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1BDE-685E-E48E-EB02-A79936703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36EC9-7CEC-4A80-5757-1221EE86F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7642F-94DE-5369-B998-D24374FF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C426-476C-4156-9E0E-DA979743D80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04ED-2A3B-4C2C-60DE-111DBEAC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585F-DB3F-5186-5411-33610AEE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3EF-42EC-4CC5-874C-A5EEE852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6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3639-6154-FB14-5E8B-69EB9108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2486A-B60F-D9A6-E5F0-7BCE39D69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0DB0-1A40-D9AB-A8BC-86EAC3A2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C426-476C-4156-9E0E-DA979743D80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A027E-8016-BA6D-2106-1F0C1EB3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A735-1BD7-CAEA-469D-4B44DEFA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3EF-42EC-4CC5-874C-A5EEE852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3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C1B9B-BBB7-4204-6059-09479A73A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584F4-C813-8282-A975-E0D817B2B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52F5C-B453-85EC-54DD-CC09A460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C426-476C-4156-9E0E-DA979743D80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6CA9-61A1-D840-0186-8A7CC53E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62047-24AE-9EA8-FE46-8058A3CC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3EF-42EC-4CC5-874C-A5EEE852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0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7C77-70DA-30E5-7F82-8E90DB10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221B-C392-E0E7-0B43-8692B7267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CBCAC-67D2-BD28-23BE-819639CB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C426-476C-4156-9E0E-DA979743D80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C122C-39DD-0108-DDBD-02593F95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660C3-D48F-833B-38F2-C0B5356A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3EF-42EC-4CC5-874C-A5EEE852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9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BC26-AE17-9C01-0A28-F1B97893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32410-A18C-3B6E-5B0E-1B7327B3D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CF94B-7376-93E8-E1EB-CBC6E3D8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C426-476C-4156-9E0E-DA979743D80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4C10D-7D9F-A521-2202-CE77D5CA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4D47A-DAF9-372C-3D73-37E148DA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3EF-42EC-4CC5-874C-A5EEE852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4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C291-841D-05C1-E4C3-E9C4BE10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AA62-FEC2-CE44-6943-D5C6B8CBA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9CFF5-6545-6035-96A5-D9B25D976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F85F7-B806-089C-D8E2-FBCD0FCE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C426-476C-4156-9E0E-DA979743D80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B18C9-5D5A-3B90-0BA5-5CF0E833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2B31A-9ACC-2C0C-A8E3-8948907B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3EF-42EC-4CC5-874C-A5EEE852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44B7-E590-593D-6139-E2F824CF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791A6-0F58-03BB-9B98-2D4E9EA1C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591D-BC5C-3810-6676-2177F3EAA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F83A1-7504-3D52-A46E-3EFCCEC42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59F85-F07C-356A-6D6E-2A747BC9C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81BF2-377A-A6E3-44D4-041C4166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C426-476C-4156-9E0E-DA979743D80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CF330-9A73-5AAE-9957-4C5EC48A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F2CD3-2E9A-D2CC-2F69-BAE623E0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3EF-42EC-4CC5-874C-A5EEE852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9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9C71-7222-5CC5-B03B-12D18D1D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96728-F8D7-4D34-C548-CC8AC91B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C426-476C-4156-9E0E-DA979743D80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3093B-06D7-4CE3-87DE-2802104D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1D0CB-D3B9-03AC-540F-74E06BF8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3EF-42EC-4CC5-874C-A5EEE852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1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F5330-76A1-DDD2-E041-1692ED3D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C426-476C-4156-9E0E-DA979743D80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8881E-BA79-2C62-41BB-2417E9A1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A06DF-27C4-B634-3F18-D9F53BE7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3EF-42EC-4CC5-874C-A5EEE852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D597-CE2C-188B-6777-278A7FA4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AC63F-1740-DA12-EC37-0C5001501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D8EBF-9871-1644-7DAF-40D100C11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A876E-A34C-FE33-A091-3FF50B54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C426-476C-4156-9E0E-DA979743D80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C8840-F574-44A1-5936-740A3F28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66C08-E810-7EA0-044A-37AC47EC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3EF-42EC-4CC5-874C-A5EEE852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5CFE-77DA-04D7-6667-9503F3F5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78B0C-52C7-670F-8E3F-7D5AB432D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E1EBB-F659-8672-650F-668B1F161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051EF-7405-743E-0526-D86F109D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5C426-476C-4156-9E0E-DA979743D80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3CDB9-6E89-9A4E-D1D3-BC63E82C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BD29C-06EC-1491-648B-8CA103E0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513EF-42EC-4CC5-874C-A5EEE852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22326-6B97-D59D-CA56-65A97734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4D83C-EC63-BA1E-FEA3-0DF7063FA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7D91D-BD94-643A-B317-6BF10448A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5C426-476C-4156-9E0E-DA979743D80F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95E63-505F-0ED6-068C-31C316503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677DF-270C-4806-C442-1664A1532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513EF-42EC-4CC5-874C-A5EEE8529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1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197668-EE03-1D8F-1471-4CF799DC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23" y="0"/>
            <a:ext cx="969535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05A68-E8ED-41BC-3B44-210D9503C709}"/>
              </a:ext>
            </a:extLst>
          </p:cNvPr>
          <p:cNvSpPr/>
          <p:nvPr/>
        </p:nvSpPr>
        <p:spPr>
          <a:xfrm>
            <a:off x="1397208" y="492205"/>
            <a:ext cx="1882987" cy="677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FC36D-F266-F332-D8AC-185F2DF52E19}"/>
              </a:ext>
            </a:extLst>
          </p:cNvPr>
          <p:cNvSpPr txBox="1"/>
          <p:nvPr/>
        </p:nvSpPr>
        <p:spPr>
          <a:xfrm>
            <a:off x="5570197" y="646206"/>
            <a:ext cx="24676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Put your name and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CEF6C-3F23-76F6-DD7D-93588C4EE8D6}"/>
              </a:ext>
            </a:extLst>
          </p:cNvPr>
          <p:cNvSpPr txBox="1"/>
          <p:nvPr/>
        </p:nvSpPr>
        <p:spPr>
          <a:xfrm>
            <a:off x="5570197" y="3807198"/>
            <a:ext cx="521163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Your solution and corresponding code for each problem should be presented preceding the subsequent problem. Do not include them on the problem statement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4BCC4B-6A36-0CCE-7FA2-4552337E0FE1}"/>
              </a:ext>
            </a:extLst>
          </p:cNvPr>
          <p:cNvSpPr/>
          <p:nvPr/>
        </p:nvSpPr>
        <p:spPr>
          <a:xfrm flipH="1">
            <a:off x="3508331" y="4141278"/>
            <a:ext cx="1783916" cy="3693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33C7010-68B7-83FD-1D9E-B40EB083A708}"/>
              </a:ext>
            </a:extLst>
          </p:cNvPr>
          <p:cNvSpPr/>
          <p:nvPr/>
        </p:nvSpPr>
        <p:spPr>
          <a:xfrm flipH="1">
            <a:off x="3589750" y="646206"/>
            <a:ext cx="1783916" cy="3693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4</cp:revision>
  <dcterms:created xsi:type="dcterms:W3CDTF">2023-12-30T12:58:31Z</dcterms:created>
  <dcterms:modified xsi:type="dcterms:W3CDTF">2023-12-30T13:34:41Z</dcterms:modified>
</cp:coreProperties>
</file>