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072" y="2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44A9-356B-45DF-A445-37E82388882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880" y="701040"/>
            <a:ext cx="10337800" cy="5252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1920" y="1188720"/>
            <a:ext cx="2138680" cy="2138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6280" y="4754880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1240" y="2316480"/>
            <a:ext cx="843280" cy="772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82360" y="3713480"/>
            <a:ext cx="1381760" cy="125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28680" y="2876550"/>
            <a:ext cx="5405120" cy="1035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9" y="442762"/>
            <a:ext cx="17336930" cy="57968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1937" y="1790299"/>
            <a:ext cx="88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8198" y="4052236"/>
            <a:ext cx="88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2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6370" y="2367815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825" y="4812632"/>
            <a:ext cx="88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8" y="530101"/>
            <a:ext cx="17338527" cy="57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2279" y="1213495"/>
            <a:ext cx="17338527" cy="579779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853080 h 6858000"/>
              <a:gd name="connsiteX1" fmla="*/ 5520080 w 12192000"/>
              <a:gd name="connsiteY1" fmla="*/ 3429000 h 6858000"/>
              <a:gd name="connsiteX2" fmla="*/ 6096000 w 12192000"/>
              <a:gd name="connsiteY2" fmla="*/ 4004920 h 6858000"/>
              <a:gd name="connsiteX3" fmla="*/ 6671920 w 12192000"/>
              <a:gd name="connsiteY3" fmla="*/ 3429000 h 6858000"/>
              <a:gd name="connsiteX4" fmla="*/ 6096000 w 12192000"/>
              <a:gd name="connsiteY4" fmla="*/ 285308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853080"/>
                </a:moveTo>
                <a:cubicBezTo>
                  <a:pt x="5777928" y="2853080"/>
                  <a:pt x="5520080" y="3110928"/>
                  <a:pt x="5520080" y="3429000"/>
                </a:cubicBezTo>
                <a:cubicBezTo>
                  <a:pt x="5520080" y="3747072"/>
                  <a:pt x="5777928" y="4004920"/>
                  <a:pt x="6096000" y="4004920"/>
                </a:cubicBezTo>
                <a:cubicBezTo>
                  <a:pt x="6414072" y="4004920"/>
                  <a:pt x="6671920" y="3747072"/>
                  <a:pt x="6671920" y="3429000"/>
                </a:cubicBezTo>
                <a:cubicBezTo>
                  <a:pt x="6671920" y="3110928"/>
                  <a:pt x="6414072" y="2853080"/>
                  <a:pt x="6096000" y="28530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" y="308720"/>
            <a:ext cx="8098166" cy="2707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5789" y="1520792"/>
            <a:ext cx="12734224" cy="231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55" y="1786812"/>
            <a:ext cx="18509060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9" y="2614584"/>
            <a:ext cx="18509060" cy="270685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853080 h 6858000"/>
              <a:gd name="connsiteX1" fmla="*/ 5520080 w 12192000"/>
              <a:gd name="connsiteY1" fmla="*/ 3429000 h 6858000"/>
              <a:gd name="connsiteX2" fmla="*/ 6096000 w 12192000"/>
              <a:gd name="connsiteY2" fmla="*/ 4004920 h 6858000"/>
              <a:gd name="connsiteX3" fmla="*/ 6671920 w 12192000"/>
              <a:gd name="connsiteY3" fmla="*/ 3429000 h 6858000"/>
              <a:gd name="connsiteX4" fmla="*/ 6096000 w 12192000"/>
              <a:gd name="connsiteY4" fmla="*/ 285308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853080"/>
                </a:moveTo>
                <a:cubicBezTo>
                  <a:pt x="5777928" y="2853080"/>
                  <a:pt x="5520080" y="3110928"/>
                  <a:pt x="5520080" y="3429000"/>
                </a:cubicBezTo>
                <a:cubicBezTo>
                  <a:pt x="5520080" y="3747072"/>
                  <a:pt x="5777928" y="4004920"/>
                  <a:pt x="6096000" y="4004920"/>
                </a:cubicBezTo>
                <a:cubicBezTo>
                  <a:pt x="6414072" y="4004920"/>
                  <a:pt x="6671920" y="3747072"/>
                  <a:pt x="6671920" y="3429000"/>
                </a:cubicBezTo>
                <a:cubicBezTo>
                  <a:pt x="6671920" y="3110928"/>
                  <a:pt x="6414072" y="2853080"/>
                  <a:pt x="6096000" y="28530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</cp:revision>
  <dcterms:created xsi:type="dcterms:W3CDTF">2020-03-02T14:59:18Z</dcterms:created>
  <dcterms:modified xsi:type="dcterms:W3CDTF">2020-03-02T15:12:29Z</dcterms:modified>
</cp:coreProperties>
</file>