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62" y="93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38D-6A4F-4D9A-B591-B4D7384F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AC67-5D4C-473C-B41E-5D0494EE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0BFB-43DC-4237-8271-8947F9DB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502B-C3FA-42B7-A3FB-990426C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5FD6-245F-44D7-B1C7-3C5A94AF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F302-B47F-43B9-8653-3AD1631F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7960-3E9F-453A-96A6-940CA7324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70CF-E829-4A92-A39B-939357F1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BA2-E1C7-4E99-A32A-249A7A5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92B4-B8C9-4DF5-A202-7282311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D343-A854-4550-A340-9B2A0D4A9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AC5C7-DC8E-4904-A546-F1AF0532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39E8-DBB0-4F06-91DF-EE75D72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3AB2-47CD-490E-A432-79045BCA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D62D-372A-47E5-8BBA-2A3F29A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C382-5A0F-4104-86E9-04856F0E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5D8E-7964-4190-9634-CA64D229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6C31-1E59-4286-B584-66D54E05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EFDD-C582-44E5-835E-E235DDD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6828-721E-41BB-88D2-60C9248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0720-C14E-49B5-8DB0-1D9D52B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0C6F-9047-4315-A625-E5576B03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41C8-2558-4CFB-B3D4-5CA1FF9B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46E5-19BD-4D7B-8B3E-9DEF9669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2E50-62EA-460A-889B-E462A61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A95C-F394-4536-8873-2CC893B8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981E-2ACC-4561-A066-1FE175151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38FE-032F-4C76-A114-C472FE25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1412C-8E88-478B-9BEE-69934405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1611-5208-4D2F-A099-02FFE7E5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6E12-2C29-4852-B6D4-ADBAA65D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8A0-E7D8-47BD-BEA4-F8919942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0225D-D76B-43B4-B7A7-FFE41EC5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3327A-83E5-49EC-83A4-879DBF5E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36DE-E652-4483-9179-9E40BD48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82F21-F53A-40D6-AA92-1C07FD58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5854C-C062-442F-9E1C-A344EFEE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680DB-AE56-4A10-8B45-ED772B0C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ABB1C-0F71-4C94-A6B1-7F6A2A4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9AF0-036E-466A-9ED5-2E4BED4B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63DAC-D94F-4363-99CA-1DF6845C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6773D-C491-496B-920F-C2E0C8DE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9C30-870E-412E-BFC5-7297472F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97D7D-B7BC-491C-AEA7-E962FA3F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BA883-DCF7-4204-9EB3-B1D6EAC4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CAB44-0453-4722-AEA1-90BE079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F1F0-4886-42B6-B71E-D4F12753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E2E6-301A-4A8E-9DF1-82A2BDF6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F089C-C48D-42F0-A52D-37F477BA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882B-51A0-4AA8-9812-7121446A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B749-585C-4719-ADF9-E9CF0AB8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D9CA-E313-4F00-9805-D8E25F8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EE17-D40E-4B73-9BBA-783F9FFB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7F12D-2C23-4D2A-9F95-B8BBE2112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EA0F-68F8-4AB6-89E2-91C929DA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F2E6-C502-48FD-AB25-0FAD5E03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DE5E-3B56-426C-A27F-0F601DDC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661A8-A00B-4EE0-BB75-ED37008A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850EB-CE6C-4598-AD9C-C32F19AE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6FAA-DD81-48D2-BA1A-1CD85C0F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0823-9CD3-4B0B-B914-33A97D3B7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2548-BC9C-4475-B21A-F1F1BFD43EA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E3EB-E699-41BC-BEE6-758F29109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4047-76A3-47BF-9BCC-98DBCACC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EC8F3-C9F1-4D5F-B733-2158495C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2944" cy="5195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14D20-DE20-4154-BD17-40EB6BE84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22"/>
          <a:stretch/>
        </p:blipFill>
        <p:spPr>
          <a:xfrm>
            <a:off x="4562192" y="4457268"/>
            <a:ext cx="7427558" cy="22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239DF-7CF9-424D-A453-48FEA50C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652462"/>
            <a:ext cx="5241875" cy="4957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2792F-97B5-47D7-84B7-8E4E8571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70" y="1647825"/>
            <a:ext cx="6540230" cy="18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C897E-BE4A-42E6-B9FC-5903EE70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1" y="571500"/>
            <a:ext cx="11526838" cy="54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407F2-7AB7-4115-8F4B-16026C55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9" y="0"/>
            <a:ext cx="9762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C7142-2167-4EF4-B66C-7C43A0F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65" y="0"/>
            <a:ext cx="970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EC8F3-C9F1-4D5F-B733-2158495C6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94"/>
          <a:stretch/>
        </p:blipFill>
        <p:spPr>
          <a:xfrm>
            <a:off x="0" y="68366"/>
            <a:ext cx="12492944" cy="257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14D20-DE20-4154-BD17-40EB6BE84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3"/>
          <a:stretch/>
        </p:blipFill>
        <p:spPr>
          <a:xfrm>
            <a:off x="1360998" y="2973936"/>
            <a:ext cx="9470003" cy="35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71F79-4E12-41BE-A8B9-0DE6C2C2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6" y="72104"/>
            <a:ext cx="11569601" cy="58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32297-BB7E-4FBC-A570-DCA75606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90" y="125299"/>
            <a:ext cx="9318220" cy="66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9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6E53B-EF65-42F3-88FA-DB01107D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27145"/>
            <a:ext cx="11838056" cy="5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20DCAB-55D9-43F6-85DB-3686BBEE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1" y="381000"/>
            <a:ext cx="9029700" cy="6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B1E5F-7A46-4239-9859-CC81DE2A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95249"/>
            <a:ext cx="378700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97EE2-1554-464D-8A28-D893FB5B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9" y="106478"/>
            <a:ext cx="11864978" cy="659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F07CC4-A810-4425-8348-4C95728E2F06}"/>
              </a:ext>
            </a:extLst>
          </p:cNvPr>
          <p:cNvSpPr/>
          <p:nvPr/>
        </p:nvSpPr>
        <p:spPr>
          <a:xfrm>
            <a:off x="7782441" y="2819887"/>
            <a:ext cx="4114487" cy="682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0CE83-6DAC-454E-8BEF-4CB3E8DFCA18}"/>
              </a:ext>
            </a:extLst>
          </p:cNvPr>
          <p:cNvSpPr/>
          <p:nvPr/>
        </p:nvSpPr>
        <p:spPr>
          <a:xfrm>
            <a:off x="207523" y="3429000"/>
            <a:ext cx="1604499" cy="682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C6C83-9044-436F-A2A2-7C204BA1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45" y="0"/>
            <a:ext cx="9755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D790ED-342E-45EF-B804-772682FA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4" r="9982"/>
          <a:stretch/>
        </p:blipFill>
        <p:spPr>
          <a:xfrm>
            <a:off x="0" y="119743"/>
            <a:ext cx="11234057" cy="3309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99453-EA11-461D-A964-D05E34AD7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24"/>
          <a:stretch/>
        </p:blipFill>
        <p:spPr>
          <a:xfrm>
            <a:off x="171449" y="3954872"/>
            <a:ext cx="6187735" cy="217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2D330-6449-483F-8E0B-000F3ED2F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73"/>
          <a:stretch/>
        </p:blipFill>
        <p:spPr>
          <a:xfrm>
            <a:off x="6257925" y="3838574"/>
            <a:ext cx="5519064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4</cp:revision>
  <dcterms:created xsi:type="dcterms:W3CDTF">2021-02-10T05:23:04Z</dcterms:created>
  <dcterms:modified xsi:type="dcterms:W3CDTF">2021-02-10T05:45:47Z</dcterms:modified>
</cp:coreProperties>
</file>