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15"/>
  </p:notesMasterIdLst>
  <p:sldIdLst>
    <p:sldId id="364" r:id="rId3"/>
    <p:sldId id="295" r:id="rId4"/>
    <p:sldId id="356" r:id="rId5"/>
    <p:sldId id="354" r:id="rId6"/>
    <p:sldId id="357" r:id="rId7"/>
    <p:sldId id="355" r:id="rId8"/>
    <p:sldId id="358" r:id="rId9"/>
    <p:sldId id="359" r:id="rId10"/>
    <p:sldId id="360" r:id="rId11"/>
    <p:sldId id="361" r:id="rId12"/>
    <p:sldId id="362" r:id="rId13"/>
    <p:sldId id="3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FB3E6"/>
    <a:srgbClr val="800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6" autoAdjust="0"/>
    <p:restoredTop sz="75434" autoAdjust="0"/>
  </p:normalViewPr>
  <p:slideViewPr>
    <p:cSldViewPr snapToGrid="0">
      <p:cViewPr varScale="1">
        <p:scale>
          <a:sx n="125" d="100"/>
          <a:sy n="125" d="100"/>
        </p:scale>
        <p:origin x="1900" y="48"/>
      </p:cViewPr>
      <p:guideLst>
        <p:guide orient="horz" pos="2304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75988-E810-4ED2-807B-BBB9B433CF26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4ADC8-2C19-4BE8-86D5-BC195D32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x (t). </a:t>
            </a:r>
            <a:r>
              <a:rPr lang="en-US" dirty="0" smtClean="0"/>
              <a:t>If we know the period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Tp</a:t>
            </a:r>
            <a:r>
              <a:rPr lang="en-US" baseline="0" dirty="0" smtClean="0"/>
              <a:t>), then, we can get all coefficient.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4ADC8-2C19-4BE8-86D5-BC195D321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5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FB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lide Number Placeholder 13"/>
          <p:cNvSpPr txBox="1">
            <a:spLocks/>
          </p:cNvSpPr>
          <p:nvPr userDrawn="1"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8.png"/><Relationship Id="rId5" Type="http://schemas.openxmlformats.org/officeDocument/2006/relationships/image" Target="../media/image60.png"/><Relationship Id="rId10" Type="http://schemas.openxmlformats.org/officeDocument/2006/relationships/image" Target="../media/image17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Fourier </a:t>
            </a:r>
            <a:r>
              <a:rPr lang="en-US" dirty="0" smtClean="0"/>
              <a:t>Series (Continue)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304887" y="1749378"/>
                <a:ext cx="618470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887" y="1749378"/>
                <a:ext cx="6184706" cy="1007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985318" y="1351012"/>
            <a:ext cx="0" cy="13731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1318" y="2556510"/>
            <a:ext cx="370332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455093" y="2106930"/>
            <a:ext cx="998220" cy="617220"/>
          </a:xfrm>
          <a:custGeom>
            <a:avLst/>
            <a:gdLst>
              <a:gd name="connsiteX0" fmla="*/ 0 w 1386840"/>
              <a:gd name="connsiteY0" fmla="*/ 868680 h 899160"/>
              <a:gd name="connsiteX1" fmla="*/ 15240 w 1386840"/>
              <a:gd name="connsiteY1" fmla="*/ 822960 h 899160"/>
              <a:gd name="connsiteX2" fmla="*/ 45720 w 1386840"/>
              <a:gd name="connsiteY2" fmla="*/ 777240 h 899160"/>
              <a:gd name="connsiteX3" fmla="*/ 60960 w 1386840"/>
              <a:gd name="connsiteY3" fmla="*/ 754380 h 899160"/>
              <a:gd name="connsiteX4" fmla="*/ 76200 w 1386840"/>
              <a:gd name="connsiteY4" fmla="*/ 731520 h 899160"/>
              <a:gd name="connsiteX5" fmla="*/ 137160 w 1386840"/>
              <a:gd name="connsiteY5" fmla="*/ 624840 h 899160"/>
              <a:gd name="connsiteX6" fmla="*/ 160020 w 1386840"/>
              <a:gd name="connsiteY6" fmla="*/ 586740 h 899160"/>
              <a:gd name="connsiteX7" fmla="*/ 213360 w 1386840"/>
              <a:gd name="connsiteY7" fmla="*/ 518160 h 899160"/>
              <a:gd name="connsiteX8" fmla="*/ 327660 w 1386840"/>
              <a:gd name="connsiteY8" fmla="*/ 342900 h 899160"/>
              <a:gd name="connsiteX9" fmla="*/ 403860 w 1386840"/>
              <a:gd name="connsiteY9" fmla="*/ 259080 h 899160"/>
              <a:gd name="connsiteX10" fmla="*/ 487680 w 1386840"/>
              <a:gd name="connsiteY10" fmla="*/ 167640 h 899160"/>
              <a:gd name="connsiteX11" fmla="*/ 556260 w 1386840"/>
              <a:gd name="connsiteY11" fmla="*/ 106680 h 899160"/>
              <a:gd name="connsiteX12" fmla="*/ 571500 w 1386840"/>
              <a:gd name="connsiteY12" fmla="*/ 83820 h 899160"/>
              <a:gd name="connsiteX13" fmla="*/ 632460 w 1386840"/>
              <a:gd name="connsiteY13" fmla="*/ 45720 h 899160"/>
              <a:gd name="connsiteX14" fmla="*/ 662940 w 1386840"/>
              <a:gd name="connsiteY14" fmla="*/ 22860 h 899160"/>
              <a:gd name="connsiteX15" fmla="*/ 746760 w 1386840"/>
              <a:gd name="connsiteY15" fmla="*/ 0 h 899160"/>
              <a:gd name="connsiteX16" fmla="*/ 800100 w 1386840"/>
              <a:gd name="connsiteY16" fmla="*/ 7620 h 899160"/>
              <a:gd name="connsiteX17" fmla="*/ 891540 w 1386840"/>
              <a:gd name="connsiteY17" fmla="*/ 99060 h 899160"/>
              <a:gd name="connsiteX18" fmla="*/ 922020 w 1386840"/>
              <a:gd name="connsiteY18" fmla="*/ 152400 h 899160"/>
              <a:gd name="connsiteX19" fmla="*/ 937260 w 1386840"/>
              <a:gd name="connsiteY19" fmla="*/ 175260 h 899160"/>
              <a:gd name="connsiteX20" fmla="*/ 960120 w 1386840"/>
              <a:gd name="connsiteY20" fmla="*/ 213360 h 899160"/>
              <a:gd name="connsiteX21" fmla="*/ 1013460 w 1386840"/>
              <a:gd name="connsiteY21" fmla="*/ 289560 h 899160"/>
              <a:gd name="connsiteX22" fmla="*/ 1021080 w 1386840"/>
              <a:gd name="connsiteY22" fmla="*/ 312420 h 899160"/>
              <a:gd name="connsiteX23" fmla="*/ 1051560 w 1386840"/>
              <a:gd name="connsiteY23" fmla="*/ 373380 h 899160"/>
              <a:gd name="connsiteX24" fmla="*/ 1066800 w 1386840"/>
              <a:gd name="connsiteY24" fmla="*/ 434340 h 899160"/>
              <a:gd name="connsiteX25" fmla="*/ 1074420 w 1386840"/>
              <a:gd name="connsiteY25" fmla="*/ 457200 h 899160"/>
              <a:gd name="connsiteX26" fmla="*/ 1082040 w 1386840"/>
              <a:gd name="connsiteY26" fmla="*/ 495300 h 899160"/>
              <a:gd name="connsiteX27" fmla="*/ 1097280 w 1386840"/>
              <a:gd name="connsiteY27" fmla="*/ 541020 h 899160"/>
              <a:gd name="connsiteX28" fmla="*/ 1112520 w 1386840"/>
              <a:gd name="connsiteY28" fmla="*/ 609600 h 899160"/>
              <a:gd name="connsiteX29" fmla="*/ 1120140 w 1386840"/>
              <a:gd name="connsiteY29" fmla="*/ 632460 h 899160"/>
              <a:gd name="connsiteX30" fmla="*/ 1143000 w 1386840"/>
              <a:gd name="connsiteY30" fmla="*/ 647700 h 899160"/>
              <a:gd name="connsiteX31" fmla="*/ 1150620 w 1386840"/>
              <a:gd name="connsiteY31" fmla="*/ 685800 h 899160"/>
              <a:gd name="connsiteX32" fmla="*/ 1181100 w 1386840"/>
              <a:gd name="connsiteY32" fmla="*/ 731520 h 899160"/>
              <a:gd name="connsiteX33" fmla="*/ 1196340 w 1386840"/>
              <a:gd name="connsiteY33" fmla="*/ 754380 h 899160"/>
              <a:gd name="connsiteX34" fmla="*/ 1219200 w 1386840"/>
              <a:gd name="connsiteY34" fmla="*/ 777240 h 899160"/>
              <a:gd name="connsiteX35" fmla="*/ 1234440 w 1386840"/>
              <a:gd name="connsiteY35" fmla="*/ 800100 h 899160"/>
              <a:gd name="connsiteX36" fmla="*/ 1280160 w 1386840"/>
              <a:gd name="connsiteY36" fmla="*/ 830580 h 899160"/>
              <a:gd name="connsiteX37" fmla="*/ 1325880 w 1386840"/>
              <a:gd name="connsiteY37" fmla="*/ 853440 h 899160"/>
              <a:gd name="connsiteX38" fmla="*/ 1348740 w 1386840"/>
              <a:gd name="connsiteY38" fmla="*/ 876300 h 899160"/>
              <a:gd name="connsiteX39" fmla="*/ 1386840 w 1386840"/>
              <a:gd name="connsiteY39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840" h="899160">
                <a:moveTo>
                  <a:pt x="0" y="868680"/>
                </a:moveTo>
                <a:cubicBezTo>
                  <a:pt x="5080" y="853440"/>
                  <a:pt x="8056" y="837328"/>
                  <a:pt x="15240" y="822960"/>
                </a:cubicBezTo>
                <a:cubicBezTo>
                  <a:pt x="23431" y="806577"/>
                  <a:pt x="35560" y="792480"/>
                  <a:pt x="45720" y="777240"/>
                </a:cubicBezTo>
                <a:lnTo>
                  <a:pt x="60960" y="754380"/>
                </a:lnTo>
                <a:cubicBezTo>
                  <a:pt x="66040" y="746760"/>
                  <a:pt x="71656" y="739471"/>
                  <a:pt x="76200" y="731520"/>
                </a:cubicBezTo>
                <a:cubicBezTo>
                  <a:pt x="96520" y="695960"/>
                  <a:pt x="116639" y="660285"/>
                  <a:pt x="137160" y="624840"/>
                </a:cubicBezTo>
                <a:cubicBezTo>
                  <a:pt x="144581" y="612023"/>
                  <a:pt x="150927" y="598431"/>
                  <a:pt x="160020" y="586740"/>
                </a:cubicBezTo>
                <a:cubicBezTo>
                  <a:pt x="177800" y="563880"/>
                  <a:pt x="197540" y="542418"/>
                  <a:pt x="213360" y="518160"/>
                </a:cubicBezTo>
                <a:cubicBezTo>
                  <a:pt x="251460" y="459740"/>
                  <a:pt x="280744" y="394508"/>
                  <a:pt x="327660" y="342900"/>
                </a:cubicBezTo>
                <a:cubicBezTo>
                  <a:pt x="353060" y="314960"/>
                  <a:pt x="378995" y="287497"/>
                  <a:pt x="403860" y="259080"/>
                </a:cubicBezTo>
                <a:cubicBezTo>
                  <a:pt x="461382" y="193341"/>
                  <a:pt x="405317" y="244855"/>
                  <a:pt x="487680" y="167640"/>
                </a:cubicBezTo>
                <a:cubicBezTo>
                  <a:pt x="509993" y="146721"/>
                  <a:pt x="534633" y="128307"/>
                  <a:pt x="556260" y="106680"/>
                </a:cubicBezTo>
                <a:cubicBezTo>
                  <a:pt x="562736" y="100204"/>
                  <a:pt x="565024" y="90296"/>
                  <a:pt x="571500" y="83820"/>
                </a:cubicBezTo>
                <a:cubicBezTo>
                  <a:pt x="602560" y="52760"/>
                  <a:pt x="600745" y="56292"/>
                  <a:pt x="632460" y="45720"/>
                </a:cubicBezTo>
                <a:cubicBezTo>
                  <a:pt x="642620" y="38100"/>
                  <a:pt x="651838" y="29028"/>
                  <a:pt x="662940" y="22860"/>
                </a:cubicBezTo>
                <a:cubicBezTo>
                  <a:pt x="694407" y="5378"/>
                  <a:pt x="711243" y="5919"/>
                  <a:pt x="746760" y="0"/>
                </a:cubicBezTo>
                <a:cubicBezTo>
                  <a:pt x="764540" y="2540"/>
                  <a:pt x="783337" y="1173"/>
                  <a:pt x="800100" y="7620"/>
                </a:cubicBezTo>
                <a:cubicBezTo>
                  <a:pt x="846194" y="25349"/>
                  <a:pt x="863619" y="60669"/>
                  <a:pt x="891540" y="99060"/>
                </a:cubicBezTo>
                <a:cubicBezTo>
                  <a:pt x="916293" y="133096"/>
                  <a:pt x="898700" y="111590"/>
                  <a:pt x="922020" y="152400"/>
                </a:cubicBezTo>
                <a:cubicBezTo>
                  <a:pt x="926564" y="160351"/>
                  <a:pt x="932406" y="167494"/>
                  <a:pt x="937260" y="175260"/>
                </a:cubicBezTo>
                <a:cubicBezTo>
                  <a:pt x="945110" y="187819"/>
                  <a:pt x="951905" y="201037"/>
                  <a:pt x="960120" y="213360"/>
                </a:cubicBezTo>
                <a:cubicBezTo>
                  <a:pt x="977318" y="239157"/>
                  <a:pt x="1013460" y="289560"/>
                  <a:pt x="1013460" y="289560"/>
                </a:cubicBezTo>
                <a:cubicBezTo>
                  <a:pt x="1016000" y="297180"/>
                  <a:pt x="1017756" y="305108"/>
                  <a:pt x="1021080" y="312420"/>
                </a:cubicBezTo>
                <a:cubicBezTo>
                  <a:pt x="1030481" y="333102"/>
                  <a:pt x="1043583" y="352108"/>
                  <a:pt x="1051560" y="373380"/>
                </a:cubicBezTo>
                <a:cubicBezTo>
                  <a:pt x="1058914" y="392992"/>
                  <a:pt x="1061289" y="414133"/>
                  <a:pt x="1066800" y="434340"/>
                </a:cubicBezTo>
                <a:cubicBezTo>
                  <a:pt x="1068913" y="442089"/>
                  <a:pt x="1072472" y="449408"/>
                  <a:pt x="1074420" y="457200"/>
                </a:cubicBezTo>
                <a:cubicBezTo>
                  <a:pt x="1077561" y="469765"/>
                  <a:pt x="1078632" y="482805"/>
                  <a:pt x="1082040" y="495300"/>
                </a:cubicBezTo>
                <a:cubicBezTo>
                  <a:pt x="1086267" y="510798"/>
                  <a:pt x="1094130" y="525268"/>
                  <a:pt x="1097280" y="541020"/>
                </a:cubicBezTo>
                <a:cubicBezTo>
                  <a:pt x="1102518" y="567209"/>
                  <a:pt x="1105346" y="584491"/>
                  <a:pt x="1112520" y="609600"/>
                </a:cubicBezTo>
                <a:cubicBezTo>
                  <a:pt x="1114727" y="617323"/>
                  <a:pt x="1115122" y="626188"/>
                  <a:pt x="1120140" y="632460"/>
                </a:cubicBezTo>
                <a:cubicBezTo>
                  <a:pt x="1125861" y="639611"/>
                  <a:pt x="1135380" y="642620"/>
                  <a:pt x="1143000" y="647700"/>
                </a:cubicBezTo>
                <a:cubicBezTo>
                  <a:pt x="1145540" y="660400"/>
                  <a:pt x="1145261" y="674009"/>
                  <a:pt x="1150620" y="685800"/>
                </a:cubicBezTo>
                <a:cubicBezTo>
                  <a:pt x="1158199" y="702474"/>
                  <a:pt x="1170940" y="716280"/>
                  <a:pt x="1181100" y="731520"/>
                </a:cubicBezTo>
                <a:cubicBezTo>
                  <a:pt x="1186180" y="739140"/>
                  <a:pt x="1189864" y="747904"/>
                  <a:pt x="1196340" y="754380"/>
                </a:cubicBezTo>
                <a:cubicBezTo>
                  <a:pt x="1203960" y="762000"/>
                  <a:pt x="1212301" y="768961"/>
                  <a:pt x="1219200" y="777240"/>
                </a:cubicBezTo>
                <a:cubicBezTo>
                  <a:pt x="1225063" y="784275"/>
                  <a:pt x="1227548" y="794069"/>
                  <a:pt x="1234440" y="800100"/>
                </a:cubicBezTo>
                <a:cubicBezTo>
                  <a:pt x="1248224" y="812161"/>
                  <a:pt x="1264920" y="820420"/>
                  <a:pt x="1280160" y="830580"/>
                </a:cubicBezTo>
                <a:cubicBezTo>
                  <a:pt x="1309703" y="850275"/>
                  <a:pt x="1294332" y="842924"/>
                  <a:pt x="1325880" y="853440"/>
                </a:cubicBezTo>
                <a:cubicBezTo>
                  <a:pt x="1333500" y="861060"/>
                  <a:pt x="1339774" y="870322"/>
                  <a:pt x="1348740" y="876300"/>
                </a:cubicBezTo>
                <a:cubicBezTo>
                  <a:pt x="1408091" y="915867"/>
                  <a:pt x="1339378" y="851698"/>
                  <a:pt x="1386840" y="8991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453313" y="2106930"/>
            <a:ext cx="998220" cy="617220"/>
          </a:xfrm>
          <a:custGeom>
            <a:avLst/>
            <a:gdLst>
              <a:gd name="connsiteX0" fmla="*/ 0 w 1386840"/>
              <a:gd name="connsiteY0" fmla="*/ 868680 h 899160"/>
              <a:gd name="connsiteX1" fmla="*/ 15240 w 1386840"/>
              <a:gd name="connsiteY1" fmla="*/ 822960 h 899160"/>
              <a:gd name="connsiteX2" fmla="*/ 45720 w 1386840"/>
              <a:gd name="connsiteY2" fmla="*/ 777240 h 899160"/>
              <a:gd name="connsiteX3" fmla="*/ 60960 w 1386840"/>
              <a:gd name="connsiteY3" fmla="*/ 754380 h 899160"/>
              <a:gd name="connsiteX4" fmla="*/ 76200 w 1386840"/>
              <a:gd name="connsiteY4" fmla="*/ 731520 h 899160"/>
              <a:gd name="connsiteX5" fmla="*/ 137160 w 1386840"/>
              <a:gd name="connsiteY5" fmla="*/ 624840 h 899160"/>
              <a:gd name="connsiteX6" fmla="*/ 160020 w 1386840"/>
              <a:gd name="connsiteY6" fmla="*/ 586740 h 899160"/>
              <a:gd name="connsiteX7" fmla="*/ 213360 w 1386840"/>
              <a:gd name="connsiteY7" fmla="*/ 518160 h 899160"/>
              <a:gd name="connsiteX8" fmla="*/ 327660 w 1386840"/>
              <a:gd name="connsiteY8" fmla="*/ 342900 h 899160"/>
              <a:gd name="connsiteX9" fmla="*/ 403860 w 1386840"/>
              <a:gd name="connsiteY9" fmla="*/ 259080 h 899160"/>
              <a:gd name="connsiteX10" fmla="*/ 487680 w 1386840"/>
              <a:gd name="connsiteY10" fmla="*/ 167640 h 899160"/>
              <a:gd name="connsiteX11" fmla="*/ 556260 w 1386840"/>
              <a:gd name="connsiteY11" fmla="*/ 106680 h 899160"/>
              <a:gd name="connsiteX12" fmla="*/ 571500 w 1386840"/>
              <a:gd name="connsiteY12" fmla="*/ 83820 h 899160"/>
              <a:gd name="connsiteX13" fmla="*/ 632460 w 1386840"/>
              <a:gd name="connsiteY13" fmla="*/ 45720 h 899160"/>
              <a:gd name="connsiteX14" fmla="*/ 662940 w 1386840"/>
              <a:gd name="connsiteY14" fmla="*/ 22860 h 899160"/>
              <a:gd name="connsiteX15" fmla="*/ 746760 w 1386840"/>
              <a:gd name="connsiteY15" fmla="*/ 0 h 899160"/>
              <a:gd name="connsiteX16" fmla="*/ 800100 w 1386840"/>
              <a:gd name="connsiteY16" fmla="*/ 7620 h 899160"/>
              <a:gd name="connsiteX17" fmla="*/ 891540 w 1386840"/>
              <a:gd name="connsiteY17" fmla="*/ 99060 h 899160"/>
              <a:gd name="connsiteX18" fmla="*/ 922020 w 1386840"/>
              <a:gd name="connsiteY18" fmla="*/ 152400 h 899160"/>
              <a:gd name="connsiteX19" fmla="*/ 937260 w 1386840"/>
              <a:gd name="connsiteY19" fmla="*/ 175260 h 899160"/>
              <a:gd name="connsiteX20" fmla="*/ 960120 w 1386840"/>
              <a:gd name="connsiteY20" fmla="*/ 213360 h 899160"/>
              <a:gd name="connsiteX21" fmla="*/ 1013460 w 1386840"/>
              <a:gd name="connsiteY21" fmla="*/ 289560 h 899160"/>
              <a:gd name="connsiteX22" fmla="*/ 1021080 w 1386840"/>
              <a:gd name="connsiteY22" fmla="*/ 312420 h 899160"/>
              <a:gd name="connsiteX23" fmla="*/ 1051560 w 1386840"/>
              <a:gd name="connsiteY23" fmla="*/ 373380 h 899160"/>
              <a:gd name="connsiteX24" fmla="*/ 1066800 w 1386840"/>
              <a:gd name="connsiteY24" fmla="*/ 434340 h 899160"/>
              <a:gd name="connsiteX25" fmla="*/ 1074420 w 1386840"/>
              <a:gd name="connsiteY25" fmla="*/ 457200 h 899160"/>
              <a:gd name="connsiteX26" fmla="*/ 1082040 w 1386840"/>
              <a:gd name="connsiteY26" fmla="*/ 495300 h 899160"/>
              <a:gd name="connsiteX27" fmla="*/ 1097280 w 1386840"/>
              <a:gd name="connsiteY27" fmla="*/ 541020 h 899160"/>
              <a:gd name="connsiteX28" fmla="*/ 1112520 w 1386840"/>
              <a:gd name="connsiteY28" fmla="*/ 609600 h 899160"/>
              <a:gd name="connsiteX29" fmla="*/ 1120140 w 1386840"/>
              <a:gd name="connsiteY29" fmla="*/ 632460 h 899160"/>
              <a:gd name="connsiteX30" fmla="*/ 1143000 w 1386840"/>
              <a:gd name="connsiteY30" fmla="*/ 647700 h 899160"/>
              <a:gd name="connsiteX31" fmla="*/ 1150620 w 1386840"/>
              <a:gd name="connsiteY31" fmla="*/ 685800 h 899160"/>
              <a:gd name="connsiteX32" fmla="*/ 1181100 w 1386840"/>
              <a:gd name="connsiteY32" fmla="*/ 731520 h 899160"/>
              <a:gd name="connsiteX33" fmla="*/ 1196340 w 1386840"/>
              <a:gd name="connsiteY33" fmla="*/ 754380 h 899160"/>
              <a:gd name="connsiteX34" fmla="*/ 1219200 w 1386840"/>
              <a:gd name="connsiteY34" fmla="*/ 777240 h 899160"/>
              <a:gd name="connsiteX35" fmla="*/ 1234440 w 1386840"/>
              <a:gd name="connsiteY35" fmla="*/ 800100 h 899160"/>
              <a:gd name="connsiteX36" fmla="*/ 1280160 w 1386840"/>
              <a:gd name="connsiteY36" fmla="*/ 830580 h 899160"/>
              <a:gd name="connsiteX37" fmla="*/ 1325880 w 1386840"/>
              <a:gd name="connsiteY37" fmla="*/ 853440 h 899160"/>
              <a:gd name="connsiteX38" fmla="*/ 1348740 w 1386840"/>
              <a:gd name="connsiteY38" fmla="*/ 876300 h 899160"/>
              <a:gd name="connsiteX39" fmla="*/ 1386840 w 1386840"/>
              <a:gd name="connsiteY39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840" h="899160">
                <a:moveTo>
                  <a:pt x="0" y="868680"/>
                </a:moveTo>
                <a:cubicBezTo>
                  <a:pt x="5080" y="853440"/>
                  <a:pt x="8056" y="837328"/>
                  <a:pt x="15240" y="822960"/>
                </a:cubicBezTo>
                <a:cubicBezTo>
                  <a:pt x="23431" y="806577"/>
                  <a:pt x="35560" y="792480"/>
                  <a:pt x="45720" y="777240"/>
                </a:cubicBezTo>
                <a:lnTo>
                  <a:pt x="60960" y="754380"/>
                </a:lnTo>
                <a:cubicBezTo>
                  <a:pt x="66040" y="746760"/>
                  <a:pt x="71656" y="739471"/>
                  <a:pt x="76200" y="731520"/>
                </a:cubicBezTo>
                <a:cubicBezTo>
                  <a:pt x="96520" y="695960"/>
                  <a:pt x="116639" y="660285"/>
                  <a:pt x="137160" y="624840"/>
                </a:cubicBezTo>
                <a:cubicBezTo>
                  <a:pt x="144581" y="612023"/>
                  <a:pt x="150927" y="598431"/>
                  <a:pt x="160020" y="586740"/>
                </a:cubicBezTo>
                <a:cubicBezTo>
                  <a:pt x="177800" y="563880"/>
                  <a:pt x="197540" y="542418"/>
                  <a:pt x="213360" y="518160"/>
                </a:cubicBezTo>
                <a:cubicBezTo>
                  <a:pt x="251460" y="459740"/>
                  <a:pt x="280744" y="394508"/>
                  <a:pt x="327660" y="342900"/>
                </a:cubicBezTo>
                <a:cubicBezTo>
                  <a:pt x="353060" y="314960"/>
                  <a:pt x="378995" y="287497"/>
                  <a:pt x="403860" y="259080"/>
                </a:cubicBezTo>
                <a:cubicBezTo>
                  <a:pt x="461382" y="193341"/>
                  <a:pt x="405317" y="244855"/>
                  <a:pt x="487680" y="167640"/>
                </a:cubicBezTo>
                <a:cubicBezTo>
                  <a:pt x="509993" y="146721"/>
                  <a:pt x="534633" y="128307"/>
                  <a:pt x="556260" y="106680"/>
                </a:cubicBezTo>
                <a:cubicBezTo>
                  <a:pt x="562736" y="100204"/>
                  <a:pt x="565024" y="90296"/>
                  <a:pt x="571500" y="83820"/>
                </a:cubicBezTo>
                <a:cubicBezTo>
                  <a:pt x="602560" y="52760"/>
                  <a:pt x="600745" y="56292"/>
                  <a:pt x="632460" y="45720"/>
                </a:cubicBezTo>
                <a:cubicBezTo>
                  <a:pt x="642620" y="38100"/>
                  <a:pt x="651838" y="29028"/>
                  <a:pt x="662940" y="22860"/>
                </a:cubicBezTo>
                <a:cubicBezTo>
                  <a:pt x="694407" y="5378"/>
                  <a:pt x="711243" y="5919"/>
                  <a:pt x="746760" y="0"/>
                </a:cubicBezTo>
                <a:cubicBezTo>
                  <a:pt x="764540" y="2540"/>
                  <a:pt x="783337" y="1173"/>
                  <a:pt x="800100" y="7620"/>
                </a:cubicBezTo>
                <a:cubicBezTo>
                  <a:pt x="846194" y="25349"/>
                  <a:pt x="863619" y="60669"/>
                  <a:pt x="891540" y="99060"/>
                </a:cubicBezTo>
                <a:cubicBezTo>
                  <a:pt x="916293" y="133096"/>
                  <a:pt x="898700" y="111590"/>
                  <a:pt x="922020" y="152400"/>
                </a:cubicBezTo>
                <a:cubicBezTo>
                  <a:pt x="926564" y="160351"/>
                  <a:pt x="932406" y="167494"/>
                  <a:pt x="937260" y="175260"/>
                </a:cubicBezTo>
                <a:cubicBezTo>
                  <a:pt x="945110" y="187819"/>
                  <a:pt x="951905" y="201037"/>
                  <a:pt x="960120" y="213360"/>
                </a:cubicBezTo>
                <a:cubicBezTo>
                  <a:pt x="977318" y="239157"/>
                  <a:pt x="1013460" y="289560"/>
                  <a:pt x="1013460" y="289560"/>
                </a:cubicBezTo>
                <a:cubicBezTo>
                  <a:pt x="1016000" y="297180"/>
                  <a:pt x="1017756" y="305108"/>
                  <a:pt x="1021080" y="312420"/>
                </a:cubicBezTo>
                <a:cubicBezTo>
                  <a:pt x="1030481" y="333102"/>
                  <a:pt x="1043583" y="352108"/>
                  <a:pt x="1051560" y="373380"/>
                </a:cubicBezTo>
                <a:cubicBezTo>
                  <a:pt x="1058914" y="392992"/>
                  <a:pt x="1061289" y="414133"/>
                  <a:pt x="1066800" y="434340"/>
                </a:cubicBezTo>
                <a:cubicBezTo>
                  <a:pt x="1068913" y="442089"/>
                  <a:pt x="1072472" y="449408"/>
                  <a:pt x="1074420" y="457200"/>
                </a:cubicBezTo>
                <a:cubicBezTo>
                  <a:pt x="1077561" y="469765"/>
                  <a:pt x="1078632" y="482805"/>
                  <a:pt x="1082040" y="495300"/>
                </a:cubicBezTo>
                <a:cubicBezTo>
                  <a:pt x="1086267" y="510798"/>
                  <a:pt x="1094130" y="525268"/>
                  <a:pt x="1097280" y="541020"/>
                </a:cubicBezTo>
                <a:cubicBezTo>
                  <a:pt x="1102518" y="567209"/>
                  <a:pt x="1105346" y="584491"/>
                  <a:pt x="1112520" y="609600"/>
                </a:cubicBezTo>
                <a:cubicBezTo>
                  <a:pt x="1114727" y="617323"/>
                  <a:pt x="1115122" y="626188"/>
                  <a:pt x="1120140" y="632460"/>
                </a:cubicBezTo>
                <a:cubicBezTo>
                  <a:pt x="1125861" y="639611"/>
                  <a:pt x="1135380" y="642620"/>
                  <a:pt x="1143000" y="647700"/>
                </a:cubicBezTo>
                <a:cubicBezTo>
                  <a:pt x="1145540" y="660400"/>
                  <a:pt x="1145261" y="674009"/>
                  <a:pt x="1150620" y="685800"/>
                </a:cubicBezTo>
                <a:cubicBezTo>
                  <a:pt x="1158199" y="702474"/>
                  <a:pt x="1170940" y="716280"/>
                  <a:pt x="1181100" y="731520"/>
                </a:cubicBezTo>
                <a:cubicBezTo>
                  <a:pt x="1186180" y="739140"/>
                  <a:pt x="1189864" y="747904"/>
                  <a:pt x="1196340" y="754380"/>
                </a:cubicBezTo>
                <a:cubicBezTo>
                  <a:pt x="1203960" y="762000"/>
                  <a:pt x="1212301" y="768961"/>
                  <a:pt x="1219200" y="777240"/>
                </a:cubicBezTo>
                <a:cubicBezTo>
                  <a:pt x="1225063" y="784275"/>
                  <a:pt x="1227548" y="794069"/>
                  <a:pt x="1234440" y="800100"/>
                </a:cubicBezTo>
                <a:cubicBezTo>
                  <a:pt x="1248224" y="812161"/>
                  <a:pt x="1264920" y="820420"/>
                  <a:pt x="1280160" y="830580"/>
                </a:cubicBezTo>
                <a:cubicBezTo>
                  <a:pt x="1309703" y="850275"/>
                  <a:pt x="1294332" y="842924"/>
                  <a:pt x="1325880" y="853440"/>
                </a:cubicBezTo>
                <a:cubicBezTo>
                  <a:pt x="1333500" y="861060"/>
                  <a:pt x="1339774" y="870322"/>
                  <a:pt x="1348740" y="876300"/>
                </a:cubicBezTo>
                <a:cubicBezTo>
                  <a:pt x="1408091" y="915867"/>
                  <a:pt x="1339378" y="851698"/>
                  <a:pt x="1386840" y="8991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51533" y="2115551"/>
            <a:ext cx="998220" cy="617220"/>
          </a:xfrm>
          <a:custGeom>
            <a:avLst/>
            <a:gdLst>
              <a:gd name="connsiteX0" fmla="*/ 0 w 1386840"/>
              <a:gd name="connsiteY0" fmla="*/ 868680 h 899160"/>
              <a:gd name="connsiteX1" fmla="*/ 15240 w 1386840"/>
              <a:gd name="connsiteY1" fmla="*/ 822960 h 899160"/>
              <a:gd name="connsiteX2" fmla="*/ 45720 w 1386840"/>
              <a:gd name="connsiteY2" fmla="*/ 777240 h 899160"/>
              <a:gd name="connsiteX3" fmla="*/ 60960 w 1386840"/>
              <a:gd name="connsiteY3" fmla="*/ 754380 h 899160"/>
              <a:gd name="connsiteX4" fmla="*/ 76200 w 1386840"/>
              <a:gd name="connsiteY4" fmla="*/ 731520 h 899160"/>
              <a:gd name="connsiteX5" fmla="*/ 137160 w 1386840"/>
              <a:gd name="connsiteY5" fmla="*/ 624840 h 899160"/>
              <a:gd name="connsiteX6" fmla="*/ 160020 w 1386840"/>
              <a:gd name="connsiteY6" fmla="*/ 586740 h 899160"/>
              <a:gd name="connsiteX7" fmla="*/ 213360 w 1386840"/>
              <a:gd name="connsiteY7" fmla="*/ 518160 h 899160"/>
              <a:gd name="connsiteX8" fmla="*/ 327660 w 1386840"/>
              <a:gd name="connsiteY8" fmla="*/ 342900 h 899160"/>
              <a:gd name="connsiteX9" fmla="*/ 403860 w 1386840"/>
              <a:gd name="connsiteY9" fmla="*/ 259080 h 899160"/>
              <a:gd name="connsiteX10" fmla="*/ 487680 w 1386840"/>
              <a:gd name="connsiteY10" fmla="*/ 167640 h 899160"/>
              <a:gd name="connsiteX11" fmla="*/ 556260 w 1386840"/>
              <a:gd name="connsiteY11" fmla="*/ 106680 h 899160"/>
              <a:gd name="connsiteX12" fmla="*/ 571500 w 1386840"/>
              <a:gd name="connsiteY12" fmla="*/ 83820 h 899160"/>
              <a:gd name="connsiteX13" fmla="*/ 632460 w 1386840"/>
              <a:gd name="connsiteY13" fmla="*/ 45720 h 899160"/>
              <a:gd name="connsiteX14" fmla="*/ 662940 w 1386840"/>
              <a:gd name="connsiteY14" fmla="*/ 22860 h 899160"/>
              <a:gd name="connsiteX15" fmla="*/ 746760 w 1386840"/>
              <a:gd name="connsiteY15" fmla="*/ 0 h 899160"/>
              <a:gd name="connsiteX16" fmla="*/ 800100 w 1386840"/>
              <a:gd name="connsiteY16" fmla="*/ 7620 h 899160"/>
              <a:gd name="connsiteX17" fmla="*/ 891540 w 1386840"/>
              <a:gd name="connsiteY17" fmla="*/ 99060 h 899160"/>
              <a:gd name="connsiteX18" fmla="*/ 922020 w 1386840"/>
              <a:gd name="connsiteY18" fmla="*/ 152400 h 899160"/>
              <a:gd name="connsiteX19" fmla="*/ 937260 w 1386840"/>
              <a:gd name="connsiteY19" fmla="*/ 175260 h 899160"/>
              <a:gd name="connsiteX20" fmla="*/ 960120 w 1386840"/>
              <a:gd name="connsiteY20" fmla="*/ 213360 h 899160"/>
              <a:gd name="connsiteX21" fmla="*/ 1013460 w 1386840"/>
              <a:gd name="connsiteY21" fmla="*/ 289560 h 899160"/>
              <a:gd name="connsiteX22" fmla="*/ 1021080 w 1386840"/>
              <a:gd name="connsiteY22" fmla="*/ 312420 h 899160"/>
              <a:gd name="connsiteX23" fmla="*/ 1051560 w 1386840"/>
              <a:gd name="connsiteY23" fmla="*/ 373380 h 899160"/>
              <a:gd name="connsiteX24" fmla="*/ 1066800 w 1386840"/>
              <a:gd name="connsiteY24" fmla="*/ 434340 h 899160"/>
              <a:gd name="connsiteX25" fmla="*/ 1074420 w 1386840"/>
              <a:gd name="connsiteY25" fmla="*/ 457200 h 899160"/>
              <a:gd name="connsiteX26" fmla="*/ 1082040 w 1386840"/>
              <a:gd name="connsiteY26" fmla="*/ 495300 h 899160"/>
              <a:gd name="connsiteX27" fmla="*/ 1097280 w 1386840"/>
              <a:gd name="connsiteY27" fmla="*/ 541020 h 899160"/>
              <a:gd name="connsiteX28" fmla="*/ 1112520 w 1386840"/>
              <a:gd name="connsiteY28" fmla="*/ 609600 h 899160"/>
              <a:gd name="connsiteX29" fmla="*/ 1120140 w 1386840"/>
              <a:gd name="connsiteY29" fmla="*/ 632460 h 899160"/>
              <a:gd name="connsiteX30" fmla="*/ 1143000 w 1386840"/>
              <a:gd name="connsiteY30" fmla="*/ 647700 h 899160"/>
              <a:gd name="connsiteX31" fmla="*/ 1150620 w 1386840"/>
              <a:gd name="connsiteY31" fmla="*/ 685800 h 899160"/>
              <a:gd name="connsiteX32" fmla="*/ 1181100 w 1386840"/>
              <a:gd name="connsiteY32" fmla="*/ 731520 h 899160"/>
              <a:gd name="connsiteX33" fmla="*/ 1196340 w 1386840"/>
              <a:gd name="connsiteY33" fmla="*/ 754380 h 899160"/>
              <a:gd name="connsiteX34" fmla="*/ 1219200 w 1386840"/>
              <a:gd name="connsiteY34" fmla="*/ 777240 h 899160"/>
              <a:gd name="connsiteX35" fmla="*/ 1234440 w 1386840"/>
              <a:gd name="connsiteY35" fmla="*/ 800100 h 899160"/>
              <a:gd name="connsiteX36" fmla="*/ 1280160 w 1386840"/>
              <a:gd name="connsiteY36" fmla="*/ 830580 h 899160"/>
              <a:gd name="connsiteX37" fmla="*/ 1325880 w 1386840"/>
              <a:gd name="connsiteY37" fmla="*/ 853440 h 899160"/>
              <a:gd name="connsiteX38" fmla="*/ 1348740 w 1386840"/>
              <a:gd name="connsiteY38" fmla="*/ 876300 h 899160"/>
              <a:gd name="connsiteX39" fmla="*/ 1386840 w 1386840"/>
              <a:gd name="connsiteY39" fmla="*/ 899160 h 89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840" h="899160">
                <a:moveTo>
                  <a:pt x="0" y="868680"/>
                </a:moveTo>
                <a:cubicBezTo>
                  <a:pt x="5080" y="853440"/>
                  <a:pt x="8056" y="837328"/>
                  <a:pt x="15240" y="822960"/>
                </a:cubicBezTo>
                <a:cubicBezTo>
                  <a:pt x="23431" y="806577"/>
                  <a:pt x="35560" y="792480"/>
                  <a:pt x="45720" y="777240"/>
                </a:cubicBezTo>
                <a:lnTo>
                  <a:pt x="60960" y="754380"/>
                </a:lnTo>
                <a:cubicBezTo>
                  <a:pt x="66040" y="746760"/>
                  <a:pt x="71656" y="739471"/>
                  <a:pt x="76200" y="731520"/>
                </a:cubicBezTo>
                <a:cubicBezTo>
                  <a:pt x="96520" y="695960"/>
                  <a:pt x="116639" y="660285"/>
                  <a:pt x="137160" y="624840"/>
                </a:cubicBezTo>
                <a:cubicBezTo>
                  <a:pt x="144581" y="612023"/>
                  <a:pt x="150927" y="598431"/>
                  <a:pt x="160020" y="586740"/>
                </a:cubicBezTo>
                <a:cubicBezTo>
                  <a:pt x="177800" y="563880"/>
                  <a:pt x="197540" y="542418"/>
                  <a:pt x="213360" y="518160"/>
                </a:cubicBezTo>
                <a:cubicBezTo>
                  <a:pt x="251460" y="459740"/>
                  <a:pt x="280744" y="394508"/>
                  <a:pt x="327660" y="342900"/>
                </a:cubicBezTo>
                <a:cubicBezTo>
                  <a:pt x="353060" y="314960"/>
                  <a:pt x="378995" y="287497"/>
                  <a:pt x="403860" y="259080"/>
                </a:cubicBezTo>
                <a:cubicBezTo>
                  <a:pt x="461382" y="193341"/>
                  <a:pt x="405317" y="244855"/>
                  <a:pt x="487680" y="167640"/>
                </a:cubicBezTo>
                <a:cubicBezTo>
                  <a:pt x="509993" y="146721"/>
                  <a:pt x="534633" y="128307"/>
                  <a:pt x="556260" y="106680"/>
                </a:cubicBezTo>
                <a:cubicBezTo>
                  <a:pt x="562736" y="100204"/>
                  <a:pt x="565024" y="90296"/>
                  <a:pt x="571500" y="83820"/>
                </a:cubicBezTo>
                <a:cubicBezTo>
                  <a:pt x="602560" y="52760"/>
                  <a:pt x="600745" y="56292"/>
                  <a:pt x="632460" y="45720"/>
                </a:cubicBezTo>
                <a:cubicBezTo>
                  <a:pt x="642620" y="38100"/>
                  <a:pt x="651838" y="29028"/>
                  <a:pt x="662940" y="22860"/>
                </a:cubicBezTo>
                <a:cubicBezTo>
                  <a:pt x="694407" y="5378"/>
                  <a:pt x="711243" y="5919"/>
                  <a:pt x="746760" y="0"/>
                </a:cubicBezTo>
                <a:cubicBezTo>
                  <a:pt x="764540" y="2540"/>
                  <a:pt x="783337" y="1173"/>
                  <a:pt x="800100" y="7620"/>
                </a:cubicBezTo>
                <a:cubicBezTo>
                  <a:pt x="846194" y="25349"/>
                  <a:pt x="863619" y="60669"/>
                  <a:pt x="891540" y="99060"/>
                </a:cubicBezTo>
                <a:cubicBezTo>
                  <a:pt x="916293" y="133096"/>
                  <a:pt x="898700" y="111590"/>
                  <a:pt x="922020" y="152400"/>
                </a:cubicBezTo>
                <a:cubicBezTo>
                  <a:pt x="926564" y="160351"/>
                  <a:pt x="932406" y="167494"/>
                  <a:pt x="937260" y="175260"/>
                </a:cubicBezTo>
                <a:cubicBezTo>
                  <a:pt x="945110" y="187819"/>
                  <a:pt x="951905" y="201037"/>
                  <a:pt x="960120" y="213360"/>
                </a:cubicBezTo>
                <a:cubicBezTo>
                  <a:pt x="977318" y="239157"/>
                  <a:pt x="1013460" y="289560"/>
                  <a:pt x="1013460" y="289560"/>
                </a:cubicBezTo>
                <a:cubicBezTo>
                  <a:pt x="1016000" y="297180"/>
                  <a:pt x="1017756" y="305108"/>
                  <a:pt x="1021080" y="312420"/>
                </a:cubicBezTo>
                <a:cubicBezTo>
                  <a:pt x="1030481" y="333102"/>
                  <a:pt x="1043583" y="352108"/>
                  <a:pt x="1051560" y="373380"/>
                </a:cubicBezTo>
                <a:cubicBezTo>
                  <a:pt x="1058914" y="392992"/>
                  <a:pt x="1061289" y="414133"/>
                  <a:pt x="1066800" y="434340"/>
                </a:cubicBezTo>
                <a:cubicBezTo>
                  <a:pt x="1068913" y="442089"/>
                  <a:pt x="1072472" y="449408"/>
                  <a:pt x="1074420" y="457200"/>
                </a:cubicBezTo>
                <a:cubicBezTo>
                  <a:pt x="1077561" y="469765"/>
                  <a:pt x="1078632" y="482805"/>
                  <a:pt x="1082040" y="495300"/>
                </a:cubicBezTo>
                <a:cubicBezTo>
                  <a:pt x="1086267" y="510798"/>
                  <a:pt x="1094130" y="525268"/>
                  <a:pt x="1097280" y="541020"/>
                </a:cubicBezTo>
                <a:cubicBezTo>
                  <a:pt x="1102518" y="567209"/>
                  <a:pt x="1105346" y="584491"/>
                  <a:pt x="1112520" y="609600"/>
                </a:cubicBezTo>
                <a:cubicBezTo>
                  <a:pt x="1114727" y="617323"/>
                  <a:pt x="1115122" y="626188"/>
                  <a:pt x="1120140" y="632460"/>
                </a:cubicBezTo>
                <a:cubicBezTo>
                  <a:pt x="1125861" y="639611"/>
                  <a:pt x="1135380" y="642620"/>
                  <a:pt x="1143000" y="647700"/>
                </a:cubicBezTo>
                <a:cubicBezTo>
                  <a:pt x="1145540" y="660400"/>
                  <a:pt x="1145261" y="674009"/>
                  <a:pt x="1150620" y="685800"/>
                </a:cubicBezTo>
                <a:cubicBezTo>
                  <a:pt x="1158199" y="702474"/>
                  <a:pt x="1170940" y="716280"/>
                  <a:pt x="1181100" y="731520"/>
                </a:cubicBezTo>
                <a:cubicBezTo>
                  <a:pt x="1186180" y="739140"/>
                  <a:pt x="1189864" y="747904"/>
                  <a:pt x="1196340" y="754380"/>
                </a:cubicBezTo>
                <a:cubicBezTo>
                  <a:pt x="1203960" y="762000"/>
                  <a:pt x="1212301" y="768961"/>
                  <a:pt x="1219200" y="777240"/>
                </a:cubicBezTo>
                <a:cubicBezTo>
                  <a:pt x="1225063" y="784275"/>
                  <a:pt x="1227548" y="794069"/>
                  <a:pt x="1234440" y="800100"/>
                </a:cubicBezTo>
                <a:cubicBezTo>
                  <a:pt x="1248224" y="812161"/>
                  <a:pt x="1264920" y="820420"/>
                  <a:pt x="1280160" y="830580"/>
                </a:cubicBezTo>
                <a:cubicBezTo>
                  <a:pt x="1309703" y="850275"/>
                  <a:pt x="1294332" y="842924"/>
                  <a:pt x="1325880" y="853440"/>
                </a:cubicBezTo>
                <a:cubicBezTo>
                  <a:pt x="1333500" y="861060"/>
                  <a:pt x="1339774" y="870322"/>
                  <a:pt x="1348740" y="876300"/>
                </a:cubicBezTo>
                <a:cubicBezTo>
                  <a:pt x="1408091" y="915867"/>
                  <a:pt x="1339378" y="851698"/>
                  <a:pt x="1386840" y="89916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28728" y="1431260"/>
                <a:ext cx="656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8" y="1431260"/>
                <a:ext cx="656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455958" y="242554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958" y="2425549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57023" y="2569448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3" y="2569448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1453313" y="2754114"/>
            <a:ext cx="95345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888166" y="3727935"/>
                <a:ext cx="261488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166" y="3727935"/>
                <a:ext cx="2614883" cy="4901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55093" y="3695700"/>
            <a:ext cx="26934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Q1.  Prove this: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150778" y="4299291"/>
                <a:ext cx="567720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78" y="4299291"/>
                <a:ext cx="567720" cy="7224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55093" y="4398902"/>
            <a:ext cx="3774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Q2.  What is this term?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55093" y="5213298"/>
                <a:ext cx="8498407" cy="880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Q3. Explain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itchFamily="34" charset="0"/>
                          </a:rPr>
                          <m:t>cos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𝑛𝑡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cs typeface="Arial" pitchFamily="34" charset="0"/>
                          </a:rPr>
                          <m:t>sin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itchFamily="34" charset="0"/>
                                  </a:rPr>
                                  <m:t>𝑛𝑡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93" y="5213298"/>
                <a:ext cx="8498407" cy="880819"/>
              </a:xfrm>
              <a:prstGeom prst="rect">
                <a:avLst/>
              </a:prstGeom>
              <a:blipFill>
                <a:blip r:embed="rId8"/>
                <a:stretch>
                  <a:fillRect l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85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Trigonometric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585912"/>
                <a:ext cx="1937518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85912"/>
                <a:ext cx="1937518" cy="664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38550" y="1585912"/>
                <a:ext cx="1900649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1585912"/>
                <a:ext cx="1900649" cy="66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3875" y="3081417"/>
                <a:ext cx="530510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𝑚𝑡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3081417"/>
                <a:ext cx="5305107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3875" y="4200216"/>
                <a:ext cx="523136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𝑚𝑡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4200216"/>
                <a:ext cx="5231369" cy="576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0745" y="5319015"/>
                <a:ext cx="519449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𝑚𝑡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45" y="5319015"/>
                <a:ext cx="5194499" cy="576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73531" y="2394882"/>
                <a:ext cx="3924664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31" y="2394882"/>
                <a:ext cx="3924664" cy="686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73531" y="3801772"/>
                <a:ext cx="386605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31" y="3801772"/>
                <a:ext cx="3866058" cy="686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73531" y="5179628"/>
                <a:ext cx="388779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0 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31" y="5179628"/>
                <a:ext cx="3887796" cy="686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378130" y="1458461"/>
            <a:ext cx="5263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Orthogonality of trigonometric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0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Basic Trigonometric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334942"/>
                <a:ext cx="1937518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34942"/>
                <a:ext cx="1937518" cy="664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38550" y="1334942"/>
                <a:ext cx="1900649" cy="6647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𝑛𝑡</m:t>
                              </m:r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0" y="1334942"/>
                <a:ext cx="1900649" cy="66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6851" y="2643802"/>
                <a:ext cx="3924664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1" y="2643802"/>
                <a:ext cx="3924664" cy="686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6851" y="4050692"/>
                <a:ext cx="386605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1" y="4050692"/>
                <a:ext cx="3866058" cy="686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6851" y="5428548"/>
                <a:ext cx="388779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b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𝑚𝑡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0 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1" y="5428548"/>
                <a:ext cx="3887796" cy="6865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36360" y="1334942"/>
                <a:ext cx="2550635" cy="772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360" y="1334942"/>
                <a:ext cx="2550635" cy="772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85910" y="1334942"/>
                <a:ext cx="2513765" cy="772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910" y="1334942"/>
                <a:ext cx="2513765" cy="7727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84251" y="2495780"/>
                <a:ext cx="4907562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51" y="2495780"/>
                <a:ext cx="4907562" cy="9825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84251" y="3811500"/>
                <a:ext cx="4833824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itchFamily="34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51" y="3811500"/>
                <a:ext cx="4833824" cy="982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84251" y="5280526"/>
                <a:ext cx="4809202" cy="772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0  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𝑖𝑓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51" y="5280526"/>
                <a:ext cx="4809202" cy="7727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Fourier Coefficients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12537" y="1556459"/>
                <a:ext cx="618470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𝑛𝑡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537" y="1556459"/>
                <a:ext cx="6184706" cy="1007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8584" y="3401503"/>
                <a:ext cx="2793393" cy="9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84" y="3401503"/>
                <a:ext cx="2793393" cy="927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8584" y="4436054"/>
                <a:ext cx="4557338" cy="1390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84" y="4436054"/>
                <a:ext cx="4557338" cy="1390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69613" y="4819356"/>
                <a:ext cx="4719433" cy="1019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/2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613" y="4819356"/>
                <a:ext cx="4719433" cy="10194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3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4" y="0"/>
            <a:ext cx="969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2803"/>
      </p:ext>
    </p:extLst>
  </p:cSld>
  <p:clrMapOvr>
    <a:masterClrMapping/>
  </p:clrMapOvr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13281</TotalTime>
  <Words>61</Words>
  <Application>Microsoft Office PowerPoint</Application>
  <PresentationFormat>Widescreen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Impact</vt:lpstr>
      <vt:lpstr>Wingdings</vt:lpstr>
      <vt:lpstr>Uwaterloo_Theme</vt:lpstr>
      <vt:lpstr>Uwaterloo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395</cp:revision>
  <dcterms:created xsi:type="dcterms:W3CDTF">2018-10-10T19:11:49Z</dcterms:created>
  <dcterms:modified xsi:type="dcterms:W3CDTF">2020-01-20T14:20:01Z</dcterms:modified>
</cp:coreProperties>
</file>