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512" y="9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7529-AC00-44ED-B3D0-59E5CE801FC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2C52-D6CF-4E03-8FC4-04F74096F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7529-AC00-44ED-B3D0-59E5CE801FC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2C52-D6CF-4E03-8FC4-04F74096F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7529-AC00-44ED-B3D0-59E5CE801FC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2C52-D6CF-4E03-8FC4-04F74096F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7529-AC00-44ED-B3D0-59E5CE801FC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2C52-D6CF-4E03-8FC4-04F74096F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1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7529-AC00-44ED-B3D0-59E5CE801FC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2C52-D6CF-4E03-8FC4-04F74096F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3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7529-AC00-44ED-B3D0-59E5CE801FC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2C52-D6CF-4E03-8FC4-04F74096F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8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7529-AC00-44ED-B3D0-59E5CE801FC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2C52-D6CF-4E03-8FC4-04F74096F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7529-AC00-44ED-B3D0-59E5CE801FC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2C52-D6CF-4E03-8FC4-04F74096F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3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7529-AC00-44ED-B3D0-59E5CE801FC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2C52-D6CF-4E03-8FC4-04F74096F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6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7529-AC00-44ED-B3D0-59E5CE801FC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2C52-D6CF-4E03-8FC4-04F74096F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4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7529-AC00-44ED-B3D0-59E5CE801FC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2C52-D6CF-4E03-8FC4-04F74096F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0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7529-AC00-44ED-B3D0-59E5CE801FC1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72C52-D6CF-4E03-8FC4-04F74096F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85875"/>
            <a:ext cx="11430000" cy="4286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46160" y="6146800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“</a:t>
            </a:r>
            <a:r>
              <a:rPr lang="en-US" dirty="0" err="1" smtClean="0"/>
              <a:t>LoG_effect.m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1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124" y="28999"/>
            <a:ext cx="7593751" cy="68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6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124" y="28999"/>
            <a:ext cx="7593751" cy="68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9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124" y="28999"/>
            <a:ext cx="7593751" cy="68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8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3</cp:revision>
  <dcterms:created xsi:type="dcterms:W3CDTF">2020-02-26T14:38:30Z</dcterms:created>
  <dcterms:modified xsi:type="dcterms:W3CDTF">2020-02-26T14:46:47Z</dcterms:modified>
</cp:coreProperties>
</file>