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12" y="9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6630-AE72-4471-8094-68968A2ACD9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EFCD-1F6E-4534-8AE1-6FBB92F4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44ADC8-2C19-4BE8-86D5-BC195D3210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11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8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7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5CD5D7-1376-454F-9D0D-56EF872F8D99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163237-AE92-4645-95D2-1F8A1B10E7A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99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FB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lide Number Placeholder 13"/>
          <p:cNvSpPr txBox="1">
            <a:spLocks/>
          </p:cNvSpPr>
          <p:nvPr userDrawn="1"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1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5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CC2F-32DA-4A67-B5DE-D08318E8622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37E0-4C19-457C-9C3F-EF2951C4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image" Target="../media/image1630.png"/><Relationship Id="rId10" Type="http://schemas.openxmlformats.org/officeDocument/2006/relationships/image" Target="../media/image189.png"/><Relationship Id="rId4" Type="http://schemas.openxmlformats.org/officeDocument/2006/relationships/image" Target="../media/image4.png"/><Relationship Id="rId9" Type="http://schemas.openxmlformats.org/officeDocument/2006/relationships/image" Target="../media/image1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1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7.png"/><Relationship Id="rId21" Type="http://schemas.openxmlformats.org/officeDocument/2006/relationships/image" Target="../media/image31.png"/><Relationship Id="rId7" Type="http://schemas.openxmlformats.org/officeDocument/2006/relationships/image" Target="../media/image2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1300" y="904016"/>
                <a:ext cx="11727180" cy="2265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𝑑𝑔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∆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𝑑𝑔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∞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∆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𝑑𝑔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Arial" pitchFamily="34" charset="0"/>
                              <a:cs typeface="Arial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∆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…+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 …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904016"/>
                <a:ext cx="11727180" cy="2265877"/>
              </a:xfrm>
              <a:prstGeom prst="rect">
                <a:avLst/>
              </a:prstGeom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1300" y="680491"/>
                <a:ext cx="5374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1" dirty="0" smtClean="0"/>
                  <a:t>: Fourier </a:t>
                </a:r>
                <a:r>
                  <a:rPr lang="en-US" b="1" dirty="0" smtClean="0"/>
                  <a:t>Transform of a discrete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680491"/>
                <a:ext cx="537429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</a:blip>
          <a:srcRect t="20528"/>
          <a:stretch/>
        </p:blipFill>
        <p:spPr>
          <a:xfrm>
            <a:off x="646990" y="4257406"/>
            <a:ext cx="6551295" cy="167434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678361" y="3783205"/>
            <a:ext cx="3197977" cy="2248385"/>
            <a:chOff x="10593011" y="2735956"/>
            <a:chExt cx="3197977" cy="2248385"/>
          </a:xfrm>
        </p:grpSpPr>
        <p:sp>
          <p:nvSpPr>
            <p:cNvPr id="8" name="Freeform 7"/>
            <p:cNvSpPr/>
            <p:nvPr/>
          </p:nvSpPr>
          <p:spPr>
            <a:xfrm>
              <a:off x="11143083" y="3354022"/>
              <a:ext cx="2090737" cy="769143"/>
            </a:xfrm>
            <a:custGeom>
              <a:avLst/>
              <a:gdLst>
                <a:gd name="connsiteX0" fmla="*/ 0 w 2090737"/>
                <a:gd name="connsiteY0" fmla="*/ 764381 h 769143"/>
                <a:gd name="connsiteX1" fmla="*/ 28575 w 2090737"/>
                <a:gd name="connsiteY1" fmla="*/ 759618 h 769143"/>
                <a:gd name="connsiteX2" fmla="*/ 42862 w 2090737"/>
                <a:gd name="connsiteY2" fmla="*/ 750093 h 769143"/>
                <a:gd name="connsiteX3" fmla="*/ 50006 w 2090737"/>
                <a:gd name="connsiteY3" fmla="*/ 745331 h 769143"/>
                <a:gd name="connsiteX4" fmla="*/ 64293 w 2090737"/>
                <a:gd name="connsiteY4" fmla="*/ 740568 h 769143"/>
                <a:gd name="connsiteX5" fmla="*/ 80962 w 2090737"/>
                <a:gd name="connsiteY5" fmla="*/ 731043 h 769143"/>
                <a:gd name="connsiteX6" fmla="*/ 88106 w 2090737"/>
                <a:gd name="connsiteY6" fmla="*/ 726281 h 769143"/>
                <a:gd name="connsiteX7" fmla="*/ 109537 w 2090737"/>
                <a:gd name="connsiteY7" fmla="*/ 719137 h 769143"/>
                <a:gd name="connsiteX8" fmla="*/ 116681 w 2090737"/>
                <a:gd name="connsiteY8" fmla="*/ 714375 h 769143"/>
                <a:gd name="connsiteX9" fmla="*/ 130968 w 2090737"/>
                <a:gd name="connsiteY9" fmla="*/ 711993 h 769143"/>
                <a:gd name="connsiteX10" fmla="*/ 188118 w 2090737"/>
                <a:gd name="connsiteY10" fmla="*/ 704850 h 769143"/>
                <a:gd name="connsiteX11" fmla="*/ 216693 w 2090737"/>
                <a:gd name="connsiteY11" fmla="*/ 697706 h 769143"/>
                <a:gd name="connsiteX12" fmla="*/ 228600 w 2090737"/>
                <a:gd name="connsiteY12" fmla="*/ 695325 h 769143"/>
                <a:gd name="connsiteX13" fmla="*/ 250031 w 2090737"/>
                <a:gd name="connsiteY13" fmla="*/ 688181 h 769143"/>
                <a:gd name="connsiteX14" fmla="*/ 257175 w 2090737"/>
                <a:gd name="connsiteY14" fmla="*/ 685800 h 769143"/>
                <a:gd name="connsiteX15" fmla="*/ 269081 w 2090737"/>
                <a:gd name="connsiteY15" fmla="*/ 683418 h 769143"/>
                <a:gd name="connsiteX16" fmla="*/ 283368 w 2090737"/>
                <a:gd name="connsiteY16" fmla="*/ 678656 h 769143"/>
                <a:gd name="connsiteX17" fmla="*/ 297656 w 2090737"/>
                <a:gd name="connsiteY17" fmla="*/ 673893 h 769143"/>
                <a:gd name="connsiteX18" fmla="*/ 304800 w 2090737"/>
                <a:gd name="connsiteY18" fmla="*/ 671512 h 769143"/>
                <a:gd name="connsiteX19" fmla="*/ 328612 w 2090737"/>
                <a:gd name="connsiteY19" fmla="*/ 664368 h 769143"/>
                <a:gd name="connsiteX20" fmla="*/ 338137 w 2090737"/>
                <a:gd name="connsiteY20" fmla="*/ 659606 h 769143"/>
                <a:gd name="connsiteX21" fmla="*/ 354806 w 2090737"/>
                <a:gd name="connsiteY21" fmla="*/ 654843 h 769143"/>
                <a:gd name="connsiteX22" fmla="*/ 378618 w 2090737"/>
                <a:gd name="connsiteY22" fmla="*/ 638175 h 769143"/>
                <a:gd name="connsiteX23" fmla="*/ 385762 w 2090737"/>
                <a:gd name="connsiteY23" fmla="*/ 633412 h 769143"/>
                <a:gd name="connsiteX24" fmla="*/ 392906 w 2090737"/>
                <a:gd name="connsiteY24" fmla="*/ 631031 h 769143"/>
                <a:gd name="connsiteX25" fmla="*/ 407193 w 2090737"/>
                <a:gd name="connsiteY25" fmla="*/ 621506 h 769143"/>
                <a:gd name="connsiteX26" fmla="*/ 423862 w 2090737"/>
                <a:gd name="connsiteY26" fmla="*/ 611981 h 769143"/>
                <a:gd name="connsiteX27" fmla="*/ 438150 w 2090737"/>
                <a:gd name="connsiteY27" fmla="*/ 602456 h 769143"/>
                <a:gd name="connsiteX28" fmla="*/ 452437 w 2090737"/>
                <a:gd name="connsiteY28" fmla="*/ 597693 h 769143"/>
                <a:gd name="connsiteX29" fmla="*/ 457200 w 2090737"/>
                <a:gd name="connsiteY29" fmla="*/ 590550 h 769143"/>
                <a:gd name="connsiteX30" fmla="*/ 464343 w 2090737"/>
                <a:gd name="connsiteY30" fmla="*/ 588168 h 769143"/>
                <a:gd name="connsiteX31" fmla="*/ 478631 w 2090737"/>
                <a:gd name="connsiteY31" fmla="*/ 581025 h 769143"/>
                <a:gd name="connsiteX32" fmla="*/ 485775 w 2090737"/>
                <a:gd name="connsiteY32" fmla="*/ 573881 h 769143"/>
                <a:gd name="connsiteX33" fmla="*/ 492918 w 2090737"/>
                <a:gd name="connsiteY33" fmla="*/ 571500 h 769143"/>
                <a:gd name="connsiteX34" fmla="*/ 500062 w 2090737"/>
                <a:gd name="connsiteY34" fmla="*/ 566737 h 769143"/>
                <a:gd name="connsiteX35" fmla="*/ 511968 w 2090737"/>
                <a:gd name="connsiteY35" fmla="*/ 559593 h 769143"/>
                <a:gd name="connsiteX36" fmla="*/ 526256 w 2090737"/>
                <a:gd name="connsiteY36" fmla="*/ 547687 h 769143"/>
                <a:gd name="connsiteX37" fmla="*/ 533400 w 2090737"/>
                <a:gd name="connsiteY37" fmla="*/ 542925 h 769143"/>
                <a:gd name="connsiteX38" fmla="*/ 538162 w 2090737"/>
                <a:gd name="connsiteY38" fmla="*/ 535781 h 769143"/>
                <a:gd name="connsiteX39" fmla="*/ 545306 w 2090737"/>
                <a:gd name="connsiteY39" fmla="*/ 531018 h 769143"/>
                <a:gd name="connsiteX40" fmla="*/ 547687 w 2090737"/>
                <a:gd name="connsiteY40" fmla="*/ 523875 h 769143"/>
                <a:gd name="connsiteX41" fmla="*/ 554831 w 2090737"/>
                <a:gd name="connsiteY41" fmla="*/ 519112 h 769143"/>
                <a:gd name="connsiteX42" fmla="*/ 569118 w 2090737"/>
                <a:gd name="connsiteY42" fmla="*/ 502443 h 769143"/>
                <a:gd name="connsiteX43" fmla="*/ 583406 w 2090737"/>
                <a:gd name="connsiteY43" fmla="*/ 488156 h 769143"/>
                <a:gd name="connsiteX44" fmla="*/ 588168 w 2090737"/>
                <a:gd name="connsiteY44" fmla="*/ 481012 h 769143"/>
                <a:gd name="connsiteX45" fmla="*/ 602456 w 2090737"/>
                <a:gd name="connsiteY45" fmla="*/ 471487 h 769143"/>
                <a:gd name="connsiteX46" fmla="*/ 611981 w 2090737"/>
                <a:gd name="connsiteY46" fmla="*/ 461962 h 769143"/>
                <a:gd name="connsiteX47" fmla="*/ 623887 w 2090737"/>
                <a:gd name="connsiteY47" fmla="*/ 452437 h 769143"/>
                <a:gd name="connsiteX48" fmla="*/ 640556 w 2090737"/>
                <a:gd name="connsiteY48" fmla="*/ 438150 h 769143"/>
                <a:gd name="connsiteX49" fmla="*/ 657225 w 2090737"/>
                <a:gd name="connsiteY49" fmla="*/ 423862 h 769143"/>
                <a:gd name="connsiteX50" fmla="*/ 673893 w 2090737"/>
                <a:gd name="connsiteY50" fmla="*/ 400050 h 769143"/>
                <a:gd name="connsiteX51" fmla="*/ 692943 w 2090737"/>
                <a:gd name="connsiteY51" fmla="*/ 381000 h 769143"/>
                <a:gd name="connsiteX52" fmla="*/ 700087 w 2090737"/>
                <a:gd name="connsiteY52" fmla="*/ 373856 h 769143"/>
                <a:gd name="connsiteX53" fmla="*/ 709612 w 2090737"/>
                <a:gd name="connsiteY53" fmla="*/ 359568 h 769143"/>
                <a:gd name="connsiteX54" fmla="*/ 716756 w 2090737"/>
                <a:gd name="connsiteY54" fmla="*/ 350043 h 769143"/>
                <a:gd name="connsiteX55" fmla="*/ 726281 w 2090737"/>
                <a:gd name="connsiteY55" fmla="*/ 335756 h 769143"/>
                <a:gd name="connsiteX56" fmla="*/ 733425 w 2090737"/>
                <a:gd name="connsiteY56" fmla="*/ 321468 h 769143"/>
                <a:gd name="connsiteX57" fmla="*/ 735806 w 2090737"/>
                <a:gd name="connsiteY57" fmla="*/ 314325 h 769143"/>
                <a:gd name="connsiteX58" fmla="*/ 745331 w 2090737"/>
                <a:gd name="connsiteY58" fmla="*/ 300037 h 769143"/>
                <a:gd name="connsiteX59" fmla="*/ 752475 w 2090737"/>
                <a:gd name="connsiteY59" fmla="*/ 283368 h 769143"/>
                <a:gd name="connsiteX60" fmla="*/ 759618 w 2090737"/>
                <a:gd name="connsiteY60" fmla="*/ 261937 h 769143"/>
                <a:gd name="connsiteX61" fmla="*/ 762000 w 2090737"/>
                <a:gd name="connsiteY61" fmla="*/ 254793 h 769143"/>
                <a:gd name="connsiteX62" fmla="*/ 766762 w 2090737"/>
                <a:gd name="connsiteY62" fmla="*/ 247650 h 769143"/>
                <a:gd name="connsiteX63" fmla="*/ 778668 w 2090737"/>
                <a:gd name="connsiteY63" fmla="*/ 221456 h 769143"/>
                <a:gd name="connsiteX64" fmla="*/ 781050 w 2090737"/>
                <a:gd name="connsiteY64" fmla="*/ 214312 h 769143"/>
                <a:gd name="connsiteX65" fmla="*/ 785812 w 2090737"/>
                <a:gd name="connsiteY65" fmla="*/ 204787 h 769143"/>
                <a:gd name="connsiteX66" fmla="*/ 788193 w 2090737"/>
                <a:gd name="connsiteY66" fmla="*/ 195262 h 769143"/>
                <a:gd name="connsiteX67" fmla="*/ 792956 w 2090737"/>
                <a:gd name="connsiteY67" fmla="*/ 188118 h 769143"/>
                <a:gd name="connsiteX68" fmla="*/ 802481 w 2090737"/>
                <a:gd name="connsiteY68" fmla="*/ 171450 h 769143"/>
                <a:gd name="connsiteX69" fmla="*/ 809625 w 2090737"/>
                <a:gd name="connsiteY69" fmla="*/ 152400 h 769143"/>
                <a:gd name="connsiteX70" fmla="*/ 816768 w 2090737"/>
                <a:gd name="connsiteY70" fmla="*/ 142875 h 769143"/>
                <a:gd name="connsiteX71" fmla="*/ 821531 w 2090737"/>
                <a:gd name="connsiteY71" fmla="*/ 135731 h 769143"/>
                <a:gd name="connsiteX72" fmla="*/ 826293 w 2090737"/>
                <a:gd name="connsiteY72" fmla="*/ 121443 h 769143"/>
                <a:gd name="connsiteX73" fmla="*/ 828675 w 2090737"/>
                <a:gd name="connsiteY73" fmla="*/ 114300 h 769143"/>
                <a:gd name="connsiteX74" fmla="*/ 835818 w 2090737"/>
                <a:gd name="connsiteY74" fmla="*/ 100012 h 769143"/>
                <a:gd name="connsiteX75" fmla="*/ 840581 w 2090737"/>
                <a:gd name="connsiteY75" fmla="*/ 73818 h 769143"/>
                <a:gd name="connsiteX76" fmla="*/ 842962 w 2090737"/>
                <a:gd name="connsiteY76" fmla="*/ 66675 h 769143"/>
                <a:gd name="connsiteX77" fmla="*/ 850106 w 2090737"/>
                <a:gd name="connsiteY77" fmla="*/ 40481 h 769143"/>
                <a:gd name="connsiteX78" fmla="*/ 857250 w 2090737"/>
                <a:gd name="connsiteY78" fmla="*/ 19050 h 769143"/>
                <a:gd name="connsiteX79" fmla="*/ 862012 w 2090737"/>
                <a:gd name="connsiteY79" fmla="*/ 4762 h 769143"/>
                <a:gd name="connsiteX80" fmla="*/ 869156 w 2090737"/>
                <a:gd name="connsiteY80" fmla="*/ 0 h 769143"/>
                <a:gd name="connsiteX81" fmla="*/ 878681 w 2090737"/>
                <a:gd name="connsiteY81" fmla="*/ 9525 h 769143"/>
                <a:gd name="connsiteX82" fmla="*/ 883443 w 2090737"/>
                <a:gd name="connsiteY82" fmla="*/ 16668 h 769143"/>
                <a:gd name="connsiteX83" fmla="*/ 890587 w 2090737"/>
                <a:gd name="connsiteY83" fmla="*/ 40481 h 769143"/>
                <a:gd name="connsiteX84" fmla="*/ 892968 w 2090737"/>
                <a:gd name="connsiteY84" fmla="*/ 52387 h 769143"/>
                <a:gd name="connsiteX85" fmla="*/ 895350 w 2090737"/>
                <a:gd name="connsiteY85" fmla="*/ 66675 h 769143"/>
                <a:gd name="connsiteX86" fmla="*/ 900112 w 2090737"/>
                <a:gd name="connsiteY86" fmla="*/ 73818 h 769143"/>
                <a:gd name="connsiteX87" fmla="*/ 902493 w 2090737"/>
                <a:gd name="connsiteY87" fmla="*/ 83343 h 769143"/>
                <a:gd name="connsiteX88" fmla="*/ 904875 w 2090737"/>
                <a:gd name="connsiteY88" fmla="*/ 95250 h 769143"/>
                <a:gd name="connsiteX89" fmla="*/ 909637 w 2090737"/>
                <a:gd name="connsiteY89" fmla="*/ 109537 h 769143"/>
                <a:gd name="connsiteX90" fmla="*/ 912018 w 2090737"/>
                <a:gd name="connsiteY90" fmla="*/ 116681 h 769143"/>
                <a:gd name="connsiteX91" fmla="*/ 928687 w 2090737"/>
                <a:gd name="connsiteY91" fmla="*/ 140493 h 769143"/>
                <a:gd name="connsiteX92" fmla="*/ 933450 w 2090737"/>
                <a:gd name="connsiteY92" fmla="*/ 147637 h 769143"/>
                <a:gd name="connsiteX93" fmla="*/ 940593 w 2090737"/>
                <a:gd name="connsiteY93" fmla="*/ 154781 h 769143"/>
                <a:gd name="connsiteX94" fmla="*/ 945356 w 2090737"/>
                <a:gd name="connsiteY94" fmla="*/ 161925 h 769143"/>
                <a:gd name="connsiteX95" fmla="*/ 952500 w 2090737"/>
                <a:gd name="connsiteY95" fmla="*/ 171450 h 769143"/>
                <a:gd name="connsiteX96" fmla="*/ 959643 w 2090737"/>
                <a:gd name="connsiteY96" fmla="*/ 178593 h 769143"/>
                <a:gd name="connsiteX97" fmla="*/ 971550 w 2090737"/>
                <a:gd name="connsiteY97" fmla="*/ 190500 h 769143"/>
                <a:gd name="connsiteX98" fmla="*/ 983456 w 2090737"/>
                <a:gd name="connsiteY98" fmla="*/ 202406 h 769143"/>
                <a:gd name="connsiteX99" fmla="*/ 988218 w 2090737"/>
                <a:gd name="connsiteY99" fmla="*/ 209550 h 769143"/>
                <a:gd name="connsiteX100" fmla="*/ 997743 w 2090737"/>
                <a:gd name="connsiteY100" fmla="*/ 214312 h 769143"/>
                <a:gd name="connsiteX101" fmla="*/ 1004887 w 2090737"/>
                <a:gd name="connsiteY101" fmla="*/ 219075 h 769143"/>
                <a:gd name="connsiteX102" fmla="*/ 1012031 w 2090737"/>
                <a:gd name="connsiteY102" fmla="*/ 221456 h 769143"/>
                <a:gd name="connsiteX103" fmla="*/ 1019175 w 2090737"/>
                <a:gd name="connsiteY103" fmla="*/ 226218 h 769143"/>
                <a:gd name="connsiteX104" fmla="*/ 1069181 w 2090737"/>
                <a:gd name="connsiteY104" fmla="*/ 235743 h 769143"/>
                <a:gd name="connsiteX105" fmla="*/ 1104900 w 2090737"/>
                <a:gd name="connsiteY105" fmla="*/ 235743 h 769143"/>
                <a:gd name="connsiteX106" fmla="*/ 1123950 w 2090737"/>
                <a:gd name="connsiteY106" fmla="*/ 230981 h 769143"/>
                <a:gd name="connsiteX107" fmla="*/ 1131093 w 2090737"/>
                <a:gd name="connsiteY107" fmla="*/ 226218 h 769143"/>
                <a:gd name="connsiteX108" fmla="*/ 1138237 w 2090737"/>
                <a:gd name="connsiteY108" fmla="*/ 223837 h 769143"/>
                <a:gd name="connsiteX109" fmla="*/ 1143000 w 2090737"/>
                <a:gd name="connsiteY109" fmla="*/ 216693 h 769143"/>
                <a:gd name="connsiteX110" fmla="*/ 1150143 w 2090737"/>
                <a:gd name="connsiteY110" fmla="*/ 211931 h 769143"/>
                <a:gd name="connsiteX111" fmla="*/ 1157287 w 2090737"/>
                <a:gd name="connsiteY111" fmla="*/ 197643 h 769143"/>
                <a:gd name="connsiteX112" fmla="*/ 1162050 w 2090737"/>
                <a:gd name="connsiteY112" fmla="*/ 190500 h 769143"/>
                <a:gd name="connsiteX113" fmla="*/ 1164431 w 2090737"/>
                <a:gd name="connsiteY113" fmla="*/ 183356 h 769143"/>
                <a:gd name="connsiteX114" fmla="*/ 1169193 w 2090737"/>
                <a:gd name="connsiteY114" fmla="*/ 176212 h 769143"/>
                <a:gd name="connsiteX115" fmla="*/ 1171575 w 2090737"/>
                <a:gd name="connsiteY115" fmla="*/ 166687 h 769143"/>
                <a:gd name="connsiteX116" fmla="*/ 1173956 w 2090737"/>
                <a:gd name="connsiteY116" fmla="*/ 159543 h 769143"/>
                <a:gd name="connsiteX117" fmla="*/ 1176337 w 2090737"/>
                <a:gd name="connsiteY117" fmla="*/ 145256 h 769143"/>
                <a:gd name="connsiteX118" fmla="*/ 1178718 w 2090737"/>
                <a:gd name="connsiteY118" fmla="*/ 128587 h 769143"/>
                <a:gd name="connsiteX119" fmla="*/ 1183481 w 2090737"/>
                <a:gd name="connsiteY119" fmla="*/ 114300 h 769143"/>
                <a:gd name="connsiteX120" fmla="*/ 1185862 w 2090737"/>
                <a:gd name="connsiteY120" fmla="*/ 107156 h 769143"/>
                <a:gd name="connsiteX121" fmla="*/ 1190625 w 2090737"/>
                <a:gd name="connsiteY121" fmla="*/ 100012 h 769143"/>
                <a:gd name="connsiteX122" fmla="*/ 1195387 w 2090737"/>
                <a:gd name="connsiteY122" fmla="*/ 83343 h 769143"/>
                <a:gd name="connsiteX123" fmla="*/ 1204912 w 2090737"/>
                <a:gd name="connsiteY123" fmla="*/ 69056 h 769143"/>
                <a:gd name="connsiteX124" fmla="*/ 1219200 w 2090737"/>
                <a:gd name="connsiteY124" fmla="*/ 54768 h 769143"/>
                <a:gd name="connsiteX125" fmla="*/ 1231106 w 2090737"/>
                <a:gd name="connsiteY125" fmla="*/ 38100 h 769143"/>
                <a:gd name="connsiteX126" fmla="*/ 1245393 w 2090737"/>
                <a:gd name="connsiteY126" fmla="*/ 21431 h 769143"/>
                <a:gd name="connsiteX127" fmla="*/ 1250156 w 2090737"/>
                <a:gd name="connsiteY127" fmla="*/ 7143 h 769143"/>
                <a:gd name="connsiteX128" fmla="*/ 1252537 w 2090737"/>
                <a:gd name="connsiteY128" fmla="*/ 14287 h 769143"/>
                <a:gd name="connsiteX129" fmla="*/ 1257300 w 2090737"/>
                <a:gd name="connsiteY129" fmla="*/ 33337 h 769143"/>
                <a:gd name="connsiteX130" fmla="*/ 1264443 w 2090737"/>
                <a:gd name="connsiteY130" fmla="*/ 52387 h 769143"/>
                <a:gd name="connsiteX131" fmla="*/ 1266825 w 2090737"/>
                <a:gd name="connsiteY131" fmla="*/ 59531 h 769143"/>
                <a:gd name="connsiteX132" fmla="*/ 1271587 w 2090737"/>
                <a:gd name="connsiteY132" fmla="*/ 69056 h 769143"/>
                <a:gd name="connsiteX133" fmla="*/ 1278731 w 2090737"/>
                <a:gd name="connsiteY133" fmla="*/ 83343 h 769143"/>
                <a:gd name="connsiteX134" fmla="*/ 1283493 w 2090737"/>
                <a:gd name="connsiteY134" fmla="*/ 97631 h 769143"/>
                <a:gd name="connsiteX135" fmla="*/ 1297781 w 2090737"/>
                <a:gd name="connsiteY135" fmla="*/ 119062 h 769143"/>
                <a:gd name="connsiteX136" fmla="*/ 1302543 w 2090737"/>
                <a:gd name="connsiteY136" fmla="*/ 126206 h 769143"/>
                <a:gd name="connsiteX137" fmla="*/ 1312068 w 2090737"/>
                <a:gd name="connsiteY137" fmla="*/ 145256 h 769143"/>
                <a:gd name="connsiteX138" fmla="*/ 1319212 w 2090737"/>
                <a:gd name="connsiteY138" fmla="*/ 157162 h 769143"/>
                <a:gd name="connsiteX139" fmla="*/ 1326356 w 2090737"/>
                <a:gd name="connsiteY139" fmla="*/ 164306 h 769143"/>
                <a:gd name="connsiteX140" fmla="*/ 1328737 w 2090737"/>
                <a:gd name="connsiteY140" fmla="*/ 171450 h 769143"/>
                <a:gd name="connsiteX141" fmla="*/ 1338262 w 2090737"/>
                <a:gd name="connsiteY141" fmla="*/ 185737 h 769143"/>
                <a:gd name="connsiteX142" fmla="*/ 1340643 w 2090737"/>
                <a:gd name="connsiteY142" fmla="*/ 192881 h 769143"/>
                <a:gd name="connsiteX143" fmla="*/ 1357312 w 2090737"/>
                <a:gd name="connsiteY143" fmla="*/ 219075 h 769143"/>
                <a:gd name="connsiteX144" fmla="*/ 1369218 w 2090737"/>
                <a:gd name="connsiteY144" fmla="*/ 240506 h 769143"/>
                <a:gd name="connsiteX145" fmla="*/ 1373981 w 2090737"/>
                <a:gd name="connsiteY145" fmla="*/ 250031 h 769143"/>
                <a:gd name="connsiteX146" fmla="*/ 1378743 w 2090737"/>
                <a:gd name="connsiteY146" fmla="*/ 257175 h 769143"/>
                <a:gd name="connsiteX147" fmla="*/ 1393031 w 2090737"/>
                <a:gd name="connsiteY147" fmla="*/ 283368 h 769143"/>
                <a:gd name="connsiteX148" fmla="*/ 1400175 w 2090737"/>
                <a:gd name="connsiteY148" fmla="*/ 297656 h 769143"/>
                <a:gd name="connsiteX149" fmla="*/ 1412081 w 2090737"/>
                <a:gd name="connsiteY149" fmla="*/ 319087 h 769143"/>
                <a:gd name="connsiteX150" fmla="*/ 1414462 w 2090737"/>
                <a:gd name="connsiteY150" fmla="*/ 326231 h 769143"/>
                <a:gd name="connsiteX151" fmla="*/ 1428750 w 2090737"/>
                <a:gd name="connsiteY151" fmla="*/ 347662 h 769143"/>
                <a:gd name="connsiteX152" fmla="*/ 1433512 w 2090737"/>
                <a:gd name="connsiteY152" fmla="*/ 354806 h 769143"/>
                <a:gd name="connsiteX153" fmla="*/ 1438275 w 2090737"/>
                <a:gd name="connsiteY153" fmla="*/ 361950 h 769143"/>
                <a:gd name="connsiteX154" fmla="*/ 1447800 w 2090737"/>
                <a:gd name="connsiteY154" fmla="*/ 378618 h 769143"/>
                <a:gd name="connsiteX155" fmla="*/ 1454943 w 2090737"/>
                <a:gd name="connsiteY155" fmla="*/ 385762 h 769143"/>
                <a:gd name="connsiteX156" fmla="*/ 1462087 w 2090737"/>
                <a:gd name="connsiteY156" fmla="*/ 395287 h 769143"/>
                <a:gd name="connsiteX157" fmla="*/ 1466850 w 2090737"/>
                <a:gd name="connsiteY157" fmla="*/ 402431 h 769143"/>
                <a:gd name="connsiteX158" fmla="*/ 1473993 w 2090737"/>
                <a:gd name="connsiteY158" fmla="*/ 407193 h 769143"/>
                <a:gd name="connsiteX159" fmla="*/ 1476375 w 2090737"/>
                <a:gd name="connsiteY159" fmla="*/ 414337 h 769143"/>
                <a:gd name="connsiteX160" fmla="*/ 1490662 w 2090737"/>
                <a:gd name="connsiteY160" fmla="*/ 426243 h 769143"/>
                <a:gd name="connsiteX161" fmla="*/ 1500187 w 2090737"/>
                <a:gd name="connsiteY161" fmla="*/ 438150 h 769143"/>
                <a:gd name="connsiteX162" fmla="*/ 1509712 w 2090737"/>
                <a:gd name="connsiteY162" fmla="*/ 450056 h 769143"/>
                <a:gd name="connsiteX163" fmla="*/ 1514475 w 2090737"/>
                <a:gd name="connsiteY163" fmla="*/ 457200 h 769143"/>
                <a:gd name="connsiteX164" fmla="*/ 1521618 w 2090737"/>
                <a:gd name="connsiteY164" fmla="*/ 461962 h 769143"/>
                <a:gd name="connsiteX165" fmla="*/ 1535906 w 2090737"/>
                <a:gd name="connsiteY165" fmla="*/ 476250 h 769143"/>
                <a:gd name="connsiteX166" fmla="*/ 1552575 w 2090737"/>
                <a:gd name="connsiteY166" fmla="*/ 492918 h 769143"/>
                <a:gd name="connsiteX167" fmla="*/ 1588293 w 2090737"/>
                <a:gd name="connsiteY167" fmla="*/ 528637 h 769143"/>
                <a:gd name="connsiteX168" fmla="*/ 1595437 w 2090737"/>
                <a:gd name="connsiteY168" fmla="*/ 535781 h 769143"/>
                <a:gd name="connsiteX169" fmla="*/ 1602581 w 2090737"/>
                <a:gd name="connsiteY169" fmla="*/ 542925 h 769143"/>
                <a:gd name="connsiteX170" fmla="*/ 1609725 w 2090737"/>
                <a:gd name="connsiteY170" fmla="*/ 547687 h 769143"/>
                <a:gd name="connsiteX171" fmla="*/ 1640681 w 2090737"/>
                <a:gd name="connsiteY171" fmla="*/ 569118 h 769143"/>
                <a:gd name="connsiteX172" fmla="*/ 1662112 w 2090737"/>
                <a:gd name="connsiteY172" fmla="*/ 583406 h 769143"/>
                <a:gd name="connsiteX173" fmla="*/ 1669256 w 2090737"/>
                <a:gd name="connsiteY173" fmla="*/ 588168 h 769143"/>
                <a:gd name="connsiteX174" fmla="*/ 1678781 w 2090737"/>
                <a:gd name="connsiteY174" fmla="*/ 592931 h 769143"/>
                <a:gd name="connsiteX175" fmla="*/ 1685925 w 2090737"/>
                <a:gd name="connsiteY175" fmla="*/ 600075 h 769143"/>
                <a:gd name="connsiteX176" fmla="*/ 1693068 w 2090737"/>
                <a:gd name="connsiteY176" fmla="*/ 604837 h 769143"/>
                <a:gd name="connsiteX177" fmla="*/ 1724025 w 2090737"/>
                <a:gd name="connsiteY177" fmla="*/ 621506 h 769143"/>
                <a:gd name="connsiteX178" fmla="*/ 1738312 w 2090737"/>
                <a:gd name="connsiteY178" fmla="*/ 628650 h 769143"/>
                <a:gd name="connsiteX179" fmla="*/ 1766887 w 2090737"/>
                <a:gd name="connsiteY179" fmla="*/ 642937 h 769143"/>
                <a:gd name="connsiteX180" fmla="*/ 1774031 w 2090737"/>
                <a:gd name="connsiteY180" fmla="*/ 647700 h 769143"/>
                <a:gd name="connsiteX181" fmla="*/ 1783556 w 2090737"/>
                <a:gd name="connsiteY181" fmla="*/ 650081 h 769143"/>
                <a:gd name="connsiteX182" fmla="*/ 1800225 w 2090737"/>
                <a:gd name="connsiteY182" fmla="*/ 657225 h 769143"/>
                <a:gd name="connsiteX183" fmla="*/ 1812131 w 2090737"/>
                <a:gd name="connsiteY183" fmla="*/ 661987 h 769143"/>
                <a:gd name="connsiteX184" fmla="*/ 1821656 w 2090737"/>
                <a:gd name="connsiteY184" fmla="*/ 666750 h 769143"/>
                <a:gd name="connsiteX185" fmla="*/ 1833562 w 2090737"/>
                <a:gd name="connsiteY185" fmla="*/ 669131 h 769143"/>
                <a:gd name="connsiteX186" fmla="*/ 1852612 w 2090737"/>
                <a:gd name="connsiteY186" fmla="*/ 678656 h 769143"/>
                <a:gd name="connsiteX187" fmla="*/ 1878806 w 2090737"/>
                <a:gd name="connsiteY187" fmla="*/ 685800 h 769143"/>
                <a:gd name="connsiteX188" fmla="*/ 1885950 w 2090737"/>
                <a:gd name="connsiteY188" fmla="*/ 688181 h 769143"/>
                <a:gd name="connsiteX189" fmla="*/ 1897856 w 2090737"/>
                <a:gd name="connsiteY189" fmla="*/ 690562 h 769143"/>
                <a:gd name="connsiteX190" fmla="*/ 1933575 w 2090737"/>
                <a:gd name="connsiteY190" fmla="*/ 697706 h 769143"/>
                <a:gd name="connsiteX191" fmla="*/ 1943100 w 2090737"/>
                <a:gd name="connsiteY191" fmla="*/ 704850 h 769143"/>
                <a:gd name="connsiteX192" fmla="*/ 1952625 w 2090737"/>
                <a:gd name="connsiteY192" fmla="*/ 707231 h 769143"/>
                <a:gd name="connsiteX193" fmla="*/ 1959768 w 2090737"/>
                <a:gd name="connsiteY193" fmla="*/ 709612 h 769143"/>
                <a:gd name="connsiteX194" fmla="*/ 1978818 w 2090737"/>
                <a:gd name="connsiteY194" fmla="*/ 714375 h 769143"/>
                <a:gd name="connsiteX195" fmla="*/ 1985962 w 2090737"/>
                <a:gd name="connsiteY195" fmla="*/ 719137 h 769143"/>
                <a:gd name="connsiteX196" fmla="*/ 2000250 w 2090737"/>
                <a:gd name="connsiteY196" fmla="*/ 723900 h 769143"/>
                <a:gd name="connsiteX197" fmla="*/ 2014537 w 2090737"/>
                <a:gd name="connsiteY197" fmla="*/ 733425 h 769143"/>
                <a:gd name="connsiteX198" fmla="*/ 2021681 w 2090737"/>
                <a:gd name="connsiteY198" fmla="*/ 735806 h 769143"/>
                <a:gd name="connsiteX199" fmla="*/ 2033587 w 2090737"/>
                <a:gd name="connsiteY199" fmla="*/ 742950 h 769143"/>
                <a:gd name="connsiteX200" fmla="*/ 2040731 w 2090737"/>
                <a:gd name="connsiteY200" fmla="*/ 745331 h 769143"/>
                <a:gd name="connsiteX201" fmla="*/ 2047875 w 2090737"/>
                <a:gd name="connsiteY201" fmla="*/ 750093 h 769143"/>
                <a:gd name="connsiteX202" fmla="*/ 2064543 w 2090737"/>
                <a:gd name="connsiteY202" fmla="*/ 754856 h 769143"/>
                <a:gd name="connsiteX203" fmla="*/ 2071687 w 2090737"/>
                <a:gd name="connsiteY203" fmla="*/ 759618 h 769143"/>
                <a:gd name="connsiteX204" fmla="*/ 2090737 w 2090737"/>
                <a:gd name="connsiteY204" fmla="*/ 769143 h 76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090737" h="769143">
                  <a:moveTo>
                    <a:pt x="0" y="764381"/>
                  </a:moveTo>
                  <a:cubicBezTo>
                    <a:pt x="3943" y="763943"/>
                    <a:pt x="21591" y="763498"/>
                    <a:pt x="28575" y="759618"/>
                  </a:cubicBezTo>
                  <a:cubicBezTo>
                    <a:pt x="33578" y="756838"/>
                    <a:pt x="38100" y="753268"/>
                    <a:pt x="42862" y="750093"/>
                  </a:cubicBezTo>
                  <a:cubicBezTo>
                    <a:pt x="45243" y="748506"/>
                    <a:pt x="47291" y="746236"/>
                    <a:pt x="50006" y="745331"/>
                  </a:cubicBezTo>
                  <a:lnTo>
                    <a:pt x="64293" y="740568"/>
                  </a:lnTo>
                  <a:cubicBezTo>
                    <a:pt x="87321" y="723299"/>
                    <a:pt x="62782" y="740133"/>
                    <a:pt x="80962" y="731043"/>
                  </a:cubicBezTo>
                  <a:cubicBezTo>
                    <a:pt x="83522" y="729763"/>
                    <a:pt x="85464" y="727382"/>
                    <a:pt x="88106" y="726281"/>
                  </a:cubicBezTo>
                  <a:cubicBezTo>
                    <a:pt x="95057" y="723385"/>
                    <a:pt x="103271" y="723314"/>
                    <a:pt x="109537" y="719137"/>
                  </a:cubicBezTo>
                  <a:cubicBezTo>
                    <a:pt x="111918" y="717550"/>
                    <a:pt x="113966" y="715280"/>
                    <a:pt x="116681" y="714375"/>
                  </a:cubicBezTo>
                  <a:cubicBezTo>
                    <a:pt x="121261" y="712848"/>
                    <a:pt x="126177" y="712592"/>
                    <a:pt x="130968" y="711993"/>
                  </a:cubicBezTo>
                  <a:cubicBezTo>
                    <a:pt x="194543" y="704046"/>
                    <a:pt x="154307" y="710485"/>
                    <a:pt x="188118" y="704850"/>
                  </a:cubicBezTo>
                  <a:cubicBezTo>
                    <a:pt x="201658" y="700335"/>
                    <a:pt x="194403" y="702482"/>
                    <a:pt x="216693" y="697706"/>
                  </a:cubicBezTo>
                  <a:cubicBezTo>
                    <a:pt x="220651" y="696858"/>
                    <a:pt x="224695" y="696390"/>
                    <a:pt x="228600" y="695325"/>
                  </a:cubicBezTo>
                  <a:cubicBezTo>
                    <a:pt x="235865" y="693344"/>
                    <a:pt x="242887" y="690562"/>
                    <a:pt x="250031" y="688181"/>
                  </a:cubicBezTo>
                  <a:cubicBezTo>
                    <a:pt x="252412" y="687387"/>
                    <a:pt x="254714" y="686292"/>
                    <a:pt x="257175" y="685800"/>
                  </a:cubicBezTo>
                  <a:cubicBezTo>
                    <a:pt x="261144" y="685006"/>
                    <a:pt x="265176" y="684483"/>
                    <a:pt x="269081" y="683418"/>
                  </a:cubicBezTo>
                  <a:cubicBezTo>
                    <a:pt x="273924" y="682097"/>
                    <a:pt x="278606" y="680243"/>
                    <a:pt x="283368" y="678656"/>
                  </a:cubicBezTo>
                  <a:lnTo>
                    <a:pt x="297656" y="673893"/>
                  </a:lnTo>
                  <a:cubicBezTo>
                    <a:pt x="300037" y="673099"/>
                    <a:pt x="302365" y="672121"/>
                    <a:pt x="304800" y="671512"/>
                  </a:cubicBezTo>
                  <a:cubicBezTo>
                    <a:pt x="311640" y="669802"/>
                    <a:pt x="322809" y="667269"/>
                    <a:pt x="328612" y="664368"/>
                  </a:cubicBezTo>
                  <a:cubicBezTo>
                    <a:pt x="331787" y="662781"/>
                    <a:pt x="334813" y="660852"/>
                    <a:pt x="338137" y="659606"/>
                  </a:cubicBezTo>
                  <a:cubicBezTo>
                    <a:pt x="341939" y="658180"/>
                    <a:pt x="350815" y="657060"/>
                    <a:pt x="354806" y="654843"/>
                  </a:cubicBezTo>
                  <a:cubicBezTo>
                    <a:pt x="364651" y="649373"/>
                    <a:pt x="369883" y="644414"/>
                    <a:pt x="378618" y="638175"/>
                  </a:cubicBezTo>
                  <a:cubicBezTo>
                    <a:pt x="380947" y="636511"/>
                    <a:pt x="383202" y="634692"/>
                    <a:pt x="385762" y="633412"/>
                  </a:cubicBezTo>
                  <a:cubicBezTo>
                    <a:pt x="388007" y="632289"/>
                    <a:pt x="390525" y="631825"/>
                    <a:pt x="392906" y="631031"/>
                  </a:cubicBezTo>
                  <a:cubicBezTo>
                    <a:pt x="409532" y="614405"/>
                    <a:pt x="391111" y="630696"/>
                    <a:pt x="407193" y="621506"/>
                  </a:cubicBezTo>
                  <a:cubicBezTo>
                    <a:pt x="427373" y="609974"/>
                    <a:pt x="407484" y="617440"/>
                    <a:pt x="423862" y="611981"/>
                  </a:cubicBezTo>
                  <a:cubicBezTo>
                    <a:pt x="428625" y="608806"/>
                    <a:pt x="432720" y="604266"/>
                    <a:pt x="438150" y="602456"/>
                  </a:cubicBezTo>
                  <a:lnTo>
                    <a:pt x="452437" y="597693"/>
                  </a:lnTo>
                  <a:cubicBezTo>
                    <a:pt x="454025" y="595312"/>
                    <a:pt x="454965" y="592338"/>
                    <a:pt x="457200" y="590550"/>
                  </a:cubicBezTo>
                  <a:cubicBezTo>
                    <a:pt x="459160" y="588982"/>
                    <a:pt x="462098" y="589291"/>
                    <a:pt x="464343" y="588168"/>
                  </a:cubicBezTo>
                  <a:cubicBezTo>
                    <a:pt x="482797" y="578941"/>
                    <a:pt x="460684" y="587006"/>
                    <a:pt x="478631" y="581025"/>
                  </a:cubicBezTo>
                  <a:cubicBezTo>
                    <a:pt x="481012" y="578644"/>
                    <a:pt x="482973" y="575749"/>
                    <a:pt x="485775" y="573881"/>
                  </a:cubicBezTo>
                  <a:cubicBezTo>
                    <a:pt x="487863" y="572489"/>
                    <a:pt x="490673" y="572622"/>
                    <a:pt x="492918" y="571500"/>
                  </a:cubicBezTo>
                  <a:cubicBezTo>
                    <a:pt x="495478" y="570220"/>
                    <a:pt x="497635" y="568254"/>
                    <a:pt x="500062" y="566737"/>
                  </a:cubicBezTo>
                  <a:cubicBezTo>
                    <a:pt x="503987" y="564284"/>
                    <a:pt x="508043" y="562046"/>
                    <a:pt x="511968" y="559593"/>
                  </a:cubicBezTo>
                  <a:cubicBezTo>
                    <a:pt x="526164" y="550721"/>
                    <a:pt x="512088" y="559493"/>
                    <a:pt x="526256" y="547687"/>
                  </a:cubicBezTo>
                  <a:cubicBezTo>
                    <a:pt x="528455" y="545855"/>
                    <a:pt x="531019" y="544512"/>
                    <a:pt x="533400" y="542925"/>
                  </a:cubicBezTo>
                  <a:cubicBezTo>
                    <a:pt x="534987" y="540544"/>
                    <a:pt x="536138" y="537805"/>
                    <a:pt x="538162" y="535781"/>
                  </a:cubicBezTo>
                  <a:cubicBezTo>
                    <a:pt x="540186" y="533757"/>
                    <a:pt x="543518" y="533253"/>
                    <a:pt x="545306" y="531018"/>
                  </a:cubicBezTo>
                  <a:cubicBezTo>
                    <a:pt x="546874" y="529058"/>
                    <a:pt x="546119" y="525835"/>
                    <a:pt x="547687" y="523875"/>
                  </a:cubicBezTo>
                  <a:cubicBezTo>
                    <a:pt x="549475" y="521640"/>
                    <a:pt x="552658" y="520975"/>
                    <a:pt x="554831" y="519112"/>
                  </a:cubicBezTo>
                  <a:cubicBezTo>
                    <a:pt x="576162" y="500828"/>
                    <a:pt x="555631" y="517616"/>
                    <a:pt x="569118" y="502443"/>
                  </a:cubicBezTo>
                  <a:cubicBezTo>
                    <a:pt x="573593" y="497409"/>
                    <a:pt x="579670" y="493760"/>
                    <a:pt x="583406" y="488156"/>
                  </a:cubicBezTo>
                  <a:cubicBezTo>
                    <a:pt x="584993" y="485775"/>
                    <a:pt x="586014" y="482897"/>
                    <a:pt x="588168" y="481012"/>
                  </a:cubicBezTo>
                  <a:cubicBezTo>
                    <a:pt x="592476" y="477243"/>
                    <a:pt x="602456" y="471487"/>
                    <a:pt x="602456" y="471487"/>
                  </a:cubicBezTo>
                  <a:cubicBezTo>
                    <a:pt x="607651" y="455900"/>
                    <a:pt x="600435" y="471199"/>
                    <a:pt x="611981" y="461962"/>
                  </a:cubicBezTo>
                  <a:cubicBezTo>
                    <a:pt x="627368" y="449652"/>
                    <a:pt x="605930" y="458422"/>
                    <a:pt x="623887" y="452437"/>
                  </a:cubicBezTo>
                  <a:cubicBezTo>
                    <a:pt x="644206" y="432118"/>
                    <a:pt x="616117" y="459533"/>
                    <a:pt x="640556" y="438150"/>
                  </a:cubicBezTo>
                  <a:cubicBezTo>
                    <a:pt x="659039" y="421978"/>
                    <a:pt x="641925" y="434063"/>
                    <a:pt x="657225" y="423862"/>
                  </a:cubicBezTo>
                  <a:cubicBezTo>
                    <a:pt x="659906" y="419841"/>
                    <a:pt x="669588" y="404747"/>
                    <a:pt x="673893" y="400050"/>
                  </a:cubicBezTo>
                  <a:cubicBezTo>
                    <a:pt x="679961" y="393430"/>
                    <a:pt x="686593" y="387350"/>
                    <a:pt x="692943" y="381000"/>
                  </a:cubicBezTo>
                  <a:cubicBezTo>
                    <a:pt x="695324" y="378619"/>
                    <a:pt x="698219" y="376658"/>
                    <a:pt x="700087" y="373856"/>
                  </a:cubicBezTo>
                  <a:cubicBezTo>
                    <a:pt x="703262" y="369093"/>
                    <a:pt x="706178" y="364147"/>
                    <a:pt x="709612" y="359568"/>
                  </a:cubicBezTo>
                  <a:cubicBezTo>
                    <a:pt x="711993" y="356393"/>
                    <a:pt x="714480" y="353294"/>
                    <a:pt x="716756" y="350043"/>
                  </a:cubicBezTo>
                  <a:cubicBezTo>
                    <a:pt x="720038" y="345354"/>
                    <a:pt x="726281" y="335756"/>
                    <a:pt x="726281" y="335756"/>
                  </a:cubicBezTo>
                  <a:cubicBezTo>
                    <a:pt x="732264" y="317803"/>
                    <a:pt x="724194" y="339929"/>
                    <a:pt x="733425" y="321468"/>
                  </a:cubicBezTo>
                  <a:cubicBezTo>
                    <a:pt x="734547" y="319223"/>
                    <a:pt x="734587" y="316519"/>
                    <a:pt x="735806" y="314325"/>
                  </a:cubicBezTo>
                  <a:cubicBezTo>
                    <a:pt x="738586" y="309321"/>
                    <a:pt x="745331" y="300037"/>
                    <a:pt x="745331" y="300037"/>
                  </a:cubicBezTo>
                  <a:cubicBezTo>
                    <a:pt x="752994" y="277046"/>
                    <a:pt x="740707" y="312786"/>
                    <a:pt x="752475" y="283368"/>
                  </a:cubicBezTo>
                  <a:cubicBezTo>
                    <a:pt x="752480" y="283355"/>
                    <a:pt x="758425" y="265515"/>
                    <a:pt x="759618" y="261937"/>
                  </a:cubicBezTo>
                  <a:cubicBezTo>
                    <a:pt x="760412" y="259556"/>
                    <a:pt x="760608" y="256882"/>
                    <a:pt x="762000" y="254793"/>
                  </a:cubicBezTo>
                  <a:lnTo>
                    <a:pt x="766762" y="247650"/>
                  </a:lnTo>
                  <a:cubicBezTo>
                    <a:pt x="776505" y="218424"/>
                    <a:pt x="765701" y="247390"/>
                    <a:pt x="778668" y="221456"/>
                  </a:cubicBezTo>
                  <a:cubicBezTo>
                    <a:pt x="779791" y="219211"/>
                    <a:pt x="780061" y="216619"/>
                    <a:pt x="781050" y="214312"/>
                  </a:cubicBezTo>
                  <a:cubicBezTo>
                    <a:pt x="782448" y="211049"/>
                    <a:pt x="784566" y="208111"/>
                    <a:pt x="785812" y="204787"/>
                  </a:cubicBezTo>
                  <a:cubicBezTo>
                    <a:pt x="786961" y="201723"/>
                    <a:pt x="786904" y="198270"/>
                    <a:pt x="788193" y="195262"/>
                  </a:cubicBezTo>
                  <a:cubicBezTo>
                    <a:pt x="789320" y="192631"/>
                    <a:pt x="791536" y="190603"/>
                    <a:pt x="792956" y="188118"/>
                  </a:cubicBezTo>
                  <a:cubicBezTo>
                    <a:pt x="805036" y="166978"/>
                    <a:pt x="790881" y="188847"/>
                    <a:pt x="802481" y="171450"/>
                  </a:cubicBezTo>
                  <a:cubicBezTo>
                    <a:pt x="804264" y="166100"/>
                    <a:pt x="807249" y="156676"/>
                    <a:pt x="809625" y="152400"/>
                  </a:cubicBezTo>
                  <a:cubicBezTo>
                    <a:pt x="811552" y="148931"/>
                    <a:pt x="814461" y="146104"/>
                    <a:pt x="816768" y="142875"/>
                  </a:cubicBezTo>
                  <a:cubicBezTo>
                    <a:pt x="818432" y="140546"/>
                    <a:pt x="819943" y="138112"/>
                    <a:pt x="821531" y="135731"/>
                  </a:cubicBezTo>
                  <a:lnTo>
                    <a:pt x="826293" y="121443"/>
                  </a:lnTo>
                  <a:cubicBezTo>
                    <a:pt x="827087" y="119062"/>
                    <a:pt x="827283" y="116388"/>
                    <a:pt x="828675" y="114300"/>
                  </a:cubicBezTo>
                  <a:cubicBezTo>
                    <a:pt x="833894" y="106471"/>
                    <a:pt x="833353" y="108640"/>
                    <a:pt x="835818" y="100012"/>
                  </a:cubicBezTo>
                  <a:cubicBezTo>
                    <a:pt x="840527" y="83532"/>
                    <a:pt x="836082" y="96317"/>
                    <a:pt x="840581" y="73818"/>
                  </a:cubicBezTo>
                  <a:cubicBezTo>
                    <a:pt x="841073" y="71357"/>
                    <a:pt x="842353" y="69110"/>
                    <a:pt x="842962" y="66675"/>
                  </a:cubicBezTo>
                  <a:cubicBezTo>
                    <a:pt x="846950" y="50723"/>
                    <a:pt x="843291" y="57520"/>
                    <a:pt x="850106" y="40481"/>
                  </a:cubicBezTo>
                  <a:cubicBezTo>
                    <a:pt x="859650" y="16618"/>
                    <a:pt x="851100" y="39550"/>
                    <a:pt x="857250" y="19050"/>
                  </a:cubicBezTo>
                  <a:cubicBezTo>
                    <a:pt x="858693" y="14242"/>
                    <a:pt x="857835" y="7546"/>
                    <a:pt x="862012" y="4762"/>
                  </a:cubicBezTo>
                  <a:lnTo>
                    <a:pt x="869156" y="0"/>
                  </a:lnTo>
                  <a:cubicBezTo>
                    <a:pt x="880586" y="3810"/>
                    <a:pt x="873601" y="-635"/>
                    <a:pt x="878681" y="9525"/>
                  </a:cubicBezTo>
                  <a:cubicBezTo>
                    <a:pt x="879961" y="12085"/>
                    <a:pt x="882281" y="14053"/>
                    <a:pt x="883443" y="16668"/>
                  </a:cubicBezTo>
                  <a:cubicBezTo>
                    <a:pt x="886083" y="22607"/>
                    <a:pt x="889047" y="33552"/>
                    <a:pt x="890587" y="40481"/>
                  </a:cubicBezTo>
                  <a:cubicBezTo>
                    <a:pt x="891465" y="44432"/>
                    <a:pt x="892244" y="48405"/>
                    <a:pt x="892968" y="52387"/>
                  </a:cubicBezTo>
                  <a:cubicBezTo>
                    <a:pt x="893832" y="57138"/>
                    <a:pt x="893823" y="62094"/>
                    <a:pt x="895350" y="66675"/>
                  </a:cubicBezTo>
                  <a:cubicBezTo>
                    <a:pt x="896255" y="69390"/>
                    <a:pt x="898525" y="71437"/>
                    <a:pt x="900112" y="73818"/>
                  </a:cubicBezTo>
                  <a:cubicBezTo>
                    <a:pt x="900906" y="76993"/>
                    <a:pt x="901783" y="80148"/>
                    <a:pt x="902493" y="83343"/>
                  </a:cubicBezTo>
                  <a:cubicBezTo>
                    <a:pt x="903371" y="87294"/>
                    <a:pt x="903810" y="91345"/>
                    <a:pt x="904875" y="95250"/>
                  </a:cubicBezTo>
                  <a:cubicBezTo>
                    <a:pt x="906196" y="100093"/>
                    <a:pt x="908050" y="104775"/>
                    <a:pt x="909637" y="109537"/>
                  </a:cubicBezTo>
                  <a:cubicBezTo>
                    <a:pt x="910431" y="111918"/>
                    <a:pt x="910626" y="114592"/>
                    <a:pt x="912018" y="116681"/>
                  </a:cubicBezTo>
                  <a:cubicBezTo>
                    <a:pt x="933910" y="149518"/>
                    <a:pt x="911060" y="115816"/>
                    <a:pt x="928687" y="140493"/>
                  </a:cubicBezTo>
                  <a:cubicBezTo>
                    <a:pt x="930351" y="142822"/>
                    <a:pt x="931618" y="145438"/>
                    <a:pt x="933450" y="147637"/>
                  </a:cubicBezTo>
                  <a:cubicBezTo>
                    <a:pt x="935606" y="150224"/>
                    <a:pt x="938437" y="152194"/>
                    <a:pt x="940593" y="154781"/>
                  </a:cubicBezTo>
                  <a:cubicBezTo>
                    <a:pt x="942425" y="156980"/>
                    <a:pt x="943692" y="159596"/>
                    <a:pt x="945356" y="161925"/>
                  </a:cubicBezTo>
                  <a:cubicBezTo>
                    <a:pt x="947663" y="165154"/>
                    <a:pt x="949917" y="168437"/>
                    <a:pt x="952500" y="171450"/>
                  </a:cubicBezTo>
                  <a:cubicBezTo>
                    <a:pt x="954691" y="174007"/>
                    <a:pt x="957487" y="176006"/>
                    <a:pt x="959643" y="178593"/>
                  </a:cubicBezTo>
                  <a:cubicBezTo>
                    <a:pt x="969565" y="190500"/>
                    <a:pt x="958453" y="181768"/>
                    <a:pt x="971550" y="190500"/>
                  </a:cubicBezTo>
                  <a:cubicBezTo>
                    <a:pt x="984250" y="209550"/>
                    <a:pt x="967579" y="186528"/>
                    <a:pt x="983456" y="202406"/>
                  </a:cubicBezTo>
                  <a:cubicBezTo>
                    <a:pt x="985480" y="204430"/>
                    <a:pt x="986019" y="207718"/>
                    <a:pt x="988218" y="209550"/>
                  </a:cubicBezTo>
                  <a:cubicBezTo>
                    <a:pt x="990945" y="211822"/>
                    <a:pt x="994661" y="212551"/>
                    <a:pt x="997743" y="214312"/>
                  </a:cubicBezTo>
                  <a:cubicBezTo>
                    <a:pt x="1000228" y="215732"/>
                    <a:pt x="1002327" y="217795"/>
                    <a:pt x="1004887" y="219075"/>
                  </a:cubicBezTo>
                  <a:cubicBezTo>
                    <a:pt x="1007132" y="220198"/>
                    <a:pt x="1009786" y="220334"/>
                    <a:pt x="1012031" y="221456"/>
                  </a:cubicBezTo>
                  <a:cubicBezTo>
                    <a:pt x="1014591" y="222736"/>
                    <a:pt x="1016560" y="225056"/>
                    <a:pt x="1019175" y="226218"/>
                  </a:cubicBezTo>
                  <a:cubicBezTo>
                    <a:pt x="1034894" y="233204"/>
                    <a:pt x="1052387" y="233877"/>
                    <a:pt x="1069181" y="235743"/>
                  </a:cubicBezTo>
                  <a:cubicBezTo>
                    <a:pt x="1084267" y="240773"/>
                    <a:pt x="1078108" y="239762"/>
                    <a:pt x="1104900" y="235743"/>
                  </a:cubicBezTo>
                  <a:cubicBezTo>
                    <a:pt x="1111373" y="234772"/>
                    <a:pt x="1123950" y="230981"/>
                    <a:pt x="1123950" y="230981"/>
                  </a:cubicBezTo>
                  <a:cubicBezTo>
                    <a:pt x="1126331" y="229393"/>
                    <a:pt x="1128533" y="227498"/>
                    <a:pt x="1131093" y="226218"/>
                  </a:cubicBezTo>
                  <a:cubicBezTo>
                    <a:pt x="1133338" y="225095"/>
                    <a:pt x="1136277" y="225405"/>
                    <a:pt x="1138237" y="223837"/>
                  </a:cubicBezTo>
                  <a:cubicBezTo>
                    <a:pt x="1140472" y="222049"/>
                    <a:pt x="1140976" y="218717"/>
                    <a:pt x="1143000" y="216693"/>
                  </a:cubicBezTo>
                  <a:cubicBezTo>
                    <a:pt x="1145023" y="214670"/>
                    <a:pt x="1147762" y="213518"/>
                    <a:pt x="1150143" y="211931"/>
                  </a:cubicBezTo>
                  <a:cubicBezTo>
                    <a:pt x="1163797" y="191452"/>
                    <a:pt x="1147425" y="217366"/>
                    <a:pt x="1157287" y="197643"/>
                  </a:cubicBezTo>
                  <a:cubicBezTo>
                    <a:pt x="1158567" y="195083"/>
                    <a:pt x="1160462" y="192881"/>
                    <a:pt x="1162050" y="190500"/>
                  </a:cubicBezTo>
                  <a:cubicBezTo>
                    <a:pt x="1162844" y="188119"/>
                    <a:pt x="1163309" y="185601"/>
                    <a:pt x="1164431" y="183356"/>
                  </a:cubicBezTo>
                  <a:cubicBezTo>
                    <a:pt x="1165711" y="180796"/>
                    <a:pt x="1168066" y="178842"/>
                    <a:pt x="1169193" y="176212"/>
                  </a:cubicBezTo>
                  <a:cubicBezTo>
                    <a:pt x="1170482" y="173204"/>
                    <a:pt x="1170676" y="169834"/>
                    <a:pt x="1171575" y="166687"/>
                  </a:cubicBezTo>
                  <a:cubicBezTo>
                    <a:pt x="1172265" y="164273"/>
                    <a:pt x="1173412" y="161993"/>
                    <a:pt x="1173956" y="159543"/>
                  </a:cubicBezTo>
                  <a:cubicBezTo>
                    <a:pt x="1175003" y="154830"/>
                    <a:pt x="1175603" y="150028"/>
                    <a:pt x="1176337" y="145256"/>
                  </a:cubicBezTo>
                  <a:cubicBezTo>
                    <a:pt x="1177190" y="139709"/>
                    <a:pt x="1177456" y="134056"/>
                    <a:pt x="1178718" y="128587"/>
                  </a:cubicBezTo>
                  <a:cubicBezTo>
                    <a:pt x="1179847" y="123696"/>
                    <a:pt x="1181893" y="119062"/>
                    <a:pt x="1183481" y="114300"/>
                  </a:cubicBezTo>
                  <a:cubicBezTo>
                    <a:pt x="1184275" y="111919"/>
                    <a:pt x="1184470" y="109244"/>
                    <a:pt x="1185862" y="107156"/>
                  </a:cubicBezTo>
                  <a:lnTo>
                    <a:pt x="1190625" y="100012"/>
                  </a:lnTo>
                  <a:cubicBezTo>
                    <a:pt x="1191185" y="97771"/>
                    <a:pt x="1193835" y="86137"/>
                    <a:pt x="1195387" y="83343"/>
                  </a:cubicBezTo>
                  <a:cubicBezTo>
                    <a:pt x="1198167" y="78340"/>
                    <a:pt x="1200865" y="73103"/>
                    <a:pt x="1204912" y="69056"/>
                  </a:cubicBezTo>
                  <a:cubicBezTo>
                    <a:pt x="1209675" y="64293"/>
                    <a:pt x="1215464" y="60372"/>
                    <a:pt x="1219200" y="54768"/>
                  </a:cubicBezTo>
                  <a:cubicBezTo>
                    <a:pt x="1222757" y="49433"/>
                    <a:pt x="1226970" y="42827"/>
                    <a:pt x="1231106" y="38100"/>
                  </a:cubicBezTo>
                  <a:cubicBezTo>
                    <a:pt x="1236438" y="32006"/>
                    <a:pt x="1242103" y="28835"/>
                    <a:pt x="1245393" y="21431"/>
                  </a:cubicBezTo>
                  <a:cubicBezTo>
                    <a:pt x="1247432" y="16843"/>
                    <a:pt x="1250156" y="7143"/>
                    <a:pt x="1250156" y="7143"/>
                  </a:cubicBezTo>
                  <a:cubicBezTo>
                    <a:pt x="1250950" y="9524"/>
                    <a:pt x="1251877" y="11865"/>
                    <a:pt x="1252537" y="14287"/>
                  </a:cubicBezTo>
                  <a:cubicBezTo>
                    <a:pt x="1254259" y="20602"/>
                    <a:pt x="1255230" y="27127"/>
                    <a:pt x="1257300" y="33337"/>
                  </a:cubicBezTo>
                  <a:cubicBezTo>
                    <a:pt x="1262699" y="49536"/>
                    <a:pt x="1255911" y="29637"/>
                    <a:pt x="1264443" y="52387"/>
                  </a:cubicBezTo>
                  <a:cubicBezTo>
                    <a:pt x="1265324" y="54737"/>
                    <a:pt x="1265836" y="57224"/>
                    <a:pt x="1266825" y="59531"/>
                  </a:cubicBezTo>
                  <a:cubicBezTo>
                    <a:pt x="1268223" y="62794"/>
                    <a:pt x="1270189" y="65793"/>
                    <a:pt x="1271587" y="69056"/>
                  </a:cubicBezTo>
                  <a:cubicBezTo>
                    <a:pt x="1277500" y="82855"/>
                    <a:pt x="1269580" y="69619"/>
                    <a:pt x="1278731" y="83343"/>
                  </a:cubicBezTo>
                  <a:cubicBezTo>
                    <a:pt x="1280318" y="88106"/>
                    <a:pt x="1280708" y="93454"/>
                    <a:pt x="1283493" y="97631"/>
                  </a:cubicBezTo>
                  <a:lnTo>
                    <a:pt x="1297781" y="119062"/>
                  </a:lnTo>
                  <a:cubicBezTo>
                    <a:pt x="1299368" y="121443"/>
                    <a:pt x="1301480" y="123549"/>
                    <a:pt x="1302543" y="126206"/>
                  </a:cubicBezTo>
                  <a:cubicBezTo>
                    <a:pt x="1309551" y="143724"/>
                    <a:pt x="1304144" y="132577"/>
                    <a:pt x="1312068" y="145256"/>
                  </a:cubicBezTo>
                  <a:cubicBezTo>
                    <a:pt x="1314521" y="149181"/>
                    <a:pt x="1316435" y="153459"/>
                    <a:pt x="1319212" y="157162"/>
                  </a:cubicBezTo>
                  <a:cubicBezTo>
                    <a:pt x="1321233" y="159856"/>
                    <a:pt x="1323975" y="161925"/>
                    <a:pt x="1326356" y="164306"/>
                  </a:cubicBezTo>
                  <a:cubicBezTo>
                    <a:pt x="1327150" y="166687"/>
                    <a:pt x="1327518" y="169256"/>
                    <a:pt x="1328737" y="171450"/>
                  </a:cubicBezTo>
                  <a:cubicBezTo>
                    <a:pt x="1331517" y="176453"/>
                    <a:pt x="1336452" y="180307"/>
                    <a:pt x="1338262" y="185737"/>
                  </a:cubicBezTo>
                  <a:cubicBezTo>
                    <a:pt x="1339056" y="188118"/>
                    <a:pt x="1339398" y="190702"/>
                    <a:pt x="1340643" y="192881"/>
                  </a:cubicBezTo>
                  <a:cubicBezTo>
                    <a:pt x="1345778" y="201867"/>
                    <a:pt x="1354039" y="209257"/>
                    <a:pt x="1357312" y="219075"/>
                  </a:cubicBezTo>
                  <a:cubicBezTo>
                    <a:pt x="1363895" y="238823"/>
                    <a:pt x="1352846" y="207766"/>
                    <a:pt x="1369218" y="240506"/>
                  </a:cubicBezTo>
                  <a:cubicBezTo>
                    <a:pt x="1370806" y="243681"/>
                    <a:pt x="1372220" y="246949"/>
                    <a:pt x="1373981" y="250031"/>
                  </a:cubicBezTo>
                  <a:cubicBezTo>
                    <a:pt x="1375401" y="252516"/>
                    <a:pt x="1377373" y="254663"/>
                    <a:pt x="1378743" y="257175"/>
                  </a:cubicBezTo>
                  <a:cubicBezTo>
                    <a:pt x="1394941" y="286873"/>
                    <a:pt x="1382155" y="267058"/>
                    <a:pt x="1393031" y="283368"/>
                  </a:cubicBezTo>
                  <a:cubicBezTo>
                    <a:pt x="1401713" y="309417"/>
                    <a:pt x="1387867" y="269964"/>
                    <a:pt x="1400175" y="297656"/>
                  </a:cubicBezTo>
                  <a:cubicBezTo>
                    <a:pt x="1409499" y="318635"/>
                    <a:pt x="1399041" y="306047"/>
                    <a:pt x="1412081" y="319087"/>
                  </a:cubicBezTo>
                  <a:cubicBezTo>
                    <a:pt x="1412875" y="321468"/>
                    <a:pt x="1413243" y="324037"/>
                    <a:pt x="1414462" y="326231"/>
                  </a:cubicBezTo>
                  <a:cubicBezTo>
                    <a:pt x="1414466" y="326239"/>
                    <a:pt x="1426366" y="344087"/>
                    <a:pt x="1428750" y="347662"/>
                  </a:cubicBezTo>
                  <a:lnTo>
                    <a:pt x="1433512" y="354806"/>
                  </a:lnTo>
                  <a:cubicBezTo>
                    <a:pt x="1435100" y="357187"/>
                    <a:pt x="1436995" y="359390"/>
                    <a:pt x="1438275" y="361950"/>
                  </a:cubicBezTo>
                  <a:cubicBezTo>
                    <a:pt x="1441189" y="367779"/>
                    <a:pt x="1443589" y="373565"/>
                    <a:pt x="1447800" y="378618"/>
                  </a:cubicBezTo>
                  <a:cubicBezTo>
                    <a:pt x="1449956" y="381205"/>
                    <a:pt x="1452752" y="383205"/>
                    <a:pt x="1454943" y="385762"/>
                  </a:cubicBezTo>
                  <a:cubicBezTo>
                    <a:pt x="1457526" y="388775"/>
                    <a:pt x="1459780" y="392058"/>
                    <a:pt x="1462087" y="395287"/>
                  </a:cubicBezTo>
                  <a:cubicBezTo>
                    <a:pt x="1463751" y="397616"/>
                    <a:pt x="1464826" y="400407"/>
                    <a:pt x="1466850" y="402431"/>
                  </a:cubicBezTo>
                  <a:cubicBezTo>
                    <a:pt x="1468873" y="404454"/>
                    <a:pt x="1471612" y="405606"/>
                    <a:pt x="1473993" y="407193"/>
                  </a:cubicBezTo>
                  <a:cubicBezTo>
                    <a:pt x="1474787" y="409574"/>
                    <a:pt x="1474983" y="412248"/>
                    <a:pt x="1476375" y="414337"/>
                  </a:cubicBezTo>
                  <a:cubicBezTo>
                    <a:pt x="1480044" y="419840"/>
                    <a:pt x="1485388" y="422728"/>
                    <a:pt x="1490662" y="426243"/>
                  </a:cubicBezTo>
                  <a:cubicBezTo>
                    <a:pt x="1495297" y="440150"/>
                    <a:pt x="1489416" y="427379"/>
                    <a:pt x="1500187" y="438150"/>
                  </a:cubicBezTo>
                  <a:cubicBezTo>
                    <a:pt x="1503781" y="441744"/>
                    <a:pt x="1506662" y="445990"/>
                    <a:pt x="1509712" y="450056"/>
                  </a:cubicBezTo>
                  <a:cubicBezTo>
                    <a:pt x="1511429" y="452346"/>
                    <a:pt x="1512451" y="455176"/>
                    <a:pt x="1514475" y="457200"/>
                  </a:cubicBezTo>
                  <a:cubicBezTo>
                    <a:pt x="1516498" y="459223"/>
                    <a:pt x="1519237" y="460375"/>
                    <a:pt x="1521618" y="461962"/>
                  </a:cubicBezTo>
                  <a:cubicBezTo>
                    <a:pt x="1530876" y="475848"/>
                    <a:pt x="1520911" y="462619"/>
                    <a:pt x="1535906" y="476250"/>
                  </a:cubicBezTo>
                  <a:cubicBezTo>
                    <a:pt x="1541720" y="481536"/>
                    <a:pt x="1547019" y="487362"/>
                    <a:pt x="1552575" y="492918"/>
                  </a:cubicBezTo>
                  <a:lnTo>
                    <a:pt x="1588293" y="528637"/>
                  </a:lnTo>
                  <a:lnTo>
                    <a:pt x="1595437" y="535781"/>
                  </a:lnTo>
                  <a:cubicBezTo>
                    <a:pt x="1597818" y="538162"/>
                    <a:pt x="1599779" y="541057"/>
                    <a:pt x="1602581" y="542925"/>
                  </a:cubicBezTo>
                  <a:cubicBezTo>
                    <a:pt x="1604962" y="544512"/>
                    <a:pt x="1607457" y="545942"/>
                    <a:pt x="1609725" y="547687"/>
                  </a:cubicBezTo>
                  <a:cubicBezTo>
                    <a:pt x="1637318" y="568912"/>
                    <a:pt x="1623444" y="563373"/>
                    <a:pt x="1640681" y="569118"/>
                  </a:cubicBezTo>
                  <a:cubicBezTo>
                    <a:pt x="1656528" y="581004"/>
                    <a:pt x="1643748" y="571929"/>
                    <a:pt x="1662112" y="583406"/>
                  </a:cubicBezTo>
                  <a:cubicBezTo>
                    <a:pt x="1664539" y="584923"/>
                    <a:pt x="1666771" y="586748"/>
                    <a:pt x="1669256" y="588168"/>
                  </a:cubicBezTo>
                  <a:cubicBezTo>
                    <a:pt x="1672338" y="589929"/>
                    <a:pt x="1675892" y="590868"/>
                    <a:pt x="1678781" y="592931"/>
                  </a:cubicBezTo>
                  <a:cubicBezTo>
                    <a:pt x="1681521" y="594889"/>
                    <a:pt x="1683338" y="597919"/>
                    <a:pt x="1685925" y="600075"/>
                  </a:cubicBezTo>
                  <a:cubicBezTo>
                    <a:pt x="1688123" y="601907"/>
                    <a:pt x="1690631" y="603337"/>
                    <a:pt x="1693068" y="604837"/>
                  </a:cubicBezTo>
                  <a:cubicBezTo>
                    <a:pt x="1717618" y="619945"/>
                    <a:pt x="1708483" y="616326"/>
                    <a:pt x="1724025" y="621506"/>
                  </a:cubicBezTo>
                  <a:cubicBezTo>
                    <a:pt x="1740744" y="632652"/>
                    <a:pt x="1721885" y="620984"/>
                    <a:pt x="1738312" y="628650"/>
                  </a:cubicBezTo>
                  <a:cubicBezTo>
                    <a:pt x="1747962" y="633153"/>
                    <a:pt x="1758027" y="637030"/>
                    <a:pt x="1766887" y="642937"/>
                  </a:cubicBezTo>
                  <a:cubicBezTo>
                    <a:pt x="1769268" y="644525"/>
                    <a:pt x="1771400" y="646573"/>
                    <a:pt x="1774031" y="647700"/>
                  </a:cubicBezTo>
                  <a:cubicBezTo>
                    <a:pt x="1777039" y="648989"/>
                    <a:pt x="1780381" y="649287"/>
                    <a:pt x="1783556" y="650081"/>
                  </a:cubicBezTo>
                  <a:cubicBezTo>
                    <a:pt x="1796111" y="658450"/>
                    <a:pt x="1784850" y="652100"/>
                    <a:pt x="1800225" y="657225"/>
                  </a:cubicBezTo>
                  <a:cubicBezTo>
                    <a:pt x="1804280" y="658577"/>
                    <a:pt x="1808225" y="660251"/>
                    <a:pt x="1812131" y="661987"/>
                  </a:cubicBezTo>
                  <a:cubicBezTo>
                    <a:pt x="1815375" y="663429"/>
                    <a:pt x="1818288" y="665627"/>
                    <a:pt x="1821656" y="666750"/>
                  </a:cubicBezTo>
                  <a:cubicBezTo>
                    <a:pt x="1825496" y="668030"/>
                    <a:pt x="1829685" y="667968"/>
                    <a:pt x="1833562" y="669131"/>
                  </a:cubicBezTo>
                  <a:cubicBezTo>
                    <a:pt x="1862635" y="677852"/>
                    <a:pt x="1832196" y="669583"/>
                    <a:pt x="1852612" y="678656"/>
                  </a:cubicBezTo>
                  <a:cubicBezTo>
                    <a:pt x="1865740" y="684491"/>
                    <a:pt x="1866008" y="682600"/>
                    <a:pt x="1878806" y="685800"/>
                  </a:cubicBezTo>
                  <a:cubicBezTo>
                    <a:pt x="1881241" y="686409"/>
                    <a:pt x="1883515" y="687572"/>
                    <a:pt x="1885950" y="688181"/>
                  </a:cubicBezTo>
                  <a:cubicBezTo>
                    <a:pt x="1889876" y="689163"/>
                    <a:pt x="1893912" y="689652"/>
                    <a:pt x="1897856" y="690562"/>
                  </a:cubicBezTo>
                  <a:cubicBezTo>
                    <a:pt x="1927712" y="697452"/>
                    <a:pt x="1905829" y="693743"/>
                    <a:pt x="1933575" y="697706"/>
                  </a:cubicBezTo>
                  <a:cubicBezTo>
                    <a:pt x="1936750" y="700087"/>
                    <a:pt x="1939550" y="703075"/>
                    <a:pt x="1943100" y="704850"/>
                  </a:cubicBezTo>
                  <a:cubicBezTo>
                    <a:pt x="1946027" y="706314"/>
                    <a:pt x="1949478" y="706332"/>
                    <a:pt x="1952625" y="707231"/>
                  </a:cubicBezTo>
                  <a:cubicBezTo>
                    <a:pt x="1955038" y="707920"/>
                    <a:pt x="1957347" y="708952"/>
                    <a:pt x="1959768" y="709612"/>
                  </a:cubicBezTo>
                  <a:cubicBezTo>
                    <a:pt x="1966083" y="711334"/>
                    <a:pt x="1978818" y="714375"/>
                    <a:pt x="1978818" y="714375"/>
                  </a:cubicBezTo>
                  <a:cubicBezTo>
                    <a:pt x="1981199" y="715962"/>
                    <a:pt x="1983347" y="717975"/>
                    <a:pt x="1985962" y="719137"/>
                  </a:cubicBezTo>
                  <a:cubicBezTo>
                    <a:pt x="1990550" y="721176"/>
                    <a:pt x="1996073" y="721115"/>
                    <a:pt x="2000250" y="723900"/>
                  </a:cubicBezTo>
                  <a:cubicBezTo>
                    <a:pt x="2005012" y="727075"/>
                    <a:pt x="2009107" y="731615"/>
                    <a:pt x="2014537" y="733425"/>
                  </a:cubicBezTo>
                  <a:cubicBezTo>
                    <a:pt x="2016918" y="734219"/>
                    <a:pt x="2019436" y="734683"/>
                    <a:pt x="2021681" y="735806"/>
                  </a:cubicBezTo>
                  <a:cubicBezTo>
                    <a:pt x="2025821" y="737876"/>
                    <a:pt x="2029447" y="740880"/>
                    <a:pt x="2033587" y="742950"/>
                  </a:cubicBezTo>
                  <a:cubicBezTo>
                    <a:pt x="2035832" y="744073"/>
                    <a:pt x="2038486" y="744209"/>
                    <a:pt x="2040731" y="745331"/>
                  </a:cubicBezTo>
                  <a:cubicBezTo>
                    <a:pt x="2043291" y="746611"/>
                    <a:pt x="2045245" y="748966"/>
                    <a:pt x="2047875" y="750093"/>
                  </a:cubicBezTo>
                  <a:cubicBezTo>
                    <a:pt x="2058548" y="754667"/>
                    <a:pt x="2055282" y="750226"/>
                    <a:pt x="2064543" y="754856"/>
                  </a:cubicBezTo>
                  <a:cubicBezTo>
                    <a:pt x="2067103" y="756136"/>
                    <a:pt x="2069072" y="758456"/>
                    <a:pt x="2071687" y="759618"/>
                  </a:cubicBezTo>
                  <a:cubicBezTo>
                    <a:pt x="2091387" y="768373"/>
                    <a:pt x="2080957" y="759363"/>
                    <a:pt x="2090737" y="7691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593011" y="2735956"/>
              <a:ext cx="3197977" cy="2248385"/>
              <a:chOff x="1308939" y="2752160"/>
              <a:chExt cx="3639122" cy="255853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3124464" y="2863119"/>
                <a:ext cx="0" cy="16388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308939" y="4346385"/>
                <a:ext cx="36391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267741" y="2752160"/>
                    <a:ext cx="77393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741" y="2752160"/>
                    <a:ext cx="77393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9009" b="-293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515814" y="4400823"/>
                    <a:ext cx="569494" cy="9098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den>
                          </m:f>
                        </m:oMath>
                      </m:oMathPara>
                    </a14:m>
                    <a:endParaRPr lang="en-US" sz="1600" b="0" dirty="0" smtClean="0">
                      <a:cs typeface="Arial" pitchFamily="34" charset="0"/>
                    </a:endParaRPr>
                  </a:p>
                  <a:p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5814" y="4400823"/>
                    <a:ext cx="569494" cy="9098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96185" y="4372272"/>
                    <a:ext cx="621737" cy="9098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den>
                          </m:f>
                        </m:oMath>
                      </m:oMathPara>
                    </a14:m>
                    <a:endParaRPr lang="en-US" sz="1600" b="0" dirty="0" smtClean="0">
                      <a:cs typeface="Arial" pitchFamily="34" charset="0"/>
                    </a:endParaRPr>
                  </a:p>
                  <a:p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6185" y="4372272"/>
                    <a:ext cx="621737" cy="90987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>
              <a:off x="12782591" y="3354022"/>
              <a:ext cx="0" cy="79189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553163" y="3354022"/>
              <a:ext cx="0" cy="79189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317571" y="3769492"/>
                <a:ext cx="8635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571" y="3769492"/>
                <a:ext cx="863506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6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7334403" y="742309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81477" y="2045768"/>
            <a:ext cx="529142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536492" y="349301"/>
                <a:ext cx="680112" cy="35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92" y="349301"/>
                <a:ext cx="680112" cy="351607"/>
              </a:xfrm>
              <a:prstGeom prst="rect">
                <a:avLst/>
              </a:prstGeom>
              <a:blipFill>
                <a:blip r:embed="rId2"/>
                <a:stretch>
                  <a:fillRect r="-8036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7852210" y="1437669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3203" y="739254"/>
                <a:ext cx="5854700" cy="1132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3" y="739254"/>
                <a:ext cx="5854700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</a:blip>
          <a:srcRect t="20528"/>
          <a:stretch/>
        </p:blipFill>
        <p:spPr>
          <a:xfrm>
            <a:off x="-10872" y="4453474"/>
            <a:ext cx="6275475" cy="160384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88308" y="2430633"/>
            <a:ext cx="2769352" cy="2083143"/>
            <a:chOff x="10593011" y="2713441"/>
            <a:chExt cx="3197977" cy="2387859"/>
          </a:xfrm>
        </p:grpSpPr>
        <p:sp>
          <p:nvSpPr>
            <p:cNvPr id="12" name="Freeform 11"/>
            <p:cNvSpPr/>
            <p:nvPr/>
          </p:nvSpPr>
          <p:spPr>
            <a:xfrm>
              <a:off x="11143083" y="3354022"/>
              <a:ext cx="2090737" cy="769143"/>
            </a:xfrm>
            <a:custGeom>
              <a:avLst/>
              <a:gdLst>
                <a:gd name="connsiteX0" fmla="*/ 0 w 2090737"/>
                <a:gd name="connsiteY0" fmla="*/ 764381 h 769143"/>
                <a:gd name="connsiteX1" fmla="*/ 28575 w 2090737"/>
                <a:gd name="connsiteY1" fmla="*/ 759618 h 769143"/>
                <a:gd name="connsiteX2" fmla="*/ 42862 w 2090737"/>
                <a:gd name="connsiteY2" fmla="*/ 750093 h 769143"/>
                <a:gd name="connsiteX3" fmla="*/ 50006 w 2090737"/>
                <a:gd name="connsiteY3" fmla="*/ 745331 h 769143"/>
                <a:gd name="connsiteX4" fmla="*/ 64293 w 2090737"/>
                <a:gd name="connsiteY4" fmla="*/ 740568 h 769143"/>
                <a:gd name="connsiteX5" fmla="*/ 80962 w 2090737"/>
                <a:gd name="connsiteY5" fmla="*/ 731043 h 769143"/>
                <a:gd name="connsiteX6" fmla="*/ 88106 w 2090737"/>
                <a:gd name="connsiteY6" fmla="*/ 726281 h 769143"/>
                <a:gd name="connsiteX7" fmla="*/ 109537 w 2090737"/>
                <a:gd name="connsiteY7" fmla="*/ 719137 h 769143"/>
                <a:gd name="connsiteX8" fmla="*/ 116681 w 2090737"/>
                <a:gd name="connsiteY8" fmla="*/ 714375 h 769143"/>
                <a:gd name="connsiteX9" fmla="*/ 130968 w 2090737"/>
                <a:gd name="connsiteY9" fmla="*/ 711993 h 769143"/>
                <a:gd name="connsiteX10" fmla="*/ 188118 w 2090737"/>
                <a:gd name="connsiteY10" fmla="*/ 704850 h 769143"/>
                <a:gd name="connsiteX11" fmla="*/ 216693 w 2090737"/>
                <a:gd name="connsiteY11" fmla="*/ 697706 h 769143"/>
                <a:gd name="connsiteX12" fmla="*/ 228600 w 2090737"/>
                <a:gd name="connsiteY12" fmla="*/ 695325 h 769143"/>
                <a:gd name="connsiteX13" fmla="*/ 250031 w 2090737"/>
                <a:gd name="connsiteY13" fmla="*/ 688181 h 769143"/>
                <a:gd name="connsiteX14" fmla="*/ 257175 w 2090737"/>
                <a:gd name="connsiteY14" fmla="*/ 685800 h 769143"/>
                <a:gd name="connsiteX15" fmla="*/ 269081 w 2090737"/>
                <a:gd name="connsiteY15" fmla="*/ 683418 h 769143"/>
                <a:gd name="connsiteX16" fmla="*/ 283368 w 2090737"/>
                <a:gd name="connsiteY16" fmla="*/ 678656 h 769143"/>
                <a:gd name="connsiteX17" fmla="*/ 297656 w 2090737"/>
                <a:gd name="connsiteY17" fmla="*/ 673893 h 769143"/>
                <a:gd name="connsiteX18" fmla="*/ 304800 w 2090737"/>
                <a:gd name="connsiteY18" fmla="*/ 671512 h 769143"/>
                <a:gd name="connsiteX19" fmla="*/ 328612 w 2090737"/>
                <a:gd name="connsiteY19" fmla="*/ 664368 h 769143"/>
                <a:gd name="connsiteX20" fmla="*/ 338137 w 2090737"/>
                <a:gd name="connsiteY20" fmla="*/ 659606 h 769143"/>
                <a:gd name="connsiteX21" fmla="*/ 354806 w 2090737"/>
                <a:gd name="connsiteY21" fmla="*/ 654843 h 769143"/>
                <a:gd name="connsiteX22" fmla="*/ 378618 w 2090737"/>
                <a:gd name="connsiteY22" fmla="*/ 638175 h 769143"/>
                <a:gd name="connsiteX23" fmla="*/ 385762 w 2090737"/>
                <a:gd name="connsiteY23" fmla="*/ 633412 h 769143"/>
                <a:gd name="connsiteX24" fmla="*/ 392906 w 2090737"/>
                <a:gd name="connsiteY24" fmla="*/ 631031 h 769143"/>
                <a:gd name="connsiteX25" fmla="*/ 407193 w 2090737"/>
                <a:gd name="connsiteY25" fmla="*/ 621506 h 769143"/>
                <a:gd name="connsiteX26" fmla="*/ 423862 w 2090737"/>
                <a:gd name="connsiteY26" fmla="*/ 611981 h 769143"/>
                <a:gd name="connsiteX27" fmla="*/ 438150 w 2090737"/>
                <a:gd name="connsiteY27" fmla="*/ 602456 h 769143"/>
                <a:gd name="connsiteX28" fmla="*/ 452437 w 2090737"/>
                <a:gd name="connsiteY28" fmla="*/ 597693 h 769143"/>
                <a:gd name="connsiteX29" fmla="*/ 457200 w 2090737"/>
                <a:gd name="connsiteY29" fmla="*/ 590550 h 769143"/>
                <a:gd name="connsiteX30" fmla="*/ 464343 w 2090737"/>
                <a:gd name="connsiteY30" fmla="*/ 588168 h 769143"/>
                <a:gd name="connsiteX31" fmla="*/ 478631 w 2090737"/>
                <a:gd name="connsiteY31" fmla="*/ 581025 h 769143"/>
                <a:gd name="connsiteX32" fmla="*/ 485775 w 2090737"/>
                <a:gd name="connsiteY32" fmla="*/ 573881 h 769143"/>
                <a:gd name="connsiteX33" fmla="*/ 492918 w 2090737"/>
                <a:gd name="connsiteY33" fmla="*/ 571500 h 769143"/>
                <a:gd name="connsiteX34" fmla="*/ 500062 w 2090737"/>
                <a:gd name="connsiteY34" fmla="*/ 566737 h 769143"/>
                <a:gd name="connsiteX35" fmla="*/ 511968 w 2090737"/>
                <a:gd name="connsiteY35" fmla="*/ 559593 h 769143"/>
                <a:gd name="connsiteX36" fmla="*/ 526256 w 2090737"/>
                <a:gd name="connsiteY36" fmla="*/ 547687 h 769143"/>
                <a:gd name="connsiteX37" fmla="*/ 533400 w 2090737"/>
                <a:gd name="connsiteY37" fmla="*/ 542925 h 769143"/>
                <a:gd name="connsiteX38" fmla="*/ 538162 w 2090737"/>
                <a:gd name="connsiteY38" fmla="*/ 535781 h 769143"/>
                <a:gd name="connsiteX39" fmla="*/ 545306 w 2090737"/>
                <a:gd name="connsiteY39" fmla="*/ 531018 h 769143"/>
                <a:gd name="connsiteX40" fmla="*/ 547687 w 2090737"/>
                <a:gd name="connsiteY40" fmla="*/ 523875 h 769143"/>
                <a:gd name="connsiteX41" fmla="*/ 554831 w 2090737"/>
                <a:gd name="connsiteY41" fmla="*/ 519112 h 769143"/>
                <a:gd name="connsiteX42" fmla="*/ 569118 w 2090737"/>
                <a:gd name="connsiteY42" fmla="*/ 502443 h 769143"/>
                <a:gd name="connsiteX43" fmla="*/ 583406 w 2090737"/>
                <a:gd name="connsiteY43" fmla="*/ 488156 h 769143"/>
                <a:gd name="connsiteX44" fmla="*/ 588168 w 2090737"/>
                <a:gd name="connsiteY44" fmla="*/ 481012 h 769143"/>
                <a:gd name="connsiteX45" fmla="*/ 602456 w 2090737"/>
                <a:gd name="connsiteY45" fmla="*/ 471487 h 769143"/>
                <a:gd name="connsiteX46" fmla="*/ 611981 w 2090737"/>
                <a:gd name="connsiteY46" fmla="*/ 461962 h 769143"/>
                <a:gd name="connsiteX47" fmla="*/ 623887 w 2090737"/>
                <a:gd name="connsiteY47" fmla="*/ 452437 h 769143"/>
                <a:gd name="connsiteX48" fmla="*/ 640556 w 2090737"/>
                <a:gd name="connsiteY48" fmla="*/ 438150 h 769143"/>
                <a:gd name="connsiteX49" fmla="*/ 657225 w 2090737"/>
                <a:gd name="connsiteY49" fmla="*/ 423862 h 769143"/>
                <a:gd name="connsiteX50" fmla="*/ 673893 w 2090737"/>
                <a:gd name="connsiteY50" fmla="*/ 400050 h 769143"/>
                <a:gd name="connsiteX51" fmla="*/ 692943 w 2090737"/>
                <a:gd name="connsiteY51" fmla="*/ 381000 h 769143"/>
                <a:gd name="connsiteX52" fmla="*/ 700087 w 2090737"/>
                <a:gd name="connsiteY52" fmla="*/ 373856 h 769143"/>
                <a:gd name="connsiteX53" fmla="*/ 709612 w 2090737"/>
                <a:gd name="connsiteY53" fmla="*/ 359568 h 769143"/>
                <a:gd name="connsiteX54" fmla="*/ 716756 w 2090737"/>
                <a:gd name="connsiteY54" fmla="*/ 350043 h 769143"/>
                <a:gd name="connsiteX55" fmla="*/ 726281 w 2090737"/>
                <a:gd name="connsiteY55" fmla="*/ 335756 h 769143"/>
                <a:gd name="connsiteX56" fmla="*/ 733425 w 2090737"/>
                <a:gd name="connsiteY56" fmla="*/ 321468 h 769143"/>
                <a:gd name="connsiteX57" fmla="*/ 735806 w 2090737"/>
                <a:gd name="connsiteY57" fmla="*/ 314325 h 769143"/>
                <a:gd name="connsiteX58" fmla="*/ 745331 w 2090737"/>
                <a:gd name="connsiteY58" fmla="*/ 300037 h 769143"/>
                <a:gd name="connsiteX59" fmla="*/ 752475 w 2090737"/>
                <a:gd name="connsiteY59" fmla="*/ 283368 h 769143"/>
                <a:gd name="connsiteX60" fmla="*/ 759618 w 2090737"/>
                <a:gd name="connsiteY60" fmla="*/ 261937 h 769143"/>
                <a:gd name="connsiteX61" fmla="*/ 762000 w 2090737"/>
                <a:gd name="connsiteY61" fmla="*/ 254793 h 769143"/>
                <a:gd name="connsiteX62" fmla="*/ 766762 w 2090737"/>
                <a:gd name="connsiteY62" fmla="*/ 247650 h 769143"/>
                <a:gd name="connsiteX63" fmla="*/ 778668 w 2090737"/>
                <a:gd name="connsiteY63" fmla="*/ 221456 h 769143"/>
                <a:gd name="connsiteX64" fmla="*/ 781050 w 2090737"/>
                <a:gd name="connsiteY64" fmla="*/ 214312 h 769143"/>
                <a:gd name="connsiteX65" fmla="*/ 785812 w 2090737"/>
                <a:gd name="connsiteY65" fmla="*/ 204787 h 769143"/>
                <a:gd name="connsiteX66" fmla="*/ 788193 w 2090737"/>
                <a:gd name="connsiteY66" fmla="*/ 195262 h 769143"/>
                <a:gd name="connsiteX67" fmla="*/ 792956 w 2090737"/>
                <a:gd name="connsiteY67" fmla="*/ 188118 h 769143"/>
                <a:gd name="connsiteX68" fmla="*/ 802481 w 2090737"/>
                <a:gd name="connsiteY68" fmla="*/ 171450 h 769143"/>
                <a:gd name="connsiteX69" fmla="*/ 809625 w 2090737"/>
                <a:gd name="connsiteY69" fmla="*/ 152400 h 769143"/>
                <a:gd name="connsiteX70" fmla="*/ 816768 w 2090737"/>
                <a:gd name="connsiteY70" fmla="*/ 142875 h 769143"/>
                <a:gd name="connsiteX71" fmla="*/ 821531 w 2090737"/>
                <a:gd name="connsiteY71" fmla="*/ 135731 h 769143"/>
                <a:gd name="connsiteX72" fmla="*/ 826293 w 2090737"/>
                <a:gd name="connsiteY72" fmla="*/ 121443 h 769143"/>
                <a:gd name="connsiteX73" fmla="*/ 828675 w 2090737"/>
                <a:gd name="connsiteY73" fmla="*/ 114300 h 769143"/>
                <a:gd name="connsiteX74" fmla="*/ 835818 w 2090737"/>
                <a:gd name="connsiteY74" fmla="*/ 100012 h 769143"/>
                <a:gd name="connsiteX75" fmla="*/ 840581 w 2090737"/>
                <a:gd name="connsiteY75" fmla="*/ 73818 h 769143"/>
                <a:gd name="connsiteX76" fmla="*/ 842962 w 2090737"/>
                <a:gd name="connsiteY76" fmla="*/ 66675 h 769143"/>
                <a:gd name="connsiteX77" fmla="*/ 850106 w 2090737"/>
                <a:gd name="connsiteY77" fmla="*/ 40481 h 769143"/>
                <a:gd name="connsiteX78" fmla="*/ 857250 w 2090737"/>
                <a:gd name="connsiteY78" fmla="*/ 19050 h 769143"/>
                <a:gd name="connsiteX79" fmla="*/ 862012 w 2090737"/>
                <a:gd name="connsiteY79" fmla="*/ 4762 h 769143"/>
                <a:gd name="connsiteX80" fmla="*/ 869156 w 2090737"/>
                <a:gd name="connsiteY80" fmla="*/ 0 h 769143"/>
                <a:gd name="connsiteX81" fmla="*/ 878681 w 2090737"/>
                <a:gd name="connsiteY81" fmla="*/ 9525 h 769143"/>
                <a:gd name="connsiteX82" fmla="*/ 883443 w 2090737"/>
                <a:gd name="connsiteY82" fmla="*/ 16668 h 769143"/>
                <a:gd name="connsiteX83" fmla="*/ 890587 w 2090737"/>
                <a:gd name="connsiteY83" fmla="*/ 40481 h 769143"/>
                <a:gd name="connsiteX84" fmla="*/ 892968 w 2090737"/>
                <a:gd name="connsiteY84" fmla="*/ 52387 h 769143"/>
                <a:gd name="connsiteX85" fmla="*/ 895350 w 2090737"/>
                <a:gd name="connsiteY85" fmla="*/ 66675 h 769143"/>
                <a:gd name="connsiteX86" fmla="*/ 900112 w 2090737"/>
                <a:gd name="connsiteY86" fmla="*/ 73818 h 769143"/>
                <a:gd name="connsiteX87" fmla="*/ 902493 w 2090737"/>
                <a:gd name="connsiteY87" fmla="*/ 83343 h 769143"/>
                <a:gd name="connsiteX88" fmla="*/ 904875 w 2090737"/>
                <a:gd name="connsiteY88" fmla="*/ 95250 h 769143"/>
                <a:gd name="connsiteX89" fmla="*/ 909637 w 2090737"/>
                <a:gd name="connsiteY89" fmla="*/ 109537 h 769143"/>
                <a:gd name="connsiteX90" fmla="*/ 912018 w 2090737"/>
                <a:gd name="connsiteY90" fmla="*/ 116681 h 769143"/>
                <a:gd name="connsiteX91" fmla="*/ 928687 w 2090737"/>
                <a:gd name="connsiteY91" fmla="*/ 140493 h 769143"/>
                <a:gd name="connsiteX92" fmla="*/ 933450 w 2090737"/>
                <a:gd name="connsiteY92" fmla="*/ 147637 h 769143"/>
                <a:gd name="connsiteX93" fmla="*/ 940593 w 2090737"/>
                <a:gd name="connsiteY93" fmla="*/ 154781 h 769143"/>
                <a:gd name="connsiteX94" fmla="*/ 945356 w 2090737"/>
                <a:gd name="connsiteY94" fmla="*/ 161925 h 769143"/>
                <a:gd name="connsiteX95" fmla="*/ 952500 w 2090737"/>
                <a:gd name="connsiteY95" fmla="*/ 171450 h 769143"/>
                <a:gd name="connsiteX96" fmla="*/ 959643 w 2090737"/>
                <a:gd name="connsiteY96" fmla="*/ 178593 h 769143"/>
                <a:gd name="connsiteX97" fmla="*/ 971550 w 2090737"/>
                <a:gd name="connsiteY97" fmla="*/ 190500 h 769143"/>
                <a:gd name="connsiteX98" fmla="*/ 983456 w 2090737"/>
                <a:gd name="connsiteY98" fmla="*/ 202406 h 769143"/>
                <a:gd name="connsiteX99" fmla="*/ 988218 w 2090737"/>
                <a:gd name="connsiteY99" fmla="*/ 209550 h 769143"/>
                <a:gd name="connsiteX100" fmla="*/ 997743 w 2090737"/>
                <a:gd name="connsiteY100" fmla="*/ 214312 h 769143"/>
                <a:gd name="connsiteX101" fmla="*/ 1004887 w 2090737"/>
                <a:gd name="connsiteY101" fmla="*/ 219075 h 769143"/>
                <a:gd name="connsiteX102" fmla="*/ 1012031 w 2090737"/>
                <a:gd name="connsiteY102" fmla="*/ 221456 h 769143"/>
                <a:gd name="connsiteX103" fmla="*/ 1019175 w 2090737"/>
                <a:gd name="connsiteY103" fmla="*/ 226218 h 769143"/>
                <a:gd name="connsiteX104" fmla="*/ 1069181 w 2090737"/>
                <a:gd name="connsiteY104" fmla="*/ 235743 h 769143"/>
                <a:gd name="connsiteX105" fmla="*/ 1104900 w 2090737"/>
                <a:gd name="connsiteY105" fmla="*/ 235743 h 769143"/>
                <a:gd name="connsiteX106" fmla="*/ 1123950 w 2090737"/>
                <a:gd name="connsiteY106" fmla="*/ 230981 h 769143"/>
                <a:gd name="connsiteX107" fmla="*/ 1131093 w 2090737"/>
                <a:gd name="connsiteY107" fmla="*/ 226218 h 769143"/>
                <a:gd name="connsiteX108" fmla="*/ 1138237 w 2090737"/>
                <a:gd name="connsiteY108" fmla="*/ 223837 h 769143"/>
                <a:gd name="connsiteX109" fmla="*/ 1143000 w 2090737"/>
                <a:gd name="connsiteY109" fmla="*/ 216693 h 769143"/>
                <a:gd name="connsiteX110" fmla="*/ 1150143 w 2090737"/>
                <a:gd name="connsiteY110" fmla="*/ 211931 h 769143"/>
                <a:gd name="connsiteX111" fmla="*/ 1157287 w 2090737"/>
                <a:gd name="connsiteY111" fmla="*/ 197643 h 769143"/>
                <a:gd name="connsiteX112" fmla="*/ 1162050 w 2090737"/>
                <a:gd name="connsiteY112" fmla="*/ 190500 h 769143"/>
                <a:gd name="connsiteX113" fmla="*/ 1164431 w 2090737"/>
                <a:gd name="connsiteY113" fmla="*/ 183356 h 769143"/>
                <a:gd name="connsiteX114" fmla="*/ 1169193 w 2090737"/>
                <a:gd name="connsiteY114" fmla="*/ 176212 h 769143"/>
                <a:gd name="connsiteX115" fmla="*/ 1171575 w 2090737"/>
                <a:gd name="connsiteY115" fmla="*/ 166687 h 769143"/>
                <a:gd name="connsiteX116" fmla="*/ 1173956 w 2090737"/>
                <a:gd name="connsiteY116" fmla="*/ 159543 h 769143"/>
                <a:gd name="connsiteX117" fmla="*/ 1176337 w 2090737"/>
                <a:gd name="connsiteY117" fmla="*/ 145256 h 769143"/>
                <a:gd name="connsiteX118" fmla="*/ 1178718 w 2090737"/>
                <a:gd name="connsiteY118" fmla="*/ 128587 h 769143"/>
                <a:gd name="connsiteX119" fmla="*/ 1183481 w 2090737"/>
                <a:gd name="connsiteY119" fmla="*/ 114300 h 769143"/>
                <a:gd name="connsiteX120" fmla="*/ 1185862 w 2090737"/>
                <a:gd name="connsiteY120" fmla="*/ 107156 h 769143"/>
                <a:gd name="connsiteX121" fmla="*/ 1190625 w 2090737"/>
                <a:gd name="connsiteY121" fmla="*/ 100012 h 769143"/>
                <a:gd name="connsiteX122" fmla="*/ 1195387 w 2090737"/>
                <a:gd name="connsiteY122" fmla="*/ 83343 h 769143"/>
                <a:gd name="connsiteX123" fmla="*/ 1204912 w 2090737"/>
                <a:gd name="connsiteY123" fmla="*/ 69056 h 769143"/>
                <a:gd name="connsiteX124" fmla="*/ 1219200 w 2090737"/>
                <a:gd name="connsiteY124" fmla="*/ 54768 h 769143"/>
                <a:gd name="connsiteX125" fmla="*/ 1231106 w 2090737"/>
                <a:gd name="connsiteY125" fmla="*/ 38100 h 769143"/>
                <a:gd name="connsiteX126" fmla="*/ 1245393 w 2090737"/>
                <a:gd name="connsiteY126" fmla="*/ 21431 h 769143"/>
                <a:gd name="connsiteX127" fmla="*/ 1250156 w 2090737"/>
                <a:gd name="connsiteY127" fmla="*/ 7143 h 769143"/>
                <a:gd name="connsiteX128" fmla="*/ 1252537 w 2090737"/>
                <a:gd name="connsiteY128" fmla="*/ 14287 h 769143"/>
                <a:gd name="connsiteX129" fmla="*/ 1257300 w 2090737"/>
                <a:gd name="connsiteY129" fmla="*/ 33337 h 769143"/>
                <a:gd name="connsiteX130" fmla="*/ 1264443 w 2090737"/>
                <a:gd name="connsiteY130" fmla="*/ 52387 h 769143"/>
                <a:gd name="connsiteX131" fmla="*/ 1266825 w 2090737"/>
                <a:gd name="connsiteY131" fmla="*/ 59531 h 769143"/>
                <a:gd name="connsiteX132" fmla="*/ 1271587 w 2090737"/>
                <a:gd name="connsiteY132" fmla="*/ 69056 h 769143"/>
                <a:gd name="connsiteX133" fmla="*/ 1278731 w 2090737"/>
                <a:gd name="connsiteY133" fmla="*/ 83343 h 769143"/>
                <a:gd name="connsiteX134" fmla="*/ 1283493 w 2090737"/>
                <a:gd name="connsiteY134" fmla="*/ 97631 h 769143"/>
                <a:gd name="connsiteX135" fmla="*/ 1297781 w 2090737"/>
                <a:gd name="connsiteY135" fmla="*/ 119062 h 769143"/>
                <a:gd name="connsiteX136" fmla="*/ 1302543 w 2090737"/>
                <a:gd name="connsiteY136" fmla="*/ 126206 h 769143"/>
                <a:gd name="connsiteX137" fmla="*/ 1312068 w 2090737"/>
                <a:gd name="connsiteY137" fmla="*/ 145256 h 769143"/>
                <a:gd name="connsiteX138" fmla="*/ 1319212 w 2090737"/>
                <a:gd name="connsiteY138" fmla="*/ 157162 h 769143"/>
                <a:gd name="connsiteX139" fmla="*/ 1326356 w 2090737"/>
                <a:gd name="connsiteY139" fmla="*/ 164306 h 769143"/>
                <a:gd name="connsiteX140" fmla="*/ 1328737 w 2090737"/>
                <a:gd name="connsiteY140" fmla="*/ 171450 h 769143"/>
                <a:gd name="connsiteX141" fmla="*/ 1338262 w 2090737"/>
                <a:gd name="connsiteY141" fmla="*/ 185737 h 769143"/>
                <a:gd name="connsiteX142" fmla="*/ 1340643 w 2090737"/>
                <a:gd name="connsiteY142" fmla="*/ 192881 h 769143"/>
                <a:gd name="connsiteX143" fmla="*/ 1357312 w 2090737"/>
                <a:gd name="connsiteY143" fmla="*/ 219075 h 769143"/>
                <a:gd name="connsiteX144" fmla="*/ 1369218 w 2090737"/>
                <a:gd name="connsiteY144" fmla="*/ 240506 h 769143"/>
                <a:gd name="connsiteX145" fmla="*/ 1373981 w 2090737"/>
                <a:gd name="connsiteY145" fmla="*/ 250031 h 769143"/>
                <a:gd name="connsiteX146" fmla="*/ 1378743 w 2090737"/>
                <a:gd name="connsiteY146" fmla="*/ 257175 h 769143"/>
                <a:gd name="connsiteX147" fmla="*/ 1393031 w 2090737"/>
                <a:gd name="connsiteY147" fmla="*/ 283368 h 769143"/>
                <a:gd name="connsiteX148" fmla="*/ 1400175 w 2090737"/>
                <a:gd name="connsiteY148" fmla="*/ 297656 h 769143"/>
                <a:gd name="connsiteX149" fmla="*/ 1412081 w 2090737"/>
                <a:gd name="connsiteY149" fmla="*/ 319087 h 769143"/>
                <a:gd name="connsiteX150" fmla="*/ 1414462 w 2090737"/>
                <a:gd name="connsiteY150" fmla="*/ 326231 h 769143"/>
                <a:gd name="connsiteX151" fmla="*/ 1428750 w 2090737"/>
                <a:gd name="connsiteY151" fmla="*/ 347662 h 769143"/>
                <a:gd name="connsiteX152" fmla="*/ 1433512 w 2090737"/>
                <a:gd name="connsiteY152" fmla="*/ 354806 h 769143"/>
                <a:gd name="connsiteX153" fmla="*/ 1438275 w 2090737"/>
                <a:gd name="connsiteY153" fmla="*/ 361950 h 769143"/>
                <a:gd name="connsiteX154" fmla="*/ 1447800 w 2090737"/>
                <a:gd name="connsiteY154" fmla="*/ 378618 h 769143"/>
                <a:gd name="connsiteX155" fmla="*/ 1454943 w 2090737"/>
                <a:gd name="connsiteY155" fmla="*/ 385762 h 769143"/>
                <a:gd name="connsiteX156" fmla="*/ 1462087 w 2090737"/>
                <a:gd name="connsiteY156" fmla="*/ 395287 h 769143"/>
                <a:gd name="connsiteX157" fmla="*/ 1466850 w 2090737"/>
                <a:gd name="connsiteY157" fmla="*/ 402431 h 769143"/>
                <a:gd name="connsiteX158" fmla="*/ 1473993 w 2090737"/>
                <a:gd name="connsiteY158" fmla="*/ 407193 h 769143"/>
                <a:gd name="connsiteX159" fmla="*/ 1476375 w 2090737"/>
                <a:gd name="connsiteY159" fmla="*/ 414337 h 769143"/>
                <a:gd name="connsiteX160" fmla="*/ 1490662 w 2090737"/>
                <a:gd name="connsiteY160" fmla="*/ 426243 h 769143"/>
                <a:gd name="connsiteX161" fmla="*/ 1500187 w 2090737"/>
                <a:gd name="connsiteY161" fmla="*/ 438150 h 769143"/>
                <a:gd name="connsiteX162" fmla="*/ 1509712 w 2090737"/>
                <a:gd name="connsiteY162" fmla="*/ 450056 h 769143"/>
                <a:gd name="connsiteX163" fmla="*/ 1514475 w 2090737"/>
                <a:gd name="connsiteY163" fmla="*/ 457200 h 769143"/>
                <a:gd name="connsiteX164" fmla="*/ 1521618 w 2090737"/>
                <a:gd name="connsiteY164" fmla="*/ 461962 h 769143"/>
                <a:gd name="connsiteX165" fmla="*/ 1535906 w 2090737"/>
                <a:gd name="connsiteY165" fmla="*/ 476250 h 769143"/>
                <a:gd name="connsiteX166" fmla="*/ 1552575 w 2090737"/>
                <a:gd name="connsiteY166" fmla="*/ 492918 h 769143"/>
                <a:gd name="connsiteX167" fmla="*/ 1588293 w 2090737"/>
                <a:gd name="connsiteY167" fmla="*/ 528637 h 769143"/>
                <a:gd name="connsiteX168" fmla="*/ 1595437 w 2090737"/>
                <a:gd name="connsiteY168" fmla="*/ 535781 h 769143"/>
                <a:gd name="connsiteX169" fmla="*/ 1602581 w 2090737"/>
                <a:gd name="connsiteY169" fmla="*/ 542925 h 769143"/>
                <a:gd name="connsiteX170" fmla="*/ 1609725 w 2090737"/>
                <a:gd name="connsiteY170" fmla="*/ 547687 h 769143"/>
                <a:gd name="connsiteX171" fmla="*/ 1640681 w 2090737"/>
                <a:gd name="connsiteY171" fmla="*/ 569118 h 769143"/>
                <a:gd name="connsiteX172" fmla="*/ 1662112 w 2090737"/>
                <a:gd name="connsiteY172" fmla="*/ 583406 h 769143"/>
                <a:gd name="connsiteX173" fmla="*/ 1669256 w 2090737"/>
                <a:gd name="connsiteY173" fmla="*/ 588168 h 769143"/>
                <a:gd name="connsiteX174" fmla="*/ 1678781 w 2090737"/>
                <a:gd name="connsiteY174" fmla="*/ 592931 h 769143"/>
                <a:gd name="connsiteX175" fmla="*/ 1685925 w 2090737"/>
                <a:gd name="connsiteY175" fmla="*/ 600075 h 769143"/>
                <a:gd name="connsiteX176" fmla="*/ 1693068 w 2090737"/>
                <a:gd name="connsiteY176" fmla="*/ 604837 h 769143"/>
                <a:gd name="connsiteX177" fmla="*/ 1724025 w 2090737"/>
                <a:gd name="connsiteY177" fmla="*/ 621506 h 769143"/>
                <a:gd name="connsiteX178" fmla="*/ 1738312 w 2090737"/>
                <a:gd name="connsiteY178" fmla="*/ 628650 h 769143"/>
                <a:gd name="connsiteX179" fmla="*/ 1766887 w 2090737"/>
                <a:gd name="connsiteY179" fmla="*/ 642937 h 769143"/>
                <a:gd name="connsiteX180" fmla="*/ 1774031 w 2090737"/>
                <a:gd name="connsiteY180" fmla="*/ 647700 h 769143"/>
                <a:gd name="connsiteX181" fmla="*/ 1783556 w 2090737"/>
                <a:gd name="connsiteY181" fmla="*/ 650081 h 769143"/>
                <a:gd name="connsiteX182" fmla="*/ 1800225 w 2090737"/>
                <a:gd name="connsiteY182" fmla="*/ 657225 h 769143"/>
                <a:gd name="connsiteX183" fmla="*/ 1812131 w 2090737"/>
                <a:gd name="connsiteY183" fmla="*/ 661987 h 769143"/>
                <a:gd name="connsiteX184" fmla="*/ 1821656 w 2090737"/>
                <a:gd name="connsiteY184" fmla="*/ 666750 h 769143"/>
                <a:gd name="connsiteX185" fmla="*/ 1833562 w 2090737"/>
                <a:gd name="connsiteY185" fmla="*/ 669131 h 769143"/>
                <a:gd name="connsiteX186" fmla="*/ 1852612 w 2090737"/>
                <a:gd name="connsiteY186" fmla="*/ 678656 h 769143"/>
                <a:gd name="connsiteX187" fmla="*/ 1878806 w 2090737"/>
                <a:gd name="connsiteY187" fmla="*/ 685800 h 769143"/>
                <a:gd name="connsiteX188" fmla="*/ 1885950 w 2090737"/>
                <a:gd name="connsiteY188" fmla="*/ 688181 h 769143"/>
                <a:gd name="connsiteX189" fmla="*/ 1897856 w 2090737"/>
                <a:gd name="connsiteY189" fmla="*/ 690562 h 769143"/>
                <a:gd name="connsiteX190" fmla="*/ 1933575 w 2090737"/>
                <a:gd name="connsiteY190" fmla="*/ 697706 h 769143"/>
                <a:gd name="connsiteX191" fmla="*/ 1943100 w 2090737"/>
                <a:gd name="connsiteY191" fmla="*/ 704850 h 769143"/>
                <a:gd name="connsiteX192" fmla="*/ 1952625 w 2090737"/>
                <a:gd name="connsiteY192" fmla="*/ 707231 h 769143"/>
                <a:gd name="connsiteX193" fmla="*/ 1959768 w 2090737"/>
                <a:gd name="connsiteY193" fmla="*/ 709612 h 769143"/>
                <a:gd name="connsiteX194" fmla="*/ 1978818 w 2090737"/>
                <a:gd name="connsiteY194" fmla="*/ 714375 h 769143"/>
                <a:gd name="connsiteX195" fmla="*/ 1985962 w 2090737"/>
                <a:gd name="connsiteY195" fmla="*/ 719137 h 769143"/>
                <a:gd name="connsiteX196" fmla="*/ 2000250 w 2090737"/>
                <a:gd name="connsiteY196" fmla="*/ 723900 h 769143"/>
                <a:gd name="connsiteX197" fmla="*/ 2014537 w 2090737"/>
                <a:gd name="connsiteY197" fmla="*/ 733425 h 769143"/>
                <a:gd name="connsiteX198" fmla="*/ 2021681 w 2090737"/>
                <a:gd name="connsiteY198" fmla="*/ 735806 h 769143"/>
                <a:gd name="connsiteX199" fmla="*/ 2033587 w 2090737"/>
                <a:gd name="connsiteY199" fmla="*/ 742950 h 769143"/>
                <a:gd name="connsiteX200" fmla="*/ 2040731 w 2090737"/>
                <a:gd name="connsiteY200" fmla="*/ 745331 h 769143"/>
                <a:gd name="connsiteX201" fmla="*/ 2047875 w 2090737"/>
                <a:gd name="connsiteY201" fmla="*/ 750093 h 769143"/>
                <a:gd name="connsiteX202" fmla="*/ 2064543 w 2090737"/>
                <a:gd name="connsiteY202" fmla="*/ 754856 h 769143"/>
                <a:gd name="connsiteX203" fmla="*/ 2071687 w 2090737"/>
                <a:gd name="connsiteY203" fmla="*/ 759618 h 769143"/>
                <a:gd name="connsiteX204" fmla="*/ 2090737 w 2090737"/>
                <a:gd name="connsiteY204" fmla="*/ 769143 h 76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090737" h="769143">
                  <a:moveTo>
                    <a:pt x="0" y="764381"/>
                  </a:moveTo>
                  <a:cubicBezTo>
                    <a:pt x="3943" y="763943"/>
                    <a:pt x="21591" y="763498"/>
                    <a:pt x="28575" y="759618"/>
                  </a:cubicBezTo>
                  <a:cubicBezTo>
                    <a:pt x="33578" y="756838"/>
                    <a:pt x="38100" y="753268"/>
                    <a:pt x="42862" y="750093"/>
                  </a:cubicBezTo>
                  <a:cubicBezTo>
                    <a:pt x="45243" y="748506"/>
                    <a:pt x="47291" y="746236"/>
                    <a:pt x="50006" y="745331"/>
                  </a:cubicBezTo>
                  <a:lnTo>
                    <a:pt x="64293" y="740568"/>
                  </a:lnTo>
                  <a:cubicBezTo>
                    <a:pt x="87321" y="723299"/>
                    <a:pt x="62782" y="740133"/>
                    <a:pt x="80962" y="731043"/>
                  </a:cubicBezTo>
                  <a:cubicBezTo>
                    <a:pt x="83522" y="729763"/>
                    <a:pt x="85464" y="727382"/>
                    <a:pt x="88106" y="726281"/>
                  </a:cubicBezTo>
                  <a:cubicBezTo>
                    <a:pt x="95057" y="723385"/>
                    <a:pt x="103271" y="723314"/>
                    <a:pt x="109537" y="719137"/>
                  </a:cubicBezTo>
                  <a:cubicBezTo>
                    <a:pt x="111918" y="717550"/>
                    <a:pt x="113966" y="715280"/>
                    <a:pt x="116681" y="714375"/>
                  </a:cubicBezTo>
                  <a:cubicBezTo>
                    <a:pt x="121261" y="712848"/>
                    <a:pt x="126177" y="712592"/>
                    <a:pt x="130968" y="711993"/>
                  </a:cubicBezTo>
                  <a:cubicBezTo>
                    <a:pt x="194543" y="704046"/>
                    <a:pt x="154307" y="710485"/>
                    <a:pt x="188118" y="704850"/>
                  </a:cubicBezTo>
                  <a:cubicBezTo>
                    <a:pt x="201658" y="700335"/>
                    <a:pt x="194403" y="702482"/>
                    <a:pt x="216693" y="697706"/>
                  </a:cubicBezTo>
                  <a:cubicBezTo>
                    <a:pt x="220651" y="696858"/>
                    <a:pt x="224695" y="696390"/>
                    <a:pt x="228600" y="695325"/>
                  </a:cubicBezTo>
                  <a:cubicBezTo>
                    <a:pt x="235865" y="693344"/>
                    <a:pt x="242887" y="690562"/>
                    <a:pt x="250031" y="688181"/>
                  </a:cubicBezTo>
                  <a:cubicBezTo>
                    <a:pt x="252412" y="687387"/>
                    <a:pt x="254714" y="686292"/>
                    <a:pt x="257175" y="685800"/>
                  </a:cubicBezTo>
                  <a:cubicBezTo>
                    <a:pt x="261144" y="685006"/>
                    <a:pt x="265176" y="684483"/>
                    <a:pt x="269081" y="683418"/>
                  </a:cubicBezTo>
                  <a:cubicBezTo>
                    <a:pt x="273924" y="682097"/>
                    <a:pt x="278606" y="680243"/>
                    <a:pt x="283368" y="678656"/>
                  </a:cubicBezTo>
                  <a:lnTo>
                    <a:pt x="297656" y="673893"/>
                  </a:lnTo>
                  <a:cubicBezTo>
                    <a:pt x="300037" y="673099"/>
                    <a:pt x="302365" y="672121"/>
                    <a:pt x="304800" y="671512"/>
                  </a:cubicBezTo>
                  <a:cubicBezTo>
                    <a:pt x="311640" y="669802"/>
                    <a:pt x="322809" y="667269"/>
                    <a:pt x="328612" y="664368"/>
                  </a:cubicBezTo>
                  <a:cubicBezTo>
                    <a:pt x="331787" y="662781"/>
                    <a:pt x="334813" y="660852"/>
                    <a:pt x="338137" y="659606"/>
                  </a:cubicBezTo>
                  <a:cubicBezTo>
                    <a:pt x="341939" y="658180"/>
                    <a:pt x="350815" y="657060"/>
                    <a:pt x="354806" y="654843"/>
                  </a:cubicBezTo>
                  <a:cubicBezTo>
                    <a:pt x="364651" y="649373"/>
                    <a:pt x="369883" y="644414"/>
                    <a:pt x="378618" y="638175"/>
                  </a:cubicBezTo>
                  <a:cubicBezTo>
                    <a:pt x="380947" y="636511"/>
                    <a:pt x="383202" y="634692"/>
                    <a:pt x="385762" y="633412"/>
                  </a:cubicBezTo>
                  <a:cubicBezTo>
                    <a:pt x="388007" y="632289"/>
                    <a:pt x="390525" y="631825"/>
                    <a:pt x="392906" y="631031"/>
                  </a:cubicBezTo>
                  <a:cubicBezTo>
                    <a:pt x="409532" y="614405"/>
                    <a:pt x="391111" y="630696"/>
                    <a:pt x="407193" y="621506"/>
                  </a:cubicBezTo>
                  <a:cubicBezTo>
                    <a:pt x="427373" y="609974"/>
                    <a:pt x="407484" y="617440"/>
                    <a:pt x="423862" y="611981"/>
                  </a:cubicBezTo>
                  <a:cubicBezTo>
                    <a:pt x="428625" y="608806"/>
                    <a:pt x="432720" y="604266"/>
                    <a:pt x="438150" y="602456"/>
                  </a:cubicBezTo>
                  <a:lnTo>
                    <a:pt x="452437" y="597693"/>
                  </a:lnTo>
                  <a:cubicBezTo>
                    <a:pt x="454025" y="595312"/>
                    <a:pt x="454965" y="592338"/>
                    <a:pt x="457200" y="590550"/>
                  </a:cubicBezTo>
                  <a:cubicBezTo>
                    <a:pt x="459160" y="588982"/>
                    <a:pt x="462098" y="589291"/>
                    <a:pt x="464343" y="588168"/>
                  </a:cubicBezTo>
                  <a:cubicBezTo>
                    <a:pt x="482797" y="578941"/>
                    <a:pt x="460684" y="587006"/>
                    <a:pt x="478631" y="581025"/>
                  </a:cubicBezTo>
                  <a:cubicBezTo>
                    <a:pt x="481012" y="578644"/>
                    <a:pt x="482973" y="575749"/>
                    <a:pt x="485775" y="573881"/>
                  </a:cubicBezTo>
                  <a:cubicBezTo>
                    <a:pt x="487863" y="572489"/>
                    <a:pt x="490673" y="572622"/>
                    <a:pt x="492918" y="571500"/>
                  </a:cubicBezTo>
                  <a:cubicBezTo>
                    <a:pt x="495478" y="570220"/>
                    <a:pt x="497635" y="568254"/>
                    <a:pt x="500062" y="566737"/>
                  </a:cubicBezTo>
                  <a:cubicBezTo>
                    <a:pt x="503987" y="564284"/>
                    <a:pt x="508043" y="562046"/>
                    <a:pt x="511968" y="559593"/>
                  </a:cubicBezTo>
                  <a:cubicBezTo>
                    <a:pt x="526164" y="550721"/>
                    <a:pt x="512088" y="559493"/>
                    <a:pt x="526256" y="547687"/>
                  </a:cubicBezTo>
                  <a:cubicBezTo>
                    <a:pt x="528455" y="545855"/>
                    <a:pt x="531019" y="544512"/>
                    <a:pt x="533400" y="542925"/>
                  </a:cubicBezTo>
                  <a:cubicBezTo>
                    <a:pt x="534987" y="540544"/>
                    <a:pt x="536138" y="537805"/>
                    <a:pt x="538162" y="535781"/>
                  </a:cubicBezTo>
                  <a:cubicBezTo>
                    <a:pt x="540186" y="533757"/>
                    <a:pt x="543518" y="533253"/>
                    <a:pt x="545306" y="531018"/>
                  </a:cubicBezTo>
                  <a:cubicBezTo>
                    <a:pt x="546874" y="529058"/>
                    <a:pt x="546119" y="525835"/>
                    <a:pt x="547687" y="523875"/>
                  </a:cubicBezTo>
                  <a:cubicBezTo>
                    <a:pt x="549475" y="521640"/>
                    <a:pt x="552658" y="520975"/>
                    <a:pt x="554831" y="519112"/>
                  </a:cubicBezTo>
                  <a:cubicBezTo>
                    <a:pt x="576162" y="500828"/>
                    <a:pt x="555631" y="517616"/>
                    <a:pt x="569118" y="502443"/>
                  </a:cubicBezTo>
                  <a:cubicBezTo>
                    <a:pt x="573593" y="497409"/>
                    <a:pt x="579670" y="493760"/>
                    <a:pt x="583406" y="488156"/>
                  </a:cubicBezTo>
                  <a:cubicBezTo>
                    <a:pt x="584993" y="485775"/>
                    <a:pt x="586014" y="482897"/>
                    <a:pt x="588168" y="481012"/>
                  </a:cubicBezTo>
                  <a:cubicBezTo>
                    <a:pt x="592476" y="477243"/>
                    <a:pt x="602456" y="471487"/>
                    <a:pt x="602456" y="471487"/>
                  </a:cubicBezTo>
                  <a:cubicBezTo>
                    <a:pt x="607651" y="455900"/>
                    <a:pt x="600435" y="471199"/>
                    <a:pt x="611981" y="461962"/>
                  </a:cubicBezTo>
                  <a:cubicBezTo>
                    <a:pt x="627368" y="449652"/>
                    <a:pt x="605930" y="458422"/>
                    <a:pt x="623887" y="452437"/>
                  </a:cubicBezTo>
                  <a:cubicBezTo>
                    <a:pt x="644206" y="432118"/>
                    <a:pt x="616117" y="459533"/>
                    <a:pt x="640556" y="438150"/>
                  </a:cubicBezTo>
                  <a:cubicBezTo>
                    <a:pt x="659039" y="421978"/>
                    <a:pt x="641925" y="434063"/>
                    <a:pt x="657225" y="423862"/>
                  </a:cubicBezTo>
                  <a:cubicBezTo>
                    <a:pt x="659906" y="419841"/>
                    <a:pt x="669588" y="404747"/>
                    <a:pt x="673893" y="400050"/>
                  </a:cubicBezTo>
                  <a:cubicBezTo>
                    <a:pt x="679961" y="393430"/>
                    <a:pt x="686593" y="387350"/>
                    <a:pt x="692943" y="381000"/>
                  </a:cubicBezTo>
                  <a:cubicBezTo>
                    <a:pt x="695324" y="378619"/>
                    <a:pt x="698219" y="376658"/>
                    <a:pt x="700087" y="373856"/>
                  </a:cubicBezTo>
                  <a:cubicBezTo>
                    <a:pt x="703262" y="369093"/>
                    <a:pt x="706178" y="364147"/>
                    <a:pt x="709612" y="359568"/>
                  </a:cubicBezTo>
                  <a:cubicBezTo>
                    <a:pt x="711993" y="356393"/>
                    <a:pt x="714480" y="353294"/>
                    <a:pt x="716756" y="350043"/>
                  </a:cubicBezTo>
                  <a:cubicBezTo>
                    <a:pt x="720038" y="345354"/>
                    <a:pt x="726281" y="335756"/>
                    <a:pt x="726281" y="335756"/>
                  </a:cubicBezTo>
                  <a:cubicBezTo>
                    <a:pt x="732264" y="317803"/>
                    <a:pt x="724194" y="339929"/>
                    <a:pt x="733425" y="321468"/>
                  </a:cubicBezTo>
                  <a:cubicBezTo>
                    <a:pt x="734547" y="319223"/>
                    <a:pt x="734587" y="316519"/>
                    <a:pt x="735806" y="314325"/>
                  </a:cubicBezTo>
                  <a:cubicBezTo>
                    <a:pt x="738586" y="309321"/>
                    <a:pt x="745331" y="300037"/>
                    <a:pt x="745331" y="300037"/>
                  </a:cubicBezTo>
                  <a:cubicBezTo>
                    <a:pt x="752994" y="277046"/>
                    <a:pt x="740707" y="312786"/>
                    <a:pt x="752475" y="283368"/>
                  </a:cubicBezTo>
                  <a:cubicBezTo>
                    <a:pt x="752480" y="283355"/>
                    <a:pt x="758425" y="265515"/>
                    <a:pt x="759618" y="261937"/>
                  </a:cubicBezTo>
                  <a:cubicBezTo>
                    <a:pt x="760412" y="259556"/>
                    <a:pt x="760608" y="256882"/>
                    <a:pt x="762000" y="254793"/>
                  </a:cubicBezTo>
                  <a:lnTo>
                    <a:pt x="766762" y="247650"/>
                  </a:lnTo>
                  <a:cubicBezTo>
                    <a:pt x="776505" y="218424"/>
                    <a:pt x="765701" y="247390"/>
                    <a:pt x="778668" y="221456"/>
                  </a:cubicBezTo>
                  <a:cubicBezTo>
                    <a:pt x="779791" y="219211"/>
                    <a:pt x="780061" y="216619"/>
                    <a:pt x="781050" y="214312"/>
                  </a:cubicBezTo>
                  <a:cubicBezTo>
                    <a:pt x="782448" y="211049"/>
                    <a:pt x="784566" y="208111"/>
                    <a:pt x="785812" y="204787"/>
                  </a:cubicBezTo>
                  <a:cubicBezTo>
                    <a:pt x="786961" y="201723"/>
                    <a:pt x="786904" y="198270"/>
                    <a:pt x="788193" y="195262"/>
                  </a:cubicBezTo>
                  <a:cubicBezTo>
                    <a:pt x="789320" y="192631"/>
                    <a:pt x="791536" y="190603"/>
                    <a:pt x="792956" y="188118"/>
                  </a:cubicBezTo>
                  <a:cubicBezTo>
                    <a:pt x="805036" y="166978"/>
                    <a:pt x="790881" y="188847"/>
                    <a:pt x="802481" y="171450"/>
                  </a:cubicBezTo>
                  <a:cubicBezTo>
                    <a:pt x="804264" y="166100"/>
                    <a:pt x="807249" y="156676"/>
                    <a:pt x="809625" y="152400"/>
                  </a:cubicBezTo>
                  <a:cubicBezTo>
                    <a:pt x="811552" y="148931"/>
                    <a:pt x="814461" y="146104"/>
                    <a:pt x="816768" y="142875"/>
                  </a:cubicBezTo>
                  <a:cubicBezTo>
                    <a:pt x="818432" y="140546"/>
                    <a:pt x="819943" y="138112"/>
                    <a:pt x="821531" y="135731"/>
                  </a:cubicBezTo>
                  <a:lnTo>
                    <a:pt x="826293" y="121443"/>
                  </a:lnTo>
                  <a:cubicBezTo>
                    <a:pt x="827087" y="119062"/>
                    <a:pt x="827283" y="116388"/>
                    <a:pt x="828675" y="114300"/>
                  </a:cubicBezTo>
                  <a:cubicBezTo>
                    <a:pt x="833894" y="106471"/>
                    <a:pt x="833353" y="108640"/>
                    <a:pt x="835818" y="100012"/>
                  </a:cubicBezTo>
                  <a:cubicBezTo>
                    <a:pt x="840527" y="83532"/>
                    <a:pt x="836082" y="96317"/>
                    <a:pt x="840581" y="73818"/>
                  </a:cubicBezTo>
                  <a:cubicBezTo>
                    <a:pt x="841073" y="71357"/>
                    <a:pt x="842353" y="69110"/>
                    <a:pt x="842962" y="66675"/>
                  </a:cubicBezTo>
                  <a:cubicBezTo>
                    <a:pt x="846950" y="50723"/>
                    <a:pt x="843291" y="57520"/>
                    <a:pt x="850106" y="40481"/>
                  </a:cubicBezTo>
                  <a:cubicBezTo>
                    <a:pt x="859650" y="16618"/>
                    <a:pt x="851100" y="39550"/>
                    <a:pt x="857250" y="19050"/>
                  </a:cubicBezTo>
                  <a:cubicBezTo>
                    <a:pt x="858693" y="14242"/>
                    <a:pt x="857835" y="7546"/>
                    <a:pt x="862012" y="4762"/>
                  </a:cubicBezTo>
                  <a:lnTo>
                    <a:pt x="869156" y="0"/>
                  </a:lnTo>
                  <a:cubicBezTo>
                    <a:pt x="880586" y="3810"/>
                    <a:pt x="873601" y="-635"/>
                    <a:pt x="878681" y="9525"/>
                  </a:cubicBezTo>
                  <a:cubicBezTo>
                    <a:pt x="879961" y="12085"/>
                    <a:pt x="882281" y="14053"/>
                    <a:pt x="883443" y="16668"/>
                  </a:cubicBezTo>
                  <a:cubicBezTo>
                    <a:pt x="886083" y="22607"/>
                    <a:pt x="889047" y="33552"/>
                    <a:pt x="890587" y="40481"/>
                  </a:cubicBezTo>
                  <a:cubicBezTo>
                    <a:pt x="891465" y="44432"/>
                    <a:pt x="892244" y="48405"/>
                    <a:pt x="892968" y="52387"/>
                  </a:cubicBezTo>
                  <a:cubicBezTo>
                    <a:pt x="893832" y="57138"/>
                    <a:pt x="893823" y="62094"/>
                    <a:pt x="895350" y="66675"/>
                  </a:cubicBezTo>
                  <a:cubicBezTo>
                    <a:pt x="896255" y="69390"/>
                    <a:pt x="898525" y="71437"/>
                    <a:pt x="900112" y="73818"/>
                  </a:cubicBezTo>
                  <a:cubicBezTo>
                    <a:pt x="900906" y="76993"/>
                    <a:pt x="901783" y="80148"/>
                    <a:pt x="902493" y="83343"/>
                  </a:cubicBezTo>
                  <a:cubicBezTo>
                    <a:pt x="903371" y="87294"/>
                    <a:pt x="903810" y="91345"/>
                    <a:pt x="904875" y="95250"/>
                  </a:cubicBezTo>
                  <a:cubicBezTo>
                    <a:pt x="906196" y="100093"/>
                    <a:pt x="908050" y="104775"/>
                    <a:pt x="909637" y="109537"/>
                  </a:cubicBezTo>
                  <a:cubicBezTo>
                    <a:pt x="910431" y="111918"/>
                    <a:pt x="910626" y="114592"/>
                    <a:pt x="912018" y="116681"/>
                  </a:cubicBezTo>
                  <a:cubicBezTo>
                    <a:pt x="933910" y="149518"/>
                    <a:pt x="911060" y="115816"/>
                    <a:pt x="928687" y="140493"/>
                  </a:cubicBezTo>
                  <a:cubicBezTo>
                    <a:pt x="930351" y="142822"/>
                    <a:pt x="931618" y="145438"/>
                    <a:pt x="933450" y="147637"/>
                  </a:cubicBezTo>
                  <a:cubicBezTo>
                    <a:pt x="935606" y="150224"/>
                    <a:pt x="938437" y="152194"/>
                    <a:pt x="940593" y="154781"/>
                  </a:cubicBezTo>
                  <a:cubicBezTo>
                    <a:pt x="942425" y="156980"/>
                    <a:pt x="943692" y="159596"/>
                    <a:pt x="945356" y="161925"/>
                  </a:cubicBezTo>
                  <a:cubicBezTo>
                    <a:pt x="947663" y="165154"/>
                    <a:pt x="949917" y="168437"/>
                    <a:pt x="952500" y="171450"/>
                  </a:cubicBezTo>
                  <a:cubicBezTo>
                    <a:pt x="954691" y="174007"/>
                    <a:pt x="957487" y="176006"/>
                    <a:pt x="959643" y="178593"/>
                  </a:cubicBezTo>
                  <a:cubicBezTo>
                    <a:pt x="969565" y="190500"/>
                    <a:pt x="958453" y="181768"/>
                    <a:pt x="971550" y="190500"/>
                  </a:cubicBezTo>
                  <a:cubicBezTo>
                    <a:pt x="984250" y="209550"/>
                    <a:pt x="967579" y="186528"/>
                    <a:pt x="983456" y="202406"/>
                  </a:cubicBezTo>
                  <a:cubicBezTo>
                    <a:pt x="985480" y="204430"/>
                    <a:pt x="986019" y="207718"/>
                    <a:pt x="988218" y="209550"/>
                  </a:cubicBezTo>
                  <a:cubicBezTo>
                    <a:pt x="990945" y="211822"/>
                    <a:pt x="994661" y="212551"/>
                    <a:pt x="997743" y="214312"/>
                  </a:cubicBezTo>
                  <a:cubicBezTo>
                    <a:pt x="1000228" y="215732"/>
                    <a:pt x="1002327" y="217795"/>
                    <a:pt x="1004887" y="219075"/>
                  </a:cubicBezTo>
                  <a:cubicBezTo>
                    <a:pt x="1007132" y="220198"/>
                    <a:pt x="1009786" y="220334"/>
                    <a:pt x="1012031" y="221456"/>
                  </a:cubicBezTo>
                  <a:cubicBezTo>
                    <a:pt x="1014591" y="222736"/>
                    <a:pt x="1016560" y="225056"/>
                    <a:pt x="1019175" y="226218"/>
                  </a:cubicBezTo>
                  <a:cubicBezTo>
                    <a:pt x="1034894" y="233204"/>
                    <a:pt x="1052387" y="233877"/>
                    <a:pt x="1069181" y="235743"/>
                  </a:cubicBezTo>
                  <a:cubicBezTo>
                    <a:pt x="1084267" y="240773"/>
                    <a:pt x="1078108" y="239762"/>
                    <a:pt x="1104900" y="235743"/>
                  </a:cubicBezTo>
                  <a:cubicBezTo>
                    <a:pt x="1111373" y="234772"/>
                    <a:pt x="1123950" y="230981"/>
                    <a:pt x="1123950" y="230981"/>
                  </a:cubicBezTo>
                  <a:cubicBezTo>
                    <a:pt x="1126331" y="229393"/>
                    <a:pt x="1128533" y="227498"/>
                    <a:pt x="1131093" y="226218"/>
                  </a:cubicBezTo>
                  <a:cubicBezTo>
                    <a:pt x="1133338" y="225095"/>
                    <a:pt x="1136277" y="225405"/>
                    <a:pt x="1138237" y="223837"/>
                  </a:cubicBezTo>
                  <a:cubicBezTo>
                    <a:pt x="1140472" y="222049"/>
                    <a:pt x="1140976" y="218717"/>
                    <a:pt x="1143000" y="216693"/>
                  </a:cubicBezTo>
                  <a:cubicBezTo>
                    <a:pt x="1145023" y="214670"/>
                    <a:pt x="1147762" y="213518"/>
                    <a:pt x="1150143" y="211931"/>
                  </a:cubicBezTo>
                  <a:cubicBezTo>
                    <a:pt x="1163797" y="191452"/>
                    <a:pt x="1147425" y="217366"/>
                    <a:pt x="1157287" y="197643"/>
                  </a:cubicBezTo>
                  <a:cubicBezTo>
                    <a:pt x="1158567" y="195083"/>
                    <a:pt x="1160462" y="192881"/>
                    <a:pt x="1162050" y="190500"/>
                  </a:cubicBezTo>
                  <a:cubicBezTo>
                    <a:pt x="1162844" y="188119"/>
                    <a:pt x="1163309" y="185601"/>
                    <a:pt x="1164431" y="183356"/>
                  </a:cubicBezTo>
                  <a:cubicBezTo>
                    <a:pt x="1165711" y="180796"/>
                    <a:pt x="1168066" y="178842"/>
                    <a:pt x="1169193" y="176212"/>
                  </a:cubicBezTo>
                  <a:cubicBezTo>
                    <a:pt x="1170482" y="173204"/>
                    <a:pt x="1170676" y="169834"/>
                    <a:pt x="1171575" y="166687"/>
                  </a:cubicBezTo>
                  <a:cubicBezTo>
                    <a:pt x="1172265" y="164273"/>
                    <a:pt x="1173412" y="161993"/>
                    <a:pt x="1173956" y="159543"/>
                  </a:cubicBezTo>
                  <a:cubicBezTo>
                    <a:pt x="1175003" y="154830"/>
                    <a:pt x="1175603" y="150028"/>
                    <a:pt x="1176337" y="145256"/>
                  </a:cubicBezTo>
                  <a:cubicBezTo>
                    <a:pt x="1177190" y="139709"/>
                    <a:pt x="1177456" y="134056"/>
                    <a:pt x="1178718" y="128587"/>
                  </a:cubicBezTo>
                  <a:cubicBezTo>
                    <a:pt x="1179847" y="123696"/>
                    <a:pt x="1181893" y="119062"/>
                    <a:pt x="1183481" y="114300"/>
                  </a:cubicBezTo>
                  <a:cubicBezTo>
                    <a:pt x="1184275" y="111919"/>
                    <a:pt x="1184470" y="109244"/>
                    <a:pt x="1185862" y="107156"/>
                  </a:cubicBezTo>
                  <a:lnTo>
                    <a:pt x="1190625" y="100012"/>
                  </a:lnTo>
                  <a:cubicBezTo>
                    <a:pt x="1191185" y="97771"/>
                    <a:pt x="1193835" y="86137"/>
                    <a:pt x="1195387" y="83343"/>
                  </a:cubicBezTo>
                  <a:cubicBezTo>
                    <a:pt x="1198167" y="78340"/>
                    <a:pt x="1200865" y="73103"/>
                    <a:pt x="1204912" y="69056"/>
                  </a:cubicBezTo>
                  <a:cubicBezTo>
                    <a:pt x="1209675" y="64293"/>
                    <a:pt x="1215464" y="60372"/>
                    <a:pt x="1219200" y="54768"/>
                  </a:cubicBezTo>
                  <a:cubicBezTo>
                    <a:pt x="1222757" y="49433"/>
                    <a:pt x="1226970" y="42827"/>
                    <a:pt x="1231106" y="38100"/>
                  </a:cubicBezTo>
                  <a:cubicBezTo>
                    <a:pt x="1236438" y="32006"/>
                    <a:pt x="1242103" y="28835"/>
                    <a:pt x="1245393" y="21431"/>
                  </a:cubicBezTo>
                  <a:cubicBezTo>
                    <a:pt x="1247432" y="16843"/>
                    <a:pt x="1250156" y="7143"/>
                    <a:pt x="1250156" y="7143"/>
                  </a:cubicBezTo>
                  <a:cubicBezTo>
                    <a:pt x="1250950" y="9524"/>
                    <a:pt x="1251877" y="11865"/>
                    <a:pt x="1252537" y="14287"/>
                  </a:cubicBezTo>
                  <a:cubicBezTo>
                    <a:pt x="1254259" y="20602"/>
                    <a:pt x="1255230" y="27127"/>
                    <a:pt x="1257300" y="33337"/>
                  </a:cubicBezTo>
                  <a:cubicBezTo>
                    <a:pt x="1262699" y="49536"/>
                    <a:pt x="1255911" y="29637"/>
                    <a:pt x="1264443" y="52387"/>
                  </a:cubicBezTo>
                  <a:cubicBezTo>
                    <a:pt x="1265324" y="54737"/>
                    <a:pt x="1265836" y="57224"/>
                    <a:pt x="1266825" y="59531"/>
                  </a:cubicBezTo>
                  <a:cubicBezTo>
                    <a:pt x="1268223" y="62794"/>
                    <a:pt x="1270189" y="65793"/>
                    <a:pt x="1271587" y="69056"/>
                  </a:cubicBezTo>
                  <a:cubicBezTo>
                    <a:pt x="1277500" y="82855"/>
                    <a:pt x="1269580" y="69619"/>
                    <a:pt x="1278731" y="83343"/>
                  </a:cubicBezTo>
                  <a:cubicBezTo>
                    <a:pt x="1280318" y="88106"/>
                    <a:pt x="1280708" y="93454"/>
                    <a:pt x="1283493" y="97631"/>
                  </a:cubicBezTo>
                  <a:lnTo>
                    <a:pt x="1297781" y="119062"/>
                  </a:lnTo>
                  <a:cubicBezTo>
                    <a:pt x="1299368" y="121443"/>
                    <a:pt x="1301480" y="123549"/>
                    <a:pt x="1302543" y="126206"/>
                  </a:cubicBezTo>
                  <a:cubicBezTo>
                    <a:pt x="1309551" y="143724"/>
                    <a:pt x="1304144" y="132577"/>
                    <a:pt x="1312068" y="145256"/>
                  </a:cubicBezTo>
                  <a:cubicBezTo>
                    <a:pt x="1314521" y="149181"/>
                    <a:pt x="1316435" y="153459"/>
                    <a:pt x="1319212" y="157162"/>
                  </a:cubicBezTo>
                  <a:cubicBezTo>
                    <a:pt x="1321233" y="159856"/>
                    <a:pt x="1323975" y="161925"/>
                    <a:pt x="1326356" y="164306"/>
                  </a:cubicBezTo>
                  <a:cubicBezTo>
                    <a:pt x="1327150" y="166687"/>
                    <a:pt x="1327518" y="169256"/>
                    <a:pt x="1328737" y="171450"/>
                  </a:cubicBezTo>
                  <a:cubicBezTo>
                    <a:pt x="1331517" y="176453"/>
                    <a:pt x="1336452" y="180307"/>
                    <a:pt x="1338262" y="185737"/>
                  </a:cubicBezTo>
                  <a:cubicBezTo>
                    <a:pt x="1339056" y="188118"/>
                    <a:pt x="1339398" y="190702"/>
                    <a:pt x="1340643" y="192881"/>
                  </a:cubicBezTo>
                  <a:cubicBezTo>
                    <a:pt x="1345778" y="201867"/>
                    <a:pt x="1354039" y="209257"/>
                    <a:pt x="1357312" y="219075"/>
                  </a:cubicBezTo>
                  <a:cubicBezTo>
                    <a:pt x="1363895" y="238823"/>
                    <a:pt x="1352846" y="207766"/>
                    <a:pt x="1369218" y="240506"/>
                  </a:cubicBezTo>
                  <a:cubicBezTo>
                    <a:pt x="1370806" y="243681"/>
                    <a:pt x="1372220" y="246949"/>
                    <a:pt x="1373981" y="250031"/>
                  </a:cubicBezTo>
                  <a:cubicBezTo>
                    <a:pt x="1375401" y="252516"/>
                    <a:pt x="1377373" y="254663"/>
                    <a:pt x="1378743" y="257175"/>
                  </a:cubicBezTo>
                  <a:cubicBezTo>
                    <a:pt x="1394941" y="286873"/>
                    <a:pt x="1382155" y="267058"/>
                    <a:pt x="1393031" y="283368"/>
                  </a:cubicBezTo>
                  <a:cubicBezTo>
                    <a:pt x="1401713" y="309417"/>
                    <a:pt x="1387867" y="269964"/>
                    <a:pt x="1400175" y="297656"/>
                  </a:cubicBezTo>
                  <a:cubicBezTo>
                    <a:pt x="1409499" y="318635"/>
                    <a:pt x="1399041" y="306047"/>
                    <a:pt x="1412081" y="319087"/>
                  </a:cubicBezTo>
                  <a:cubicBezTo>
                    <a:pt x="1412875" y="321468"/>
                    <a:pt x="1413243" y="324037"/>
                    <a:pt x="1414462" y="326231"/>
                  </a:cubicBezTo>
                  <a:cubicBezTo>
                    <a:pt x="1414466" y="326239"/>
                    <a:pt x="1426366" y="344087"/>
                    <a:pt x="1428750" y="347662"/>
                  </a:cubicBezTo>
                  <a:lnTo>
                    <a:pt x="1433512" y="354806"/>
                  </a:lnTo>
                  <a:cubicBezTo>
                    <a:pt x="1435100" y="357187"/>
                    <a:pt x="1436995" y="359390"/>
                    <a:pt x="1438275" y="361950"/>
                  </a:cubicBezTo>
                  <a:cubicBezTo>
                    <a:pt x="1441189" y="367779"/>
                    <a:pt x="1443589" y="373565"/>
                    <a:pt x="1447800" y="378618"/>
                  </a:cubicBezTo>
                  <a:cubicBezTo>
                    <a:pt x="1449956" y="381205"/>
                    <a:pt x="1452752" y="383205"/>
                    <a:pt x="1454943" y="385762"/>
                  </a:cubicBezTo>
                  <a:cubicBezTo>
                    <a:pt x="1457526" y="388775"/>
                    <a:pt x="1459780" y="392058"/>
                    <a:pt x="1462087" y="395287"/>
                  </a:cubicBezTo>
                  <a:cubicBezTo>
                    <a:pt x="1463751" y="397616"/>
                    <a:pt x="1464826" y="400407"/>
                    <a:pt x="1466850" y="402431"/>
                  </a:cubicBezTo>
                  <a:cubicBezTo>
                    <a:pt x="1468873" y="404454"/>
                    <a:pt x="1471612" y="405606"/>
                    <a:pt x="1473993" y="407193"/>
                  </a:cubicBezTo>
                  <a:cubicBezTo>
                    <a:pt x="1474787" y="409574"/>
                    <a:pt x="1474983" y="412248"/>
                    <a:pt x="1476375" y="414337"/>
                  </a:cubicBezTo>
                  <a:cubicBezTo>
                    <a:pt x="1480044" y="419840"/>
                    <a:pt x="1485388" y="422728"/>
                    <a:pt x="1490662" y="426243"/>
                  </a:cubicBezTo>
                  <a:cubicBezTo>
                    <a:pt x="1495297" y="440150"/>
                    <a:pt x="1489416" y="427379"/>
                    <a:pt x="1500187" y="438150"/>
                  </a:cubicBezTo>
                  <a:cubicBezTo>
                    <a:pt x="1503781" y="441744"/>
                    <a:pt x="1506662" y="445990"/>
                    <a:pt x="1509712" y="450056"/>
                  </a:cubicBezTo>
                  <a:cubicBezTo>
                    <a:pt x="1511429" y="452346"/>
                    <a:pt x="1512451" y="455176"/>
                    <a:pt x="1514475" y="457200"/>
                  </a:cubicBezTo>
                  <a:cubicBezTo>
                    <a:pt x="1516498" y="459223"/>
                    <a:pt x="1519237" y="460375"/>
                    <a:pt x="1521618" y="461962"/>
                  </a:cubicBezTo>
                  <a:cubicBezTo>
                    <a:pt x="1530876" y="475848"/>
                    <a:pt x="1520911" y="462619"/>
                    <a:pt x="1535906" y="476250"/>
                  </a:cubicBezTo>
                  <a:cubicBezTo>
                    <a:pt x="1541720" y="481536"/>
                    <a:pt x="1547019" y="487362"/>
                    <a:pt x="1552575" y="492918"/>
                  </a:cubicBezTo>
                  <a:lnTo>
                    <a:pt x="1588293" y="528637"/>
                  </a:lnTo>
                  <a:lnTo>
                    <a:pt x="1595437" y="535781"/>
                  </a:lnTo>
                  <a:cubicBezTo>
                    <a:pt x="1597818" y="538162"/>
                    <a:pt x="1599779" y="541057"/>
                    <a:pt x="1602581" y="542925"/>
                  </a:cubicBezTo>
                  <a:cubicBezTo>
                    <a:pt x="1604962" y="544512"/>
                    <a:pt x="1607457" y="545942"/>
                    <a:pt x="1609725" y="547687"/>
                  </a:cubicBezTo>
                  <a:cubicBezTo>
                    <a:pt x="1637318" y="568912"/>
                    <a:pt x="1623444" y="563373"/>
                    <a:pt x="1640681" y="569118"/>
                  </a:cubicBezTo>
                  <a:cubicBezTo>
                    <a:pt x="1656528" y="581004"/>
                    <a:pt x="1643748" y="571929"/>
                    <a:pt x="1662112" y="583406"/>
                  </a:cubicBezTo>
                  <a:cubicBezTo>
                    <a:pt x="1664539" y="584923"/>
                    <a:pt x="1666771" y="586748"/>
                    <a:pt x="1669256" y="588168"/>
                  </a:cubicBezTo>
                  <a:cubicBezTo>
                    <a:pt x="1672338" y="589929"/>
                    <a:pt x="1675892" y="590868"/>
                    <a:pt x="1678781" y="592931"/>
                  </a:cubicBezTo>
                  <a:cubicBezTo>
                    <a:pt x="1681521" y="594889"/>
                    <a:pt x="1683338" y="597919"/>
                    <a:pt x="1685925" y="600075"/>
                  </a:cubicBezTo>
                  <a:cubicBezTo>
                    <a:pt x="1688123" y="601907"/>
                    <a:pt x="1690631" y="603337"/>
                    <a:pt x="1693068" y="604837"/>
                  </a:cubicBezTo>
                  <a:cubicBezTo>
                    <a:pt x="1717618" y="619945"/>
                    <a:pt x="1708483" y="616326"/>
                    <a:pt x="1724025" y="621506"/>
                  </a:cubicBezTo>
                  <a:cubicBezTo>
                    <a:pt x="1740744" y="632652"/>
                    <a:pt x="1721885" y="620984"/>
                    <a:pt x="1738312" y="628650"/>
                  </a:cubicBezTo>
                  <a:cubicBezTo>
                    <a:pt x="1747962" y="633153"/>
                    <a:pt x="1758027" y="637030"/>
                    <a:pt x="1766887" y="642937"/>
                  </a:cubicBezTo>
                  <a:cubicBezTo>
                    <a:pt x="1769268" y="644525"/>
                    <a:pt x="1771400" y="646573"/>
                    <a:pt x="1774031" y="647700"/>
                  </a:cubicBezTo>
                  <a:cubicBezTo>
                    <a:pt x="1777039" y="648989"/>
                    <a:pt x="1780381" y="649287"/>
                    <a:pt x="1783556" y="650081"/>
                  </a:cubicBezTo>
                  <a:cubicBezTo>
                    <a:pt x="1796111" y="658450"/>
                    <a:pt x="1784850" y="652100"/>
                    <a:pt x="1800225" y="657225"/>
                  </a:cubicBezTo>
                  <a:cubicBezTo>
                    <a:pt x="1804280" y="658577"/>
                    <a:pt x="1808225" y="660251"/>
                    <a:pt x="1812131" y="661987"/>
                  </a:cubicBezTo>
                  <a:cubicBezTo>
                    <a:pt x="1815375" y="663429"/>
                    <a:pt x="1818288" y="665627"/>
                    <a:pt x="1821656" y="666750"/>
                  </a:cubicBezTo>
                  <a:cubicBezTo>
                    <a:pt x="1825496" y="668030"/>
                    <a:pt x="1829685" y="667968"/>
                    <a:pt x="1833562" y="669131"/>
                  </a:cubicBezTo>
                  <a:cubicBezTo>
                    <a:pt x="1862635" y="677852"/>
                    <a:pt x="1832196" y="669583"/>
                    <a:pt x="1852612" y="678656"/>
                  </a:cubicBezTo>
                  <a:cubicBezTo>
                    <a:pt x="1865740" y="684491"/>
                    <a:pt x="1866008" y="682600"/>
                    <a:pt x="1878806" y="685800"/>
                  </a:cubicBezTo>
                  <a:cubicBezTo>
                    <a:pt x="1881241" y="686409"/>
                    <a:pt x="1883515" y="687572"/>
                    <a:pt x="1885950" y="688181"/>
                  </a:cubicBezTo>
                  <a:cubicBezTo>
                    <a:pt x="1889876" y="689163"/>
                    <a:pt x="1893912" y="689652"/>
                    <a:pt x="1897856" y="690562"/>
                  </a:cubicBezTo>
                  <a:cubicBezTo>
                    <a:pt x="1927712" y="697452"/>
                    <a:pt x="1905829" y="693743"/>
                    <a:pt x="1933575" y="697706"/>
                  </a:cubicBezTo>
                  <a:cubicBezTo>
                    <a:pt x="1936750" y="700087"/>
                    <a:pt x="1939550" y="703075"/>
                    <a:pt x="1943100" y="704850"/>
                  </a:cubicBezTo>
                  <a:cubicBezTo>
                    <a:pt x="1946027" y="706314"/>
                    <a:pt x="1949478" y="706332"/>
                    <a:pt x="1952625" y="707231"/>
                  </a:cubicBezTo>
                  <a:cubicBezTo>
                    <a:pt x="1955038" y="707920"/>
                    <a:pt x="1957347" y="708952"/>
                    <a:pt x="1959768" y="709612"/>
                  </a:cubicBezTo>
                  <a:cubicBezTo>
                    <a:pt x="1966083" y="711334"/>
                    <a:pt x="1978818" y="714375"/>
                    <a:pt x="1978818" y="714375"/>
                  </a:cubicBezTo>
                  <a:cubicBezTo>
                    <a:pt x="1981199" y="715962"/>
                    <a:pt x="1983347" y="717975"/>
                    <a:pt x="1985962" y="719137"/>
                  </a:cubicBezTo>
                  <a:cubicBezTo>
                    <a:pt x="1990550" y="721176"/>
                    <a:pt x="1996073" y="721115"/>
                    <a:pt x="2000250" y="723900"/>
                  </a:cubicBezTo>
                  <a:cubicBezTo>
                    <a:pt x="2005012" y="727075"/>
                    <a:pt x="2009107" y="731615"/>
                    <a:pt x="2014537" y="733425"/>
                  </a:cubicBezTo>
                  <a:cubicBezTo>
                    <a:pt x="2016918" y="734219"/>
                    <a:pt x="2019436" y="734683"/>
                    <a:pt x="2021681" y="735806"/>
                  </a:cubicBezTo>
                  <a:cubicBezTo>
                    <a:pt x="2025821" y="737876"/>
                    <a:pt x="2029447" y="740880"/>
                    <a:pt x="2033587" y="742950"/>
                  </a:cubicBezTo>
                  <a:cubicBezTo>
                    <a:pt x="2035832" y="744073"/>
                    <a:pt x="2038486" y="744209"/>
                    <a:pt x="2040731" y="745331"/>
                  </a:cubicBezTo>
                  <a:cubicBezTo>
                    <a:pt x="2043291" y="746611"/>
                    <a:pt x="2045245" y="748966"/>
                    <a:pt x="2047875" y="750093"/>
                  </a:cubicBezTo>
                  <a:cubicBezTo>
                    <a:pt x="2058548" y="754667"/>
                    <a:pt x="2055282" y="750226"/>
                    <a:pt x="2064543" y="754856"/>
                  </a:cubicBezTo>
                  <a:cubicBezTo>
                    <a:pt x="2067103" y="756136"/>
                    <a:pt x="2069072" y="758456"/>
                    <a:pt x="2071687" y="759618"/>
                  </a:cubicBezTo>
                  <a:cubicBezTo>
                    <a:pt x="2091387" y="768373"/>
                    <a:pt x="2080957" y="759363"/>
                    <a:pt x="2090737" y="7691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593011" y="2713441"/>
              <a:ext cx="3197977" cy="2387859"/>
              <a:chOff x="1308939" y="2726540"/>
              <a:chExt cx="3639122" cy="271725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124464" y="2863119"/>
                <a:ext cx="0" cy="16388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08939" y="4346385"/>
                <a:ext cx="36391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061404" y="2726540"/>
                    <a:ext cx="773931" cy="4001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404" y="2726540"/>
                    <a:ext cx="773931" cy="4001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4742" b="-490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3515814" y="4400823"/>
                    <a:ext cx="623934" cy="10429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den>
                          </m:f>
                        </m:oMath>
                      </m:oMathPara>
                    </a14:m>
                    <a:endParaRPr lang="en-US" sz="1600" b="0" dirty="0" smtClean="0">
                      <a:cs typeface="Arial" pitchFamily="34" charset="0"/>
                    </a:endParaRPr>
                  </a:p>
                  <a:p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5814" y="4400823"/>
                    <a:ext cx="623934" cy="10429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946118" y="4372272"/>
                    <a:ext cx="860530" cy="10429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den>
                          </m:f>
                        </m:oMath>
                      </m:oMathPara>
                    </a14:m>
                    <a:endParaRPr lang="en-US" sz="1600" b="0" dirty="0" smtClean="0">
                      <a:cs typeface="Arial" pitchFamily="34" charset="0"/>
                    </a:endParaRPr>
                  </a:p>
                  <a:p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118" y="4372272"/>
                    <a:ext cx="860530" cy="10429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Connector 13"/>
            <p:cNvCxnSpPr/>
            <p:nvPr/>
          </p:nvCxnSpPr>
          <p:spPr>
            <a:xfrm>
              <a:off x="12782591" y="3354022"/>
              <a:ext cx="0" cy="79189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553163" y="3354022"/>
              <a:ext cx="0" cy="79189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73353" y="739254"/>
            <a:ext cx="5924550" cy="531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8199553" y="2128541"/>
                <a:ext cx="6018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3" y="2128541"/>
                <a:ext cx="601831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7693064" y="2133614"/>
                <a:ext cx="3493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64" y="2133614"/>
                <a:ext cx="349391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8500468" y="47870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780330" y="1437669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6536492" y="2133614"/>
                <a:ext cx="5032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92" y="2133614"/>
                <a:ext cx="503279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9792753" y="2128541"/>
                <a:ext cx="387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53" y="2128541"/>
                <a:ext cx="387029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9967448" y="47870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334403" y="3312233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81477" y="4615692"/>
            <a:ext cx="529142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6536492" y="2919225"/>
                <a:ext cx="862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92" y="2919225"/>
                <a:ext cx="862223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V="1">
            <a:off x="7852210" y="4007593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8199553" y="4698465"/>
                <a:ext cx="6018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3" y="4698465"/>
                <a:ext cx="601831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7693064" y="4703538"/>
                <a:ext cx="3493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64" y="4703538"/>
                <a:ext cx="349391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8500468" y="3048626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80330" y="4007593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6536492" y="4703538"/>
                <a:ext cx="5032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92" y="4703538"/>
                <a:ext cx="503279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9792753" y="4698465"/>
                <a:ext cx="387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53" y="4698465"/>
                <a:ext cx="387029" cy="338554"/>
              </a:xfrm>
              <a:prstGeom prst="rect">
                <a:avLst/>
              </a:prstGeom>
              <a:blipFill>
                <a:blip r:embed="rId1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>
            <a:off x="9967448" y="3048626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0514130" y="4007593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10179782" y="4703538"/>
                <a:ext cx="750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782" y="4703538"/>
                <a:ext cx="750334" cy="338554"/>
              </a:xfrm>
              <a:prstGeom prst="rect">
                <a:avLst/>
              </a:prstGeom>
              <a:blipFill>
                <a:blip r:embed="rId1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V="1">
            <a:off x="9442250" y="4007593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067083" y="4703538"/>
                <a:ext cx="750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083" y="4703538"/>
                <a:ext cx="750334" cy="338554"/>
              </a:xfrm>
              <a:prstGeom prst="rect">
                <a:avLst/>
              </a:prstGeom>
              <a:blipFill>
                <a:blip r:embed="rId1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0994512" y="3577033"/>
            <a:ext cx="684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9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7903363" y="742309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81477" y="2045768"/>
            <a:ext cx="529142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105452" y="349301"/>
                <a:ext cx="680112" cy="35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452" y="349301"/>
                <a:ext cx="680112" cy="351607"/>
              </a:xfrm>
              <a:prstGeom prst="rect">
                <a:avLst/>
              </a:prstGeom>
              <a:blipFill>
                <a:blip r:embed="rId2"/>
                <a:stretch>
                  <a:fillRect r="-9009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8913930" y="1437669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3203" y="739254"/>
                <a:ext cx="5854700" cy="1132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3" y="739254"/>
                <a:ext cx="5854700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</a:blip>
          <a:srcRect t="20528"/>
          <a:stretch/>
        </p:blipFill>
        <p:spPr>
          <a:xfrm>
            <a:off x="-10872" y="4453474"/>
            <a:ext cx="6275475" cy="160384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88308" y="2430633"/>
            <a:ext cx="2769352" cy="2083143"/>
            <a:chOff x="10593011" y="2713441"/>
            <a:chExt cx="3197977" cy="2387859"/>
          </a:xfrm>
        </p:grpSpPr>
        <p:sp>
          <p:nvSpPr>
            <p:cNvPr id="12" name="Freeform 11"/>
            <p:cNvSpPr/>
            <p:nvPr/>
          </p:nvSpPr>
          <p:spPr>
            <a:xfrm>
              <a:off x="11143083" y="3354022"/>
              <a:ext cx="2090737" cy="769143"/>
            </a:xfrm>
            <a:custGeom>
              <a:avLst/>
              <a:gdLst>
                <a:gd name="connsiteX0" fmla="*/ 0 w 2090737"/>
                <a:gd name="connsiteY0" fmla="*/ 764381 h 769143"/>
                <a:gd name="connsiteX1" fmla="*/ 28575 w 2090737"/>
                <a:gd name="connsiteY1" fmla="*/ 759618 h 769143"/>
                <a:gd name="connsiteX2" fmla="*/ 42862 w 2090737"/>
                <a:gd name="connsiteY2" fmla="*/ 750093 h 769143"/>
                <a:gd name="connsiteX3" fmla="*/ 50006 w 2090737"/>
                <a:gd name="connsiteY3" fmla="*/ 745331 h 769143"/>
                <a:gd name="connsiteX4" fmla="*/ 64293 w 2090737"/>
                <a:gd name="connsiteY4" fmla="*/ 740568 h 769143"/>
                <a:gd name="connsiteX5" fmla="*/ 80962 w 2090737"/>
                <a:gd name="connsiteY5" fmla="*/ 731043 h 769143"/>
                <a:gd name="connsiteX6" fmla="*/ 88106 w 2090737"/>
                <a:gd name="connsiteY6" fmla="*/ 726281 h 769143"/>
                <a:gd name="connsiteX7" fmla="*/ 109537 w 2090737"/>
                <a:gd name="connsiteY7" fmla="*/ 719137 h 769143"/>
                <a:gd name="connsiteX8" fmla="*/ 116681 w 2090737"/>
                <a:gd name="connsiteY8" fmla="*/ 714375 h 769143"/>
                <a:gd name="connsiteX9" fmla="*/ 130968 w 2090737"/>
                <a:gd name="connsiteY9" fmla="*/ 711993 h 769143"/>
                <a:gd name="connsiteX10" fmla="*/ 188118 w 2090737"/>
                <a:gd name="connsiteY10" fmla="*/ 704850 h 769143"/>
                <a:gd name="connsiteX11" fmla="*/ 216693 w 2090737"/>
                <a:gd name="connsiteY11" fmla="*/ 697706 h 769143"/>
                <a:gd name="connsiteX12" fmla="*/ 228600 w 2090737"/>
                <a:gd name="connsiteY12" fmla="*/ 695325 h 769143"/>
                <a:gd name="connsiteX13" fmla="*/ 250031 w 2090737"/>
                <a:gd name="connsiteY13" fmla="*/ 688181 h 769143"/>
                <a:gd name="connsiteX14" fmla="*/ 257175 w 2090737"/>
                <a:gd name="connsiteY14" fmla="*/ 685800 h 769143"/>
                <a:gd name="connsiteX15" fmla="*/ 269081 w 2090737"/>
                <a:gd name="connsiteY15" fmla="*/ 683418 h 769143"/>
                <a:gd name="connsiteX16" fmla="*/ 283368 w 2090737"/>
                <a:gd name="connsiteY16" fmla="*/ 678656 h 769143"/>
                <a:gd name="connsiteX17" fmla="*/ 297656 w 2090737"/>
                <a:gd name="connsiteY17" fmla="*/ 673893 h 769143"/>
                <a:gd name="connsiteX18" fmla="*/ 304800 w 2090737"/>
                <a:gd name="connsiteY18" fmla="*/ 671512 h 769143"/>
                <a:gd name="connsiteX19" fmla="*/ 328612 w 2090737"/>
                <a:gd name="connsiteY19" fmla="*/ 664368 h 769143"/>
                <a:gd name="connsiteX20" fmla="*/ 338137 w 2090737"/>
                <a:gd name="connsiteY20" fmla="*/ 659606 h 769143"/>
                <a:gd name="connsiteX21" fmla="*/ 354806 w 2090737"/>
                <a:gd name="connsiteY21" fmla="*/ 654843 h 769143"/>
                <a:gd name="connsiteX22" fmla="*/ 378618 w 2090737"/>
                <a:gd name="connsiteY22" fmla="*/ 638175 h 769143"/>
                <a:gd name="connsiteX23" fmla="*/ 385762 w 2090737"/>
                <a:gd name="connsiteY23" fmla="*/ 633412 h 769143"/>
                <a:gd name="connsiteX24" fmla="*/ 392906 w 2090737"/>
                <a:gd name="connsiteY24" fmla="*/ 631031 h 769143"/>
                <a:gd name="connsiteX25" fmla="*/ 407193 w 2090737"/>
                <a:gd name="connsiteY25" fmla="*/ 621506 h 769143"/>
                <a:gd name="connsiteX26" fmla="*/ 423862 w 2090737"/>
                <a:gd name="connsiteY26" fmla="*/ 611981 h 769143"/>
                <a:gd name="connsiteX27" fmla="*/ 438150 w 2090737"/>
                <a:gd name="connsiteY27" fmla="*/ 602456 h 769143"/>
                <a:gd name="connsiteX28" fmla="*/ 452437 w 2090737"/>
                <a:gd name="connsiteY28" fmla="*/ 597693 h 769143"/>
                <a:gd name="connsiteX29" fmla="*/ 457200 w 2090737"/>
                <a:gd name="connsiteY29" fmla="*/ 590550 h 769143"/>
                <a:gd name="connsiteX30" fmla="*/ 464343 w 2090737"/>
                <a:gd name="connsiteY30" fmla="*/ 588168 h 769143"/>
                <a:gd name="connsiteX31" fmla="*/ 478631 w 2090737"/>
                <a:gd name="connsiteY31" fmla="*/ 581025 h 769143"/>
                <a:gd name="connsiteX32" fmla="*/ 485775 w 2090737"/>
                <a:gd name="connsiteY32" fmla="*/ 573881 h 769143"/>
                <a:gd name="connsiteX33" fmla="*/ 492918 w 2090737"/>
                <a:gd name="connsiteY33" fmla="*/ 571500 h 769143"/>
                <a:gd name="connsiteX34" fmla="*/ 500062 w 2090737"/>
                <a:gd name="connsiteY34" fmla="*/ 566737 h 769143"/>
                <a:gd name="connsiteX35" fmla="*/ 511968 w 2090737"/>
                <a:gd name="connsiteY35" fmla="*/ 559593 h 769143"/>
                <a:gd name="connsiteX36" fmla="*/ 526256 w 2090737"/>
                <a:gd name="connsiteY36" fmla="*/ 547687 h 769143"/>
                <a:gd name="connsiteX37" fmla="*/ 533400 w 2090737"/>
                <a:gd name="connsiteY37" fmla="*/ 542925 h 769143"/>
                <a:gd name="connsiteX38" fmla="*/ 538162 w 2090737"/>
                <a:gd name="connsiteY38" fmla="*/ 535781 h 769143"/>
                <a:gd name="connsiteX39" fmla="*/ 545306 w 2090737"/>
                <a:gd name="connsiteY39" fmla="*/ 531018 h 769143"/>
                <a:gd name="connsiteX40" fmla="*/ 547687 w 2090737"/>
                <a:gd name="connsiteY40" fmla="*/ 523875 h 769143"/>
                <a:gd name="connsiteX41" fmla="*/ 554831 w 2090737"/>
                <a:gd name="connsiteY41" fmla="*/ 519112 h 769143"/>
                <a:gd name="connsiteX42" fmla="*/ 569118 w 2090737"/>
                <a:gd name="connsiteY42" fmla="*/ 502443 h 769143"/>
                <a:gd name="connsiteX43" fmla="*/ 583406 w 2090737"/>
                <a:gd name="connsiteY43" fmla="*/ 488156 h 769143"/>
                <a:gd name="connsiteX44" fmla="*/ 588168 w 2090737"/>
                <a:gd name="connsiteY44" fmla="*/ 481012 h 769143"/>
                <a:gd name="connsiteX45" fmla="*/ 602456 w 2090737"/>
                <a:gd name="connsiteY45" fmla="*/ 471487 h 769143"/>
                <a:gd name="connsiteX46" fmla="*/ 611981 w 2090737"/>
                <a:gd name="connsiteY46" fmla="*/ 461962 h 769143"/>
                <a:gd name="connsiteX47" fmla="*/ 623887 w 2090737"/>
                <a:gd name="connsiteY47" fmla="*/ 452437 h 769143"/>
                <a:gd name="connsiteX48" fmla="*/ 640556 w 2090737"/>
                <a:gd name="connsiteY48" fmla="*/ 438150 h 769143"/>
                <a:gd name="connsiteX49" fmla="*/ 657225 w 2090737"/>
                <a:gd name="connsiteY49" fmla="*/ 423862 h 769143"/>
                <a:gd name="connsiteX50" fmla="*/ 673893 w 2090737"/>
                <a:gd name="connsiteY50" fmla="*/ 400050 h 769143"/>
                <a:gd name="connsiteX51" fmla="*/ 692943 w 2090737"/>
                <a:gd name="connsiteY51" fmla="*/ 381000 h 769143"/>
                <a:gd name="connsiteX52" fmla="*/ 700087 w 2090737"/>
                <a:gd name="connsiteY52" fmla="*/ 373856 h 769143"/>
                <a:gd name="connsiteX53" fmla="*/ 709612 w 2090737"/>
                <a:gd name="connsiteY53" fmla="*/ 359568 h 769143"/>
                <a:gd name="connsiteX54" fmla="*/ 716756 w 2090737"/>
                <a:gd name="connsiteY54" fmla="*/ 350043 h 769143"/>
                <a:gd name="connsiteX55" fmla="*/ 726281 w 2090737"/>
                <a:gd name="connsiteY55" fmla="*/ 335756 h 769143"/>
                <a:gd name="connsiteX56" fmla="*/ 733425 w 2090737"/>
                <a:gd name="connsiteY56" fmla="*/ 321468 h 769143"/>
                <a:gd name="connsiteX57" fmla="*/ 735806 w 2090737"/>
                <a:gd name="connsiteY57" fmla="*/ 314325 h 769143"/>
                <a:gd name="connsiteX58" fmla="*/ 745331 w 2090737"/>
                <a:gd name="connsiteY58" fmla="*/ 300037 h 769143"/>
                <a:gd name="connsiteX59" fmla="*/ 752475 w 2090737"/>
                <a:gd name="connsiteY59" fmla="*/ 283368 h 769143"/>
                <a:gd name="connsiteX60" fmla="*/ 759618 w 2090737"/>
                <a:gd name="connsiteY60" fmla="*/ 261937 h 769143"/>
                <a:gd name="connsiteX61" fmla="*/ 762000 w 2090737"/>
                <a:gd name="connsiteY61" fmla="*/ 254793 h 769143"/>
                <a:gd name="connsiteX62" fmla="*/ 766762 w 2090737"/>
                <a:gd name="connsiteY62" fmla="*/ 247650 h 769143"/>
                <a:gd name="connsiteX63" fmla="*/ 778668 w 2090737"/>
                <a:gd name="connsiteY63" fmla="*/ 221456 h 769143"/>
                <a:gd name="connsiteX64" fmla="*/ 781050 w 2090737"/>
                <a:gd name="connsiteY64" fmla="*/ 214312 h 769143"/>
                <a:gd name="connsiteX65" fmla="*/ 785812 w 2090737"/>
                <a:gd name="connsiteY65" fmla="*/ 204787 h 769143"/>
                <a:gd name="connsiteX66" fmla="*/ 788193 w 2090737"/>
                <a:gd name="connsiteY66" fmla="*/ 195262 h 769143"/>
                <a:gd name="connsiteX67" fmla="*/ 792956 w 2090737"/>
                <a:gd name="connsiteY67" fmla="*/ 188118 h 769143"/>
                <a:gd name="connsiteX68" fmla="*/ 802481 w 2090737"/>
                <a:gd name="connsiteY68" fmla="*/ 171450 h 769143"/>
                <a:gd name="connsiteX69" fmla="*/ 809625 w 2090737"/>
                <a:gd name="connsiteY69" fmla="*/ 152400 h 769143"/>
                <a:gd name="connsiteX70" fmla="*/ 816768 w 2090737"/>
                <a:gd name="connsiteY70" fmla="*/ 142875 h 769143"/>
                <a:gd name="connsiteX71" fmla="*/ 821531 w 2090737"/>
                <a:gd name="connsiteY71" fmla="*/ 135731 h 769143"/>
                <a:gd name="connsiteX72" fmla="*/ 826293 w 2090737"/>
                <a:gd name="connsiteY72" fmla="*/ 121443 h 769143"/>
                <a:gd name="connsiteX73" fmla="*/ 828675 w 2090737"/>
                <a:gd name="connsiteY73" fmla="*/ 114300 h 769143"/>
                <a:gd name="connsiteX74" fmla="*/ 835818 w 2090737"/>
                <a:gd name="connsiteY74" fmla="*/ 100012 h 769143"/>
                <a:gd name="connsiteX75" fmla="*/ 840581 w 2090737"/>
                <a:gd name="connsiteY75" fmla="*/ 73818 h 769143"/>
                <a:gd name="connsiteX76" fmla="*/ 842962 w 2090737"/>
                <a:gd name="connsiteY76" fmla="*/ 66675 h 769143"/>
                <a:gd name="connsiteX77" fmla="*/ 850106 w 2090737"/>
                <a:gd name="connsiteY77" fmla="*/ 40481 h 769143"/>
                <a:gd name="connsiteX78" fmla="*/ 857250 w 2090737"/>
                <a:gd name="connsiteY78" fmla="*/ 19050 h 769143"/>
                <a:gd name="connsiteX79" fmla="*/ 862012 w 2090737"/>
                <a:gd name="connsiteY79" fmla="*/ 4762 h 769143"/>
                <a:gd name="connsiteX80" fmla="*/ 869156 w 2090737"/>
                <a:gd name="connsiteY80" fmla="*/ 0 h 769143"/>
                <a:gd name="connsiteX81" fmla="*/ 878681 w 2090737"/>
                <a:gd name="connsiteY81" fmla="*/ 9525 h 769143"/>
                <a:gd name="connsiteX82" fmla="*/ 883443 w 2090737"/>
                <a:gd name="connsiteY82" fmla="*/ 16668 h 769143"/>
                <a:gd name="connsiteX83" fmla="*/ 890587 w 2090737"/>
                <a:gd name="connsiteY83" fmla="*/ 40481 h 769143"/>
                <a:gd name="connsiteX84" fmla="*/ 892968 w 2090737"/>
                <a:gd name="connsiteY84" fmla="*/ 52387 h 769143"/>
                <a:gd name="connsiteX85" fmla="*/ 895350 w 2090737"/>
                <a:gd name="connsiteY85" fmla="*/ 66675 h 769143"/>
                <a:gd name="connsiteX86" fmla="*/ 900112 w 2090737"/>
                <a:gd name="connsiteY86" fmla="*/ 73818 h 769143"/>
                <a:gd name="connsiteX87" fmla="*/ 902493 w 2090737"/>
                <a:gd name="connsiteY87" fmla="*/ 83343 h 769143"/>
                <a:gd name="connsiteX88" fmla="*/ 904875 w 2090737"/>
                <a:gd name="connsiteY88" fmla="*/ 95250 h 769143"/>
                <a:gd name="connsiteX89" fmla="*/ 909637 w 2090737"/>
                <a:gd name="connsiteY89" fmla="*/ 109537 h 769143"/>
                <a:gd name="connsiteX90" fmla="*/ 912018 w 2090737"/>
                <a:gd name="connsiteY90" fmla="*/ 116681 h 769143"/>
                <a:gd name="connsiteX91" fmla="*/ 928687 w 2090737"/>
                <a:gd name="connsiteY91" fmla="*/ 140493 h 769143"/>
                <a:gd name="connsiteX92" fmla="*/ 933450 w 2090737"/>
                <a:gd name="connsiteY92" fmla="*/ 147637 h 769143"/>
                <a:gd name="connsiteX93" fmla="*/ 940593 w 2090737"/>
                <a:gd name="connsiteY93" fmla="*/ 154781 h 769143"/>
                <a:gd name="connsiteX94" fmla="*/ 945356 w 2090737"/>
                <a:gd name="connsiteY94" fmla="*/ 161925 h 769143"/>
                <a:gd name="connsiteX95" fmla="*/ 952500 w 2090737"/>
                <a:gd name="connsiteY95" fmla="*/ 171450 h 769143"/>
                <a:gd name="connsiteX96" fmla="*/ 959643 w 2090737"/>
                <a:gd name="connsiteY96" fmla="*/ 178593 h 769143"/>
                <a:gd name="connsiteX97" fmla="*/ 971550 w 2090737"/>
                <a:gd name="connsiteY97" fmla="*/ 190500 h 769143"/>
                <a:gd name="connsiteX98" fmla="*/ 983456 w 2090737"/>
                <a:gd name="connsiteY98" fmla="*/ 202406 h 769143"/>
                <a:gd name="connsiteX99" fmla="*/ 988218 w 2090737"/>
                <a:gd name="connsiteY99" fmla="*/ 209550 h 769143"/>
                <a:gd name="connsiteX100" fmla="*/ 997743 w 2090737"/>
                <a:gd name="connsiteY100" fmla="*/ 214312 h 769143"/>
                <a:gd name="connsiteX101" fmla="*/ 1004887 w 2090737"/>
                <a:gd name="connsiteY101" fmla="*/ 219075 h 769143"/>
                <a:gd name="connsiteX102" fmla="*/ 1012031 w 2090737"/>
                <a:gd name="connsiteY102" fmla="*/ 221456 h 769143"/>
                <a:gd name="connsiteX103" fmla="*/ 1019175 w 2090737"/>
                <a:gd name="connsiteY103" fmla="*/ 226218 h 769143"/>
                <a:gd name="connsiteX104" fmla="*/ 1069181 w 2090737"/>
                <a:gd name="connsiteY104" fmla="*/ 235743 h 769143"/>
                <a:gd name="connsiteX105" fmla="*/ 1104900 w 2090737"/>
                <a:gd name="connsiteY105" fmla="*/ 235743 h 769143"/>
                <a:gd name="connsiteX106" fmla="*/ 1123950 w 2090737"/>
                <a:gd name="connsiteY106" fmla="*/ 230981 h 769143"/>
                <a:gd name="connsiteX107" fmla="*/ 1131093 w 2090737"/>
                <a:gd name="connsiteY107" fmla="*/ 226218 h 769143"/>
                <a:gd name="connsiteX108" fmla="*/ 1138237 w 2090737"/>
                <a:gd name="connsiteY108" fmla="*/ 223837 h 769143"/>
                <a:gd name="connsiteX109" fmla="*/ 1143000 w 2090737"/>
                <a:gd name="connsiteY109" fmla="*/ 216693 h 769143"/>
                <a:gd name="connsiteX110" fmla="*/ 1150143 w 2090737"/>
                <a:gd name="connsiteY110" fmla="*/ 211931 h 769143"/>
                <a:gd name="connsiteX111" fmla="*/ 1157287 w 2090737"/>
                <a:gd name="connsiteY111" fmla="*/ 197643 h 769143"/>
                <a:gd name="connsiteX112" fmla="*/ 1162050 w 2090737"/>
                <a:gd name="connsiteY112" fmla="*/ 190500 h 769143"/>
                <a:gd name="connsiteX113" fmla="*/ 1164431 w 2090737"/>
                <a:gd name="connsiteY113" fmla="*/ 183356 h 769143"/>
                <a:gd name="connsiteX114" fmla="*/ 1169193 w 2090737"/>
                <a:gd name="connsiteY114" fmla="*/ 176212 h 769143"/>
                <a:gd name="connsiteX115" fmla="*/ 1171575 w 2090737"/>
                <a:gd name="connsiteY115" fmla="*/ 166687 h 769143"/>
                <a:gd name="connsiteX116" fmla="*/ 1173956 w 2090737"/>
                <a:gd name="connsiteY116" fmla="*/ 159543 h 769143"/>
                <a:gd name="connsiteX117" fmla="*/ 1176337 w 2090737"/>
                <a:gd name="connsiteY117" fmla="*/ 145256 h 769143"/>
                <a:gd name="connsiteX118" fmla="*/ 1178718 w 2090737"/>
                <a:gd name="connsiteY118" fmla="*/ 128587 h 769143"/>
                <a:gd name="connsiteX119" fmla="*/ 1183481 w 2090737"/>
                <a:gd name="connsiteY119" fmla="*/ 114300 h 769143"/>
                <a:gd name="connsiteX120" fmla="*/ 1185862 w 2090737"/>
                <a:gd name="connsiteY120" fmla="*/ 107156 h 769143"/>
                <a:gd name="connsiteX121" fmla="*/ 1190625 w 2090737"/>
                <a:gd name="connsiteY121" fmla="*/ 100012 h 769143"/>
                <a:gd name="connsiteX122" fmla="*/ 1195387 w 2090737"/>
                <a:gd name="connsiteY122" fmla="*/ 83343 h 769143"/>
                <a:gd name="connsiteX123" fmla="*/ 1204912 w 2090737"/>
                <a:gd name="connsiteY123" fmla="*/ 69056 h 769143"/>
                <a:gd name="connsiteX124" fmla="*/ 1219200 w 2090737"/>
                <a:gd name="connsiteY124" fmla="*/ 54768 h 769143"/>
                <a:gd name="connsiteX125" fmla="*/ 1231106 w 2090737"/>
                <a:gd name="connsiteY125" fmla="*/ 38100 h 769143"/>
                <a:gd name="connsiteX126" fmla="*/ 1245393 w 2090737"/>
                <a:gd name="connsiteY126" fmla="*/ 21431 h 769143"/>
                <a:gd name="connsiteX127" fmla="*/ 1250156 w 2090737"/>
                <a:gd name="connsiteY127" fmla="*/ 7143 h 769143"/>
                <a:gd name="connsiteX128" fmla="*/ 1252537 w 2090737"/>
                <a:gd name="connsiteY128" fmla="*/ 14287 h 769143"/>
                <a:gd name="connsiteX129" fmla="*/ 1257300 w 2090737"/>
                <a:gd name="connsiteY129" fmla="*/ 33337 h 769143"/>
                <a:gd name="connsiteX130" fmla="*/ 1264443 w 2090737"/>
                <a:gd name="connsiteY130" fmla="*/ 52387 h 769143"/>
                <a:gd name="connsiteX131" fmla="*/ 1266825 w 2090737"/>
                <a:gd name="connsiteY131" fmla="*/ 59531 h 769143"/>
                <a:gd name="connsiteX132" fmla="*/ 1271587 w 2090737"/>
                <a:gd name="connsiteY132" fmla="*/ 69056 h 769143"/>
                <a:gd name="connsiteX133" fmla="*/ 1278731 w 2090737"/>
                <a:gd name="connsiteY133" fmla="*/ 83343 h 769143"/>
                <a:gd name="connsiteX134" fmla="*/ 1283493 w 2090737"/>
                <a:gd name="connsiteY134" fmla="*/ 97631 h 769143"/>
                <a:gd name="connsiteX135" fmla="*/ 1297781 w 2090737"/>
                <a:gd name="connsiteY135" fmla="*/ 119062 h 769143"/>
                <a:gd name="connsiteX136" fmla="*/ 1302543 w 2090737"/>
                <a:gd name="connsiteY136" fmla="*/ 126206 h 769143"/>
                <a:gd name="connsiteX137" fmla="*/ 1312068 w 2090737"/>
                <a:gd name="connsiteY137" fmla="*/ 145256 h 769143"/>
                <a:gd name="connsiteX138" fmla="*/ 1319212 w 2090737"/>
                <a:gd name="connsiteY138" fmla="*/ 157162 h 769143"/>
                <a:gd name="connsiteX139" fmla="*/ 1326356 w 2090737"/>
                <a:gd name="connsiteY139" fmla="*/ 164306 h 769143"/>
                <a:gd name="connsiteX140" fmla="*/ 1328737 w 2090737"/>
                <a:gd name="connsiteY140" fmla="*/ 171450 h 769143"/>
                <a:gd name="connsiteX141" fmla="*/ 1338262 w 2090737"/>
                <a:gd name="connsiteY141" fmla="*/ 185737 h 769143"/>
                <a:gd name="connsiteX142" fmla="*/ 1340643 w 2090737"/>
                <a:gd name="connsiteY142" fmla="*/ 192881 h 769143"/>
                <a:gd name="connsiteX143" fmla="*/ 1357312 w 2090737"/>
                <a:gd name="connsiteY143" fmla="*/ 219075 h 769143"/>
                <a:gd name="connsiteX144" fmla="*/ 1369218 w 2090737"/>
                <a:gd name="connsiteY144" fmla="*/ 240506 h 769143"/>
                <a:gd name="connsiteX145" fmla="*/ 1373981 w 2090737"/>
                <a:gd name="connsiteY145" fmla="*/ 250031 h 769143"/>
                <a:gd name="connsiteX146" fmla="*/ 1378743 w 2090737"/>
                <a:gd name="connsiteY146" fmla="*/ 257175 h 769143"/>
                <a:gd name="connsiteX147" fmla="*/ 1393031 w 2090737"/>
                <a:gd name="connsiteY147" fmla="*/ 283368 h 769143"/>
                <a:gd name="connsiteX148" fmla="*/ 1400175 w 2090737"/>
                <a:gd name="connsiteY148" fmla="*/ 297656 h 769143"/>
                <a:gd name="connsiteX149" fmla="*/ 1412081 w 2090737"/>
                <a:gd name="connsiteY149" fmla="*/ 319087 h 769143"/>
                <a:gd name="connsiteX150" fmla="*/ 1414462 w 2090737"/>
                <a:gd name="connsiteY150" fmla="*/ 326231 h 769143"/>
                <a:gd name="connsiteX151" fmla="*/ 1428750 w 2090737"/>
                <a:gd name="connsiteY151" fmla="*/ 347662 h 769143"/>
                <a:gd name="connsiteX152" fmla="*/ 1433512 w 2090737"/>
                <a:gd name="connsiteY152" fmla="*/ 354806 h 769143"/>
                <a:gd name="connsiteX153" fmla="*/ 1438275 w 2090737"/>
                <a:gd name="connsiteY153" fmla="*/ 361950 h 769143"/>
                <a:gd name="connsiteX154" fmla="*/ 1447800 w 2090737"/>
                <a:gd name="connsiteY154" fmla="*/ 378618 h 769143"/>
                <a:gd name="connsiteX155" fmla="*/ 1454943 w 2090737"/>
                <a:gd name="connsiteY155" fmla="*/ 385762 h 769143"/>
                <a:gd name="connsiteX156" fmla="*/ 1462087 w 2090737"/>
                <a:gd name="connsiteY156" fmla="*/ 395287 h 769143"/>
                <a:gd name="connsiteX157" fmla="*/ 1466850 w 2090737"/>
                <a:gd name="connsiteY157" fmla="*/ 402431 h 769143"/>
                <a:gd name="connsiteX158" fmla="*/ 1473993 w 2090737"/>
                <a:gd name="connsiteY158" fmla="*/ 407193 h 769143"/>
                <a:gd name="connsiteX159" fmla="*/ 1476375 w 2090737"/>
                <a:gd name="connsiteY159" fmla="*/ 414337 h 769143"/>
                <a:gd name="connsiteX160" fmla="*/ 1490662 w 2090737"/>
                <a:gd name="connsiteY160" fmla="*/ 426243 h 769143"/>
                <a:gd name="connsiteX161" fmla="*/ 1500187 w 2090737"/>
                <a:gd name="connsiteY161" fmla="*/ 438150 h 769143"/>
                <a:gd name="connsiteX162" fmla="*/ 1509712 w 2090737"/>
                <a:gd name="connsiteY162" fmla="*/ 450056 h 769143"/>
                <a:gd name="connsiteX163" fmla="*/ 1514475 w 2090737"/>
                <a:gd name="connsiteY163" fmla="*/ 457200 h 769143"/>
                <a:gd name="connsiteX164" fmla="*/ 1521618 w 2090737"/>
                <a:gd name="connsiteY164" fmla="*/ 461962 h 769143"/>
                <a:gd name="connsiteX165" fmla="*/ 1535906 w 2090737"/>
                <a:gd name="connsiteY165" fmla="*/ 476250 h 769143"/>
                <a:gd name="connsiteX166" fmla="*/ 1552575 w 2090737"/>
                <a:gd name="connsiteY166" fmla="*/ 492918 h 769143"/>
                <a:gd name="connsiteX167" fmla="*/ 1588293 w 2090737"/>
                <a:gd name="connsiteY167" fmla="*/ 528637 h 769143"/>
                <a:gd name="connsiteX168" fmla="*/ 1595437 w 2090737"/>
                <a:gd name="connsiteY168" fmla="*/ 535781 h 769143"/>
                <a:gd name="connsiteX169" fmla="*/ 1602581 w 2090737"/>
                <a:gd name="connsiteY169" fmla="*/ 542925 h 769143"/>
                <a:gd name="connsiteX170" fmla="*/ 1609725 w 2090737"/>
                <a:gd name="connsiteY170" fmla="*/ 547687 h 769143"/>
                <a:gd name="connsiteX171" fmla="*/ 1640681 w 2090737"/>
                <a:gd name="connsiteY171" fmla="*/ 569118 h 769143"/>
                <a:gd name="connsiteX172" fmla="*/ 1662112 w 2090737"/>
                <a:gd name="connsiteY172" fmla="*/ 583406 h 769143"/>
                <a:gd name="connsiteX173" fmla="*/ 1669256 w 2090737"/>
                <a:gd name="connsiteY173" fmla="*/ 588168 h 769143"/>
                <a:gd name="connsiteX174" fmla="*/ 1678781 w 2090737"/>
                <a:gd name="connsiteY174" fmla="*/ 592931 h 769143"/>
                <a:gd name="connsiteX175" fmla="*/ 1685925 w 2090737"/>
                <a:gd name="connsiteY175" fmla="*/ 600075 h 769143"/>
                <a:gd name="connsiteX176" fmla="*/ 1693068 w 2090737"/>
                <a:gd name="connsiteY176" fmla="*/ 604837 h 769143"/>
                <a:gd name="connsiteX177" fmla="*/ 1724025 w 2090737"/>
                <a:gd name="connsiteY177" fmla="*/ 621506 h 769143"/>
                <a:gd name="connsiteX178" fmla="*/ 1738312 w 2090737"/>
                <a:gd name="connsiteY178" fmla="*/ 628650 h 769143"/>
                <a:gd name="connsiteX179" fmla="*/ 1766887 w 2090737"/>
                <a:gd name="connsiteY179" fmla="*/ 642937 h 769143"/>
                <a:gd name="connsiteX180" fmla="*/ 1774031 w 2090737"/>
                <a:gd name="connsiteY180" fmla="*/ 647700 h 769143"/>
                <a:gd name="connsiteX181" fmla="*/ 1783556 w 2090737"/>
                <a:gd name="connsiteY181" fmla="*/ 650081 h 769143"/>
                <a:gd name="connsiteX182" fmla="*/ 1800225 w 2090737"/>
                <a:gd name="connsiteY182" fmla="*/ 657225 h 769143"/>
                <a:gd name="connsiteX183" fmla="*/ 1812131 w 2090737"/>
                <a:gd name="connsiteY183" fmla="*/ 661987 h 769143"/>
                <a:gd name="connsiteX184" fmla="*/ 1821656 w 2090737"/>
                <a:gd name="connsiteY184" fmla="*/ 666750 h 769143"/>
                <a:gd name="connsiteX185" fmla="*/ 1833562 w 2090737"/>
                <a:gd name="connsiteY185" fmla="*/ 669131 h 769143"/>
                <a:gd name="connsiteX186" fmla="*/ 1852612 w 2090737"/>
                <a:gd name="connsiteY186" fmla="*/ 678656 h 769143"/>
                <a:gd name="connsiteX187" fmla="*/ 1878806 w 2090737"/>
                <a:gd name="connsiteY187" fmla="*/ 685800 h 769143"/>
                <a:gd name="connsiteX188" fmla="*/ 1885950 w 2090737"/>
                <a:gd name="connsiteY188" fmla="*/ 688181 h 769143"/>
                <a:gd name="connsiteX189" fmla="*/ 1897856 w 2090737"/>
                <a:gd name="connsiteY189" fmla="*/ 690562 h 769143"/>
                <a:gd name="connsiteX190" fmla="*/ 1933575 w 2090737"/>
                <a:gd name="connsiteY190" fmla="*/ 697706 h 769143"/>
                <a:gd name="connsiteX191" fmla="*/ 1943100 w 2090737"/>
                <a:gd name="connsiteY191" fmla="*/ 704850 h 769143"/>
                <a:gd name="connsiteX192" fmla="*/ 1952625 w 2090737"/>
                <a:gd name="connsiteY192" fmla="*/ 707231 h 769143"/>
                <a:gd name="connsiteX193" fmla="*/ 1959768 w 2090737"/>
                <a:gd name="connsiteY193" fmla="*/ 709612 h 769143"/>
                <a:gd name="connsiteX194" fmla="*/ 1978818 w 2090737"/>
                <a:gd name="connsiteY194" fmla="*/ 714375 h 769143"/>
                <a:gd name="connsiteX195" fmla="*/ 1985962 w 2090737"/>
                <a:gd name="connsiteY195" fmla="*/ 719137 h 769143"/>
                <a:gd name="connsiteX196" fmla="*/ 2000250 w 2090737"/>
                <a:gd name="connsiteY196" fmla="*/ 723900 h 769143"/>
                <a:gd name="connsiteX197" fmla="*/ 2014537 w 2090737"/>
                <a:gd name="connsiteY197" fmla="*/ 733425 h 769143"/>
                <a:gd name="connsiteX198" fmla="*/ 2021681 w 2090737"/>
                <a:gd name="connsiteY198" fmla="*/ 735806 h 769143"/>
                <a:gd name="connsiteX199" fmla="*/ 2033587 w 2090737"/>
                <a:gd name="connsiteY199" fmla="*/ 742950 h 769143"/>
                <a:gd name="connsiteX200" fmla="*/ 2040731 w 2090737"/>
                <a:gd name="connsiteY200" fmla="*/ 745331 h 769143"/>
                <a:gd name="connsiteX201" fmla="*/ 2047875 w 2090737"/>
                <a:gd name="connsiteY201" fmla="*/ 750093 h 769143"/>
                <a:gd name="connsiteX202" fmla="*/ 2064543 w 2090737"/>
                <a:gd name="connsiteY202" fmla="*/ 754856 h 769143"/>
                <a:gd name="connsiteX203" fmla="*/ 2071687 w 2090737"/>
                <a:gd name="connsiteY203" fmla="*/ 759618 h 769143"/>
                <a:gd name="connsiteX204" fmla="*/ 2090737 w 2090737"/>
                <a:gd name="connsiteY204" fmla="*/ 769143 h 76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090737" h="769143">
                  <a:moveTo>
                    <a:pt x="0" y="764381"/>
                  </a:moveTo>
                  <a:cubicBezTo>
                    <a:pt x="3943" y="763943"/>
                    <a:pt x="21591" y="763498"/>
                    <a:pt x="28575" y="759618"/>
                  </a:cubicBezTo>
                  <a:cubicBezTo>
                    <a:pt x="33578" y="756838"/>
                    <a:pt x="38100" y="753268"/>
                    <a:pt x="42862" y="750093"/>
                  </a:cubicBezTo>
                  <a:cubicBezTo>
                    <a:pt x="45243" y="748506"/>
                    <a:pt x="47291" y="746236"/>
                    <a:pt x="50006" y="745331"/>
                  </a:cubicBezTo>
                  <a:lnTo>
                    <a:pt x="64293" y="740568"/>
                  </a:lnTo>
                  <a:cubicBezTo>
                    <a:pt x="87321" y="723299"/>
                    <a:pt x="62782" y="740133"/>
                    <a:pt x="80962" y="731043"/>
                  </a:cubicBezTo>
                  <a:cubicBezTo>
                    <a:pt x="83522" y="729763"/>
                    <a:pt x="85464" y="727382"/>
                    <a:pt x="88106" y="726281"/>
                  </a:cubicBezTo>
                  <a:cubicBezTo>
                    <a:pt x="95057" y="723385"/>
                    <a:pt x="103271" y="723314"/>
                    <a:pt x="109537" y="719137"/>
                  </a:cubicBezTo>
                  <a:cubicBezTo>
                    <a:pt x="111918" y="717550"/>
                    <a:pt x="113966" y="715280"/>
                    <a:pt x="116681" y="714375"/>
                  </a:cubicBezTo>
                  <a:cubicBezTo>
                    <a:pt x="121261" y="712848"/>
                    <a:pt x="126177" y="712592"/>
                    <a:pt x="130968" y="711993"/>
                  </a:cubicBezTo>
                  <a:cubicBezTo>
                    <a:pt x="194543" y="704046"/>
                    <a:pt x="154307" y="710485"/>
                    <a:pt x="188118" y="704850"/>
                  </a:cubicBezTo>
                  <a:cubicBezTo>
                    <a:pt x="201658" y="700335"/>
                    <a:pt x="194403" y="702482"/>
                    <a:pt x="216693" y="697706"/>
                  </a:cubicBezTo>
                  <a:cubicBezTo>
                    <a:pt x="220651" y="696858"/>
                    <a:pt x="224695" y="696390"/>
                    <a:pt x="228600" y="695325"/>
                  </a:cubicBezTo>
                  <a:cubicBezTo>
                    <a:pt x="235865" y="693344"/>
                    <a:pt x="242887" y="690562"/>
                    <a:pt x="250031" y="688181"/>
                  </a:cubicBezTo>
                  <a:cubicBezTo>
                    <a:pt x="252412" y="687387"/>
                    <a:pt x="254714" y="686292"/>
                    <a:pt x="257175" y="685800"/>
                  </a:cubicBezTo>
                  <a:cubicBezTo>
                    <a:pt x="261144" y="685006"/>
                    <a:pt x="265176" y="684483"/>
                    <a:pt x="269081" y="683418"/>
                  </a:cubicBezTo>
                  <a:cubicBezTo>
                    <a:pt x="273924" y="682097"/>
                    <a:pt x="278606" y="680243"/>
                    <a:pt x="283368" y="678656"/>
                  </a:cubicBezTo>
                  <a:lnTo>
                    <a:pt x="297656" y="673893"/>
                  </a:lnTo>
                  <a:cubicBezTo>
                    <a:pt x="300037" y="673099"/>
                    <a:pt x="302365" y="672121"/>
                    <a:pt x="304800" y="671512"/>
                  </a:cubicBezTo>
                  <a:cubicBezTo>
                    <a:pt x="311640" y="669802"/>
                    <a:pt x="322809" y="667269"/>
                    <a:pt x="328612" y="664368"/>
                  </a:cubicBezTo>
                  <a:cubicBezTo>
                    <a:pt x="331787" y="662781"/>
                    <a:pt x="334813" y="660852"/>
                    <a:pt x="338137" y="659606"/>
                  </a:cubicBezTo>
                  <a:cubicBezTo>
                    <a:pt x="341939" y="658180"/>
                    <a:pt x="350815" y="657060"/>
                    <a:pt x="354806" y="654843"/>
                  </a:cubicBezTo>
                  <a:cubicBezTo>
                    <a:pt x="364651" y="649373"/>
                    <a:pt x="369883" y="644414"/>
                    <a:pt x="378618" y="638175"/>
                  </a:cubicBezTo>
                  <a:cubicBezTo>
                    <a:pt x="380947" y="636511"/>
                    <a:pt x="383202" y="634692"/>
                    <a:pt x="385762" y="633412"/>
                  </a:cubicBezTo>
                  <a:cubicBezTo>
                    <a:pt x="388007" y="632289"/>
                    <a:pt x="390525" y="631825"/>
                    <a:pt x="392906" y="631031"/>
                  </a:cubicBezTo>
                  <a:cubicBezTo>
                    <a:pt x="409532" y="614405"/>
                    <a:pt x="391111" y="630696"/>
                    <a:pt x="407193" y="621506"/>
                  </a:cubicBezTo>
                  <a:cubicBezTo>
                    <a:pt x="427373" y="609974"/>
                    <a:pt x="407484" y="617440"/>
                    <a:pt x="423862" y="611981"/>
                  </a:cubicBezTo>
                  <a:cubicBezTo>
                    <a:pt x="428625" y="608806"/>
                    <a:pt x="432720" y="604266"/>
                    <a:pt x="438150" y="602456"/>
                  </a:cubicBezTo>
                  <a:lnTo>
                    <a:pt x="452437" y="597693"/>
                  </a:lnTo>
                  <a:cubicBezTo>
                    <a:pt x="454025" y="595312"/>
                    <a:pt x="454965" y="592338"/>
                    <a:pt x="457200" y="590550"/>
                  </a:cubicBezTo>
                  <a:cubicBezTo>
                    <a:pt x="459160" y="588982"/>
                    <a:pt x="462098" y="589291"/>
                    <a:pt x="464343" y="588168"/>
                  </a:cubicBezTo>
                  <a:cubicBezTo>
                    <a:pt x="482797" y="578941"/>
                    <a:pt x="460684" y="587006"/>
                    <a:pt x="478631" y="581025"/>
                  </a:cubicBezTo>
                  <a:cubicBezTo>
                    <a:pt x="481012" y="578644"/>
                    <a:pt x="482973" y="575749"/>
                    <a:pt x="485775" y="573881"/>
                  </a:cubicBezTo>
                  <a:cubicBezTo>
                    <a:pt x="487863" y="572489"/>
                    <a:pt x="490673" y="572622"/>
                    <a:pt x="492918" y="571500"/>
                  </a:cubicBezTo>
                  <a:cubicBezTo>
                    <a:pt x="495478" y="570220"/>
                    <a:pt x="497635" y="568254"/>
                    <a:pt x="500062" y="566737"/>
                  </a:cubicBezTo>
                  <a:cubicBezTo>
                    <a:pt x="503987" y="564284"/>
                    <a:pt x="508043" y="562046"/>
                    <a:pt x="511968" y="559593"/>
                  </a:cubicBezTo>
                  <a:cubicBezTo>
                    <a:pt x="526164" y="550721"/>
                    <a:pt x="512088" y="559493"/>
                    <a:pt x="526256" y="547687"/>
                  </a:cubicBezTo>
                  <a:cubicBezTo>
                    <a:pt x="528455" y="545855"/>
                    <a:pt x="531019" y="544512"/>
                    <a:pt x="533400" y="542925"/>
                  </a:cubicBezTo>
                  <a:cubicBezTo>
                    <a:pt x="534987" y="540544"/>
                    <a:pt x="536138" y="537805"/>
                    <a:pt x="538162" y="535781"/>
                  </a:cubicBezTo>
                  <a:cubicBezTo>
                    <a:pt x="540186" y="533757"/>
                    <a:pt x="543518" y="533253"/>
                    <a:pt x="545306" y="531018"/>
                  </a:cubicBezTo>
                  <a:cubicBezTo>
                    <a:pt x="546874" y="529058"/>
                    <a:pt x="546119" y="525835"/>
                    <a:pt x="547687" y="523875"/>
                  </a:cubicBezTo>
                  <a:cubicBezTo>
                    <a:pt x="549475" y="521640"/>
                    <a:pt x="552658" y="520975"/>
                    <a:pt x="554831" y="519112"/>
                  </a:cubicBezTo>
                  <a:cubicBezTo>
                    <a:pt x="576162" y="500828"/>
                    <a:pt x="555631" y="517616"/>
                    <a:pt x="569118" y="502443"/>
                  </a:cubicBezTo>
                  <a:cubicBezTo>
                    <a:pt x="573593" y="497409"/>
                    <a:pt x="579670" y="493760"/>
                    <a:pt x="583406" y="488156"/>
                  </a:cubicBezTo>
                  <a:cubicBezTo>
                    <a:pt x="584993" y="485775"/>
                    <a:pt x="586014" y="482897"/>
                    <a:pt x="588168" y="481012"/>
                  </a:cubicBezTo>
                  <a:cubicBezTo>
                    <a:pt x="592476" y="477243"/>
                    <a:pt x="602456" y="471487"/>
                    <a:pt x="602456" y="471487"/>
                  </a:cubicBezTo>
                  <a:cubicBezTo>
                    <a:pt x="607651" y="455900"/>
                    <a:pt x="600435" y="471199"/>
                    <a:pt x="611981" y="461962"/>
                  </a:cubicBezTo>
                  <a:cubicBezTo>
                    <a:pt x="627368" y="449652"/>
                    <a:pt x="605930" y="458422"/>
                    <a:pt x="623887" y="452437"/>
                  </a:cubicBezTo>
                  <a:cubicBezTo>
                    <a:pt x="644206" y="432118"/>
                    <a:pt x="616117" y="459533"/>
                    <a:pt x="640556" y="438150"/>
                  </a:cubicBezTo>
                  <a:cubicBezTo>
                    <a:pt x="659039" y="421978"/>
                    <a:pt x="641925" y="434063"/>
                    <a:pt x="657225" y="423862"/>
                  </a:cubicBezTo>
                  <a:cubicBezTo>
                    <a:pt x="659906" y="419841"/>
                    <a:pt x="669588" y="404747"/>
                    <a:pt x="673893" y="400050"/>
                  </a:cubicBezTo>
                  <a:cubicBezTo>
                    <a:pt x="679961" y="393430"/>
                    <a:pt x="686593" y="387350"/>
                    <a:pt x="692943" y="381000"/>
                  </a:cubicBezTo>
                  <a:cubicBezTo>
                    <a:pt x="695324" y="378619"/>
                    <a:pt x="698219" y="376658"/>
                    <a:pt x="700087" y="373856"/>
                  </a:cubicBezTo>
                  <a:cubicBezTo>
                    <a:pt x="703262" y="369093"/>
                    <a:pt x="706178" y="364147"/>
                    <a:pt x="709612" y="359568"/>
                  </a:cubicBezTo>
                  <a:cubicBezTo>
                    <a:pt x="711993" y="356393"/>
                    <a:pt x="714480" y="353294"/>
                    <a:pt x="716756" y="350043"/>
                  </a:cubicBezTo>
                  <a:cubicBezTo>
                    <a:pt x="720038" y="345354"/>
                    <a:pt x="726281" y="335756"/>
                    <a:pt x="726281" y="335756"/>
                  </a:cubicBezTo>
                  <a:cubicBezTo>
                    <a:pt x="732264" y="317803"/>
                    <a:pt x="724194" y="339929"/>
                    <a:pt x="733425" y="321468"/>
                  </a:cubicBezTo>
                  <a:cubicBezTo>
                    <a:pt x="734547" y="319223"/>
                    <a:pt x="734587" y="316519"/>
                    <a:pt x="735806" y="314325"/>
                  </a:cubicBezTo>
                  <a:cubicBezTo>
                    <a:pt x="738586" y="309321"/>
                    <a:pt x="745331" y="300037"/>
                    <a:pt x="745331" y="300037"/>
                  </a:cubicBezTo>
                  <a:cubicBezTo>
                    <a:pt x="752994" y="277046"/>
                    <a:pt x="740707" y="312786"/>
                    <a:pt x="752475" y="283368"/>
                  </a:cubicBezTo>
                  <a:cubicBezTo>
                    <a:pt x="752480" y="283355"/>
                    <a:pt x="758425" y="265515"/>
                    <a:pt x="759618" y="261937"/>
                  </a:cubicBezTo>
                  <a:cubicBezTo>
                    <a:pt x="760412" y="259556"/>
                    <a:pt x="760608" y="256882"/>
                    <a:pt x="762000" y="254793"/>
                  </a:cubicBezTo>
                  <a:lnTo>
                    <a:pt x="766762" y="247650"/>
                  </a:lnTo>
                  <a:cubicBezTo>
                    <a:pt x="776505" y="218424"/>
                    <a:pt x="765701" y="247390"/>
                    <a:pt x="778668" y="221456"/>
                  </a:cubicBezTo>
                  <a:cubicBezTo>
                    <a:pt x="779791" y="219211"/>
                    <a:pt x="780061" y="216619"/>
                    <a:pt x="781050" y="214312"/>
                  </a:cubicBezTo>
                  <a:cubicBezTo>
                    <a:pt x="782448" y="211049"/>
                    <a:pt x="784566" y="208111"/>
                    <a:pt x="785812" y="204787"/>
                  </a:cubicBezTo>
                  <a:cubicBezTo>
                    <a:pt x="786961" y="201723"/>
                    <a:pt x="786904" y="198270"/>
                    <a:pt x="788193" y="195262"/>
                  </a:cubicBezTo>
                  <a:cubicBezTo>
                    <a:pt x="789320" y="192631"/>
                    <a:pt x="791536" y="190603"/>
                    <a:pt x="792956" y="188118"/>
                  </a:cubicBezTo>
                  <a:cubicBezTo>
                    <a:pt x="805036" y="166978"/>
                    <a:pt x="790881" y="188847"/>
                    <a:pt x="802481" y="171450"/>
                  </a:cubicBezTo>
                  <a:cubicBezTo>
                    <a:pt x="804264" y="166100"/>
                    <a:pt x="807249" y="156676"/>
                    <a:pt x="809625" y="152400"/>
                  </a:cubicBezTo>
                  <a:cubicBezTo>
                    <a:pt x="811552" y="148931"/>
                    <a:pt x="814461" y="146104"/>
                    <a:pt x="816768" y="142875"/>
                  </a:cubicBezTo>
                  <a:cubicBezTo>
                    <a:pt x="818432" y="140546"/>
                    <a:pt x="819943" y="138112"/>
                    <a:pt x="821531" y="135731"/>
                  </a:cubicBezTo>
                  <a:lnTo>
                    <a:pt x="826293" y="121443"/>
                  </a:lnTo>
                  <a:cubicBezTo>
                    <a:pt x="827087" y="119062"/>
                    <a:pt x="827283" y="116388"/>
                    <a:pt x="828675" y="114300"/>
                  </a:cubicBezTo>
                  <a:cubicBezTo>
                    <a:pt x="833894" y="106471"/>
                    <a:pt x="833353" y="108640"/>
                    <a:pt x="835818" y="100012"/>
                  </a:cubicBezTo>
                  <a:cubicBezTo>
                    <a:pt x="840527" y="83532"/>
                    <a:pt x="836082" y="96317"/>
                    <a:pt x="840581" y="73818"/>
                  </a:cubicBezTo>
                  <a:cubicBezTo>
                    <a:pt x="841073" y="71357"/>
                    <a:pt x="842353" y="69110"/>
                    <a:pt x="842962" y="66675"/>
                  </a:cubicBezTo>
                  <a:cubicBezTo>
                    <a:pt x="846950" y="50723"/>
                    <a:pt x="843291" y="57520"/>
                    <a:pt x="850106" y="40481"/>
                  </a:cubicBezTo>
                  <a:cubicBezTo>
                    <a:pt x="859650" y="16618"/>
                    <a:pt x="851100" y="39550"/>
                    <a:pt x="857250" y="19050"/>
                  </a:cubicBezTo>
                  <a:cubicBezTo>
                    <a:pt x="858693" y="14242"/>
                    <a:pt x="857835" y="7546"/>
                    <a:pt x="862012" y="4762"/>
                  </a:cubicBezTo>
                  <a:lnTo>
                    <a:pt x="869156" y="0"/>
                  </a:lnTo>
                  <a:cubicBezTo>
                    <a:pt x="880586" y="3810"/>
                    <a:pt x="873601" y="-635"/>
                    <a:pt x="878681" y="9525"/>
                  </a:cubicBezTo>
                  <a:cubicBezTo>
                    <a:pt x="879961" y="12085"/>
                    <a:pt x="882281" y="14053"/>
                    <a:pt x="883443" y="16668"/>
                  </a:cubicBezTo>
                  <a:cubicBezTo>
                    <a:pt x="886083" y="22607"/>
                    <a:pt x="889047" y="33552"/>
                    <a:pt x="890587" y="40481"/>
                  </a:cubicBezTo>
                  <a:cubicBezTo>
                    <a:pt x="891465" y="44432"/>
                    <a:pt x="892244" y="48405"/>
                    <a:pt x="892968" y="52387"/>
                  </a:cubicBezTo>
                  <a:cubicBezTo>
                    <a:pt x="893832" y="57138"/>
                    <a:pt x="893823" y="62094"/>
                    <a:pt x="895350" y="66675"/>
                  </a:cubicBezTo>
                  <a:cubicBezTo>
                    <a:pt x="896255" y="69390"/>
                    <a:pt x="898525" y="71437"/>
                    <a:pt x="900112" y="73818"/>
                  </a:cubicBezTo>
                  <a:cubicBezTo>
                    <a:pt x="900906" y="76993"/>
                    <a:pt x="901783" y="80148"/>
                    <a:pt x="902493" y="83343"/>
                  </a:cubicBezTo>
                  <a:cubicBezTo>
                    <a:pt x="903371" y="87294"/>
                    <a:pt x="903810" y="91345"/>
                    <a:pt x="904875" y="95250"/>
                  </a:cubicBezTo>
                  <a:cubicBezTo>
                    <a:pt x="906196" y="100093"/>
                    <a:pt x="908050" y="104775"/>
                    <a:pt x="909637" y="109537"/>
                  </a:cubicBezTo>
                  <a:cubicBezTo>
                    <a:pt x="910431" y="111918"/>
                    <a:pt x="910626" y="114592"/>
                    <a:pt x="912018" y="116681"/>
                  </a:cubicBezTo>
                  <a:cubicBezTo>
                    <a:pt x="933910" y="149518"/>
                    <a:pt x="911060" y="115816"/>
                    <a:pt x="928687" y="140493"/>
                  </a:cubicBezTo>
                  <a:cubicBezTo>
                    <a:pt x="930351" y="142822"/>
                    <a:pt x="931618" y="145438"/>
                    <a:pt x="933450" y="147637"/>
                  </a:cubicBezTo>
                  <a:cubicBezTo>
                    <a:pt x="935606" y="150224"/>
                    <a:pt x="938437" y="152194"/>
                    <a:pt x="940593" y="154781"/>
                  </a:cubicBezTo>
                  <a:cubicBezTo>
                    <a:pt x="942425" y="156980"/>
                    <a:pt x="943692" y="159596"/>
                    <a:pt x="945356" y="161925"/>
                  </a:cubicBezTo>
                  <a:cubicBezTo>
                    <a:pt x="947663" y="165154"/>
                    <a:pt x="949917" y="168437"/>
                    <a:pt x="952500" y="171450"/>
                  </a:cubicBezTo>
                  <a:cubicBezTo>
                    <a:pt x="954691" y="174007"/>
                    <a:pt x="957487" y="176006"/>
                    <a:pt x="959643" y="178593"/>
                  </a:cubicBezTo>
                  <a:cubicBezTo>
                    <a:pt x="969565" y="190500"/>
                    <a:pt x="958453" y="181768"/>
                    <a:pt x="971550" y="190500"/>
                  </a:cubicBezTo>
                  <a:cubicBezTo>
                    <a:pt x="984250" y="209550"/>
                    <a:pt x="967579" y="186528"/>
                    <a:pt x="983456" y="202406"/>
                  </a:cubicBezTo>
                  <a:cubicBezTo>
                    <a:pt x="985480" y="204430"/>
                    <a:pt x="986019" y="207718"/>
                    <a:pt x="988218" y="209550"/>
                  </a:cubicBezTo>
                  <a:cubicBezTo>
                    <a:pt x="990945" y="211822"/>
                    <a:pt x="994661" y="212551"/>
                    <a:pt x="997743" y="214312"/>
                  </a:cubicBezTo>
                  <a:cubicBezTo>
                    <a:pt x="1000228" y="215732"/>
                    <a:pt x="1002327" y="217795"/>
                    <a:pt x="1004887" y="219075"/>
                  </a:cubicBezTo>
                  <a:cubicBezTo>
                    <a:pt x="1007132" y="220198"/>
                    <a:pt x="1009786" y="220334"/>
                    <a:pt x="1012031" y="221456"/>
                  </a:cubicBezTo>
                  <a:cubicBezTo>
                    <a:pt x="1014591" y="222736"/>
                    <a:pt x="1016560" y="225056"/>
                    <a:pt x="1019175" y="226218"/>
                  </a:cubicBezTo>
                  <a:cubicBezTo>
                    <a:pt x="1034894" y="233204"/>
                    <a:pt x="1052387" y="233877"/>
                    <a:pt x="1069181" y="235743"/>
                  </a:cubicBezTo>
                  <a:cubicBezTo>
                    <a:pt x="1084267" y="240773"/>
                    <a:pt x="1078108" y="239762"/>
                    <a:pt x="1104900" y="235743"/>
                  </a:cubicBezTo>
                  <a:cubicBezTo>
                    <a:pt x="1111373" y="234772"/>
                    <a:pt x="1123950" y="230981"/>
                    <a:pt x="1123950" y="230981"/>
                  </a:cubicBezTo>
                  <a:cubicBezTo>
                    <a:pt x="1126331" y="229393"/>
                    <a:pt x="1128533" y="227498"/>
                    <a:pt x="1131093" y="226218"/>
                  </a:cubicBezTo>
                  <a:cubicBezTo>
                    <a:pt x="1133338" y="225095"/>
                    <a:pt x="1136277" y="225405"/>
                    <a:pt x="1138237" y="223837"/>
                  </a:cubicBezTo>
                  <a:cubicBezTo>
                    <a:pt x="1140472" y="222049"/>
                    <a:pt x="1140976" y="218717"/>
                    <a:pt x="1143000" y="216693"/>
                  </a:cubicBezTo>
                  <a:cubicBezTo>
                    <a:pt x="1145023" y="214670"/>
                    <a:pt x="1147762" y="213518"/>
                    <a:pt x="1150143" y="211931"/>
                  </a:cubicBezTo>
                  <a:cubicBezTo>
                    <a:pt x="1163797" y="191452"/>
                    <a:pt x="1147425" y="217366"/>
                    <a:pt x="1157287" y="197643"/>
                  </a:cubicBezTo>
                  <a:cubicBezTo>
                    <a:pt x="1158567" y="195083"/>
                    <a:pt x="1160462" y="192881"/>
                    <a:pt x="1162050" y="190500"/>
                  </a:cubicBezTo>
                  <a:cubicBezTo>
                    <a:pt x="1162844" y="188119"/>
                    <a:pt x="1163309" y="185601"/>
                    <a:pt x="1164431" y="183356"/>
                  </a:cubicBezTo>
                  <a:cubicBezTo>
                    <a:pt x="1165711" y="180796"/>
                    <a:pt x="1168066" y="178842"/>
                    <a:pt x="1169193" y="176212"/>
                  </a:cubicBezTo>
                  <a:cubicBezTo>
                    <a:pt x="1170482" y="173204"/>
                    <a:pt x="1170676" y="169834"/>
                    <a:pt x="1171575" y="166687"/>
                  </a:cubicBezTo>
                  <a:cubicBezTo>
                    <a:pt x="1172265" y="164273"/>
                    <a:pt x="1173412" y="161993"/>
                    <a:pt x="1173956" y="159543"/>
                  </a:cubicBezTo>
                  <a:cubicBezTo>
                    <a:pt x="1175003" y="154830"/>
                    <a:pt x="1175603" y="150028"/>
                    <a:pt x="1176337" y="145256"/>
                  </a:cubicBezTo>
                  <a:cubicBezTo>
                    <a:pt x="1177190" y="139709"/>
                    <a:pt x="1177456" y="134056"/>
                    <a:pt x="1178718" y="128587"/>
                  </a:cubicBezTo>
                  <a:cubicBezTo>
                    <a:pt x="1179847" y="123696"/>
                    <a:pt x="1181893" y="119062"/>
                    <a:pt x="1183481" y="114300"/>
                  </a:cubicBezTo>
                  <a:cubicBezTo>
                    <a:pt x="1184275" y="111919"/>
                    <a:pt x="1184470" y="109244"/>
                    <a:pt x="1185862" y="107156"/>
                  </a:cubicBezTo>
                  <a:lnTo>
                    <a:pt x="1190625" y="100012"/>
                  </a:lnTo>
                  <a:cubicBezTo>
                    <a:pt x="1191185" y="97771"/>
                    <a:pt x="1193835" y="86137"/>
                    <a:pt x="1195387" y="83343"/>
                  </a:cubicBezTo>
                  <a:cubicBezTo>
                    <a:pt x="1198167" y="78340"/>
                    <a:pt x="1200865" y="73103"/>
                    <a:pt x="1204912" y="69056"/>
                  </a:cubicBezTo>
                  <a:cubicBezTo>
                    <a:pt x="1209675" y="64293"/>
                    <a:pt x="1215464" y="60372"/>
                    <a:pt x="1219200" y="54768"/>
                  </a:cubicBezTo>
                  <a:cubicBezTo>
                    <a:pt x="1222757" y="49433"/>
                    <a:pt x="1226970" y="42827"/>
                    <a:pt x="1231106" y="38100"/>
                  </a:cubicBezTo>
                  <a:cubicBezTo>
                    <a:pt x="1236438" y="32006"/>
                    <a:pt x="1242103" y="28835"/>
                    <a:pt x="1245393" y="21431"/>
                  </a:cubicBezTo>
                  <a:cubicBezTo>
                    <a:pt x="1247432" y="16843"/>
                    <a:pt x="1250156" y="7143"/>
                    <a:pt x="1250156" y="7143"/>
                  </a:cubicBezTo>
                  <a:cubicBezTo>
                    <a:pt x="1250950" y="9524"/>
                    <a:pt x="1251877" y="11865"/>
                    <a:pt x="1252537" y="14287"/>
                  </a:cubicBezTo>
                  <a:cubicBezTo>
                    <a:pt x="1254259" y="20602"/>
                    <a:pt x="1255230" y="27127"/>
                    <a:pt x="1257300" y="33337"/>
                  </a:cubicBezTo>
                  <a:cubicBezTo>
                    <a:pt x="1262699" y="49536"/>
                    <a:pt x="1255911" y="29637"/>
                    <a:pt x="1264443" y="52387"/>
                  </a:cubicBezTo>
                  <a:cubicBezTo>
                    <a:pt x="1265324" y="54737"/>
                    <a:pt x="1265836" y="57224"/>
                    <a:pt x="1266825" y="59531"/>
                  </a:cubicBezTo>
                  <a:cubicBezTo>
                    <a:pt x="1268223" y="62794"/>
                    <a:pt x="1270189" y="65793"/>
                    <a:pt x="1271587" y="69056"/>
                  </a:cubicBezTo>
                  <a:cubicBezTo>
                    <a:pt x="1277500" y="82855"/>
                    <a:pt x="1269580" y="69619"/>
                    <a:pt x="1278731" y="83343"/>
                  </a:cubicBezTo>
                  <a:cubicBezTo>
                    <a:pt x="1280318" y="88106"/>
                    <a:pt x="1280708" y="93454"/>
                    <a:pt x="1283493" y="97631"/>
                  </a:cubicBezTo>
                  <a:lnTo>
                    <a:pt x="1297781" y="119062"/>
                  </a:lnTo>
                  <a:cubicBezTo>
                    <a:pt x="1299368" y="121443"/>
                    <a:pt x="1301480" y="123549"/>
                    <a:pt x="1302543" y="126206"/>
                  </a:cubicBezTo>
                  <a:cubicBezTo>
                    <a:pt x="1309551" y="143724"/>
                    <a:pt x="1304144" y="132577"/>
                    <a:pt x="1312068" y="145256"/>
                  </a:cubicBezTo>
                  <a:cubicBezTo>
                    <a:pt x="1314521" y="149181"/>
                    <a:pt x="1316435" y="153459"/>
                    <a:pt x="1319212" y="157162"/>
                  </a:cubicBezTo>
                  <a:cubicBezTo>
                    <a:pt x="1321233" y="159856"/>
                    <a:pt x="1323975" y="161925"/>
                    <a:pt x="1326356" y="164306"/>
                  </a:cubicBezTo>
                  <a:cubicBezTo>
                    <a:pt x="1327150" y="166687"/>
                    <a:pt x="1327518" y="169256"/>
                    <a:pt x="1328737" y="171450"/>
                  </a:cubicBezTo>
                  <a:cubicBezTo>
                    <a:pt x="1331517" y="176453"/>
                    <a:pt x="1336452" y="180307"/>
                    <a:pt x="1338262" y="185737"/>
                  </a:cubicBezTo>
                  <a:cubicBezTo>
                    <a:pt x="1339056" y="188118"/>
                    <a:pt x="1339398" y="190702"/>
                    <a:pt x="1340643" y="192881"/>
                  </a:cubicBezTo>
                  <a:cubicBezTo>
                    <a:pt x="1345778" y="201867"/>
                    <a:pt x="1354039" y="209257"/>
                    <a:pt x="1357312" y="219075"/>
                  </a:cubicBezTo>
                  <a:cubicBezTo>
                    <a:pt x="1363895" y="238823"/>
                    <a:pt x="1352846" y="207766"/>
                    <a:pt x="1369218" y="240506"/>
                  </a:cubicBezTo>
                  <a:cubicBezTo>
                    <a:pt x="1370806" y="243681"/>
                    <a:pt x="1372220" y="246949"/>
                    <a:pt x="1373981" y="250031"/>
                  </a:cubicBezTo>
                  <a:cubicBezTo>
                    <a:pt x="1375401" y="252516"/>
                    <a:pt x="1377373" y="254663"/>
                    <a:pt x="1378743" y="257175"/>
                  </a:cubicBezTo>
                  <a:cubicBezTo>
                    <a:pt x="1394941" y="286873"/>
                    <a:pt x="1382155" y="267058"/>
                    <a:pt x="1393031" y="283368"/>
                  </a:cubicBezTo>
                  <a:cubicBezTo>
                    <a:pt x="1401713" y="309417"/>
                    <a:pt x="1387867" y="269964"/>
                    <a:pt x="1400175" y="297656"/>
                  </a:cubicBezTo>
                  <a:cubicBezTo>
                    <a:pt x="1409499" y="318635"/>
                    <a:pt x="1399041" y="306047"/>
                    <a:pt x="1412081" y="319087"/>
                  </a:cubicBezTo>
                  <a:cubicBezTo>
                    <a:pt x="1412875" y="321468"/>
                    <a:pt x="1413243" y="324037"/>
                    <a:pt x="1414462" y="326231"/>
                  </a:cubicBezTo>
                  <a:cubicBezTo>
                    <a:pt x="1414466" y="326239"/>
                    <a:pt x="1426366" y="344087"/>
                    <a:pt x="1428750" y="347662"/>
                  </a:cubicBezTo>
                  <a:lnTo>
                    <a:pt x="1433512" y="354806"/>
                  </a:lnTo>
                  <a:cubicBezTo>
                    <a:pt x="1435100" y="357187"/>
                    <a:pt x="1436995" y="359390"/>
                    <a:pt x="1438275" y="361950"/>
                  </a:cubicBezTo>
                  <a:cubicBezTo>
                    <a:pt x="1441189" y="367779"/>
                    <a:pt x="1443589" y="373565"/>
                    <a:pt x="1447800" y="378618"/>
                  </a:cubicBezTo>
                  <a:cubicBezTo>
                    <a:pt x="1449956" y="381205"/>
                    <a:pt x="1452752" y="383205"/>
                    <a:pt x="1454943" y="385762"/>
                  </a:cubicBezTo>
                  <a:cubicBezTo>
                    <a:pt x="1457526" y="388775"/>
                    <a:pt x="1459780" y="392058"/>
                    <a:pt x="1462087" y="395287"/>
                  </a:cubicBezTo>
                  <a:cubicBezTo>
                    <a:pt x="1463751" y="397616"/>
                    <a:pt x="1464826" y="400407"/>
                    <a:pt x="1466850" y="402431"/>
                  </a:cubicBezTo>
                  <a:cubicBezTo>
                    <a:pt x="1468873" y="404454"/>
                    <a:pt x="1471612" y="405606"/>
                    <a:pt x="1473993" y="407193"/>
                  </a:cubicBezTo>
                  <a:cubicBezTo>
                    <a:pt x="1474787" y="409574"/>
                    <a:pt x="1474983" y="412248"/>
                    <a:pt x="1476375" y="414337"/>
                  </a:cubicBezTo>
                  <a:cubicBezTo>
                    <a:pt x="1480044" y="419840"/>
                    <a:pt x="1485388" y="422728"/>
                    <a:pt x="1490662" y="426243"/>
                  </a:cubicBezTo>
                  <a:cubicBezTo>
                    <a:pt x="1495297" y="440150"/>
                    <a:pt x="1489416" y="427379"/>
                    <a:pt x="1500187" y="438150"/>
                  </a:cubicBezTo>
                  <a:cubicBezTo>
                    <a:pt x="1503781" y="441744"/>
                    <a:pt x="1506662" y="445990"/>
                    <a:pt x="1509712" y="450056"/>
                  </a:cubicBezTo>
                  <a:cubicBezTo>
                    <a:pt x="1511429" y="452346"/>
                    <a:pt x="1512451" y="455176"/>
                    <a:pt x="1514475" y="457200"/>
                  </a:cubicBezTo>
                  <a:cubicBezTo>
                    <a:pt x="1516498" y="459223"/>
                    <a:pt x="1519237" y="460375"/>
                    <a:pt x="1521618" y="461962"/>
                  </a:cubicBezTo>
                  <a:cubicBezTo>
                    <a:pt x="1530876" y="475848"/>
                    <a:pt x="1520911" y="462619"/>
                    <a:pt x="1535906" y="476250"/>
                  </a:cubicBezTo>
                  <a:cubicBezTo>
                    <a:pt x="1541720" y="481536"/>
                    <a:pt x="1547019" y="487362"/>
                    <a:pt x="1552575" y="492918"/>
                  </a:cubicBezTo>
                  <a:lnTo>
                    <a:pt x="1588293" y="528637"/>
                  </a:lnTo>
                  <a:lnTo>
                    <a:pt x="1595437" y="535781"/>
                  </a:lnTo>
                  <a:cubicBezTo>
                    <a:pt x="1597818" y="538162"/>
                    <a:pt x="1599779" y="541057"/>
                    <a:pt x="1602581" y="542925"/>
                  </a:cubicBezTo>
                  <a:cubicBezTo>
                    <a:pt x="1604962" y="544512"/>
                    <a:pt x="1607457" y="545942"/>
                    <a:pt x="1609725" y="547687"/>
                  </a:cubicBezTo>
                  <a:cubicBezTo>
                    <a:pt x="1637318" y="568912"/>
                    <a:pt x="1623444" y="563373"/>
                    <a:pt x="1640681" y="569118"/>
                  </a:cubicBezTo>
                  <a:cubicBezTo>
                    <a:pt x="1656528" y="581004"/>
                    <a:pt x="1643748" y="571929"/>
                    <a:pt x="1662112" y="583406"/>
                  </a:cubicBezTo>
                  <a:cubicBezTo>
                    <a:pt x="1664539" y="584923"/>
                    <a:pt x="1666771" y="586748"/>
                    <a:pt x="1669256" y="588168"/>
                  </a:cubicBezTo>
                  <a:cubicBezTo>
                    <a:pt x="1672338" y="589929"/>
                    <a:pt x="1675892" y="590868"/>
                    <a:pt x="1678781" y="592931"/>
                  </a:cubicBezTo>
                  <a:cubicBezTo>
                    <a:pt x="1681521" y="594889"/>
                    <a:pt x="1683338" y="597919"/>
                    <a:pt x="1685925" y="600075"/>
                  </a:cubicBezTo>
                  <a:cubicBezTo>
                    <a:pt x="1688123" y="601907"/>
                    <a:pt x="1690631" y="603337"/>
                    <a:pt x="1693068" y="604837"/>
                  </a:cubicBezTo>
                  <a:cubicBezTo>
                    <a:pt x="1717618" y="619945"/>
                    <a:pt x="1708483" y="616326"/>
                    <a:pt x="1724025" y="621506"/>
                  </a:cubicBezTo>
                  <a:cubicBezTo>
                    <a:pt x="1740744" y="632652"/>
                    <a:pt x="1721885" y="620984"/>
                    <a:pt x="1738312" y="628650"/>
                  </a:cubicBezTo>
                  <a:cubicBezTo>
                    <a:pt x="1747962" y="633153"/>
                    <a:pt x="1758027" y="637030"/>
                    <a:pt x="1766887" y="642937"/>
                  </a:cubicBezTo>
                  <a:cubicBezTo>
                    <a:pt x="1769268" y="644525"/>
                    <a:pt x="1771400" y="646573"/>
                    <a:pt x="1774031" y="647700"/>
                  </a:cubicBezTo>
                  <a:cubicBezTo>
                    <a:pt x="1777039" y="648989"/>
                    <a:pt x="1780381" y="649287"/>
                    <a:pt x="1783556" y="650081"/>
                  </a:cubicBezTo>
                  <a:cubicBezTo>
                    <a:pt x="1796111" y="658450"/>
                    <a:pt x="1784850" y="652100"/>
                    <a:pt x="1800225" y="657225"/>
                  </a:cubicBezTo>
                  <a:cubicBezTo>
                    <a:pt x="1804280" y="658577"/>
                    <a:pt x="1808225" y="660251"/>
                    <a:pt x="1812131" y="661987"/>
                  </a:cubicBezTo>
                  <a:cubicBezTo>
                    <a:pt x="1815375" y="663429"/>
                    <a:pt x="1818288" y="665627"/>
                    <a:pt x="1821656" y="666750"/>
                  </a:cubicBezTo>
                  <a:cubicBezTo>
                    <a:pt x="1825496" y="668030"/>
                    <a:pt x="1829685" y="667968"/>
                    <a:pt x="1833562" y="669131"/>
                  </a:cubicBezTo>
                  <a:cubicBezTo>
                    <a:pt x="1862635" y="677852"/>
                    <a:pt x="1832196" y="669583"/>
                    <a:pt x="1852612" y="678656"/>
                  </a:cubicBezTo>
                  <a:cubicBezTo>
                    <a:pt x="1865740" y="684491"/>
                    <a:pt x="1866008" y="682600"/>
                    <a:pt x="1878806" y="685800"/>
                  </a:cubicBezTo>
                  <a:cubicBezTo>
                    <a:pt x="1881241" y="686409"/>
                    <a:pt x="1883515" y="687572"/>
                    <a:pt x="1885950" y="688181"/>
                  </a:cubicBezTo>
                  <a:cubicBezTo>
                    <a:pt x="1889876" y="689163"/>
                    <a:pt x="1893912" y="689652"/>
                    <a:pt x="1897856" y="690562"/>
                  </a:cubicBezTo>
                  <a:cubicBezTo>
                    <a:pt x="1927712" y="697452"/>
                    <a:pt x="1905829" y="693743"/>
                    <a:pt x="1933575" y="697706"/>
                  </a:cubicBezTo>
                  <a:cubicBezTo>
                    <a:pt x="1936750" y="700087"/>
                    <a:pt x="1939550" y="703075"/>
                    <a:pt x="1943100" y="704850"/>
                  </a:cubicBezTo>
                  <a:cubicBezTo>
                    <a:pt x="1946027" y="706314"/>
                    <a:pt x="1949478" y="706332"/>
                    <a:pt x="1952625" y="707231"/>
                  </a:cubicBezTo>
                  <a:cubicBezTo>
                    <a:pt x="1955038" y="707920"/>
                    <a:pt x="1957347" y="708952"/>
                    <a:pt x="1959768" y="709612"/>
                  </a:cubicBezTo>
                  <a:cubicBezTo>
                    <a:pt x="1966083" y="711334"/>
                    <a:pt x="1978818" y="714375"/>
                    <a:pt x="1978818" y="714375"/>
                  </a:cubicBezTo>
                  <a:cubicBezTo>
                    <a:pt x="1981199" y="715962"/>
                    <a:pt x="1983347" y="717975"/>
                    <a:pt x="1985962" y="719137"/>
                  </a:cubicBezTo>
                  <a:cubicBezTo>
                    <a:pt x="1990550" y="721176"/>
                    <a:pt x="1996073" y="721115"/>
                    <a:pt x="2000250" y="723900"/>
                  </a:cubicBezTo>
                  <a:cubicBezTo>
                    <a:pt x="2005012" y="727075"/>
                    <a:pt x="2009107" y="731615"/>
                    <a:pt x="2014537" y="733425"/>
                  </a:cubicBezTo>
                  <a:cubicBezTo>
                    <a:pt x="2016918" y="734219"/>
                    <a:pt x="2019436" y="734683"/>
                    <a:pt x="2021681" y="735806"/>
                  </a:cubicBezTo>
                  <a:cubicBezTo>
                    <a:pt x="2025821" y="737876"/>
                    <a:pt x="2029447" y="740880"/>
                    <a:pt x="2033587" y="742950"/>
                  </a:cubicBezTo>
                  <a:cubicBezTo>
                    <a:pt x="2035832" y="744073"/>
                    <a:pt x="2038486" y="744209"/>
                    <a:pt x="2040731" y="745331"/>
                  </a:cubicBezTo>
                  <a:cubicBezTo>
                    <a:pt x="2043291" y="746611"/>
                    <a:pt x="2045245" y="748966"/>
                    <a:pt x="2047875" y="750093"/>
                  </a:cubicBezTo>
                  <a:cubicBezTo>
                    <a:pt x="2058548" y="754667"/>
                    <a:pt x="2055282" y="750226"/>
                    <a:pt x="2064543" y="754856"/>
                  </a:cubicBezTo>
                  <a:cubicBezTo>
                    <a:pt x="2067103" y="756136"/>
                    <a:pt x="2069072" y="758456"/>
                    <a:pt x="2071687" y="759618"/>
                  </a:cubicBezTo>
                  <a:cubicBezTo>
                    <a:pt x="2091387" y="768373"/>
                    <a:pt x="2080957" y="759363"/>
                    <a:pt x="2090737" y="7691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593011" y="2713441"/>
              <a:ext cx="3197977" cy="2387859"/>
              <a:chOff x="1308939" y="2726540"/>
              <a:chExt cx="3639122" cy="271725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124464" y="2863119"/>
                <a:ext cx="0" cy="16388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08939" y="4346385"/>
                <a:ext cx="36391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061404" y="2726540"/>
                    <a:ext cx="773931" cy="4001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404" y="2726540"/>
                    <a:ext cx="773931" cy="4001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4742" b="-490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3515814" y="4400823"/>
                    <a:ext cx="623934" cy="10429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den>
                          </m:f>
                        </m:oMath>
                      </m:oMathPara>
                    </a14:m>
                    <a:endParaRPr lang="en-US" sz="1600" b="0" dirty="0" smtClean="0">
                      <a:cs typeface="Arial" pitchFamily="34" charset="0"/>
                    </a:endParaRPr>
                  </a:p>
                  <a:p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5814" y="4400823"/>
                    <a:ext cx="623934" cy="10429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946118" y="4372272"/>
                    <a:ext cx="860530" cy="10429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den>
                          </m:f>
                        </m:oMath>
                      </m:oMathPara>
                    </a14:m>
                    <a:endParaRPr lang="en-US" sz="1600" b="0" dirty="0" smtClean="0">
                      <a:cs typeface="Arial" pitchFamily="34" charset="0"/>
                    </a:endParaRPr>
                  </a:p>
                  <a:p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118" y="4372272"/>
                    <a:ext cx="860530" cy="10429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Connector 13"/>
            <p:cNvCxnSpPr/>
            <p:nvPr/>
          </p:nvCxnSpPr>
          <p:spPr>
            <a:xfrm>
              <a:off x="12782591" y="3354022"/>
              <a:ext cx="0" cy="79189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553163" y="3354022"/>
              <a:ext cx="0" cy="79189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73353" y="739254"/>
            <a:ext cx="5924550" cy="531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8199553" y="2128541"/>
                <a:ext cx="6018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3" y="2128541"/>
                <a:ext cx="601831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8717692" y="2133614"/>
                <a:ext cx="3493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692" y="2133614"/>
                <a:ext cx="349391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8500468" y="47870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109360" y="1437669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6865522" y="2133614"/>
                <a:ext cx="5032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22" y="2133614"/>
                <a:ext cx="503279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9144828" y="2128541"/>
                <a:ext cx="387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28" y="2128541"/>
                <a:ext cx="387029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9319523" y="47870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0941203" y="-3156300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88277" y="-1852841"/>
            <a:ext cx="529142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0143292" y="-3549308"/>
                <a:ext cx="862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92" y="-3549308"/>
                <a:ext cx="862223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11806353" y="-1770068"/>
                <a:ext cx="6018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6353" y="-1770068"/>
                <a:ext cx="601831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11299864" y="-1764995"/>
                <a:ext cx="3493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864" y="-1764995"/>
                <a:ext cx="349391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12107268" y="-3419907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13399553" y="-1770068"/>
                <a:ext cx="387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553" y="-1770068"/>
                <a:ext cx="387029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>
            <a:off x="13574248" y="-3419907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4120930" y="-2460940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13786582" y="-1764995"/>
                <a:ext cx="750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582" y="-1764995"/>
                <a:ext cx="750334" cy="338554"/>
              </a:xfrm>
              <a:prstGeom prst="rect">
                <a:avLst/>
              </a:prstGeom>
              <a:blipFill>
                <a:blip r:embed="rId1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V="1">
            <a:off x="13049050" y="-2460940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2673883" y="-1764995"/>
                <a:ext cx="750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883" y="-1764995"/>
                <a:ext cx="750334" cy="338554"/>
              </a:xfrm>
              <a:prstGeom prst="rect">
                <a:avLst/>
              </a:prstGeom>
              <a:blipFill>
                <a:blip r:embed="rId1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4601312" y="-2891500"/>
            <a:ext cx="684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903363" y="3477042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81477" y="4780501"/>
            <a:ext cx="529142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7105452" y="3084034"/>
                <a:ext cx="8622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452" y="3084034"/>
                <a:ext cx="862223" cy="400110"/>
              </a:xfrm>
              <a:prstGeom prst="rect">
                <a:avLst/>
              </a:prstGeom>
              <a:blipFill>
                <a:blip r:embed="rId1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V="1">
            <a:off x="8913930" y="417240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8256964" y="2861381"/>
                <a:ext cx="6018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964" y="2861381"/>
                <a:ext cx="601831" cy="338554"/>
              </a:xfrm>
              <a:prstGeom prst="rect">
                <a:avLst/>
              </a:prstGeom>
              <a:blipFill>
                <a:blip r:embed="rId2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717692" y="4868347"/>
                <a:ext cx="3493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692" y="4868347"/>
                <a:ext cx="349391" cy="338554"/>
              </a:xfrm>
              <a:prstGeom prst="rect">
                <a:avLst/>
              </a:prstGeom>
              <a:blipFill>
                <a:blip r:embed="rId2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8557879" y="3213435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109360" y="417240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6865522" y="4868347"/>
                <a:ext cx="5032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22" y="4868347"/>
                <a:ext cx="503279" cy="338554"/>
              </a:xfrm>
              <a:prstGeom prst="rect">
                <a:avLst/>
              </a:prstGeom>
              <a:blipFill>
                <a:blip r:embed="rId2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9144828" y="2862523"/>
                <a:ext cx="387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28" y="2862523"/>
                <a:ext cx="387029" cy="338554"/>
              </a:xfrm>
              <a:prstGeom prst="rect">
                <a:avLst/>
              </a:prstGeom>
              <a:blipFill>
                <a:blip r:embed="rId2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9319523" y="3213435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245548" y="417240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9863744" y="4868347"/>
                <a:ext cx="7636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744" y="4868347"/>
                <a:ext cx="763607" cy="338554"/>
              </a:xfrm>
              <a:prstGeom prst="rect">
                <a:avLst/>
              </a:prstGeom>
              <a:blipFill>
                <a:blip r:embed="rId2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 flipV="1">
            <a:off x="8200644" y="417240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7817749" y="4859420"/>
                <a:ext cx="7636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49" y="4859420"/>
                <a:ext cx="763607" cy="338554"/>
              </a:xfrm>
              <a:prstGeom prst="rect">
                <a:avLst/>
              </a:prstGeom>
              <a:blipFill>
                <a:blip r:embed="rId2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8995567" y="6000921"/>
                <a:ext cx="978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567" y="6000921"/>
                <a:ext cx="978409" cy="338554"/>
              </a:xfrm>
              <a:prstGeom prst="rect">
                <a:avLst/>
              </a:prstGeom>
              <a:blipFill>
                <a:blip r:embed="rId2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6261300" y="6247587"/>
                <a:ext cx="2336730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300" y="6247587"/>
                <a:ext cx="2336730" cy="5588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79" idx="0"/>
          </p:cNvCxnSpPr>
          <p:nvPr/>
        </p:nvCxnSpPr>
        <p:spPr>
          <a:xfrm flipH="1" flipV="1">
            <a:off x="8717692" y="4805219"/>
            <a:ext cx="767080" cy="119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0" idx="0"/>
          </p:cNvCxnSpPr>
          <p:nvPr/>
        </p:nvCxnSpPr>
        <p:spPr>
          <a:xfrm flipV="1">
            <a:off x="7429665" y="4805219"/>
            <a:ext cx="921855" cy="144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2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Effect of Aliasing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" y="1201949"/>
            <a:ext cx="11886263" cy="5413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0200" y="996918"/>
            <a:ext cx="199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True signal 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7376" y="1049549"/>
            <a:ext cx="528955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Sampling frequency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2201" y="2025490"/>
            <a:ext cx="150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Nyquist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frequency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1201" y="3908459"/>
            <a:ext cx="528955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Sampling 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1451" y="4506680"/>
            <a:ext cx="144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Estimated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frequency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8576" y="6173670"/>
            <a:ext cx="150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Nyquist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frequency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43800" y="5924550"/>
            <a:ext cx="787401" cy="504825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59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Georgia</vt:lpstr>
      <vt:lpstr>Impact</vt:lpstr>
      <vt:lpstr>Office Theme</vt:lpstr>
      <vt:lpstr>Uwaterloo_Theme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5</cp:revision>
  <dcterms:created xsi:type="dcterms:W3CDTF">2020-01-20T13:08:24Z</dcterms:created>
  <dcterms:modified xsi:type="dcterms:W3CDTF">2020-01-20T13:41:01Z</dcterms:modified>
</cp:coreProperties>
</file>