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552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D9A-95EA-4F57-8FD3-D6B2984D4E2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DD6E-A576-4F2F-9E61-F106DF85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D9A-95EA-4F57-8FD3-D6B2984D4E2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DD6E-A576-4F2F-9E61-F106DF85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D9A-95EA-4F57-8FD3-D6B2984D4E2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DD6E-A576-4F2F-9E61-F106DF85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6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D9A-95EA-4F57-8FD3-D6B2984D4E2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DD6E-A576-4F2F-9E61-F106DF85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D9A-95EA-4F57-8FD3-D6B2984D4E2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DD6E-A576-4F2F-9E61-F106DF85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D9A-95EA-4F57-8FD3-D6B2984D4E2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DD6E-A576-4F2F-9E61-F106DF85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5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D9A-95EA-4F57-8FD3-D6B2984D4E2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DD6E-A576-4F2F-9E61-F106DF85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1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D9A-95EA-4F57-8FD3-D6B2984D4E2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DD6E-A576-4F2F-9E61-F106DF85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D9A-95EA-4F57-8FD3-D6B2984D4E2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DD6E-A576-4F2F-9E61-F106DF85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2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D9A-95EA-4F57-8FD3-D6B2984D4E2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DD6E-A576-4F2F-9E61-F106DF85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6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AD9A-95EA-4F57-8FD3-D6B2984D4E2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DD6E-A576-4F2F-9E61-F106DF85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FAD9A-95EA-4F57-8FD3-D6B2984D4E2F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6DD6E-A576-4F2F-9E61-F106DF85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4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6" y="0"/>
            <a:ext cx="3926909" cy="6708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4284" y="520701"/>
            <a:ext cx="3994150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4284" y="2470151"/>
            <a:ext cx="3994150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4284" y="3613151"/>
            <a:ext cx="3994150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4284" y="4767263"/>
            <a:ext cx="3994150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4284" y="5160963"/>
            <a:ext cx="3994150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4284" y="6315075"/>
            <a:ext cx="3994150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4284" y="1270001"/>
            <a:ext cx="3994150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7168"/>
          <a:stretch/>
        </p:blipFill>
        <p:spPr>
          <a:xfrm>
            <a:off x="5519737" y="50800"/>
            <a:ext cx="2976563" cy="670267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519737" y="4679951"/>
            <a:ext cx="2976563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19737" y="5554663"/>
            <a:ext cx="2976563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64187" y="2168526"/>
            <a:ext cx="2976563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4187" y="1774826"/>
            <a:ext cx="2976563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64187" y="1381126"/>
            <a:ext cx="2976563" cy="39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8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2</cp:revision>
  <dcterms:created xsi:type="dcterms:W3CDTF">2020-02-03T01:15:37Z</dcterms:created>
  <dcterms:modified xsi:type="dcterms:W3CDTF">2020-02-03T01:17:47Z</dcterms:modified>
</cp:coreProperties>
</file>