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2886" y="-15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314D-612B-4180-8725-BD6A4AE5C66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8171-BFEC-41B2-90E7-7937B394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1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314D-612B-4180-8725-BD6A4AE5C66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8171-BFEC-41B2-90E7-7937B394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314D-612B-4180-8725-BD6A4AE5C66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8171-BFEC-41B2-90E7-7937B394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9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314D-612B-4180-8725-BD6A4AE5C66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8171-BFEC-41B2-90E7-7937B394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1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314D-612B-4180-8725-BD6A4AE5C66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8171-BFEC-41B2-90E7-7937B394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3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314D-612B-4180-8725-BD6A4AE5C66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8171-BFEC-41B2-90E7-7937B394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314D-612B-4180-8725-BD6A4AE5C66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8171-BFEC-41B2-90E7-7937B394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314D-612B-4180-8725-BD6A4AE5C66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8171-BFEC-41B2-90E7-7937B394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3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314D-612B-4180-8725-BD6A4AE5C66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8171-BFEC-41B2-90E7-7937B394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314D-612B-4180-8725-BD6A4AE5C66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8171-BFEC-41B2-90E7-7937B394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1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314D-612B-4180-8725-BD6A4AE5C66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8171-BFEC-41B2-90E7-7937B394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2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5314D-612B-4180-8725-BD6A4AE5C66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A8171-BFEC-41B2-90E7-7937B394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07870" y="2190997"/>
            <a:ext cx="3616037" cy="3645725"/>
          </a:xfrm>
          <a:custGeom>
            <a:avLst/>
            <a:gdLst>
              <a:gd name="connsiteX0" fmla="*/ 0 w 3716977"/>
              <a:gd name="connsiteY0" fmla="*/ 0 h 3645725"/>
              <a:gd name="connsiteX1" fmla="*/ 3716977 w 3716977"/>
              <a:gd name="connsiteY1" fmla="*/ 0 h 3645725"/>
              <a:gd name="connsiteX2" fmla="*/ 3716977 w 3716977"/>
              <a:gd name="connsiteY2" fmla="*/ 3645725 h 3645725"/>
              <a:gd name="connsiteX3" fmla="*/ 0 w 3716977"/>
              <a:gd name="connsiteY3" fmla="*/ 3645725 h 3645725"/>
              <a:gd name="connsiteX4" fmla="*/ 0 w 3716977"/>
              <a:gd name="connsiteY4" fmla="*/ 0 h 3645725"/>
              <a:gd name="connsiteX0" fmla="*/ 0 w 3716977"/>
              <a:gd name="connsiteY0" fmla="*/ 0 h 3645725"/>
              <a:gd name="connsiteX1" fmla="*/ 3592286 w 3716977"/>
              <a:gd name="connsiteY1" fmla="*/ 480951 h 3645725"/>
              <a:gd name="connsiteX2" fmla="*/ 3716977 w 3716977"/>
              <a:gd name="connsiteY2" fmla="*/ 3645725 h 3645725"/>
              <a:gd name="connsiteX3" fmla="*/ 0 w 3716977"/>
              <a:gd name="connsiteY3" fmla="*/ 3645725 h 3645725"/>
              <a:gd name="connsiteX4" fmla="*/ 0 w 3716977"/>
              <a:gd name="connsiteY4" fmla="*/ 0 h 3645725"/>
              <a:gd name="connsiteX0" fmla="*/ 0 w 3610099"/>
              <a:gd name="connsiteY0" fmla="*/ 0 h 3645725"/>
              <a:gd name="connsiteX1" fmla="*/ 3592286 w 3610099"/>
              <a:gd name="connsiteY1" fmla="*/ 480951 h 3645725"/>
              <a:gd name="connsiteX2" fmla="*/ 3610099 w 3610099"/>
              <a:gd name="connsiteY2" fmla="*/ 2909455 h 3645725"/>
              <a:gd name="connsiteX3" fmla="*/ 0 w 3610099"/>
              <a:gd name="connsiteY3" fmla="*/ 3645725 h 3645725"/>
              <a:gd name="connsiteX4" fmla="*/ 0 w 3610099"/>
              <a:gd name="connsiteY4" fmla="*/ 0 h 3645725"/>
              <a:gd name="connsiteX0" fmla="*/ 0 w 3616037"/>
              <a:gd name="connsiteY0" fmla="*/ 0 h 3645725"/>
              <a:gd name="connsiteX1" fmla="*/ 3592286 w 3616037"/>
              <a:gd name="connsiteY1" fmla="*/ 480951 h 3645725"/>
              <a:gd name="connsiteX2" fmla="*/ 3616037 w 3616037"/>
              <a:gd name="connsiteY2" fmla="*/ 2891642 h 3645725"/>
              <a:gd name="connsiteX3" fmla="*/ 0 w 3616037"/>
              <a:gd name="connsiteY3" fmla="*/ 3645725 h 3645725"/>
              <a:gd name="connsiteX4" fmla="*/ 0 w 3616037"/>
              <a:gd name="connsiteY4" fmla="*/ 0 h 364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6037" h="3645725">
                <a:moveTo>
                  <a:pt x="0" y="0"/>
                </a:moveTo>
                <a:lnTo>
                  <a:pt x="3592286" y="480951"/>
                </a:lnTo>
                <a:lnTo>
                  <a:pt x="3616037" y="2891642"/>
                </a:lnTo>
                <a:lnTo>
                  <a:pt x="0" y="36457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Please insert a good painting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86504" y="2891642"/>
            <a:ext cx="593766" cy="273131"/>
          </a:xfrm>
          <a:custGeom>
            <a:avLst/>
            <a:gdLst>
              <a:gd name="connsiteX0" fmla="*/ 0 w 593766"/>
              <a:gd name="connsiteY0" fmla="*/ 0 h 213755"/>
              <a:gd name="connsiteX1" fmla="*/ 593766 w 593766"/>
              <a:gd name="connsiteY1" fmla="*/ 0 h 213755"/>
              <a:gd name="connsiteX2" fmla="*/ 593766 w 593766"/>
              <a:gd name="connsiteY2" fmla="*/ 213755 h 213755"/>
              <a:gd name="connsiteX3" fmla="*/ 0 w 593766"/>
              <a:gd name="connsiteY3" fmla="*/ 213755 h 213755"/>
              <a:gd name="connsiteX4" fmla="*/ 0 w 593766"/>
              <a:gd name="connsiteY4" fmla="*/ 0 h 213755"/>
              <a:gd name="connsiteX0" fmla="*/ 5938 w 599704"/>
              <a:gd name="connsiteY0" fmla="*/ 0 h 237505"/>
              <a:gd name="connsiteX1" fmla="*/ 599704 w 599704"/>
              <a:gd name="connsiteY1" fmla="*/ 0 h 237505"/>
              <a:gd name="connsiteX2" fmla="*/ 599704 w 599704"/>
              <a:gd name="connsiteY2" fmla="*/ 213755 h 237505"/>
              <a:gd name="connsiteX3" fmla="*/ 0 w 599704"/>
              <a:gd name="connsiteY3" fmla="*/ 237505 h 237505"/>
              <a:gd name="connsiteX4" fmla="*/ 5938 w 599704"/>
              <a:gd name="connsiteY4" fmla="*/ 0 h 237505"/>
              <a:gd name="connsiteX0" fmla="*/ 5938 w 599704"/>
              <a:gd name="connsiteY0" fmla="*/ 53439 h 290944"/>
              <a:gd name="connsiteX1" fmla="*/ 593767 w 599704"/>
              <a:gd name="connsiteY1" fmla="*/ 0 h 290944"/>
              <a:gd name="connsiteX2" fmla="*/ 599704 w 599704"/>
              <a:gd name="connsiteY2" fmla="*/ 267194 h 290944"/>
              <a:gd name="connsiteX3" fmla="*/ 0 w 599704"/>
              <a:gd name="connsiteY3" fmla="*/ 290944 h 290944"/>
              <a:gd name="connsiteX4" fmla="*/ 5938 w 599704"/>
              <a:gd name="connsiteY4" fmla="*/ 53439 h 290944"/>
              <a:gd name="connsiteX0" fmla="*/ 0 w 593766"/>
              <a:gd name="connsiteY0" fmla="*/ 53439 h 267194"/>
              <a:gd name="connsiteX1" fmla="*/ 587829 w 593766"/>
              <a:gd name="connsiteY1" fmla="*/ 0 h 267194"/>
              <a:gd name="connsiteX2" fmla="*/ 593766 w 593766"/>
              <a:gd name="connsiteY2" fmla="*/ 267194 h 267194"/>
              <a:gd name="connsiteX3" fmla="*/ 89065 w 593766"/>
              <a:gd name="connsiteY3" fmla="*/ 267194 h 267194"/>
              <a:gd name="connsiteX4" fmla="*/ 0 w 593766"/>
              <a:gd name="connsiteY4" fmla="*/ 53439 h 267194"/>
              <a:gd name="connsiteX0" fmla="*/ 0 w 593766"/>
              <a:gd name="connsiteY0" fmla="*/ 53439 h 290944"/>
              <a:gd name="connsiteX1" fmla="*/ 587829 w 593766"/>
              <a:gd name="connsiteY1" fmla="*/ 0 h 290944"/>
              <a:gd name="connsiteX2" fmla="*/ 593766 w 593766"/>
              <a:gd name="connsiteY2" fmla="*/ 267194 h 290944"/>
              <a:gd name="connsiteX3" fmla="*/ 0 w 593766"/>
              <a:gd name="connsiteY3" fmla="*/ 290944 h 290944"/>
              <a:gd name="connsiteX4" fmla="*/ 0 w 593766"/>
              <a:gd name="connsiteY4" fmla="*/ 53439 h 290944"/>
              <a:gd name="connsiteX0" fmla="*/ 0 w 593766"/>
              <a:gd name="connsiteY0" fmla="*/ 35626 h 273131"/>
              <a:gd name="connsiteX1" fmla="*/ 587829 w 593766"/>
              <a:gd name="connsiteY1" fmla="*/ 0 h 273131"/>
              <a:gd name="connsiteX2" fmla="*/ 593766 w 593766"/>
              <a:gd name="connsiteY2" fmla="*/ 249381 h 273131"/>
              <a:gd name="connsiteX3" fmla="*/ 0 w 593766"/>
              <a:gd name="connsiteY3" fmla="*/ 273131 h 273131"/>
              <a:gd name="connsiteX4" fmla="*/ 0 w 593766"/>
              <a:gd name="connsiteY4" fmla="*/ 35626 h 27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766" h="273131">
                <a:moveTo>
                  <a:pt x="0" y="35626"/>
                </a:moveTo>
                <a:lnTo>
                  <a:pt x="587829" y="0"/>
                </a:lnTo>
                <a:lnTo>
                  <a:pt x="593766" y="249381"/>
                </a:lnTo>
                <a:lnTo>
                  <a:pt x="0" y="273131"/>
                </a:lnTo>
                <a:lnTo>
                  <a:pt x="0" y="3562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Clock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64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991" y="323354"/>
            <a:ext cx="8506018" cy="62112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24203" y="3705101"/>
            <a:ext cx="3020446" cy="2428504"/>
          </a:xfrm>
          <a:custGeom>
            <a:avLst/>
            <a:gdLst>
              <a:gd name="connsiteX0" fmla="*/ 0 w 2808514"/>
              <a:gd name="connsiteY0" fmla="*/ 0 h 2428504"/>
              <a:gd name="connsiteX1" fmla="*/ 2808514 w 2808514"/>
              <a:gd name="connsiteY1" fmla="*/ 0 h 2428504"/>
              <a:gd name="connsiteX2" fmla="*/ 2808514 w 2808514"/>
              <a:gd name="connsiteY2" fmla="*/ 2428504 h 2428504"/>
              <a:gd name="connsiteX3" fmla="*/ 0 w 2808514"/>
              <a:gd name="connsiteY3" fmla="*/ 2428504 h 2428504"/>
              <a:gd name="connsiteX4" fmla="*/ 0 w 2808514"/>
              <a:gd name="connsiteY4" fmla="*/ 0 h 2428504"/>
              <a:gd name="connsiteX0" fmla="*/ 2381 w 2808514"/>
              <a:gd name="connsiteY0" fmla="*/ 11906 h 2428504"/>
              <a:gd name="connsiteX1" fmla="*/ 2808514 w 2808514"/>
              <a:gd name="connsiteY1" fmla="*/ 0 h 2428504"/>
              <a:gd name="connsiteX2" fmla="*/ 2808514 w 2808514"/>
              <a:gd name="connsiteY2" fmla="*/ 2428504 h 2428504"/>
              <a:gd name="connsiteX3" fmla="*/ 0 w 2808514"/>
              <a:gd name="connsiteY3" fmla="*/ 2428504 h 2428504"/>
              <a:gd name="connsiteX4" fmla="*/ 2381 w 2808514"/>
              <a:gd name="connsiteY4" fmla="*/ 11906 h 2428504"/>
              <a:gd name="connsiteX0" fmla="*/ 2381 w 3020446"/>
              <a:gd name="connsiteY0" fmla="*/ 11906 h 2428504"/>
              <a:gd name="connsiteX1" fmla="*/ 2808514 w 3020446"/>
              <a:gd name="connsiteY1" fmla="*/ 0 h 2428504"/>
              <a:gd name="connsiteX2" fmla="*/ 3020446 w 3020446"/>
              <a:gd name="connsiteY2" fmla="*/ 2426123 h 2428504"/>
              <a:gd name="connsiteX3" fmla="*/ 0 w 3020446"/>
              <a:gd name="connsiteY3" fmla="*/ 2428504 h 2428504"/>
              <a:gd name="connsiteX4" fmla="*/ 2381 w 3020446"/>
              <a:gd name="connsiteY4" fmla="*/ 11906 h 242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0446" h="2428504">
                <a:moveTo>
                  <a:pt x="2381" y="11906"/>
                </a:moveTo>
                <a:lnTo>
                  <a:pt x="2808514" y="0"/>
                </a:lnTo>
                <a:lnTo>
                  <a:pt x="3020446" y="2426123"/>
                </a:lnTo>
                <a:lnTo>
                  <a:pt x="0" y="2428504"/>
                </a:lnTo>
                <a:cubicBezTo>
                  <a:pt x="794" y="1622971"/>
                  <a:pt x="1587" y="817439"/>
                  <a:pt x="2381" y="1190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Please insert any image! 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50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3</cp:revision>
  <dcterms:created xsi:type="dcterms:W3CDTF">2020-02-09T02:37:04Z</dcterms:created>
  <dcterms:modified xsi:type="dcterms:W3CDTF">2020-02-09T02:39:46Z</dcterms:modified>
</cp:coreProperties>
</file>