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ava Gajula" initials="MG" lastIdx="1" clrIdx="0">
    <p:extLst>
      <p:ext uri="{19B8F6BF-5375-455C-9EA6-DF929625EA0E}">
        <p15:presenceInfo xmlns:p15="http://schemas.microsoft.com/office/powerpoint/2012/main" userId="c015906ee10c9e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7D2"/>
    <a:srgbClr val="1D1D1D"/>
    <a:srgbClr val="051914"/>
    <a:srgbClr val="020A08"/>
    <a:srgbClr val="000000"/>
    <a:srgbClr val="33D5AB"/>
    <a:srgbClr val="0E192C"/>
    <a:srgbClr val="E03528"/>
    <a:srgbClr val="0C042E"/>
    <a:srgbClr val="2C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9T18:35:49.416" idx="1">
    <p:pos x="9260" y="50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083A-AF2E-4622-B849-26782B3446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462-277B-4B80-BF6F-517CDC80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F8D2-8ADF-9AB1-61A9-56F7D6AC4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B85C-7C4F-ADB8-ACFB-4C4306CCD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B56D-E17E-D6F1-04E5-803C7703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F8C4-0941-E9B5-A554-C9C1EFDA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8B2D-94A0-B68A-0236-0B290F6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5C87-090E-FC88-04F5-F26278D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580EA-AE68-BEF3-46EB-850F00A1E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9AFE-00F8-4819-F052-FFB8544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EC19-BAE5-09DA-DAFD-2451250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9D95-C291-9532-D6EA-39730EB2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6233A-DE3D-68BF-D1F6-7899AFA55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61FFF-90C4-3DA5-C881-0575842C7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2679-654D-C4C8-4CFD-3A33826F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CA5D-9B4C-C9B4-F99B-38B6289E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93A5-9C71-AC7E-8DC4-AF874EA8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BAE4-8999-9C43-1684-49FB2A82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5D59-35A9-04E2-0D2D-7FF8A376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E051-48E4-8E43-CE2E-6AEF8E6F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4D48-AEA2-A186-051E-E365090B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CB19-837F-7FFE-E7A2-79EF933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D86-1EE9-69FD-7A87-58520EEA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FC25-BC47-D1FB-7679-97659299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D261-18A5-EF0E-908B-DCD4FB4C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4865-9C39-42E3-825D-C503A665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73A-2669-9EE5-BCB9-175D334F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7DDB-09E9-A812-C5C9-07A49E49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E80C-E560-F873-DB1B-F6A2E6C9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A155E-6429-A1E0-F7A0-0DB7F0DB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DDA12-4CCA-849C-6AFE-9FB10E4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7841A-E074-414D-618B-6A2CCD6F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B2B5-FB94-7B8A-37C1-7AB8ABB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DD73-2373-CA71-DA5E-BF8181DE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0E0A-C329-F987-8C62-5E9865BF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0AD3-A439-21FB-681D-9317E938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DB73F-BD0A-3705-75BD-6B097082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B41D9-FABF-396A-1932-801599A03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1317-AE67-5DCC-FE63-756E4403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1F5A-B31A-6833-07F8-0EF5BFF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91041-E24A-7289-AD1D-1CBDD53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7903-4338-AF4A-9109-259C8EFE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AF1E2-F173-4CF1-5CB0-67DC88E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0DE0C-75DF-7098-0E7E-1D31540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C75C9-B413-C008-0756-FEEB464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88E19-8A5F-47D5-DDD6-02AFF9A1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EF016-5414-FD7F-9051-140B6963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EA38-40DE-BC15-D66A-2804043F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003A-9EB6-CDA5-B05F-DD167C3D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0B75-5D81-0E0F-1143-A88EB000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B564-2E3B-EAAF-98CC-F15AF867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B47-CD5B-52B9-F972-AEA1450B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C73D0-571B-D1B5-8099-6098940D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646D-3183-746A-D05D-BE8FEAEC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D220-1733-F338-EF80-CCB566AD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B2BFB-D625-2B5E-75F2-9CCDC0850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F250C-5171-4924-2D26-7FB0F53F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2E3C2-565B-6CA9-9B42-34820A95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4E0B-6332-F2EC-BB12-19D302BA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07133-B0F0-3998-D8F1-5AB5CBB0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EC548-261C-1818-B5FC-F97F7112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527D-0B81-6C79-F239-DFA1D299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92C4-4DBE-9DF6-4AA4-341F8EFC6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9F14-2A84-4E6C-8CC0-7FE34D06680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7B64-6AA1-6269-4EFA-2799DEAEB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A176-69E8-2B49-38C3-1EE006374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1122-E393-461D-98B1-25ADD855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3E818"/>
                </a:solidFill>
              </a:rPr>
              <a:t>AUTOSCALLING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225" y="231960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2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After creation of Target Group ,we need to create Load Balancer for adding the Target group .</a:t>
            </a: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B3650-00F7-9337-0313-0AC053C5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422"/>
            <a:ext cx="12192000" cy="6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By using </a:t>
            </a:r>
            <a:r>
              <a:rPr lang="en-US" sz="2000" dirty="0" err="1">
                <a:solidFill>
                  <a:srgbClr val="1D1D1D"/>
                </a:solidFill>
              </a:rPr>
              <a:t>image,we</a:t>
            </a:r>
            <a:r>
              <a:rPr lang="en-US" sz="2000" dirty="0">
                <a:solidFill>
                  <a:srgbClr val="1D1D1D"/>
                </a:solidFill>
              </a:rPr>
              <a:t> have to create the Launch configuration of instance.</a:t>
            </a:r>
          </a:p>
          <a:p>
            <a:r>
              <a:rPr lang="en-US" sz="2000" dirty="0">
                <a:solidFill>
                  <a:srgbClr val="1D1D1D"/>
                </a:solidFill>
              </a:rPr>
              <a:t>(Launch configuration :-we should to confirm if we want to use existing instance or new instance). </a:t>
            </a: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803B8-56AD-FEEA-86CB-2ED9CAF5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010"/>
            <a:ext cx="12192000" cy="58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 err="1">
                <a:solidFill>
                  <a:srgbClr val="1D1D1D"/>
                </a:solidFill>
              </a:rPr>
              <a:t>And,finally</a:t>
            </a:r>
            <a:r>
              <a:rPr lang="en-US" sz="2000" dirty="0">
                <a:solidFill>
                  <a:srgbClr val="1D1D1D"/>
                </a:solidFill>
              </a:rPr>
              <a:t> we have to create an Auto </a:t>
            </a:r>
            <a:r>
              <a:rPr lang="en-US" sz="2000" dirty="0" err="1">
                <a:solidFill>
                  <a:srgbClr val="1D1D1D"/>
                </a:solidFill>
              </a:rPr>
              <a:t>Scalling</a:t>
            </a:r>
            <a:r>
              <a:rPr lang="en-US" sz="2000" dirty="0">
                <a:solidFill>
                  <a:srgbClr val="1D1D1D"/>
                </a:solidFill>
              </a:rPr>
              <a:t> Group.</a:t>
            </a:r>
          </a:p>
          <a:p>
            <a:r>
              <a:rPr lang="en-US" sz="2000" dirty="0">
                <a:solidFill>
                  <a:srgbClr val="1D1D1D"/>
                </a:solidFill>
              </a:rPr>
              <a:t>Step1:-Here we’re adding Launch configuration. </a:t>
            </a: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06637-CC63-6DE3-A816-B9A818E6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324"/>
            <a:ext cx="12192000" cy="60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STEP2:-CHOOSE INSTANCE LAUNCH OPERTION: </a:t>
            </a:r>
          </a:p>
          <a:p>
            <a:r>
              <a:rPr lang="en-US" sz="2000" dirty="0">
                <a:solidFill>
                  <a:srgbClr val="1D1D1D"/>
                </a:solidFill>
              </a:rPr>
              <a:t>(Here we’re adding VPC &amp; SUBNETS)</a:t>
            </a: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7D538-6049-342A-67F1-5DC058EA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740"/>
            <a:ext cx="12192000" cy="59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9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STEP3:-CONFIGURE ADVANCED OPERTION: </a:t>
            </a:r>
          </a:p>
          <a:p>
            <a:r>
              <a:rPr lang="en-US" sz="2000" dirty="0">
                <a:solidFill>
                  <a:srgbClr val="1D1D1D"/>
                </a:solidFill>
              </a:rPr>
              <a:t>(Here we’re attached existing Load Balancer &amp; Target group)</a:t>
            </a: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6C01C-7920-803E-222C-3C97917E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30"/>
            <a:ext cx="12192000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STEP 4:-CONFIGURE GROUP SIZE &amp; SCALE POLICY </a:t>
            </a:r>
          </a:p>
          <a:p>
            <a:r>
              <a:rPr lang="en-US" sz="2000" dirty="0">
                <a:solidFill>
                  <a:srgbClr val="1D1D1D"/>
                </a:solidFill>
              </a:rPr>
              <a:t>(here we’re adding desired capacity(min n max),</a:t>
            </a:r>
            <a:r>
              <a:rPr lang="en-US" sz="2000" dirty="0" err="1">
                <a:solidFill>
                  <a:srgbClr val="1D1D1D"/>
                </a:solidFill>
              </a:rPr>
              <a:t>Scalling</a:t>
            </a:r>
            <a:r>
              <a:rPr lang="en-US" sz="2000" dirty="0">
                <a:solidFill>
                  <a:srgbClr val="1D1D1D"/>
                </a:solidFill>
              </a:rPr>
              <a:t> policy(target value &amp; instances need)</a:t>
            </a:r>
          </a:p>
          <a:p>
            <a:endParaRPr lang="en-US" sz="2000" dirty="0">
              <a:solidFill>
                <a:srgbClr val="1D1D1D"/>
              </a:solidFill>
            </a:endParaRP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635E0-8F74-6EDF-28FA-8526EA35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42"/>
            <a:ext cx="12192000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Final step is to create Auto </a:t>
            </a:r>
            <a:r>
              <a:rPr lang="en-US" sz="2000" dirty="0" err="1">
                <a:solidFill>
                  <a:srgbClr val="1D1D1D"/>
                </a:solidFill>
              </a:rPr>
              <a:t>Scalling</a:t>
            </a:r>
            <a:r>
              <a:rPr lang="en-US" sz="2000" dirty="0">
                <a:solidFill>
                  <a:srgbClr val="1D1D1D"/>
                </a:solidFill>
              </a:rPr>
              <a:t> (Review and Launch)</a:t>
            </a:r>
          </a:p>
          <a:p>
            <a:endParaRPr lang="en-US" sz="2000" dirty="0">
              <a:solidFill>
                <a:srgbClr val="1D1D1D"/>
              </a:solidFill>
            </a:endParaRPr>
          </a:p>
          <a:p>
            <a:endParaRPr lang="en-US" sz="2000" dirty="0">
              <a:solidFill>
                <a:srgbClr val="1D1D1D"/>
              </a:solidFill>
            </a:endParaRP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20ABD-D053-27DA-36B8-5734107EE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958"/>
            <a:ext cx="12192000" cy="61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Here we have to take a DNS copy on load balancer and browse </a:t>
            </a:r>
            <a:r>
              <a:rPr lang="en-US" sz="2000" dirty="0" err="1">
                <a:solidFill>
                  <a:srgbClr val="1D1D1D"/>
                </a:solidFill>
              </a:rPr>
              <a:t>it.It’ll</a:t>
            </a:r>
            <a:r>
              <a:rPr lang="en-US" sz="2000" dirty="0">
                <a:solidFill>
                  <a:srgbClr val="1D1D1D"/>
                </a:solidFill>
              </a:rPr>
              <a:t> display like this.</a:t>
            </a:r>
          </a:p>
          <a:p>
            <a:endParaRPr lang="en-US" sz="2000" dirty="0">
              <a:solidFill>
                <a:srgbClr val="1D1D1D"/>
              </a:solidFill>
            </a:endParaRPr>
          </a:p>
          <a:p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99F6F-0082-717B-146E-53534565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422"/>
            <a:ext cx="12192000" cy="6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7751"/>
            <a:ext cx="12192000" cy="6933501"/>
          </a:xfrm>
        </p:spPr>
        <p:txBody>
          <a:bodyPr/>
          <a:lstStyle/>
          <a:p>
            <a:endParaRPr lang="en-US" sz="2000" dirty="0">
              <a:solidFill>
                <a:srgbClr val="1D1D1D"/>
              </a:solidFill>
            </a:endParaRPr>
          </a:p>
          <a:p>
            <a:r>
              <a:rPr lang="en-US" sz="2800" dirty="0">
                <a:solidFill>
                  <a:srgbClr val="1D1D1D"/>
                </a:solidFill>
              </a:rPr>
              <a:t>THANK YOU.</a:t>
            </a:r>
            <a:endParaRPr lang="en-US" sz="2800" dirty="0">
              <a:solidFill>
                <a:srgbClr val="1C47D2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15736"/>
            <a:ext cx="9143999" cy="19462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102D0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905" y="1115735"/>
            <a:ext cx="9454393" cy="49411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</a:t>
            </a:r>
            <a:r>
              <a:rPr lang="en-US" dirty="0" err="1">
                <a:solidFill>
                  <a:schemeClr val="accent1"/>
                </a:solidFill>
              </a:rPr>
              <a:t>AutoScalling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>
                <a:solidFill>
                  <a:srgbClr val="070D17"/>
                </a:solidFill>
              </a:rPr>
              <a:t>AWS Auto Scaling monitors your applications and automatically adjusts capacity to maintain steady, predictable performance at the lowest possible </a:t>
            </a:r>
            <a:r>
              <a:rPr lang="en-US" dirty="0" err="1">
                <a:solidFill>
                  <a:srgbClr val="070D17"/>
                </a:solidFill>
              </a:rPr>
              <a:t>cost.And</a:t>
            </a:r>
            <a:r>
              <a:rPr lang="en-US" dirty="0">
                <a:solidFill>
                  <a:srgbClr val="070D17"/>
                </a:solidFill>
              </a:rPr>
              <a:t> also combination of </a:t>
            </a:r>
            <a:r>
              <a:rPr lang="en-US" dirty="0" err="1">
                <a:solidFill>
                  <a:srgbClr val="070D17"/>
                </a:solidFill>
              </a:rPr>
              <a:t>Scalein</a:t>
            </a:r>
            <a:r>
              <a:rPr lang="en-US" dirty="0">
                <a:solidFill>
                  <a:srgbClr val="070D17"/>
                </a:solidFill>
              </a:rPr>
              <a:t>(</a:t>
            </a:r>
            <a:r>
              <a:rPr lang="en-US" dirty="0" err="1">
                <a:solidFill>
                  <a:srgbClr val="070D17"/>
                </a:solidFill>
              </a:rPr>
              <a:t>serverup</a:t>
            </a:r>
            <a:r>
              <a:rPr lang="en-US" dirty="0">
                <a:solidFill>
                  <a:srgbClr val="070D17"/>
                </a:solidFill>
              </a:rPr>
              <a:t>) and </a:t>
            </a:r>
            <a:r>
              <a:rPr lang="en-US" dirty="0" err="1">
                <a:solidFill>
                  <a:srgbClr val="070D17"/>
                </a:solidFill>
              </a:rPr>
              <a:t>Scaleout</a:t>
            </a:r>
            <a:r>
              <a:rPr lang="en-US" dirty="0">
                <a:solidFill>
                  <a:srgbClr val="070D17"/>
                </a:solidFill>
              </a:rPr>
              <a:t>(</a:t>
            </a:r>
            <a:r>
              <a:rPr lang="en-US" dirty="0" err="1">
                <a:solidFill>
                  <a:srgbClr val="070D17"/>
                </a:solidFill>
              </a:rPr>
              <a:t>serverdown</a:t>
            </a:r>
            <a:r>
              <a:rPr lang="en-US" dirty="0">
                <a:solidFill>
                  <a:srgbClr val="070D17"/>
                </a:solidFill>
              </a:rPr>
              <a:t>) process will be done on backend (the process of automatically increasing or decreasing the computational resources delivered to a cloud workload based on need).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What is Auto Scaling? Definition &amp; FAQs | Avi Networks">
            <a:extLst>
              <a:ext uri="{FF2B5EF4-FFF2-40B4-BE49-F238E27FC236}">
                <a16:creationId xmlns:a16="http://schemas.microsoft.com/office/drawing/2014/main" id="{DB64249C-AAB5-F985-222E-FEDBDB72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72" y="3774331"/>
            <a:ext cx="5897461" cy="20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2D05"/>
                </a:solidFill>
              </a:rPr>
              <a:t>In </a:t>
            </a:r>
            <a:r>
              <a:rPr lang="en-US" sz="2400" dirty="0" err="1">
                <a:solidFill>
                  <a:srgbClr val="102D05"/>
                </a:solidFill>
              </a:rPr>
              <a:t>AutoScalling</a:t>
            </a:r>
            <a:r>
              <a:rPr lang="en-US" sz="2400" dirty="0">
                <a:solidFill>
                  <a:srgbClr val="102D05"/>
                </a:solidFill>
              </a:rPr>
              <a:t> ,We have 2 types 1.Horizantal </a:t>
            </a:r>
            <a:r>
              <a:rPr lang="en-US" sz="2400" dirty="0" err="1">
                <a:solidFill>
                  <a:srgbClr val="102D05"/>
                </a:solidFill>
              </a:rPr>
              <a:t>scalling</a:t>
            </a:r>
            <a:r>
              <a:rPr lang="en-US" sz="2400" dirty="0">
                <a:solidFill>
                  <a:srgbClr val="102D05"/>
                </a:solidFill>
              </a:rPr>
              <a:t>(whenever server utilization will get high automatically servers will get launched in backend </a:t>
            </a:r>
            <a:r>
              <a:rPr lang="en-US" sz="2400" dirty="0" err="1">
                <a:solidFill>
                  <a:srgbClr val="102D05"/>
                </a:solidFill>
              </a:rPr>
              <a:t>a.Scalein:It</a:t>
            </a:r>
            <a:r>
              <a:rPr lang="en-US" sz="2400" dirty="0">
                <a:solidFill>
                  <a:srgbClr val="102D05"/>
                </a:solidFill>
              </a:rPr>
              <a:t> helps to delete an extra servers.</a:t>
            </a:r>
            <a:br>
              <a:rPr lang="en-US" sz="2400" dirty="0">
                <a:solidFill>
                  <a:srgbClr val="102D05"/>
                </a:solidFill>
              </a:rPr>
            </a:br>
            <a:r>
              <a:rPr lang="en-US" sz="2400" dirty="0" err="1">
                <a:solidFill>
                  <a:srgbClr val="102D05"/>
                </a:solidFill>
              </a:rPr>
              <a:t>b.Scaleout:It</a:t>
            </a:r>
            <a:r>
              <a:rPr lang="en-US" sz="2400" dirty="0">
                <a:solidFill>
                  <a:srgbClr val="102D05"/>
                </a:solidFill>
              </a:rPr>
              <a:t> helps to add new servers required.</a:t>
            </a:r>
            <a:br>
              <a:rPr lang="en-US" sz="2400" dirty="0">
                <a:solidFill>
                  <a:srgbClr val="102D05"/>
                </a:solidFill>
              </a:rPr>
            </a:br>
            <a:r>
              <a:rPr lang="en-US" sz="2400" dirty="0">
                <a:solidFill>
                  <a:srgbClr val="102D05"/>
                </a:solidFill>
              </a:rPr>
              <a:t>                                      2.Vertical  </a:t>
            </a:r>
            <a:r>
              <a:rPr lang="en-US" sz="2400" dirty="0" err="1">
                <a:solidFill>
                  <a:srgbClr val="102D05"/>
                </a:solidFill>
              </a:rPr>
              <a:t>Scalling</a:t>
            </a:r>
            <a:r>
              <a:rPr lang="en-US" sz="2400" dirty="0">
                <a:solidFill>
                  <a:srgbClr val="102D05"/>
                </a:solidFill>
              </a:rPr>
              <a:t>:-whenever server usage will be full ,this </a:t>
            </a:r>
            <a:r>
              <a:rPr lang="en-US" sz="2400" dirty="0" err="1">
                <a:solidFill>
                  <a:srgbClr val="102D05"/>
                </a:solidFill>
              </a:rPr>
              <a:t>scalling</a:t>
            </a:r>
            <a:r>
              <a:rPr lang="en-US" sz="2400" dirty="0">
                <a:solidFill>
                  <a:srgbClr val="102D05"/>
                </a:solidFill>
              </a:rPr>
              <a:t> will help to add the new storage before stopped the server.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717" y="801911"/>
            <a:ext cx="11136284" cy="5629011"/>
          </a:xfrm>
        </p:spPr>
        <p:txBody>
          <a:bodyPr/>
          <a:lstStyle/>
          <a:p>
            <a:endParaRPr lang="en-US" dirty="0">
              <a:solidFill>
                <a:srgbClr val="070D17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endParaRPr lang="en-US" sz="2400" dirty="0">
              <a:solidFill>
                <a:srgbClr val="0C042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81990"/>
            <a:ext cx="9143999" cy="362252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070D17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NEED OF AUTOSCALLING</a:t>
            </a:r>
          </a:p>
          <a:p>
            <a:r>
              <a:rPr lang="en-US" sz="2000" dirty="0">
                <a:solidFill>
                  <a:srgbClr val="33D5AB"/>
                </a:solidFill>
              </a:rPr>
              <a:t>EC2</a:t>
            </a:r>
          </a:p>
          <a:p>
            <a:r>
              <a:rPr lang="en-US" sz="2000" dirty="0">
                <a:solidFill>
                  <a:srgbClr val="33D5AB"/>
                </a:solidFill>
              </a:rPr>
              <a:t>APPLICATION(required)(we’re taking nginx application)</a:t>
            </a:r>
          </a:p>
          <a:p>
            <a:r>
              <a:rPr lang="en-US" sz="2000" dirty="0">
                <a:solidFill>
                  <a:srgbClr val="33D5AB"/>
                </a:solidFill>
              </a:rPr>
              <a:t>IMAGE(same server)</a:t>
            </a:r>
          </a:p>
          <a:p>
            <a:r>
              <a:rPr lang="en-US" sz="2000" dirty="0">
                <a:solidFill>
                  <a:srgbClr val="33D5AB"/>
                </a:solidFill>
              </a:rPr>
              <a:t>TARGET GROUPS</a:t>
            </a:r>
          </a:p>
          <a:p>
            <a:r>
              <a:rPr lang="en-US" sz="2000" dirty="0">
                <a:solidFill>
                  <a:srgbClr val="33D5AB"/>
                </a:solidFill>
              </a:rPr>
              <a:t>APPLICATION LOAD BALANCER</a:t>
            </a:r>
          </a:p>
          <a:p>
            <a:r>
              <a:rPr lang="en-US" sz="2000" dirty="0">
                <a:solidFill>
                  <a:srgbClr val="33D5AB"/>
                </a:solidFill>
              </a:rPr>
              <a:t>LAUNCH CONFIGURATION AND </a:t>
            </a:r>
          </a:p>
          <a:p>
            <a:r>
              <a:rPr lang="en-US" sz="2000" dirty="0">
                <a:solidFill>
                  <a:srgbClr val="33D5AB"/>
                </a:solidFill>
              </a:rPr>
              <a:t>AUTOSCALLING.</a:t>
            </a: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1476139" cy="6933501"/>
          </a:xfrm>
        </p:spPr>
        <p:txBody>
          <a:bodyPr/>
          <a:lstStyle/>
          <a:p>
            <a:r>
              <a:rPr lang="en-US" sz="2000" dirty="0">
                <a:solidFill>
                  <a:srgbClr val="33D5AB"/>
                </a:solidFill>
              </a:rPr>
              <a:t> </a:t>
            </a: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051914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AF3DF-EEEB-9DFA-108E-6B767242C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21" y="-415012"/>
            <a:ext cx="12319220" cy="72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33D5AB"/>
                </a:solidFill>
              </a:rPr>
              <a:t>HERE,We’re</a:t>
            </a:r>
            <a:r>
              <a:rPr lang="en-US" sz="2000" dirty="0">
                <a:solidFill>
                  <a:srgbClr val="33D5AB"/>
                </a:solidFill>
              </a:rPr>
              <a:t> Checking the </a:t>
            </a:r>
            <a:r>
              <a:rPr lang="en-US" sz="2000" dirty="0" err="1">
                <a:solidFill>
                  <a:srgbClr val="33D5AB"/>
                </a:solidFill>
              </a:rPr>
              <a:t>server,whether</a:t>
            </a:r>
            <a:r>
              <a:rPr lang="en-US" sz="2000" dirty="0">
                <a:solidFill>
                  <a:srgbClr val="33D5AB"/>
                </a:solidFill>
              </a:rPr>
              <a:t> the server had Application (or) </a:t>
            </a:r>
            <a:r>
              <a:rPr lang="en-US" sz="2000" dirty="0" err="1">
                <a:solidFill>
                  <a:srgbClr val="33D5AB"/>
                </a:solidFill>
              </a:rPr>
              <a:t>not.If</a:t>
            </a:r>
            <a:r>
              <a:rPr lang="en-US" sz="2000" dirty="0">
                <a:solidFill>
                  <a:srgbClr val="33D5AB"/>
                </a:solidFill>
              </a:rPr>
              <a:t> the application is here the browse will displays results.</a:t>
            </a: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051914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5AF51-B669-D042-5490-26971676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842"/>
            <a:ext cx="12192000" cy="56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5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endParaRPr lang="en-US" sz="2000" dirty="0"/>
          </a:p>
          <a:p>
            <a:endParaRPr lang="en-US" sz="2000" dirty="0">
              <a:solidFill>
                <a:srgbClr val="33D5AB"/>
              </a:solidFill>
            </a:endParaRPr>
          </a:p>
          <a:p>
            <a:endParaRPr lang="en-US" sz="2000" dirty="0">
              <a:solidFill>
                <a:srgbClr val="33D5AB"/>
              </a:solidFill>
            </a:endParaRPr>
          </a:p>
          <a:p>
            <a:r>
              <a:rPr lang="en-US" sz="2000" dirty="0"/>
              <a:t>After checking the </a:t>
            </a:r>
            <a:r>
              <a:rPr lang="en-US" sz="2000" dirty="0" err="1"/>
              <a:t>browse,we</a:t>
            </a:r>
            <a:r>
              <a:rPr lang="en-US" sz="2000" dirty="0"/>
              <a:t> need to create an Image (replica of the same server)</a:t>
            </a: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3916D-34F1-6769-FD7C-508530AC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699"/>
            <a:ext cx="12192000" cy="49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At the same time will get created snapshot too.</a:t>
            </a: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B37BF-3875-5E62-BB8A-40558E5C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422"/>
            <a:ext cx="12192000" cy="6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F553-F10C-5A6D-AEF6-5FE78FD7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990"/>
            <a:ext cx="9143999" cy="36225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C042E"/>
                </a:solidFill>
              </a:rPr>
              <a:t>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CEF9-107F-D958-7188-C92D359E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3" y="-75501"/>
            <a:ext cx="12192000" cy="6933501"/>
          </a:xfrm>
        </p:spPr>
        <p:txBody>
          <a:bodyPr/>
          <a:lstStyle/>
          <a:p>
            <a:r>
              <a:rPr lang="en-US" sz="2000" dirty="0">
                <a:solidFill>
                  <a:srgbClr val="1D1D1D"/>
                </a:solidFill>
              </a:rPr>
              <a:t>And Then we have to create a Target group(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Each target group is used to route requests to one or more registered targets. When you create each listener rule, you specify a target group and conditions). </a:t>
            </a:r>
            <a:endParaRPr lang="en-US" sz="2000" dirty="0">
              <a:solidFill>
                <a:srgbClr val="1D1D1D"/>
              </a:solidFill>
            </a:endParaRPr>
          </a:p>
        </p:txBody>
      </p:sp>
      <p:sp>
        <p:nvSpPr>
          <p:cNvPr id="5" name="AutoShape 2" descr="Horizontal Vs. Vertical Scaling: How Do They Compare?">
            <a:extLst>
              <a:ext uri="{FF2B5EF4-FFF2-40B4-BE49-F238E27FC236}">
                <a16:creationId xmlns:a16="http://schemas.microsoft.com/office/drawing/2014/main" id="{E6E6124D-044D-5AF9-8B9A-0DAA6579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orizontal Vs. Vertical Scaling: How Do They Compare?">
            <a:extLst>
              <a:ext uri="{FF2B5EF4-FFF2-40B4-BE49-F238E27FC236}">
                <a16:creationId xmlns:a16="http://schemas.microsoft.com/office/drawing/2014/main" id="{65788345-590C-0B11-5D80-EAE5DD182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1222" y="3429000"/>
            <a:ext cx="285957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1BD1-F6B5-B61D-6975-F91291B7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104"/>
            <a:ext cx="12192000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452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Office Theme</vt:lpstr>
      <vt:lpstr>AUTOSCALLING</vt:lpstr>
      <vt:lpstr>PowerPoint Presentation</vt:lpstr>
      <vt:lpstr>In AutoScalling ,We have 2 types 1.Horizantal scalling(whenever server utilization will get high automatically servers will get launched in backend a.Scalein:It helps to delete an extra servers. b.Scaleout:It helps to add new servers required.                                       2.Vertical  Scalling:-whenever server usage will be full ,this scalling will help to add the new storage before stopped the server.</vt:lpstr>
      <vt:lpstr>PowerPoint Presentation</vt:lpstr>
      <vt:lpstr>j</vt:lpstr>
      <vt:lpstr>j</vt:lpstr>
      <vt:lpstr>j</vt:lpstr>
      <vt:lpstr>j</vt:lpstr>
      <vt:lpstr>j</vt:lpstr>
      <vt:lpstr>j</vt:lpstr>
      <vt:lpstr>j</vt:lpstr>
      <vt:lpstr>j</vt:lpstr>
      <vt:lpstr>j</vt:lpstr>
      <vt:lpstr>j</vt:lpstr>
      <vt:lpstr>j</vt:lpstr>
      <vt:lpstr>j</vt:lpstr>
      <vt:lpstr>j</vt:lpstr>
      <vt:lpstr>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AUTOSCALLING</dc:title>
  <dc:creator>Madhava Gajula</dc:creator>
  <cp:lastModifiedBy>Madhava Gajula</cp:lastModifiedBy>
  <cp:revision>5</cp:revision>
  <dcterms:created xsi:type="dcterms:W3CDTF">2022-09-29T05:56:40Z</dcterms:created>
  <dcterms:modified xsi:type="dcterms:W3CDTF">2022-10-08T07:46:28Z</dcterms:modified>
</cp:coreProperties>
</file>