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DEE7-3D7C-AE6B-5C82-5F10FA67A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9D671-1B6D-3C99-1E8E-9019DEBA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E9485-1EDE-BAA4-4B1C-1C48930E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AD4D-C691-4442-9044-705A174C6B1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EB48-B426-E10C-C4B3-8EA386E2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E8D10-293A-E7B9-BCA4-D1DD49A8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03A1-B206-4DC1-9575-8909833A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7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C361-8F00-4552-1DF0-5BF88973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EF111-2D43-899B-E59B-0602D4D86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43DB-29F8-75C9-E513-9DBC8F5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AD4D-C691-4442-9044-705A174C6B1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18DD-DEDC-40F0-464D-53A1DC66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C6E8-388A-12C1-1EB0-831FAF5D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03A1-B206-4DC1-9575-8909833A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9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A7D1F-FA67-298A-CE57-EF8FE4556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1AB79-8ED7-F5C5-EFA7-68CA21734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0EBB1-616C-1CAB-8BCA-A783DAFA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AD4D-C691-4442-9044-705A174C6B1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FD68-C007-8161-3637-2D0AAF74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E246C-981E-44C8-E1CC-A2D37E8D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03A1-B206-4DC1-9575-8909833A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08A0-D68A-F8E8-3518-B9265E1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B59B-54F8-9ABD-94F6-892FF894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4494-F1AD-008E-BA9D-34FB3F73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AD4D-C691-4442-9044-705A174C6B1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3270E-89E4-C83A-893E-40FD175F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BA7D1-CFA7-3CFF-BDF2-DC464328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03A1-B206-4DC1-9575-8909833A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2BDF-8B8D-60B9-55FF-F8A9D6E2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4AAE0-CAB0-915E-FCC4-F25BE8413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34D15-CE88-01BF-ED7B-C8D5007F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AD4D-C691-4442-9044-705A174C6B1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B4F8F-D7DA-4943-DE59-B868A06C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5A9A-8B7B-C9DB-6FA5-03CFB39C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03A1-B206-4DC1-9575-8909833A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2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5465-4ADE-1074-CF59-3B9D660F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5F4F-B1A1-3D34-13D1-7A4B0F247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792A6-4BA9-60D7-FAF4-D39373FC8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40746-E830-BB37-8A42-5DAC3C7F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AD4D-C691-4442-9044-705A174C6B1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AB8A6-77D6-0A84-5029-6FB6B6EF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D3558-172E-7CFC-18A4-FE099604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03A1-B206-4DC1-9575-8909833A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ED9F-AD13-2EFB-554B-8EC63CAE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2A8EB-817A-515C-9960-0674F7CB4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C391C-DCF4-400B-3751-3841E4F3A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2B75C-17EF-C879-858B-F2EB454C6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D59BD-B86A-5448-6275-1B8C3927D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98FB7-1D89-9BC1-EA2D-27336AFC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AD4D-C691-4442-9044-705A174C6B1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CC9C7-5DC2-4C53-5F67-08F13F17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12714-BC27-0B31-9FE7-974537BC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03A1-B206-4DC1-9575-8909833A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2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0067-FD4C-BB9B-77B3-07F8E4CA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66479-495F-F9FC-79B3-8ED0924E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AD4D-C691-4442-9044-705A174C6B1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FBE82-8637-3E82-99D3-029A07B3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0B07E-7663-4A17-3FC1-F7546F04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03A1-B206-4DC1-9575-8909833A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46BAE-4D2A-8F5D-7F04-189B1875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AD4D-C691-4442-9044-705A174C6B1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BBD08-ACDA-74BA-B4E9-DA8653F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B190C-C2E4-EE3A-78AE-0057B845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03A1-B206-4DC1-9575-8909833A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4492-21FA-CCDB-2159-1433DF0A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8CDB-BAC1-A496-A8AE-437BBC9DC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6EF8A-FDC3-7FB3-322D-67FF3D7E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E49ED-5E21-E9BB-F144-60507AC9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AD4D-C691-4442-9044-705A174C6B1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85308-6F34-A27D-7FFB-D6BFB579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962DA-2E64-1AB4-3591-860B7668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03A1-B206-4DC1-9575-8909833A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7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68C5-E31F-1638-803E-7ADA67E6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2DF67-ADDD-85BB-98E3-80D9F3934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BAFEC-A2C3-DC64-0203-BB2641DA3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41CAD-9BF6-5C2E-C165-0F1BB3C2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AD4D-C691-4442-9044-705A174C6B1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05165-A930-E92B-EC33-B19B0ECC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3624-CE1D-078D-94E8-5C97EA62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03A1-B206-4DC1-9575-8909833A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3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A012C-0518-DEE3-5B19-F644AFFA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0F149-F3AA-3156-8A9C-6D17CDCF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20EA-D625-5F11-DE05-BC5071F85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AAD4D-C691-4442-9044-705A174C6B19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A16CB-DB0B-6004-DF17-BACF4BC6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B6319-7695-2946-ACEB-A98FEA70B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03A1-B206-4DC1-9575-8909833A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5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480D-D6DD-C3CA-6F59-5A802A320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EC2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994AC-8F04-C967-BCC8-B86ACE272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(Elastic cloud computing)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9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3.CONFIGURE INSTANCE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1731-A41F-70B5-8A20-F9E1CCF7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886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88B2D0-D831-9E52-5D7A-56EB36F8E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412"/>
            <a:ext cx="9711267" cy="54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1731-A41F-70B5-8A20-F9E1CCF7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886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NO.OF INSTANCES: - at a Time we have to create 20 instances by need.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NETWORKING:-select our existing VPC for private network.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SUBNETS:-select our existing subnets for improving speed and performance.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SHUTDOWN BEHAVIORE:-(STOP) Whenever we used to maintain a server(it will get deleted in maintained server) we should go to stop or Terminate.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TENANACY:-1.Shared:-</a:t>
            </a:r>
            <a:r>
              <a:rPr lang="en-US" sz="2000" dirty="0" err="1">
                <a:solidFill>
                  <a:schemeClr val="accent1"/>
                </a:solidFill>
              </a:rPr>
              <a:t>no.of</a:t>
            </a:r>
            <a:r>
              <a:rPr lang="en-US" sz="2000" dirty="0">
                <a:solidFill>
                  <a:schemeClr val="accent1"/>
                </a:solidFill>
              </a:rPr>
              <a:t> user(</a:t>
            </a:r>
            <a:r>
              <a:rPr lang="en-US" sz="2000" dirty="0" err="1">
                <a:solidFill>
                  <a:schemeClr val="accent1"/>
                </a:solidFill>
              </a:rPr>
              <a:t>no.of</a:t>
            </a:r>
            <a:r>
              <a:rPr lang="en-US" sz="2000" dirty="0">
                <a:solidFill>
                  <a:schemeClr val="accent1"/>
                </a:solidFill>
              </a:rPr>
              <a:t> companies)+one server.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            2.Dedicated:-</a:t>
            </a:r>
            <a:r>
              <a:rPr lang="en-US" sz="2000" dirty="0" err="1">
                <a:solidFill>
                  <a:schemeClr val="accent1"/>
                </a:solidFill>
              </a:rPr>
              <a:t>no.of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server+one</a:t>
            </a:r>
            <a:r>
              <a:rPr lang="en-US" sz="2000" dirty="0">
                <a:solidFill>
                  <a:schemeClr val="accent1"/>
                </a:solidFill>
              </a:rPr>
              <a:t> user(for security)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            3.Dedicated Host:-adopting from physical </a:t>
            </a:r>
            <a:r>
              <a:rPr lang="en-US" sz="2000" dirty="0" err="1">
                <a:solidFill>
                  <a:schemeClr val="accent1"/>
                </a:solidFill>
              </a:rPr>
              <a:t>server+xen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server+sub</a:t>
            </a:r>
            <a:r>
              <a:rPr lang="en-US" sz="2000" dirty="0">
                <a:solidFill>
                  <a:schemeClr val="accent1"/>
                </a:solidFill>
              </a:rPr>
              <a:t> servers.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8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4.ADD STORAGE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1731-A41F-70B5-8A20-F9E1CCF7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886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94D35-3C6E-8974-46FF-87BE85D8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493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3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1731-A41F-70B5-8A20-F9E1CCF7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886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Volume Type:-choose your Volume Type(EBS).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Device            :-location of your volume stored in.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Snapshot        :-whatever snapshot you required.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Volume Type :-General purpose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Size                  :-How much you required for the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5.ADD TAGS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1731-A41F-70B5-8A20-F9E1CCF7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886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A4EF7-C422-6614-53B5-D44645658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574"/>
            <a:ext cx="121920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0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1731-A41F-70B5-8A20-F9E1CCF7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886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Tag is nothing but a </a:t>
            </a:r>
            <a:r>
              <a:rPr lang="en-US" sz="2400" dirty="0" err="1">
                <a:solidFill>
                  <a:srgbClr val="002060"/>
                </a:solidFill>
              </a:rPr>
              <a:t>lable.which</a:t>
            </a:r>
            <a:r>
              <a:rPr lang="en-US" sz="2400" dirty="0">
                <a:solidFill>
                  <a:srgbClr val="002060"/>
                </a:solidFill>
              </a:rPr>
              <a:t> is created by Identification in a server.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KEY:-just give a Key name.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Value:-EC2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6.CONFIGURE SECURITY GROUP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1731-A41F-70B5-8A20-F9E1CCF7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886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A2427-C8ED-1DC4-9D37-772DFCC85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0"/>
            <a:ext cx="12192000" cy="546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9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1731-A41F-70B5-8A20-F9E1CCF7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8867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WHY SECURITY GROUP: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            A security group is to create control traffic to your instance.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ASSIGN SECURITY GROUP:  1-Create a new security group:--once you select this option it just show the creating option 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                                  2-select an existing security group:--once you select this option, you can choose existing one.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Again we have 2 types of security options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1.INBOUND:Requested one(whenever your searching in website like </a:t>
            </a:r>
            <a:r>
              <a:rPr lang="en-US" sz="2400" dirty="0" err="1">
                <a:solidFill>
                  <a:srgbClr val="002060"/>
                </a:solidFill>
              </a:rPr>
              <a:t>facebook,twitter</a:t>
            </a:r>
            <a:r>
              <a:rPr lang="en-US" sz="2400" dirty="0">
                <a:solidFill>
                  <a:srgbClr val="002060"/>
                </a:solidFill>
              </a:rPr>
              <a:t> or </a:t>
            </a:r>
            <a:r>
              <a:rPr lang="en-US" sz="2400" dirty="0" err="1">
                <a:solidFill>
                  <a:srgbClr val="002060"/>
                </a:solidFill>
              </a:rPr>
              <a:t>youtube</a:t>
            </a:r>
            <a:r>
              <a:rPr lang="en-US" sz="2400" dirty="0">
                <a:solidFill>
                  <a:srgbClr val="002060"/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2.OUTBOUND:-Response or </a:t>
            </a:r>
            <a:r>
              <a:rPr lang="en-US" sz="2400" dirty="0" err="1">
                <a:solidFill>
                  <a:srgbClr val="002060"/>
                </a:solidFill>
              </a:rPr>
              <a:t>gettingback</a:t>
            </a:r>
            <a:r>
              <a:rPr lang="en-US" sz="2400" dirty="0">
                <a:solidFill>
                  <a:srgbClr val="002060"/>
                </a:solidFill>
              </a:rPr>
              <a:t>(response from the website).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7.REVIEW AND LAUNCH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1731-A41F-70B5-8A20-F9E1CCF7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886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9C93-49B9-6AB6-FEFD-3D678D3FD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12192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56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1731-A41F-70B5-8A20-F9E1CCF7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886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FE5527-27F6-CC72-0965-CBAAE8081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4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4818-048E-31C1-EAD8-B3BA446C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DA3D-905A-4C89-E115-0CA0F132E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173910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Ec2 ?</a:t>
            </a:r>
          </a:p>
          <a:p>
            <a:pPr lvl="1"/>
            <a:r>
              <a:rPr lang="en-US" dirty="0"/>
              <a:t>To Launch an Instance or VM or Server.</a:t>
            </a:r>
          </a:p>
          <a:p>
            <a:pPr marL="457200" lvl="1" indent="0">
              <a:buNone/>
            </a:pPr>
            <a:r>
              <a:rPr lang="en-US" dirty="0"/>
              <a:t>                 </a:t>
            </a:r>
            <a:r>
              <a:rPr lang="en-US" dirty="0">
                <a:solidFill>
                  <a:schemeClr val="accent1"/>
                </a:solidFill>
              </a:rPr>
              <a:t>Backend Process: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            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Physical server(Host)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                                                                                     Xen Server(OS)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            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XXXXXXXXXXXxx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               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            XXXX                                       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                                                                              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No.Of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Servers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6F7D9-32DF-38DC-5F2A-3D4ADAF262CE}"/>
              </a:ext>
            </a:extLst>
          </p:cNvPr>
          <p:cNvSpPr/>
          <p:nvPr/>
        </p:nvSpPr>
        <p:spPr>
          <a:xfrm>
            <a:off x="3838575" y="3333750"/>
            <a:ext cx="3152775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6F20E8-FDCA-BAD9-7FCE-27A5B6C54864}"/>
              </a:ext>
            </a:extLst>
          </p:cNvPr>
          <p:cNvSpPr/>
          <p:nvPr/>
        </p:nvSpPr>
        <p:spPr>
          <a:xfrm>
            <a:off x="4267200" y="3752850"/>
            <a:ext cx="2343150" cy="2076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0DC9FC-1808-CB49-6C8E-9620A339A486}"/>
              </a:ext>
            </a:extLst>
          </p:cNvPr>
          <p:cNvSpPr/>
          <p:nvPr/>
        </p:nvSpPr>
        <p:spPr>
          <a:xfrm>
            <a:off x="4486275" y="4124325"/>
            <a:ext cx="1857375" cy="4381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460EC2-0E02-A592-82AB-4CE4E71921C4}"/>
              </a:ext>
            </a:extLst>
          </p:cNvPr>
          <p:cNvSpPr/>
          <p:nvPr/>
        </p:nvSpPr>
        <p:spPr>
          <a:xfrm>
            <a:off x="4552951" y="5019675"/>
            <a:ext cx="17145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D55654-1184-7BF6-9149-451F245CC090}"/>
              </a:ext>
            </a:extLst>
          </p:cNvPr>
          <p:cNvCxnSpPr>
            <a:cxnSpLocks/>
          </p:cNvCxnSpPr>
          <p:nvPr/>
        </p:nvCxnSpPr>
        <p:spPr>
          <a:xfrm>
            <a:off x="6705600" y="3914775"/>
            <a:ext cx="1647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B409AD-3B84-6FDC-9E15-7664DA527E78}"/>
              </a:ext>
            </a:extLst>
          </p:cNvPr>
          <p:cNvCxnSpPr>
            <a:cxnSpLocks/>
          </p:cNvCxnSpPr>
          <p:nvPr/>
        </p:nvCxnSpPr>
        <p:spPr>
          <a:xfrm>
            <a:off x="6343650" y="5486400"/>
            <a:ext cx="1876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48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Once you launched an server it is in running state on instance.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1731-A41F-70B5-8A20-F9E1CCF7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886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ED431-00EC-043C-44FB-FBB8816FD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2000" cy="503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92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1731-A41F-70B5-8A20-F9E1CCF7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886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 </a:t>
            </a:r>
            <a:r>
              <a:rPr lang="en-US">
                <a:solidFill>
                  <a:schemeClr val="accent5"/>
                </a:solidFill>
              </a:rPr>
              <a:t>                                   THANK </a:t>
            </a:r>
            <a:r>
              <a:rPr lang="en-US" dirty="0">
                <a:solidFill>
                  <a:schemeClr val="accent5"/>
                </a:solidFill>
              </a:rPr>
              <a:t>YOU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3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/>
          <a:lstStyle/>
          <a:p>
            <a:r>
              <a:rPr lang="en-US" dirty="0"/>
              <a:t>EC2-Instance </a:t>
            </a:r>
            <a:r>
              <a:rPr lang="en-US" dirty="0" err="1"/>
              <a:t>DashBoard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7A354B-799E-13F7-AF3C-77AFC6716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9095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In EC2 Instance we have 7 Steps to create.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8C04F-A8CD-9252-5D04-BCAC0E187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AMI</a:t>
            </a:r>
          </a:p>
          <a:p>
            <a:r>
              <a:rPr lang="en-US" dirty="0"/>
              <a:t>Choose Instance Type</a:t>
            </a:r>
          </a:p>
          <a:p>
            <a:r>
              <a:rPr lang="en-US" dirty="0"/>
              <a:t>Configure Instance</a:t>
            </a:r>
          </a:p>
          <a:p>
            <a:r>
              <a:rPr lang="en-US" dirty="0"/>
              <a:t>Add Storage</a:t>
            </a:r>
          </a:p>
          <a:p>
            <a:r>
              <a:rPr lang="en-US" dirty="0"/>
              <a:t>Add Tags</a:t>
            </a:r>
          </a:p>
          <a:p>
            <a:r>
              <a:rPr lang="en-US" dirty="0"/>
              <a:t>Configure Security Group</a:t>
            </a:r>
          </a:p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89649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CHOOSE  an  AMI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6B2919-29B9-17FB-3DA7-31BCEA24F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361708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1731-A41F-70B5-8A20-F9E1CCF7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8867" cy="5032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Amazon </a:t>
            </a:r>
            <a:r>
              <a:rPr lang="en-US" dirty="0" err="1"/>
              <a:t>linux</a:t>
            </a:r>
            <a:r>
              <a:rPr lang="en-US" dirty="0"/>
              <a:t> Machine is  a free </a:t>
            </a:r>
            <a:r>
              <a:rPr lang="en-US" dirty="0" err="1"/>
              <a:t>tier.which</a:t>
            </a:r>
            <a:r>
              <a:rPr lang="en-US" dirty="0"/>
              <a:t> is provided by Amazon providers.</a:t>
            </a:r>
          </a:p>
          <a:p>
            <a:r>
              <a:rPr lang="en-US" dirty="0"/>
              <a:t>Under Amazon </a:t>
            </a:r>
            <a:r>
              <a:rPr lang="en-US" dirty="0" err="1"/>
              <a:t>Macine</a:t>
            </a:r>
            <a:r>
              <a:rPr lang="en-US" dirty="0"/>
              <a:t> we only use T2 micro.(for </a:t>
            </a:r>
            <a:r>
              <a:rPr lang="en-US" dirty="0" err="1"/>
              <a:t>freetier</a:t>
            </a:r>
            <a:r>
              <a:rPr lang="en-US" dirty="0"/>
              <a:t> only)</a:t>
            </a:r>
          </a:p>
          <a:p>
            <a:r>
              <a:rPr lang="en-US" dirty="0"/>
              <a:t>For every Image we have AMI number. i.e., unique for every region.</a:t>
            </a:r>
          </a:p>
          <a:p>
            <a:r>
              <a:rPr lang="en-US" dirty="0"/>
              <a:t>Whenever we used to write a script will use our AMI number.</a:t>
            </a:r>
          </a:p>
          <a:p>
            <a:r>
              <a:rPr lang="en-US" dirty="0">
                <a:solidFill>
                  <a:schemeClr val="accent1"/>
                </a:solidFill>
              </a:rPr>
              <a:t>FREE TIER</a:t>
            </a:r>
            <a:r>
              <a:rPr lang="en-US" dirty="0"/>
              <a:t>:</a:t>
            </a:r>
          </a:p>
          <a:p>
            <a:r>
              <a:rPr lang="en-US" dirty="0"/>
              <a:t>Once you click on </a:t>
            </a:r>
            <a:r>
              <a:rPr lang="en-US" dirty="0" err="1"/>
              <a:t>freetier</a:t>
            </a:r>
            <a:r>
              <a:rPr lang="en-US" dirty="0"/>
              <a:t> ,It only displays the </a:t>
            </a:r>
            <a:r>
              <a:rPr lang="en-US" dirty="0" err="1"/>
              <a:t>freeversioning</a:t>
            </a:r>
            <a:r>
              <a:rPr lang="en-US" dirty="0"/>
              <a:t>.(eligible </a:t>
            </a:r>
            <a:r>
              <a:rPr lang="en-US" dirty="0" err="1"/>
              <a:t>freetier</a:t>
            </a:r>
            <a:r>
              <a:rPr lang="en-US" dirty="0"/>
              <a:t>).</a:t>
            </a:r>
          </a:p>
          <a:p>
            <a:r>
              <a:rPr lang="en-US" dirty="0">
                <a:solidFill>
                  <a:schemeClr val="accent1"/>
                </a:solidFill>
              </a:rPr>
              <a:t>QUICK START</a:t>
            </a:r>
            <a:r>
              <a:rPr lang="en-US" dirty="0"/>
              <a:t>: </a:t>
            </a:r>
          </a:p>
          <a:p>
            <a:r>
              <a:rPr lang="en-US" dirty="0"/>
              <a:t>Once you click on quick start ,It start to display both the free tier and paid one’s.</a:t>
            </a:r>
          </a:p>
          <a:p>
            <a:r>
              <a:rPr lang="en-US" dirty="0">
                <a:solidFill>
                  <a:schemeClr val="accent1"/>
                </a:solidFill>
              </a:rPr>
              <a:t>MY AMI’S:</a:t>
            </a:r>
          </a:p>
          <a:p>
            <a:r>
              <a:rPr lang="en-US" dirty="0"/>
              <a:t>Once you click on My AMI’s It shows the created images .Images is nothing but (requested server converted as an Image).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Aws marketplace:</a:t>
            </a:r>
          </a:p>
          <a:p>
            <a:r>
              <a:rPr lang="en-US" dirty="0"/>
              <a:t>Which used for 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err="1"/>
              <a:t>partytools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0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2.TYPE OF INSTANCE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1731-A41F-70B5-8A20-F9E1CCF7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886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1C6DC-95BC-7C5C-2739-5810E602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47800"/>
            <a:ext cx="877993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2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1731-A41F-70B5-8A20-F9E1CCF7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8867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Here,We</a:t>
            </a:r>
            <a:r>
              <a:rPr lang="en-US" dirty="0"/>
              <a:t> should choose an instance </a:t>
            </a:r>
            <a:r>
              <a:rPr lang="en-US" dirty="0" err="1"/>
              <a:t>type,which</a:t>
            </a:r>
            <a:r>
              <a:rPr lang="en-US" dirty="0"/>
              <a:t> is a type of RAM and CPU.</a:t>
            </a:r>
          </a:p>
          <a:p>
            <a:pPr marL="0" indent="0">
              <a:buNone/>
            </a:pPr>
            <a:r>
              <a:rPr lang="en-US" dirty="0"/>
              <a:t>Which is used by a General purpose like(website </a:t>
            </a:r>
            <a:r>
              <a:rPr lang="en-US" dirty="0" err="1"/>
              <a:t>installation,file</a:t>
            </a:r>
            <a:r>
              <a:rPr lang="en-US" dirty="0"/>
              <a:t> server).</a:t>
            </a:r>
          </a:p>
          <a:p>
            <a:pPr marL="0" indent="0">
              <a:buNone/>
            </a:pPr>
            <a:r>
              <a:rPr lang="en-US" dirty="0"/>
              <a:t>    we have  types of instances: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1.Computer Optimization: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           whenever we used </a:t>
            </a:r>
            <a:r>
              <a:rPr lang="en-US" sz="2400" dirty="0" err="1">
                <a:solidFill>
                  <a:schemeClr val="accent1"/>
                </a:solidFill>
              </a:rPr>
              <a:t>lessRAM</a:t>
            </a:r>
            <a:r>
              <a:rPr lang="en-US" sz="2400" dirty="0">
                <a:solidFill>
                  <a:schemeClr val="accent1"/>
                </a:solidFill>
              </a:rPr>
              <a:t> and </a:t>
            </a:r>
            <a:r>
              <a:rPr lang="en-US" sz="2400" dirty="0" err="1">
                <a:solidFill>
                  <a:schemeClr val="accent1"/>
                </a:solidFill>
              </a:rPr>
              <a:t>highCPU</a:t>
            </a:r>
            <a:r>
              <a:rPr lang="en-US" sz="2400" dirty="0">
                <a:solidFill>
                  <a:schemeClr val="accent1"/>
                </a:solidFill>
              </a:rPr>
              <a:t> 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2.Memory Optimization: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            whenever we </a:t>
            </a:r>
            <a:r>
              <a:rPr lang="en-US" sz="2400" dirty="0" err="1">
                <a:solidFill>
                  <a:schemeClr val="accent1"/>
                </a:solidFill>
              </a:rPr>
              <a:t>highRAM</a:t>
            </a:r>
            <a:r>
              <a:rPr lang="en-US" sz="2400" dirty="0">
                <a:solidFill>
                  <a:schemeClr val="accent1"/>
                </a:solidFill>
              </a:rPr>
              <a:t> and </a:t>
            </a:r>
            <a:r>
              <a:rPr lang="en-US" sz="2400" dirty="0" err="1">
                <a:solidFill>
                  <a:schemeClr val="accent1"/>
                </a:solidFill>
              </a:rPr>
              <a:t>highCPU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3.Storage optimization: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             whenever we used high Storage ang high performance.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4.Accelerating Optimization: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               Mainly used for Graphics.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3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FFA1-C05E-8397-7117-263A31FC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270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3.CONFIGURE INSTANCE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31731-A41F-70B5-8A20-F9E1CCF7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886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F58F2-6FC7-E253-7139-357FBF7F8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733" y="1260028"/>
            <a:ext cx="7789333" cy="547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5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665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EC2</vt:lpstr>
      <vt:lpstr>EC2</vt:lpstr>
      <vt:lpstr>EC2-Instance DashBoard</vt:lpstr>
      <vt:lpstr>In EC2 Instance we have 7 Steps to create.</vt:lpstr>
      <vt:lpstr>CHOOSE  an  AMI</vt:lpstr>
      <vt:lpstr>PowerPoint Presentation</vt:lpstr>
      <vt:lpstr>2.TYPE OF INSTANCE</vt:lpstr>
      <vt:lpstr>PowerPoint Presentation</vt:lpstr>
      <vt:lpstr>3.CONFIGURE INSTANCE DETAILS</vt:lpstr>
      <vt:lpstr>3.CONFIGURE INSTANCE DETAILS</vt:lpstr>
      <vt:lpstr>PowerPoint Presentation</vt:lpstr>
      <vt:lpstr>4.ADD STORAGE</vt:lpstr>
      <vt:lpstr>PowerPoint Presentation</vt:lpstr>
      <vt:lpstr>5.ADD TAGS</vt:lpstr>
      <vt:lpstr>PowerPoint Presentation</vt:lpstr>
      <vt:lpstr>6.CONFIGURE SECURITY GROUP</vt:lpstr>
      <vt:lpstr>PowerPoint Presentation</vt:lpstr>
      <vt:lpstr>7.REVIEW AND LAUNCH</vt:lpstr>
      <vt:lpstr>PowerPoint Presentation</vt:lpstr>
      <vt:lpstr>Once you launched an server it is in running state on instance.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EC2</dc:title>
  <dc:creator>Madhava Gajula</dc:creator>
  <cp:lastModifiedBy>Madhava Gajula</cp:lastModifiedBy>
  <cp:revision>3</cp:revision>
  <dcterms:created xsi:type="dcterms:W3CDTF">2022-09-28T09:26:47Z</dcterms:created>
  <dcterms:modified xsi:type="dcterms:W3CDTF">2022-09-28T15:58:25Z</dcterms:modified>
</cp:coreProperties>
</file>