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074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464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25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11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0329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7763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9085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316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51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152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196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2496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344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282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999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062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447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940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324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2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5657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591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654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844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187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Madhavan.S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312215194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B.com(G)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JHA Agarsen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9666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7489760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62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8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564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731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7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264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93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7873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5063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2024-09-14T03:38:23Z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