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desh311/TNSDC-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5593793"/>
            <a:ext cx="74297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MADHAVAN S</a:t>
            </a:r>
            <a:b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</a:b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6214BE-E0A4-DB7F-9F69-B7CAE8C86614}"/>
              </a:ext>
            </a:extLst>
          </p:cNvPr>
          <p:cNvSpPr txBox="1"/>
          <p:nvPr/>
        </p:nvSpPr>
        <p:spPr>
          <a:xfrm>
            <a:off x="1740803" y="3245069"/>
            <a:ext cx="9579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Facial Image Reconstruction with</a:t>
            </a:r>
          </a:p>
          <a:p>
            <a:r>
              <a:rPr lang="en-US" sz="3600" dirty="0">
                <a:solidFill>
                  <a:schemeClr val="accent6"/>
                </a:solidFill>
                <a:latin typeface="Algerian" panose="04020705040A02060702" pitchFamily="82" charset="0"/>
              </a:rPr>
              <a:t>                     </a:t>
            </a:r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 Autoencoder</a:t>
            </a:r>
            <a:endParaRPr lang="en-US" sz="36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1BCC57-297B-482D-51E2-684B69A8FDAE}"/>
              </a:ext>
            </a:extLst>
          </p:cNvPr>
          <p:cNvSpPr txBox="1"/>
          <p:nvPr/>
        </p:nvSpPr>
        <p:spPr>
          <a:xfrm>
            <a:off x="533400" y="1459731"/>
            <a:ext cx="9001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results of our project demonstrate the effectiveness of the autoencoder in reconstructing facial images from the LFW dataset.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reconstructed images closely resemble the original faces, capturing important facial features and details.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showcases the potential of autoencoder models for image reconstruction tasks, particularly in the context of facial image analysis.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32010C93-A573-A251-29E2-D570019EE931}"/>
              </a:ext>
            </a:extLst>
          </p:cNvPr>
          <p:cNvSpPr txBox="1"/>
          <p:nvPr/>
        </p:nvSpPr>
        <p:spPr>
          <a:xfrm>
            <a:off x="747200" y="609814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https://github.com/Madhavan00110/facial_image_reconstruction__.git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MADHAVAN 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B.TECH-INFORMATION TECHNOLOGY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GMAILID: shudeshv@gmail.com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NMID:87119BC9AA0EBFC8BFD477C48E633E83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80568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FA006A-AAE4-531F-49F1-8E84BCF48482}"/>
              </a:ext>
            </a:extLst>
          </p:cNvPr>
          <p:cNvSpPr txBox="1"/>
          <p:nvPr/>
        </p:nvSpPr>
        <p:spPr>
          <a:xfrm>
            <a:off x="914400" y="2115562"/>
            <a:ext cx="7324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The problem is to develop a system that can reconstruct facial images from the LFW dataset.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This involves building an AI model capable of learning the underlying features of facial images and using that knowledge to generate accurate reconstructions.</a:t>
            </a:r>
            <a:endParaRPr lang="en-US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project involves using autoencoder neural networks to reconstruct facial images from the LFW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 Autoencoders are a type of unsupervised learning model that learns to encode input data into a lower-dimensional representation and then decode it back to the original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an autoencoder on facial images, we aim to generate reconstructions that closely resemble the original faces.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370C3B-256E-A22A-727F-285DBF2315A4}"/>
              </a:ext>
            </a:extLst>
          </p:cNvPr>
          <p:cNvSpPr txBox="1"/>
          <p:nvPr/>
        </p:nvSpPr>
        <p:spPr>
          <a:xfrm>
            <a:off x="1309686" y="2579997"/>
            <a:ext cx="813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end users of this project could include researchers, developers, or organizations working on computer vision applications, facial recognition systems, or image processing tasks.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Additionally, anyone interested in exploring the capabilities of deep learning models for image reconstruction could benefit from this project.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8893" y="1314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784C59-E128-3605-FF0F-8AB81100A8D1}"/>
              </a:ext>
            </a:extLst>
          </p:cNvPr>
          <p:cNvSpPr txBox="1"/>
          <p:nvPr/>
        </p:nvSpPr>
        <p:spPr>
          <a:xfrm>
            <a:off x="2807677" y="1914525"/>
            <a:ext cx="696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Our solution involves developing an autoencoder neural network trained on the LFW dataset to reconstruct facial images.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value proposition lies in the ability of our model to accurately reconstruct facial images, providing insights into the learned representations of facial features.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can be valuable for various applications, including facial recognition, surveillance, and biometrics.</a:t>
            </a:r>
            <a:endParaRPr lang="en-US" sz="22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FF64AA-0ED5-5793-4CDC-8591F615FA33}"/>
              </a:ext>
            </a:extLst>
          </p:cNvPr>
          <p:cNvSpPr txBox="1"/>
          <p:nvPr/>
        </p:nvSpPr>
        <p:spPr>
          <a:xfrm>
            <a:off x="3002720" y="2042545"/>
            <a:ext cx="6627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"wow" factor in our solution lies in the ability of the autoencoder to capture intricate details and features of facial images and reproduce them in the reconstructions.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Users may be impressed by the fidelity of the reconstructed images, especially considering that the model learns these representations in an unsupervised manner.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4EB66D-E013-180F-0050-C8DE425D5333}"/>
              </a:ext>
            </a:extLst>
          </p:cNvPr>
          <p:cNvSpPr txBox="1"/>
          <p:nvPr/>
        </p:nvSpPr>
        <p:spPr>
          <a:xfrm>
            <a:off x="914400" y="2209801"/>
            <a:ext cx="8001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We utilize a simple autoencoder architecture consisting of fully connected layers.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encoder compresses the input facial images into a lower-dimensional latent space representation, while the decoder reconstructs the original images from this representation.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the autoencoder on the LFW dataset, the model learns to encode and decode facial features effectively.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487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MADHAVAN S 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User</cp:lastModifiedBy>
  <cp:revision>5</cp:revision>
  <dcterms:created xsi:type="dcterms:W3CDTF">2024-04-04T19:40:44Z</dcterms:created>
  <dcterms:modified xsi:type="dcterms:W3CDTF">2024-04-24T12:42:56Z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