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8" y="3075305"/>
            <a:ext cx="9069229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</a:t>
            </a:r>
            <a:r>
              <a:rPr altLang="en-AU" b="1" dirty="0" sz="2400" lang="en-US"/>
              <a:t>.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 </a:t>
            </a:r>
            <a:r>
              <a:rPr altLang="en-AU" dirty="0" sz="2400" lang="en-US"/>
              <a:t>M</a:t>
            </a:r>
            <a:r>
              <a:rPr altLang="en-AU" dirty="0" sz="2400" lang="en-US"/>
              <a:t>A</a:t>
            </a:r>
            <a:r>
              <a:rPr altLang="en-AU" dirty="0" sz="2400" lang="en-US"/>
              <a:t>D</a:t>
            </a:r>
            <a:r>
              <a:rPr altLang="en-AU" dirty="0" sz="2400" lang="en-US"/>
              <a:t>H</a:t>
            </a:r>
            <a:r>
              <a:rPr altLang="en-AU" dirty="0" sz="2400" lang="en-US"/>
              <a:t>A</a:t>
            </a:r>
            <a:r>
              <a:rPr altLang="en-AU" dirty="0" sz="2400" lang="en-US"/>
              <a:t>V</a:t>
            </a:r>
            <a:r>
              <a:rPr altLang="en-AU" dirty="0" sz="2400" lang="en-US"/>
              <a:t>A</a:t>
            </a:r>
            <a:r>
              <a:rPr altLang="en-AU" dirty="0" sz="2400" lang="en-US"/>
              <a:t>N</a:t>
            </a:r>
            <a:r>
              <a:rPr altLang="en-AU" dirty="0" sz="2400" lang="en-US"/>
              <a:t> </a:t>
            </a:r>
            <a:r>
              <a:rPr altLang="en-AU" dirty="0" sz="2400" lang="en-US"/>
              <a:t>M</a:t>
            </a:r>
            <a:endParaRPr altLang="en-US" lang="zh-CN"/>
          </a:p>
          <a:p>
            <a:r>
              <a:rPr b="1" dirty="0" sz="2400" lang="en-US"/>
              <a:t>REGISTER NO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 </a:t>
            </a:r>
            <a:r>
              <a:rPr altLang="en-AU" dirty="0" sz="2400" lang="en-US"/>
              <a:t>3</a:t>
            </a:r>
            <a:r>
              <a:rPr altLang="en-AU" dirty="0" sz="2400" lang="en-US"/>
              <a:t>1</a:t>
            </a:r>
            <a:r>
              <a:rPr altLang="en-AU" dirty="0" sz="2400" lang="en-US"/>
              <a:t>2</a:t>
            </a:r>
            <a:r>
              <a:rPr altLang="en-AU" dirty="0" sz="2400" lang="en-US"/>
              <a:t>2</a:t>
            </a:r>
            <a:r>
              <a:rPr altLang="en-AU" dirty="0" sz="2400" lang="en-US"/>
              <a:t>1</a:t>
            </a:r>
            <a:r>
              <a:rPr altLang="en-AU" dirty="0" sz="2400" lang="en-US"/>
              <a:t>3</a:t>
            </a:r>
            <a:r>
              <a:rPr altLang="en-AU" dirty="0" sz="2400" lang="en-US"/>
              <a:t>8</a:t>
            </a:r>
            <a:r>
              <a:rPr altLang="en-AU" dirty="0" sz="2400" lang="en-US"/>
              <a:t>3</a:t>
            </a:r>
            <a:r>
              <a:rPr altLang="en-AU" dirty="0" sz="2400" lang="en-US"/>
              <a:t>1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B.COM ( </a:t>
            </a:r>
            <a:r>
              <a:rPr altLang="en-AU" dirty="0" sz="2400" lang="en-US" err="1"/>
              <a:t>A</a:t>
            </a:r>
            <a:r>
              <a:rPr altLang="en-AU" dirty="0" sz="2400" lang="en-US" err="1"/>
              <a:t>C</a:t>
            </a:r>
            <a:r>
              <a:rPr altLang="en-AU" dirty="0" sz="2400" lang="en-US" err="1"/>
              <a:t>C</a:t>
            </a:r>
            <a:r>
              <a:rPr altLang="en-AU" dirty="0" sz="2400" lang="en-US" err="1"/>
              <a:t>O</a:t>
            </a:r>
            <a:r>
              <a:rPr altLang="en-AU" dirty="0" sz="2400" lang="en-US" err="1"/>
              <a:t>U</a:t>
            </a:r>
            <a:r>
              <a:rPr altLang="en-AU" dirty="0" sz="2400" lang="en-US" err="1"/>
              <a:t>N</a:t>
            </a:r>
            <a:r>
              <a:rPr altLang="en-AU" dirty="0" sz="2400" lang="en-US" err="1"/>
              <a:t>TING </a:t>
            </a:r>
            <a:r>
              <a:rPr dirty="0" sz="2400" lang="en-US" err="1"/>
              <a:t>&amp;</a:t>
            </a:r>
            <a:r>
              <a:rPr altLang="en-AU" dirty="0" sz="2400" lang="en-US" err="1"/>
              <a:t> FINANCE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 </a:t>
            </a:r>
            <a:r>
              <a:rPr altLang="en-AU" dirty="0" sz="2400" lang="en-US"/>
              <a:t>:</a:t>
            </a:r>
            <a:r>
              <a:rPr altLang="en-AU" dirty="0" sz="2400" lang="en-US"/>
              <a:t> </a:t>
            </a:r>
            <a:r>
              <a:rPr altLang="en-AU" dirty="0" sz="2400" lang="en-US"/>
              <a:t>S</a:t>
            </a:r>
            <a:r>
              <a:rPr altLang="en-AU" dirty="0" sz="2400" lang="en-US"/>
              <a:t>T</a:t>
            </a:r>
            <a:r>
              <a:rPr altLang="en-AU" dirty="0" sz="2400" lang="en-US"/>
              <a:t>.</a:t>
            </a:r>
            <a:r>
              <a:rPr altLang="en-AU" dirty="0" sz="2400" lang="en-US"/>
              <a:t>T</a:t>
            </a:r>
            <a:r>
              <a:rPr altLang="en-AU" dirty="0" sz="2400" lang="en-US"/>
              <a:t>H</a:t>
            </a:r>
            <a:r>
              <a:rPr altLang="en-AU" dirty="0" sz="2400" lang="en-US"/>
              <a:t>O</a:t>
            </a:r>
            <a:r>
              <a:rPr altLang="en-AU" dirty="0" sz="2400" lang="en-US"/>
              <a:t>M</a:t>
            </a:r>
            <a:r>
              <a:rPr altLang="en-AU" dirty="0" sz="2400" lang="en-US"/>
              <a:t>A</a:t>
            </a:r>
            <a:r>
              <a:rPr altLang="en-AU" dirty="0" sz="2400" lang="en-US"/>
              <a:t>S</a:t>
            </a:r>
            <a:r>
              <a:rPr altLang="en-AU" dirty="0" sz="2400" lang="en-US"/>
              <a:t> </a:t>
            </a:r>
            <a:r>
              <a:rPr altLang="en-AU" dirty="0" sz="2400" lang="en-US"/>
              <a:t>C</a:t>
            </a:r>
            <a:r>
              <a:rPr altLang="en-AU" dirty="0" sz="2400" lang="en-US"/>
              <a:t>O</a:t>
            </a:r>
            <a:r>
              <a:rPr altLang="en-AU" dirty="0" sz="2400" lang="en-US"/>
              <a:t>L</a:t>
            </a:r>
            <a:r>
              <a:rPr altLang="en-AU" dirty="0" sz="2400" lang="en-US"/>
              <a:t>L</a:t>
            </a:r>
            <a:r>
              <a:rPr altLang="en-AU" dirty="0" sz="2400" lang="en-US"/>
              <a:t>EGE </a:t>
            </a:r>
            <a:r>
              <a:rPr altLang="en-AU" dirty="0" sz="2400" lang="en-US"/>
              <a:t>OF </a:t>
            </a:r>
            <a:r>
              <a:rPr altLang="en-AU" dirty="0" sz="2400" lang="en-US"/>
              <a:t>ARTS </a:t>
            </a:r>
            <a:r>
              <a:rPr altLang="en-AU" dirty="0" sz="2400" lang="en-US"/>
              <a:t>&amp;</a:t>
            </a:r>
            <a:r>
              <a:rPr altLang="en-AU" dirty="0" sz="2400" lang="en-US"/>
              <a:t> SCIENCE 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455422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36247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57805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57805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502468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2579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2024-09-06T06:30:34Z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1d8e78f539b949b7b177f995fc1b5ec5</vt:lpwstr>
  </property>
</Properties>
</file>