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64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874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1865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512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7898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3255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9572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4456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8173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6997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037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87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22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1378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7208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4245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3567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9111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0730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0145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9413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162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7486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8544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742949" y="1104900"/>
            <a:ext cx="1743074" cy="1333500"/>
            <a:chOff x="742949" y="1104900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742949" y="1381124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838325" y="11049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1676400" y="205740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6353802" y="5526858"/>
            <a:ext cx="2799486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Final</a:t>
            </a:r>
            <a:r>
              <a:rPr lang="en-US" altLang="zh-CN" sz="2400" b="1" i="0" u="none" strike="noStrike" kern="1200" cap="none" spc="-16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886200" y="2061020"/>
            <a:ext cx="3817620" cy="2706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 No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4101211040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3888809" y="3253210"/>
            <a:ext cx="8088630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Name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Adhi College of Engineering and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Technology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flipV="1" rot="10800000">
            <a:off x="3885564" y="2879090"/>
            <a:ext cx="8088629" cy="5219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Science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ctrTitle"/>
          </p:nvPr>
        </p:nvSpPr>
        <p:spPr>
          <a:xfrm rot="0">
            <a:off x="3962400" y="1219200"/>
            <a:ext cx="12901295" cy="600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Name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: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MADHAVAN   A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3205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flipV="1" rot="16200000">
            <a:off x="8294093" y="59092"/>
            <a:ext cx="1001316" cy="409575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657600" y="1445957"/>
            <a:ext cx="3810000" cy="46481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552999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753600" y="762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307340"/>
            <a:ext cx="4594225" cy="1200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748508" y="1656145"/>
            <a:ext cx="10561320" cy="6659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Digit Generation Using GAN Model 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516028" y="3213268"/>
            <a:ext cx="11468736" cy="1713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Presented by: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MADHAVAN   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CSE-III-year,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Adhi college of engineering and technology.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364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251459"/>
            <a:ext cx="2357120" cy="95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358727" y="1257300"/>
            <a:ext cx="8494395" cy="5274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Project overview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Who are the end users?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propotion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Uniqueness of solution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Results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211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 rot="3900000">
            <a:off x="9123680" y="429895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833755" y="289560"/>
            <a:ext cx="5986144" cy="963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33575" y="822356"/>
            <a:ext cx="8543925" cy="34118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 Statement :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a computer that draws realistic numbers like humans.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sure the numbers look different but still easy to read.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Create many types of numbers with different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Teach the computer to make new numbers it hasn't seen before.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Build a system that can make lots of numbers quickly and without mistakes.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Help other computer programs learn by using these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Test how good other programs are at recognizing numbers using our made-up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381000" y="2749034"/>
            <a:ext cx="6657975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3131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9601200" y="762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683649" y="158545"/>
            <a:ext cx="5263514" cy="1058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660606" y="762000"/>
            <a:ext cx="8940594" cy="5810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Steps:</a:t>
            </a: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Research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Conduct an in-depth review of existing literature and techniques related to GANs, image generation, and handwritten digit recognition.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Gather a large dataset of handwritten digit images for training and evaluation purposes, ensuring diversity in writing styles and variations.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Design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Design a GAN architecture suitable for generating realistic handwritten digits, considering factors such as network depth, layer configurations, and activation functions.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Train the GAN model on the collected dataset, optimizing parameters to generate high-quality digit images with diverse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Evaluate the trained model's performance using quantitative metrics such as inception score and qualitative assessments by human evaluators..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Deployment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Deploy the trained GAN model to generate synthetic handwritten digit datasets for use in training and evaluating machine learning models.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Documentation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Document the entire process, including data sources, model architecture, training procedures, and evaluation results, for reproducibility and future reference.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0748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543800" y="1143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160859" y="1927620"/>
            <a:ext cx="7215188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0036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533400" y="482283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3069967" y="1217462"/>
            <a:ext cx="8159623" cy="5244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Solution: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Methodology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Utilize GANs for handwritten digit generation.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 GAN model with dataset preprocessing and architecture design.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Employ adversarial training and stabilization techniques.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Assess quality using FID, IS, and visual inspection.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High-Quality Synthetic Data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Augment existing datasets for diverse training.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Cost &amp; Time Savings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Reduce reliance on manual labeling, saving resources.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Customization &amp; Adaptability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Control parameters for specific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 Preservation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Mitigate privacy concerns with synthetic data.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Innovative Applications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Empower research and development in OCR and ML tasks.</a:t>
            </a: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572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8915400" y="9715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228600" y="131482"/>
            <a:ext cx="754316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209800" y="781050"/>
            <a:ext cx="10085296" cy="6015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Unique Aspects of Our Solution:</a:t>
            </a:r>
            <a:endParaRPr lang="en-US" altLang="zh-CN" sz="2000" b="1" i="1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Conditional Generation with Style Transfer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not only generates handwritten digits but also allows users to specify the desired digit and style, offering unparalleled customization.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Interactive User Interface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provide an intuitive interface for users to input preferences and visualize real-time outputs, enhancing user engagement and facilitating exploration.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Adaptive Learning Mechanisms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By incorporating adaptive learning, our model dynamically adjusts its generation process based on user feedback, ensuring continuous improvement and personalized results.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Privacy-Preserving Generation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employ privacy-preserving techniques to generate synthetic handwritten digits while safeguarding the privacy of the original data, distinguishing our solution as privacy-conscious.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Multimodal Generation Capability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Transfer Learning Integration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04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4572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10820"/>
            <a:ext cx="3303905" cy="838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914400"/>
            <a:ext cx="9689630" cy="6521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Preprocessing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 preprocess the MNIST dataset by normalizing pixel values and applying augmentation techniques to enhance model robustness.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Architecture Design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The Discriminator and Generator models are designed with multiple layers and activation functions to capture intricate features of handwritten digits.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 Procedure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Adversarial training is employed to optimize the models iteratively, alternating between training the Discriminator and Generator networks.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performance is evaluated using metrics such as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Frechet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Inception Distance (FID) and visual inspection of generated digit images.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124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root</cp:lastModifiedBy>
  <cp:revision>32</cp:revision>
  <dcterms:created xsi:type="dcterms:W3CDTF">2024-04-03T14:55:00Z</dcterms:created>
  <dcterms:modified xsi:type="dcterms:W3CDTF">2024-04-16T01:37:41Z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2024-04-02T16:00:00Z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