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8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4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496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30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629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09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5C6B4A9-1611-4792-9094-5F34BCA07E0B}" type="datetimeFigureOut">
              <a:rPr lang="en-US" smtClean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29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3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0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8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3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7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8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56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8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5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8737-9A9A-4AD8-8327-14DB1A1DC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1449" y="1481257"/>
            <a:ext cx="9579006" cy="1646302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dirty="0"/>
              <a:t>Battle of The Neighborhoods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46C70-7B47-45B5-AAA4-A49149618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6876" y="3181992"/>
            <a:ext cx="7766936" cy="1096899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Find the most Asian-friendly neighborhoods in Toronto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27729-4E46-4C67-9AD1-3AD753CFA7A7}"/>
              </a:ext>
            </a:extLst>
          </p:cNvPr>
          <p:cNvSpPr txBox="1"/>
          <p:nvPr/>
        </p:nvSpPr>
        <p:spPr>
          <a:xfrm>
            <a:off x="7750207" y="5291091"/>
            <a:ext cx="430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Madhava Narendran R</a:t>
            </a:r>
          </a:p>
        </p:txBody>
      </p:sp>
    </p:spTree>
    <p:extLst>
      <p:ext uri="{BB962C8B-B14F-4D97-AF65-F5344CB8AC3E}">
        <p14:creationId xmlns:p14="http://schemas.microsoft.com/office/powerpoint/2010/main" val="326307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9582-186A-4481-B943-1E00DE72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12729-CAD8-44E0-AF64-5E128CB17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818" y="2603500"/>
            <a:ext cx="10288363" cy="3699646"/>
          </a:xfrm>
        </p:spPr>
        <p:txBody>
          <a:bodyPr/>
          <a:lstStyle/>
          <a:p>
            <a:r>
              <a:rPr lang="en-US" altLang="zh-CN" dirty="0"/>
              <a:t>Business Problem: As an Asian who is planning to move to Toronto from another city, how can I find the most Asian-friendly neighborhoods to settle down in Toronto?</a:t>
            </a:r>
          </a:p>
          <a:p>
            <a:endParaRPr lang="en-US" altLang="zh-CN" dirty="0"/>
          </a:p>
          <a:p>
            <a:r>
              <a:rPr lang="en-US" altLang="zh-CN" dirty="0"/>
              <a:t>Interest: Asians who are planning to move to Toronto but are not familiar with Toronto.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04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C7FD-E88B-4141-AEB0-8C6FD214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Source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45A48-35CD-4B78-9574-9DC317E57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43025"/>
            <a:ext cx="10872515" cy="5288594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Postcode, Borough and Neighborhood information of Toronto is retrieved from Wikipedia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16E6A-9006-4F4E-AF1B-B4339ED37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307" y="3036920"/>
            <a:ext cx="6258025" cy="340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7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C7FD-E88B-4141-AEB0-8C6FD214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Source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45A48-35CD-4B78-9574-9DC317E57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7639"/>
            <a:ext cx="11103334" cy="508081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Venues information of Toronto is retrieved from </a:t>
            </a:r>
            <a:r>
              <a:rPr lang="en-US" altLang="zh-CN" dirty="0" err="1"/>
              <a:t>FourSquare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C5500-0634-4CCA-B448-AF10D7B0C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320" y="3537258"/>
            <a:ext cx="8327359" cy="26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5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91A1E-D132-4E9A-9F5C-CF9B9DD3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C016-8D8C-4CCF-A5CA-89E735CAB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6" y="2603500"/>
            <a:ext cx="11185864" cy="3859444"/>
          </a:xfrm>
        </p:spPr>
        <p:txBody>
          <a:bodyPr/>
          <a:lstStyle/>
          <a:p>
            <a:r>
              <a:rPr lang="en-US" altLang="zh-CN" dirty="0"/>
              <a:t>Use k-means algorithm to cluster the neighborhoods based on 1) ratio of Asian Restaurant among all venue categories, and 2) top 5 venue categories in each neighborhood.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72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B5B2-402A-4272-A03E-637EC16F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and Conclusion</a:t>
            </a:r>
            <a:endParaRPr lang="zh-CN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9C6E2B-BF30-4C8C-BFC6-19D412368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8906" y="2506257"/>
            <a:ext cx="6034185" cy="29557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366E75-0009-44A5-9B48-4A108F3F06BA}"/>
              </a:ext>
            </a:extLst>
          </p:cNvPr>
          <p:cNvSpPr txBox="1"/>
          <p:nvPr/>
        </p:nvSpPr>
        <p:spPr>
          <a:xfrm>
            <a:off x="1981599" y="5681443"/>
            <a:ext cx="8228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Based on the data of the clustered neighborhoods, Cluster 7 (the yellow dots in the map above) has the most Asian-friendly neighborhoods. I will settle down in one of the neighborhoods in that cluster.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79259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</TotalTime>
  <Words>157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 Battle of The Neighborhoods</vt:lpstr>
      <vt:lpstr>Introduction</vt:lpstr>
      <vt:lpstr>Data Source</vt:lpstr>
      <vt:lpstr>Data Source</vt:lpstr>
      <vt:lpstr>Methodology</vt:lpstr>
      <vt:lpstr>Result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Neighborhoods</dc:title>
  <dc:creator>Madhava Narendran</dc:creator>
  <cp:lastModifiedBy>Madhava Narendran</cp:lastModifiedBy>
  <cp:revision>9</cp:revision>
  <dcterms:created xsi:type="dcterms:W3CDTF">2019-05-14T07:51:18Z</dcterms:created>
  <dcterms:modified xsi:type="dcterms:W3CDTF">2019-07-27T10:56:11Z</dcterms:modified>
</cp:coreProperties>
</file>