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6ED89-516E-40C3-AAB5-B26BD525D714}" v="381" dt="2024-11-17T15:32:37.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7774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36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4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65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748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19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7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134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0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5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3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28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382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131"/>
            <a:ext cx="7772400" cy="1470025"/>
          </a:xfrm>
        </p:spPr>
        <p:txBody>
          <a:bodyPr>
            <a:normAutofit fontScale="90000"/>
          </a:bodyPr>
          <a:lstStyle/>
          <a:p>
            <a:r>
              <a:rPr lang="en-US" sz="4000" dirty="0">
                <a:ea typeface="Calibri"/>
                <a:cs typeface="Calibri"/>
              </a:rPr>
              <a:t>KONGU ENGINEERING COLLEGE</a:t>
            </a:r>
            <a:br>
              <a:rPr lang="en-US" dirty="0">
                <a:ea typeface="Calibri"/>
                <a:cs typeface="Calibri"/>
              </a:rPr>
            </a:br>
            <a:r>
              <a:rPr lang="en-US" dirty="0">
                <a:ea typeface="Calibri"/>
                <a:cs typeface="Calibri"/>
              </a:rPr>
              <a:t> </a:t>
            </a:r>
            <a:r>
              <a:rPr lang="en-US" sz="2800" dirty="0">
                <a:ea typeface="Calibri"/>
                <a:cs typeface="Calibri"/>
              </a:rPr>
              <a:t>(AUTONOMOUS) PERUNDURAI – 638 060</a:t>
            </a:r>
            <a:endParaRPr lang="en-US"/>
          </a:p>
        </p:txBody>
      </p:sp>
      <p:sp>
        <p:nvSpPr>
          <p:cNvPr id="3" name="Subtitle 2"/>
          <p:cNvSpPr>
            <a:spLocks noGrp="1"/>
          </p:cNvSpPr>
          <p:nvPr>
            <p:ph type="subTitle" idx="1"/>
          </p:nvPr>
        </p:nvSpPr>
        <p:spPr>
          <a:xfrm>
            <a:off x="1371600" y="2104466"/>
            <a:ext cx="6400800" cy="4296333"/>
          </a:xfrm>
        </p:spPr>
        <p:txBody>
          <a:bodyPr vert="horz" lIns="91440" tIns="45720" rIns="91440" bIns="45720" rtlCol="0" anchor="t">
            <a:normAutofit/>
          </a:bodyPr>
          <a:lstStyle/>
          <a:p>
            <a:r>
              <a:rPr lang="en-US" sz="3600" b="1" dirty="0">
                <a:solidFill>
                  <a:schemeClr val="tx1"/>
                </a:solidFill>
                <a:latin typeface="Times New Roman" panose="02020603050405020304" pitchFamily="18" charset="0"/>
                <a:ea typeface="Calibri"/>
                <a:cs typeface="Times New Roman" panose="02020603050405020304" pitchFamily="18" charset="0"/>
              </a:rPr>
              <a:t>Currency Converter System</a:t>
            </a:r>
          </a:p>
          <a:p>
            <a:r>
              <a:rPr lang="en-US" sz="2800" b="1" dirty="0">
                <a:solidFill>
                  <a:schemeClr val="tx1"/>
                </a:solidFill>
                <a:latin typeface="Calibri"/>
                <a:ea typeface="Calibri"/>
                <a:cs typeface="Arial"/>
              </a:rPr>
              <a:t>MICRO PROJECT REPORT</a:t>
            </a:r>
            <a:endParaRPr lang="en-US" sz="2800" dirty="0">
              <a:solidFill>
                <a:schemeClr val="tx1"/>
              </a:solidFill>
              <a:latin typeface="Calibri"/>
              <a:ea typeface="Calibri"/>
              <a:cs typeface="Arial"/>
            </a:endParaRPr>
          </a:p>
          <a:p>
            <a:r>
              <a:rPr lang="en-US" sz="2800" b="1" dirty="0">
                <a:solidFill>
                  <a:schemeClr val="tx1"/>
                </a:solidFill>
                <a:latin typeface="Calibri"/>
                <a:ea typeface="Calibri"/>
                <a:cs typeface="Arial"/>
              </a:rPr>
              <a:t>JAVA PROGRAMMING (22ITC31)</a:t>
            </a:r>
            <a:endParaRPr lang="en-US" sz="2800" dirty="0">
              <a:solidFill>
                <a:schemeClr val="tx1"/>
              </a:solidFill>
              <a:latin typeface="Calibri"/>
              <a:ea typeface="Calibri"/>
              <a:cs typeface="Arial"/>
            </a:endParaRPr>
          </a:p>
          <a:p>
            <a:endParaRPr lang="en-US" sz="2800" dirty="0">
              <a:solidFill>
                <a:schemeClr val="tx1"/>
              </a:solidFill>
              <a:latin typeface="Calibri"/>
              <a:ea typeface="Calibri"/>
              <a:cs typeface="Arial"/>
            </a:endParaRPr>
          </a:p>
          <a:p>
            <a:endParaRPr lang="en-US" sz="16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Submitted by</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D.LOKHASELVAN (23EIR055)</a:t>
            </a:r>
          </a:p>
          <a:p>
            <a:pPr algn="r"/>
            <a:r>
              <a:rPr lang="en-US" sz="1400" b="1" dirty="0">
                <a:solidFill>
                  <a:schemeClr val="tx1"/>
                </a:solidFill>
                <a:latin typeface="Calibri"/>
                <a:ea typeface="Calibri"/>
                <a:cs typeface="Arial"/>
              </a:rPr>
              <a:t>K.MADHAVAN (23EIR056)</a:t>
            </a:r>
          </a:p>
          <a:p>
            <a:pPr algn="r"/>
            <a:r>
              <a:rPr lang="en-US" sz="1400" b="1" dirty="0">
                <a:solidFill>
                  <a:schemeClr val="tx1"/>
                </a:solidFill>
                <a:latin typeface="Calibri"/>
                <a:ea typeface="Calibri"/>
                <a:cs typeface="Arial"/>
              </a:rPr>
              <a:t>A.S.PAVINSAKTHI (23EIL121)</a:t>
            </a:r>
            <a:endParaRPr lang="en-US" dirty="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14515"/>
          </a:xfrm>
        </p:spPr>
        <p:txBody>
          <a:bodyPr>
            <a:normAutofit fontScale="90000"/>
          </a:bodyPr>
          <a:lstStyle/>
          <a:p>
            <a:r>
              <a:rPr lang="en-US" sz="4400" b="1" dirty="0"/>
              <a:t>ABSTRACT</a:t>
            </a:r>
          </a:p>
        </p:txBody>
      </p:sp>
      <p:sp>
        <p:nvSpPr>
          <p:cNvPr id="3" name="Content Placeholder 2"/>
          <p:cNvSpPr>
            <a:spLocks noGrp="1"/>
          </p:cNvSpPr>
          <p:nvPr>
            <p:ph idx="1"/>
          </p:nvPr>
        </p:nvSpPr>
        <p:spPr>
          <a:xfrm>
            <a:off x="1105181" y="2438401"/>
            <a:ext cx="7704667" cy="293001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implemented currency converter system successfully addresses the identified gaps, providing an intuitive and efficient tool for both casual users and financial professionals. Preliminary testing indicates that the system delivers accurate and up-to-date conversions, improving user experience by offering a comprehensive set of </a:t>
            </a:r>
            <a:r>
              <a:rPr lang="en-US" dirty="0" err="1">
                <a:latin typeface="Times New Roman" panose="02020603050405020304" pitchFamily="18" charset="0"/>
                <a:cs typeface="Times New Roman" panose="02020603050405020304" pitchFamily="18" charset="0"/>
              </a:rPr>
              <a:t>features.The</a:t>
            </a:r>
            <a:r>
              <a:rPr lang="en-US" dirty="0">
                <a:latin typeface="Times New Roman" panose="02020603050405020304" pitchFamily="18" charset="0"/>
                <a:cs typeface="Times New Roman" panose="02020603050405020304" pitchFamily="18" charset="0"/>
              </a:rPr>
              <a:t> integration of real-time data ensures minimal discrepancies, while the inclusion of historical data and offline functionality caters to a broader audience. The results suggest that the system can effectively meet the needs of various user groups, enhancing decision-making in international financial transactions and providing a reliable resource for currency conversion.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PROBLEM STATEMENT</a:t>
            </a:r>
            <a:endParaRPr lang="en-US" sz="4400" b="1"/>
          </a:p>
        </p:txBody>
      </p:sp>
      <p:sp>
        <p:nvSpPr>
          <p:cNvPr id="3" name="Content Placeholder 2"/>
          <p:cNvSpPr>
            <a:spLocks noGrp="1"/>
          </p:cNvSpPr>
          <p:nvPr>
            <p:ph idx="1"/>
          </p:nvPr>
        </p:nvSpPr>
        <p:spPr>
          <a:xfrm>
            <a:off x="982133" y="2438401"/>
            <a:ext cx="7704667" cy="333281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rapid pace of globalization has significantly increased the volume of international trade, travel, and financial transactions. Individuals and businesses now interact with foreign currencies more frequently than ever before, making currency conversion a routine necessity. Whether for personal use, such as tourists converting local currencies while traveling, or for professional use, like businesses settling international invoices, accurate currency conversion is critical. However, the process of converting one currency to another involves complexities due to constantly fluctuating exchange rates, economic policies, and varying conversion fees across different platforms.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98" y="266701"/>
            <a:ext cx="7704667" cy="1981200"/>
          </a:xfrm>
        </p:spPr>
        <p:txBody>
          <a:bodyPr>
            <a:normAutofit/>
          </a:bodyPr>
          <a:lstStyle/>
          <a:p>
            <a:r>
              <a:rPr lang="en-US" sz="4400" b="1" dirty="0"/>
              <a:t>METHODOLOGY</a:t>
            </a:r>
            <a:endParaRPr lang="en-US" sz="4400" b="1"/>
          </a:p>
        </p:txBody>
      </p:sp>
      <p:sp>
        <p:nvSpPr>
          <p:cNvPr id="3" name="Content Placeholder 2"/>
          <p:cNvSpPr>
            <a:spLocks noGrp="1"/>
          </p:cNvSpPr>
          <p:nvPr>
            <p:ph idx="1"/>
          </p:nvPr>
        </p:nvSpPr>
        <p:spPr>
          <a:xfrm>
            <a:off x="1004545" y="1893794"/>
            <a:ext cx="7704667" cy="4094816"/>
          </a:xfrm>
        </p:spPr>
        <p:txBody>
          <a:bodyPr/>
          <a:lstStyle/>
          <a:p>
            <a:r>
              <a:rPr lang="en-US" dirty="0">
                <a:latin typeface="Times New Roman" panose="02020603050405020304" pitchFamily="18" charset="0"/>
                <a:cs typeface="Times New Roman" panose="02020603050405020304" pitchFamily="18" charset="0"/>
              </a:rPr>
              <a:t>The methodology for developing a currency converter system involves various stages.</a:t>
            </a:r>
          </a:p>
          <a:p>
            <a:r>
              <a:rPr lang="en-US" dirty="0">
                <a:latin typeface="Times New Roman" panose="02020603050405020304" pitchFamily="18" charset="0"/>
                <a:cs typeface="Times New Roman" panose="02020603050405020304" pitchFamily="18" charset="0"/>
              </a:rPr>
              <a:t>including requirement analysis, design, implementation, testing, and deployment. </a:t>
            </a:r>
          </a:p>
          <a:p>
            <a:r>
              <a:rPr lang="en-US" dirty="0">
                <a:latin typeface="Times New Roman" panose="02020603050405020304" pitchFamily="18" charset="0"/>
                <a:cs typeface="Times New Roman" panose="02020603050405020304" pitchFamily="18" charset="0"/>
              </a:rPr>
              <a:t>The primary objective is to create an accurate, real-time.</a:t>
            </a:r>
          </a:p>
          <a:p>
            <a:r>
              <a:rPr lang="en-US" dirty="0">
                <a:latin typeface="Times New Roman" panose="02020603050405020304" pitchFamily="18" charset="0"/>
                <a:cs typeface="Times New Roman" panose="02020603050405020304" pitchFamily="18" charset="0"/>
              </a:rPr>
              <a:t>user-friendly tool that can effectively handle currency conversion for different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IMPLEMENTATION</a:t>
            </a:r>
            <a:endParaRPr lang="en-US" sz="4400" b="1"/>
          </a:p>
        </p:txBody>
      </p:sp>
      <p:sp>
        <p:nvSpPr>
          <p:cNvPr id="3" name="Content Placeholder 2"/>
          <p:cNvSpPr>
            <a:spLocks noGrp="1"/>
          </p:cNvSpPr>
          <p:nvPr>
            <p:ph idx="1"/>
          </p:nvPr>
        </p:nvSpPr>
        <p:spPr>
          <a:xfrm>
            <a:off x="982133" y="2151529"/>
            <a:ext cx="7704667" cy="333281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implementation of the Currency Converter involves creating a system that allows users to convert between different currencies using predefined exchange rates. The core objective is to provide a user-friendly application that performs accurate currency conversions, manages a list of countries with their exchange rates, and offers various features like updating, deleting, and inserting new countries into the system. The solution is implemented using Java, focusing on simplicity, modular design, and ease of</a:t>
            </a:r>
          </a:p>
          <a:p>
            <a:pPr marL="0" indent="0">
              <a:buNone/>
            </a:pPr>
            <a:r>
              <a:rPr lang="en-US" dirty="0">
                <a:latin typeface="Times New Roman" panose="02020603050405020304" pitchFamily="18" charset="0"/>
                <a:cs typeface="Times New Roman" panose="02020603050405020304" pitchFamily="18" charset="0"/>
              </a:rPr>
              <a:t>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RESULTS AND DISCUSSION</a:t>
            </a:r>
            <a:endParaRPr sz="4400" b="1" dirty="0"/>
          </a:p>
        </p:txBody>
      </p:sp>
      <p:sp>
        <p:nvSpPr>
          <p:cNvPr id="3" name="Content Placeholder 2"/>
          <p:cNvSpPr>
            <a:spLocks noGrp="1"/>
          </p:cNvSpPr>
          <p:nvPr>
            <p:ph idx="1"/>
          </p:nvPr>
        </p:nvSpPr>
        <p:spPr>
          <a:xfrm>
            <a:off x="982133" y="2084294"/>
            <a:ext cx="7704667" cy="4128433"/>
          </a:xfrm>
        </p:spPr>
        <p:txBody>
          <a:bodyPr>
            <a:noAutofit/>
          </a:bodyPr>
          <a:lstStyle/>
          <a:p>
            <a:r>
              <a:rPr lang="en-US" b="1" dirty="0">
                <a:latin typeface="Times New Roman" panose="02020603050405020304" pitchFamily="18" charset="0"/>
                <a:cs typeface="Times New Roman" panose="02020603050405020304" pitchFamily="18" charset="0"/>
              </a:rPr>
              <a:t>RESULT AND DISCUSSTION</a:t>
            </a:r>
          </a:p>
          <a:p>
            <a:r>
              <a:rPr lang="en-US" dirty="0">
                <a:latin typeface="Times New Roman" panose="02020603050405020304" pitchFamily="18" charset="0"/>
                <a:cs typeface="Times New Roman" panose="02020603050405020304" pitchFamily="18" charset="0"/>
              </a:rPr>
              <a:t>The results of the proposed Currency Converter program demonstrate the basic functionality of converting currency, managing exchange rates, and handling user inputs in a straightforward manner.</a:t>
            </a:r>
          </a:p>
          <a:p>
            <a:r>
              <a:rPr lang="en-US" dirty="0">
                <a:latin typeface="Times New Roman" panose="02020603050405020304" pitchFamily="18" charset="0"/>
                <a:cs typeface="Times New Roman" panose="02020603050405020304" pitchFamily="18" charset="0"/>
              </a:rPr>
              <a:t> This section discusses the effectiveness of the implemented solution, evaluates its performance, and compares it with existing currency converter solutions. </a:t>
            </a:r>
          </a:p>
          <a:p>
            <a:r>
              <a:rPr lang="en-US" dirty="0">
                <a:latin typeface="Times New Roman" panose="02020603050405020304" pitchFamily="18" charset="0"/>
                <a:cs typeface="Times New Roman" panose="02020603050405020304" pitchFamily="18" charset="0"/>
              </a:rPr>
              <a:t>Additionally, potential improvements and future directions are highlighted.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CONCLUSION</a:t>
            </a:r>
            <a:endParaRPr sz="4400" b="1" dirty="0"/>
          </a:p>
        </p:txBody>
      </p:sp>
      <p:sp>
        <p:nvSpPr>
          <p:cNvPr id="3" name="Content Placeholder 2"/>
          <p:cNvSpPr>
            <a:spLocks noGrp="1"/>
          </p:cNvSpPr>
          <p:nvPr>
            <p:ph idx="1"/>
          </p:nvPr>
        </p:nvSpPr>
        <p:spPr>
          <a:xfrm>
            <a:off x="982133" y="1938618"/>
            <a:ext cx="7704667" cy="4094815"/>
          </a:xfrm>
        </p:spPr>
        <p:txBody>
          <a:bodyPr>
            <a:noAutofit/>
          </a:bodyPr>
          <a:lstStyle/>
          <a:p>
            <a:pPr lvl="2"/>
            <a:r>
              <a:rPr lang="en-US" sz="2400" dirty="0">
                <a:latin typeface="Times New Roman" panose="02020603050405020304" pitchFamily="18" charset="0"/>
                <a:cs typeface="Times New Roman" panose="02020603050405020304" pitchFamily="18" charset="0"/>
              </a:rPr>
              <a:t>To overcome these limitations, future enhancements could include integrating real-time</a:t>
            </a:r>
          </a:p>
          <a:p>
            <a:pPr lvl="2"/>
            <a:r>
              <a:rPr lang="en-US" sz="2400" dirty="0">
                <a:latin typeface="Times New Roman" panose="02020603050405020304" pitchFamily="18" charset="0"/>
                <a:cs typeface="Times New Roman" panose="02020603050405020304" pitchFamily="18" charset="0"/>
              </a:rPr>
              <a:t>exchange rate APIs to fetch current rates automatically and implementing persistent</a:t>
            </a:r>
          </a:p>
          <a:p>
            <a:pPr lvl="2"/>
            <a:r>
              <a:rPr lang="en-US" sz="2400" dirty="0">
                <a:latin typeface="Times New Roman" panose="02020603050405020304" pitchFamily="18" charset="0"/>
                <a:cs typeface="Times New Roman" panose="02020603050405020304" pitchFamily="18" charset="0"/>
              </a:rPr>
              <a:t>data storage using files or databases to save user preferences and exchange rates</a:t>
            </a:r>
          </a:p>
          <a:p>
            <a:pPr lvl="2"/>
            <a:r>
              <a:rPr lang="en-US" sz="2400" dirty="0">
                <a:latin typeface="Times New Roman" panose="02020603050405020304" pitchFamily="18" charset="0"/>
                <a:cs typeface="Times New Roman" panose="02020603050405020304" pitchFamily="18" charset="0"/>
              </a:rPr>
              <a:t>across sessions. A graphical user interface (GUI) could also be introduced to improve</a:t>
            </a:r>
          </a:p>
          <a:p>
            <a:pPr lvl="2"/>
            <a:r>
              <a:rPr lang="en-US" sz="2400" dirty="0">
                <a:latin typeface="Times New Roman" panose="02020603050405020304" pitchFamily="18" charset="0"/>
                <a:cs typeface="Times New Roman" panose="02020603050405020304" pitchFamily="18" charset="0"/>
              </a:rPr>
              <a:t>user experience and make the application more accessible.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E26C-B91C-8B79-C799-DEAB9DA8E2BB}"/>
              </a:ext>
            </a:extLst>
          </p:cNvPr>
          <p:cNvSpPr>
            <a:spLocks noGrp="1"/>
          </p:cNvSpPr>
          <p:nvPr>
            <p:ph type="title" idx="4294967295"/>
          </p:nvPr>
        </p:nvSpPr>
        <p:spPr>
          <a:xfrm>
            <a:off x="1438275" y="-1588"/>
            <a:ext cx="7705725" cy="882651"/>
          </a:xfrm>
        </p:spPr>
        <p:txBody>
          <a:bodyPr/>
          <a:lstStyle/>
          <a:p>
            <a:r>
              <a:rPr lang="en-US" b="1" dirty="0"/>
              <a:t>SAMPLE CODING</a:t>
            </a:r>
          </a:p>
        </p:txBody>
      </p:sp>
      <p:sp>
        <p:nvSpPr>
          <p:cNvPr id="3" name="Content Placeholder 2">
            <a:extLst>
              <a:ext uri="{FF2B5EF4-FFF2-40B4-BE49-F238E27FC236}">
                <a16:creationId xmlns:a16="http://schemas.microsoft.com/office/drawing/2014/main" id="{9441FE77-1838-8015-E973-E5C991728F19}"/>
              </a:ext>
            </a:extLst>
          </p:cNvPr>
          <p:cNvSpPr>
            <a:spLocks noGrp="1"/>
          </p:cNvSpPr>
          <p:nvPr>
            <p:ph idx="4294967295"/>
          </p:nvPr>
        </p:nvSpPr>
        <p:spPr>
          <a:xfrm>
            <a:off x="1439863" y="766763"/>
            <a:ext cx="7704137" cy="5943600"/>
          </a:xfrm>
        </p:spPr>
        <p:txBody>
          <a:bodyPr vert="horz" lIns="91440" tIns="45720" rIns="91440" bIns="45720" rtlCol="0" anchor="t">
            <a:normAutofit fontScale="25000" lnSpcReduction="20000"/>
          </a:bodyPr>
          <a:lstStyle/>
          <a:p>
            <a:pPr>
              <a:buNone/>
            </a:pPr>
            <a:r>
              <a:rPr lang="en-US" sz="4400" dirty="0"/>
              <a:t>Import </a:t>
            </a:r>
            <a:r>
              <a:rPr lang="en-US" sz="4400" dirty="0" err="1"/>
              <a:t>java.util.ArrayList</a:t>
            </a:r>
            <a:r>
              <a:rPr lang="en-US" sz="4400" dirty="0"/>
              <a:t>;</a:t>
            </a:r>
          </a:p>
          <a:p>
            <a:pPr>
              <a:buNone/>
            </a:pPr>
            <a:r>
              <a:rPr lang="en-US" sz="4400" dirty="0"/>
              <a:t>import </a:t>
            </a:r>
            <a:r>
              <a:rPr lang="en-US" sz="4400" dirty="0" err="1"/>
              <a:t>java.util.Scanner</a:t>
            </a:r>
            <a:r>
              <a:rPr lang="en-US" sz="4400" dirty="0"/>
              <a:t>;</a:t>
            </a:r>
          </a:p>
          <a:p>
            <a:pPr>
              <a:buNone/>
            </a:pPr>
            <a:r>
              <a:rPr lang="en-US" sz="4400" dirty="0"/>
              <a:t>public class </a:t>
            </a:r>
            <a:r>
              <a:rPr lang="en-US" sz="4400" dirty="0" err="1"/>
              <a:t>CurrencyConverter</a:t>
            </a:r>
            <a:r>
              <a:rPr lang="en-US" sz="4400" dirty="0"/>
              <a:t> {</a:t>
            </a:r>
          </a:p>
          <a:p>
            <a:pPr>
              <a:buNone/>
            </a:pPr>
            <a:r>
              <a:rPr lang="en-US" sz="4400" dirty="0"/>
              <a:t>private </a:t>
            </a:r>
            <a:r>
              <a:rPr lang="en-US" sz="4400" dirty="0" err="1"/>
              <a:t>ArrayList</a:t>
            </a:r>
            <a:r>
              <a:rPr lang="en-US" sz="4400" dirty="0"/>
              <a:t>&lt;String&gt; countries;`</a:t>
            </a:r>
          </a:p>
          <a:p>
            <a:pPr>
              <a:buNone/>
            </a:pPr>
            <a:r>
              <a:rPr lang="en-US" sz="4400" dirty="0"/>
              <a:t>private </a:t>
            </a:r>
            <a:r>
              <a:rPr lang="en-US" sz="4400" dirty="0" err="1"/>
              <a:t>ArrayList</a:t>
            </a:r>
            <a:r>
              <a:rPr lang="en-US" sz="4400" dirty="0"/>
              <a:t>&lt;Double&gt; </a:t>
            </a:r>
            <a:r>
              <a:rPr lang="en-US" sz="4400" dirty="0" err="1"/>
              <a:t>exchangeRates</a:t>
            </a:r>
            <a:r>
              <a:rPr lang="en-US" sz="4400" dirty="0"/>
              <a:t>;</a:t>
            </a:r>
          </a:p>
          <a:p>
            <a:pPr>
              <a:buNone/>
            </a:pPr>
            <a:r>
              <a:rPr lang="en-US" sz="4400" dirty="0"/>
              <a:t>public </a:t>
            </a:r>
            <a:r>
              <a:rPr lang="en-US" sz="4400" dirty="0" err="1"/>
              <a:t>CurrencyConverter</a:t>
            </a:r>
            <a:r>
              <a:rPr lang="en-US" sz="4400" dirty="0"/>
              <a:t>() {</a:t>
            </a:r>
          </a:p>
          <a:p>
            <a:pPr>
              <a:buNone/>
            </a:pPr>
            <a:r>
              <a:rPr lang="en-US" sz="4400" dirty="0"/>
              <a:t>countries = new </a:t>
            </a:r>
            <a:r>
              <a:rPr lang="en-US" sz="4400" dirty="0" err="1"/>
              <a:t>ArrayList</a:t>
            </a:r>
            <a:r>
              <a:rPr lang="en-US" sz="4400" dirty="0"/>
              <a:t>&lt;&gt;();</a:t>
            </a:r>
          </a:p>
          <a:p>
            <a:pPr>
              <a:buNone/>
            </a:pPr>
            <a:r>
              <a:rPr lang="en-US" sz="4400" dirty="0" err="1"/>
              <a:t>exchangeRates</a:t>
            </a:r>
            <a:r>
              <a:rPr lang="en-US" sz="4400" dirty="0"/>
              <a:t> = new </a:t>
            </a:r>
            <a:r>
              <a:rPr lang="en-US" sz="4400" dirty="0" err="1"/>
              <a:t>ArrayList</a:t>
            </a:r>
            <a:r>
              <a:rPr lang="en-US" sz="4400" dirty="0"/>
              <a:t>&lt;&gt;();</a:t>
            </a:r>
          </a:p>
          <a:p>
            <a:pPr>
              <a:buNone/>
            </a:pPr>
            <a:r>
              <a:rPr lang="en-US" sz="4400" dirty="0"/>
              <a:t>}</a:t>
            </a:r>
          </a:p>
          <a:p>
            <a:pPr>
              <a:buNone/>
            </a:pPr>
            <a:r>
              <a:rPr lang="en-US" sz="4400" dirty="0"/>
              <a:t>public double convert(String from, String to, double amount) {</a:t>
            </a:r>
          </a:p>
          <a:p>
            <a:pPr>
              <a:buNone/>
            </a:pPr>
            <a:r>
              <a:rPr lang="en-US" sz="4400" dirty="0"/>
              <a:t>int </a:t>
            </a:r>
            <a:r>
              <a:rPr lang="en-US" sz="4400" dirty="0" err="1"/>
              <a:t>fromIndex</a:t>
            </a:r>
            <a:r>
              <a:rPr lang="en-US" sz="4400" dirty="0"/>
              <a:t> = </a:t>
            </a:r>
            <a:r>
              <a:rPr lang="en-US" sz="4400" dirty="0" err="1"/>
              <a:t>countries.indexOf</a:t>
            </a:r>
            <a:r>
              <a:rPr lang="en-US" sz="4400" dirty="0"/>
              <a:t>(from);</a:t>
            </a:r>
          </a:p>
          <a:p>
            <a:pPr>
              <a:buNone/>
            </a:pPr>
            <a:r>
              <a:rPr lang="en-US" sz="4400" dirty="0"/>
              <a:t>int </a:t>
            </a:r>
            <a:r>
              <a:rPr lang="en-US" sz="4400" dirty="0" err="1"/>
              <a:t>toIndex</a:t>
            </a:r>
            <a:r>
              <a:rPr lang="en-US" sz="4400" dirty="0"/>
              <a:t> = </a:t>
            </a:r>
            <a:r>
              <a:rPr lang="en-US" sz="4400" dirty="0" err="1"/>
              <a:t>countries.indexOf</a:t>
            </a:r>
            <a:r>
              <a:rPr lang="en-US" sz="4400" dirty="0"/>
              <a:t>(to);</a:t>
            </a:r>
          </a:p>
          <a:p>
            <a:pPr>
              <a:buNone/>
            </a:pPr>
            <a:r>
              <a:rPr lang="en-US" sz="4400" dirty="0"/>
              <a:t>if (</a:t>
            </a:r>
            <a:r>
              <a:rPr lang="en-US" sz="4400" dirty="0" err="1"/>
              <a:t>fromIndex</a:t>
            </a:r>
            <a:r>
              <a:rPr lang="en-US" sz="4400" dirty="0"/>
              <a:t> == -1 || </a:t>
            </a:r>
            <a:r>
              <a:rPr lang="en-US" sz="4400" dirty="0" err="1"/>
              <a:t>toIndex</a:t>
            </a:r>
            <a:r>
              <a:rPr lang="en-US" sz="4400" dirty="0"/>
              <a:t> == -1) {</a:t>
            </a:r>
          </a:p>
          <a:p>
            <a:pPr>
              <a:buNone/>
            </a:pPr>
            <a:r>
              <a:rPr lang="en-US" sz="4400" dirty="0" err="1"/>
              <a:t>System.out.println</a:t>
            </a:r>
            <a:r>
              <a:rPr lang="en-US" sz="4400" dirty="0"/>
              <a:t>("Invalid country.");</a:t>
            </a:r>
          </a:p>
          <a:p>
            <a:pPr>
              <a:buNone/>
            </a:pPr>
            <a:r>
              <a:rPr lang="en-US" sz="4400" dirty="0"/>
              <a:t>return -1;</a:t>
            </a:r>
          </a:p>
          <a:p>
            <a:pPr>
              <a:buNone/>
            </a:pPr>
            <a:r>
              <a:rPr lang="en-US" sz="4400" dirty="0"/>
              <a:t>}</a:t>
            </a:r>
          </a:p>
          <a:p>
            <a:pPr>
              <a:buNone/>
            </a:pPr>
            <a:r>
              <a:rPr lang="en-US" sz="4400" dirty="0"/>
              <a:t>double </a:t>
            </a:r>
            <a:r>
              <a:rPr lang="en-US" sz="4400" dirty="0" err="1"/>
              <a:t>fromRate</a:t>
            </a:r>
            <a:r>
              <a:rPr lang="en-US" sz="4400" dirty="0"/>
              <a:t> = </a:t>
            </a:r>
            <a:r>
              <a:rPr lang="en-US" sz="4400" dirty="0" err="1"/>
              <a:t>exchangeRates.get</a:t>
            </a:r>
            <a:r>
              <a:rPr lang="en-US" sz="4400" dirty="0"/>
              <a:t>(</a:t>
            </a:r>
            <a:r>
              <a:rPr lang="en-US" sz="4400" dirty="0" err="1"/>
              <a:t>fromIndex</a:t>
            </a:r>
            <a:r>
              <a:rPr lang="en-US" sz="4400" dirty="0"/>
              <a:t>);</a:t>
            </a:r>
          </a:p>
          <a:p>
            <a:pPr>
              <a:buNone/>
            </a:pPr>
            <a:r>
              <a:rPr lang="en-US" sz="4400" dirty="0"/>
              <a:t>double </a:t>
            </a:r>
            <a:r>
              <a:rPr lang="en-US" sz="4400" dirty="0" err="1"/>
              <a:t>toRate</a:t>
            </a:r>
            <a:r>
              <a:rPr lang="en-US" sz="4400" dirty="0"/>
              <a:t> = </a:t>
            </a:r>
            <a:r>
              <a:rPr lang="en-US" sz="4400" dirty="0" err="1"/>
              <a:t>exchangeRates.get</a:t>
            </a:r>
            <a:r>
              <a:rPr lang="en-US" sz="4400" dirty="0"/>
              <a:t>(</a:t>
            </a:r>
            <a:r>
              <a:rPr lang="en-US" sz="4400" dirty="0" err="1"/>
              <a:t>toIndex</a:t>
            </a:r>
            <a:r>
              <a:rPr lang="en-US" sz="4400" dirty="0"/>
              <a:t>);</a:t>
            </a:r>
          </a:p>
          <a:p>
            <a:pPr>
              <a:buNone/>
            </a:pPr>
            <a:r>
              <a:rPr lang="en-US" sz="4400" dirty="0"/>
              <a:t>return (amount / </a:t>
            </a:r>
            <a:r>
              <a:rPr lang="en-US" sz="4400" dirty="0" err="1"/>
              <a:t>fromRate</a:t>
            </a:r>
            <a:r>
              <a:rPr lang="en-US" sz="4400" dirty="0"/>
              <a:t>) * </a:t>
            </a:r>
            <a:r>
              <a:rPr lang="en-US" sz="4400" dirty="0" err="1"/>
              <a:t>toRate</a:t>
            </a:r>
            <a:r>
              <a:rPr lang="en-US" sz="4400" dirty="0"/>
              <a:t>;</a:t>
            </a:r>
          </a:p>
          <a:p>
            <a:pPr>
              <a:buNone/>
            </a:pPr>
            <a:r>
              <a:rPr lang="en-US" sz="4400" dirty="0"/>
              <a:t>}</a:t>
            </a:r>
          </a:p>
          <a:p>
            <a:pPr>
              <a:buNone/>
            </a:pPr>
            <a:r>
              <a:rPr lang="en-US" sz="4400" dirty="0"/>
              <a:t>public void </a:t>
            </a:r>
            <a:r>
              <a:rPr lang="en-US" sz="4400" dirty="0" err="1"/>
              <a:t>addCountry</a:t>
            </a:r>
            <a:r>
              <a:rPr lang="en-US" sz="4400" dirty="0"/>
              <a:t>(String name, double rate) {</a:t>
            </a:r>
          </a:p>
          <a:p>
            <a:pPr>
              <a:buNone/>
            </a:pPr>
            <a:r>
              <a:rPr lang="en-US" sz="4400" dirty="0" err="1"/>
              <a:t>countries.add</a:t>
            </a:r>
            <a:r>
              <a:rPr lang="en-US" sz="4400" dirty="0"/>
              <a:t>(name);</a:t>
            </a:r>
          </a:p>
          <a:p>
            <a:pPr>
              <a:buNone/>
            </a:pPr>
            <a:r>
              <a:rPr lang="en-US" sz="4400" dirty="0" err="1"/>
              <a:t>exchangeRates.add</a:t>
            </a:r>
            <a:r>
              <a:rPr lang="en-US" sz="4400" dirty="0"/>
              <a:t>(rate);</a:t>
            </a:r>
          </a:p>
          <a:p>
            <a:pPr>
              <a:buNone/>
            </a:pPr>
            <a:r>
              <a:rPr lang="en-US" sz="4400" dirty="0" err="1"/>
              <a:t>System.out.println</a:t>
            </a:r>
            <a:r>
              <a:rPr lang="en-US" sz="4400" dirty="0"/>
              <a:t>("Country added successfully.");</a:t>
            </a:r>
          </a:p>
          <a:p>
            <a:pPr>
              <a:buNone/>
            </a:pPr>
            <a:r>
              <a:rPr lang="en-US" sz="1100" dirty="0"/>
              <a:t>}</a:t>
            </a:r>
          </a:p>
          <a:p>
            <a:pPr>
              <a:buNone/>
            </a:pPr>
            <a:r>
              <a:rPr lang="en-US" sz="1100" dirty="0"/>
              <a:t>}</a:t>
            </a:r>
          </a:p>
        </p:txBody>
      </p:sp>
      <p:sp>
        <p:nvSpPr>
          <p:cNvPr id="4" name="TextBox 3">
            <a:extLst>
              <a:ext uri="{FF2B5EF4-FFF2-40B4-BE49-F238E27FC236}">
                <a16:creationId xmlns:a16="http://schemas.microsoft.com/office/drawing/2014/main" id="{86D0535D-FA37-777F-1297-E6AD79BF2FCC}"/>
              </a:ext>
            </a:extLst>
          </p:cNvPr>
          <p:cNvSpPr txBox="1"/>
          <p:nvPr/>
        </p:nvSpPr>
        <p:spPr>
          <a:xfrm>
            <a:off x="4746805" y="767278"/>
            <a:ext cx="401373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sz="1200" dirty="0"/>
              <a:t>public void </a:t>
            </a:r>
            <a:r>
              <a:rPr lang="en-US" sz="1200" dirty="0" err="1"/>
              <a:t>updateRate</a:t>
            </a:r>
            <a:r>
              <a:rPr lang="en-US" sz="1200" dirty="0"/>
              <a:t>(String country, double </a:t>
            </a:r>
            <a:r>
              <a:rPr lang="en-US" sz="1200" dirty="0" err="1"/>
              <a:t>newRate</a:t>
            </a:r>
            <a:r>
              <a:rPr lang="en-US" sz="1200" dirty="0"/>
              <a:t>) {</a:t>
            </a:r>
          </a:p>
          <a:p>
            <a:pPr>
              <a:buNone/>
            </a:pPr>
            <a:r>
              <a:rPr lang="en-US" sz="1200" dirty="0"/>
              <a:t>int index = </a:t>
            </a:r>
            <a:r>
              <a:rPr lang="en-US" sz="1200" dirty="0" err="1"/>
              <a:t>countries.indexOf</a:t>
            </a:r>
            <a:r>
              <a:rPr lang="en-US" sz="1200" dirty="0"/>
              <a:t>(country);</a:t>
            </a:r>
          </a:p>
          <a:p>
            <a:pPr>
              <a:buNone/>
            </a:pPr>
            <a:r>
              <a:rPr lang="en-US" sz="1200" dirty="0"/>
              <a:t>if (index != -1) {</a:t>
            </a:r>
          </a:p>
          <a:p>
            <a:pPr>
              <a:buNone/>
            </a:pPr>
            <a:r>
              <a:rPr lang="en-US" sz="1200" dirty="0" err="1"/>
              <a:t>exchangeRates.set</a:t>
            </a:r>
            <a:r>
              <a:rPr lang="en-US" sz="1200" dirty="0"/>
              <a:t>(index, </a:t>
            </a:r>
            <a:r>
              <a:rPr lang="en-US" sz="1200" dirty="0" err="1"/>
              <a:t>newRate</a:t>
            </a:r>
            <a:r>
              <a:rPr lang="en-US" sz="1200" dirty="0"/>
              <a:t>);</a:t>
            </a:r>
          </a:p>
          <a:p>
            <a:pPr>
              <a:buNone/>
            </a:pPr>
            <a:r>
              <a:rPr lang="en-US" sz="1200" dirty="0" err="1"/>
              <a:t>System.out.println</a:t>
            </a:r>
            <a:r>
              <a:rPr lang="en-US" sz="1200" dirty="0"/>
              <a:t>("Exchange rate updated successfully.");</a:t>
            </a:r>
          </a:p>
          <a:p>
            <a:pPr>
              <a:buNone/>
            </a:pPr>
            <a:r>
              <a:rPr lang="en-US" sz="1200" dirty="0"/>
              <a:t>} else {</a:t>
            </a:r>
          </a:p>
          <a:p>
            <a:pPr>
              <a:buNone/>
            </a:pPr>
            <a:r>
              <a:rPr lang="en-US" sz="1200" dirty="0" err="1"/>
              <a:t>System.out.println</a:t>
            </a:r>
            <a:r>
              <a:rPr lang="en-US" sz="1200" dirty="0"/>
              <a:t>("Country not found.");</a:t>
            </a:r>
          </a:p>
          <a:p>
            <a:pPr>
              <a:buNone/>
            </a:pPr>
            <a:r>
              <a:rPr lang="en-US" sz="1200" dirty="0"/>
              <a:t>}</a:t>
            </a:r>
          </a:p>
          <a:p>
            <a:pPr>
              <a:buNone/>
            </a:pPr>
            <a:r>
              <a:rPr lang="en-US" sz="1200" dirty="0"/>
              <a:t>}</a:t>
            </a:r>
          </a:p>
          <a:p>
            <a:pPr>
              <a:buNone/>
            </a:pPr>
            <a:r>
              <a:rPr lang="en-US" sz="1200" dirty="0"/>
              <a:t>public void </a:t>
            </a:r>
            <a:r>
              <a:rPr lang="en-US" sz="1200" dirty="0" err="1"/>
              <a:t>deleteCountry</a:t>
            </a:r>
            <a:r>
              <a:rPr lang="en-US" sz="1200" dirty="0"/>
              <a:t>(String country) {</a:t>
            </a:r>
          </a:p>
          <a:p>
            <a:pPr>
              <a:buNone/>
            </a:pPr>
            <a:r>
              <a:rPr lang="en-US" sz="1200" dirty="0"/>
              <a:t>int index = </a:t>
            </a:r>
            <a:r>
              <a:rPr lang="en-US" sz="1200" dirty="0" err="1"/>
              <a:t>countries.indexOf</a:t>
            </a:r>
            <a:r>
              <a:rPr lang="en-US" sz="1200" dirty="0"/>
              <a:t>(country);</a:t>
            </a:r>
          </a:p>
          <a:p>
            <a:pPr>
              <a:buNone/>
            </a:pPr>
            <a:r>
              <a:rPr lang="en-US" sz="1200" dirty="0"/>
              <a:t>if (index != -1) {</a:t>
            </a:r>
          </a:p>
          <a:p>
            <a:pPr>
              <a:buNone/>
            </a:pPr>
            <a:r>
              <a:rPr lang="en-US" sz="1200" dirty="0" err="1"/>
              <a:t>countries.remove</a:t>
            </a:r>
            <a:r>
              <a:rPr lang="en-US" sz="1200" dirty="0"/>
              <a:t>(index);</a:t>
            </a:r>
          </a:p>
          <a:p>
            <a:pPr>
              <a:buNone/>
            </a:pPr>
            <a:r>
              <a:rPr lang="en-US" sz="1200" dirty="0" err="1"/>
              <a:t>exchangeRates.remove</a:t>
            </a:r>
            <a:r>
              <a:rPr lang="en-US" sz="1200" dirty="0"/>
              <a:t>(index);</a:t>
            </a:r>
          </a:p>
          <a:p>
            <a:pPr>
              <a:buNone/>
            </a:pPr>
            <a:r>
              <a:rPr lang="en-US" sz="1200" dirty="0" err="1"/>
              <a:t>System.out.println</a:t>
            </a:r>
            <a:r>
              <a:rPr lang="en-US" sz="1200" dirty="0"/>
              <a:t>("Country deleted successfully.");</a:t>
            </a:r>
          </a:p>
          <a:p>
            <a:pPr>
              <a:buNone/>
            </a:pPr>
            <a:r>
              <a:rPr lang="en-US" sz="1200" dirty="0"/>
              <a:t>} else {</a:t>
            </a:r>
          </a:p>
          <a:p>
            <a:pPr>
              <a:buNone/>
            </a:pPr>
            <a:r>
              <a:rPr lang="en-US" sz="1200" dirty="0" err="1"/>
              <a:t>System.out.println</a:t>
            </a:r>
            <a:r>
              <a:rPr lang="en-US" sz="1200" dirty="0"/>
              <a:t>("Country not found.");</a:t>
            </a:r>
          </a:p>
          <a:p>
            <a:pPr>
              <a:buNone/>
            </a:pPr>
            <a:r>
              <a:rPr lang="en-US" sz="800" dirty="0"/>
              <a:t>}</a:t>
            </a:r>
          </a:p>
          <a:p>
            <a:pPr>
              <a:buNone/>
            </a:pPr>
            <a:r>
              <a:rPr lang="en-US" sz="800" dirty="0"/>
              <a:t>}</a:t>
            </a:r>
          </a:p>
          <a:p>
            <a:pPr algn="l"/>
            <a:r>
              <a:rPr lang="en-US" sz="1200" dirty="0"/>
              <a:t>public void </a:t>
            </a:r>
            <a:r>
              <a:rPr lang="en-US" sz="1200" dirty="0" err="1"/>
              <a:t>insertCountry</a:t>
            </a:r>
            <a:r>
              <a:rPr lang="en-US" sz="1200" dirty="0"/>
              <a:t>(int position, String name, double rate) {</a:t>
            </a:r>
          </a:p>
          <a:p>
            <a:pPr algn="l"/>
            <a:r>
              <a:rPr lang="en-US" sz="1200" dirty="0"/>
              <a:t>if (position &gt;= 0 &amp;&amp; position &lt;= </a:t>
            </a:r>
            <a:r>
              <a:rPr lang="en-US" sz="1200" dirty="0" err="1"/>
              <a:t>countries.size</a:t>
            </a:r>
            <a:r>
              <a:rPr lang="en-US" sz="1200" dirty="0"/>
              <a:t>()) {</a:t>
            </a:r>
          </a:p>
          <a:p>
            <a:pPr algn="l"/>
            <a:r>
              <a:rPr lang="en-US" sz="1200" dirty="0" err="1"/>
              <a:t>countries.add</a:t>
            </a:r>
            <a:r>
              <a:rPr lang="en-US" sz="1200" dirty="0"/>
              <a:t>(position, name);</a:t>
            </a:r>
          </a:p>
          <a:p>
            <a:pPr algn="l"/>
            <a:r>
              <a:rPr lang="en-US" sz="1200" dirty="0" err="1"/>
              <a:t>exchangeRates.add</a:t>
            </a:r>
            <a:r>
              <a:rPr lang="en-US" sz="1200" dirty="0"/>
              <a:t>(position, rate);</a:t>
            </a:r>
          </a:p>
          <a:p>
            <a:pPr algn="l"/>
            <a:r>
              <a:rPr lang="en-US" sz="1200" dirty="0" err="1"/>
              <a:t>System.out.println</a:t>
            </a:r>
            <a:r>
              <a:rPr lang="en-US" sz="1200" dirty="0"/>
              <a:t>("Country inserted successfully.");</a:t>
            </a:r>
          </a:p>
          <a:p>
            <a:pPr algn="l"/>
            <a:r>
              <a:rPr lang="en-US" sz="1200" dirty="0"/>
              <a:t>} else {</a:t>
            </a:r>
          </a:p>
          <a:p>
            <a:pPr algn="l"/>
            <a:r>
              <a:rPr lang="en-US" sz="1200" dirty="0" err="1"/>
              <a:t>System.out.println</a:t>
            </a:r>
            <a:r>
              <a:rPr lang="en-US" sz="1200" dirty="0"/>
              <a:t>("Invalid position.");</a:t>
            </a:r>
          </a:p>
          <a:p>
            <a:pPr algn="l"/>
            <a:r>
              <a:rPr lang="en-US" sz="1200" dirty="0"/>
              <a:t>}</a:t>
            </a:r>
          </a:p>
          <a:p>
            <a:pPr algn="l"/>
            <a:r>
              <a:rPr lang="en-US" sz="1200" dirty="0"/>
              <a:t>}</a:t>
            </a:r>
          </a:p>
        </p:txBody>
      </p:sp>
    </p:spTree>
    <p:extLst>
      <p:ext uri="{BB962C8B-B14F-4D97-AF65-F5344CB8AC3E}">
        <p14:creationId xmlns:p14="http://schemas.microsoft.com/office/powerpoint/2010/main" val="31995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CE7-D426-BB99-94DA-9E04F1EB7D0D}"/>
              </a:ext>
            </a:extLst>
          </p:cNvPr>
          <p:cNvSpPr>
            <a:spLocks noGrp="1"/>
          </p:cNvSpPr>
          <p:nvPr>
            <p:ph type="title"/>
          </p:nvPr>
        </p:nvSpPr>
        <p:spPr>
          <a:xfrm>
            <a:off x="724398" y="2440642"/>
            <a:ext cx="7704667" cy="1981200"/>
          </a:xfrm>
        </p:spPr>
        <p:txBody>
          <a:bodyPr>
            <a:normAutofit/>
          </a:bodyPr>
          <a:lstStyle/>
          <a:p>
            <a:r>
              <a:rPr lang="en-US" sz="5400" b="1" dirty="0"/>
              <a:t>THANK YOU</a:t>
            </a:r>
          </a:p>
        </p:txBody>
      </p:sp>
    </p:spTree>
    <p:extLst>
      <p:ext uri="{BB962C8B-B14F-4D97-AF65-F5344CB8AC3E}">
        <p14:creationId xmlns:p14="http://schemas.microsoft.com/office/powerpoint/2010/main" val="585354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22</TotalTime>
  <Words>881</Words>
  <Application>Microsoft Office PowerPoint</Application>
  <PresentationFormat>On-screen Show (4:3)</PresentationFormat>
  <Paragraphs>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Times New Roman</vt:lpstr>
      <vt:lpstr>Parallax</vt:lpstr>
      <vt:lpstr>KONGU ENGINEERING COLLEGE  (AUTONOMOUS) PERUNDURAI – 638 060</vt:lpstr>
      <vt:lpstr>ABSTRACT</vt:lpstr>
      <vt:lpstr>PROBLEM STATEMENT</vt:lpstr>
      <vt:lpstr>METHODOLOGY</vt:lpstr>
      <vt:lpstr>IMPLEMENTATION</vt:lpstr>
      <vt:lpstr>RESULTS AND DISCUSSION</vt:lpstr>
      <vt:lpstr>CONCLUSION</vt:lpstr>
      <vt:lpstr>SAMPLE CODING</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Lokhaselvan</dc:creator>
  <cp:keywords/>
  <dc:description>generated using python-pptx</dc:description>
  <cp:lastModifiedBy>lokhaselvan dhanapal</cp:lastModifiedBy>
  <cp:revision>113</cp:revision>
  <dcterms:created xsi:type="dcterms:W3CDTF">2013-01-27T09:14:16Z</dcterms:created>
  <dcterms:modified xsi:type="dcterms:W3CDTF">2024-11-19T15:17:15Z</dcterms:modified>
  <cp:category/>
</cp:coreProperties>
</file>