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
      <p:font typeface="Gill Sans MT" panose="020B0502020104020203"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50" d="100"/>
          <a:sy n="50" d="100"/>
        </p:scale>
        <p:origin x="94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76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58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54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78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57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803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16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87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515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65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40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3/16/2024</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60962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070067"/>
            <a:ext cx="5786869" cy="31691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latin typeface="Gadugi" panose="020B0502040204020203" pitchFamily="34" charset="0"/>
                <a:ea typeface="Gadugi" panose="020B0502040204020203" pitchFamily="34" charset="0"/>
              </a:rPr>
              <a:t>Over </a:t>
            </a:r>
            <a:r>
              <a:rPr lang="en-US" sz="3200" u="sng" spc="-32" dirty="0">
                <a:latin typeface="Gadugi" panose="020B0502040204020203" pitchFamily="34" charset="0"/>
                <a:ea typeface="Gadugi" panose="020B0502040204020203" pitchFamily="34" charset="0"/>
              </a:rPr>
              <a:t>100000</a:t>
            </a:r>
            <a:r>
              <a:rPr lang="en-US" sz="3200" spc="-32" dirty="0">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latin typeface="Gadugi" panose="020B0502040204020203" pitchFamily="34" charset="0"/>
                <a:ea typeface="Gadugi" panose="020B0502040204020203" pitchFamily="34" charset="0"/>
              </a:rPr>
              <a:t>36,500,000</a:t>
            </a:r>
            <a:r>
              <a:rPr lang="en-US" sz="3200" spc="-32" dirty="0">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Katuri Madhava Rajesh</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Avatar Male Boy - Free vector graphic on Pixabay">
            <a:extLst>
              <a:ext uri="{FF2B5EF4-FFF2-40B4-BE49-F238E27FC236}">
                <a16:creationId xmlns:a16="http://schemas.microsoft.com/office/drawing/2014/main" id="{8A3F066C-2AD6-B707-7185-5B8B11CBA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6861615"/>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78</TotalTime>
  <Words>1713</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Gadugi</vt:lpstr>
      <vt:lpstr>Gill Sans MT</vt:lpstr>
      <vt:lpstr>Arial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\rajesh</dc:creator>
  <cp:lastModifiedBy>Madhava Rajesh Katuri</cp:lastModifiedBy>
  <cp:revision>14</cp:revision>
  <dcterms:created xsi:type="dcterms:W3CDTF">2006-08-16T00:00:00Z</dcterms:created>
  <dcterms:modified xsi:type="dcterms:W3CDTF">2024-03-16T16:00:54Z</dcterms:modified>
  <dc:identifier>DAEhDyfaYKE</dc:identifier>
</cp:coreProperties>
</file>