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Relationship Id="rId26" Type="http://schemas.openxmlformats.org/officeDocument/2006/relationships/image" Target="../media/image55.png"/><Relationship Id="rId27" Type="http://schemas.openxmlformats.org/officeDocument/2006/relationships/image" Target="../media/image56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2626360" y="3675062"/>
            <a:ext cx="6771005" cy="19951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Student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lang="en-US" spc="-5">
                <a:latin typeface="Times New Roman"/>
                <a:cs typeface="Times New Roman"/>
              </a:rPr>
              <a:t>S</a:t>
            </a:r>
            <a:r>
              <a:rPr dirty="0" sz="2000" lang="en-US" spc="-5">
                <a:latin typeface="Times New Roman"/>
                <a:cs typeface="Times New Roman"/>
              </a:rPr>
              <a:t>.</a:t>
            </a:r>
            <a:r>
              <a:rPr dirty="0" sz="2000" lang="en-US" spc="-5">
                <a:latin typeface="Times New Roman"/>
                <a:cs typeface="Times New Roman"/>
              </a:rPr>
              <a:t>M</a:t>
            </a:r>
            <a:r>
              <a:rPr dirty="0" sz="2000" lang="en-US" spc="-5">
                <a:latin typeface="Times New Roman"/>
                <a:cs typeface="Times New Roman"/>
              </a:rPr>
              <a:t>A</a:t>
            </a:r>
            <a:r>
              <a:rPr dirty="0" sz="2000" lang="en-US" spc="-5">
                <a:latin typeface="Times New Roman"/>
                <a:cs typeface="Times New Roman"/>
              </a:rPr>
              <a:t>D</a:t>
            </a:r>
            <a:r>
              <a:rPr dirty="0" sz="2000" lang="en-US" spc="-5">
                <a:latin typeface="Times New Roman"/>
                <a:cs typeface="Times New Roman"/>
              </a:rPr>
              <a:t>H</a:t>
            </a:r>
            <a:r>
              <a:rPr dirty="0" sz="2000" lang="en-US" spc="-5">
                <a:latin typeface="Times New Roman"/>
                <a:cs typeface="Times New Roman"/>
              </a:rPr>
              <a:t>A</a:t>
            </a:r>
            <a:r>
              <a:rPr dirty="0" sz="2000" lang="en-US" spc="-5">
                <a:latin typeface="Times New Roman"/>
                <a:cs typeface="Times New Roman"/>
              </a:rPr>
              <a:t>V</a:t>
            </a:r>
            <a:r>
              <a:rPr dirty="0" sz="2000" lang="en-US" spc="-5">
                <a:latin typeface="Times New Roman"/>
                <a:cs typeface="Times New Roman"/>
              </a:rPr>
              <a:t>A</a:t>
            </a:r>
            <a:r>
              <a:rPr dirty="0" sz="2000" lang="en-US" spc="-5">
                <a:latin typeface="Times New Roman"/>
                <a:cs typeface="Times New Roman"/>
              </a:rPr>
              <a:t>R</a:t>
            </a:r>
            <a:r>
              <a:rPr dirty="0" sz="2000" lang="en-US" spc="-5">
                <a:latin typeface="Times New Roman"/>
                <a:cs typeface="Times New Roman"/>
              </a:rPr>
              <a:t>A</a:t>
            </a:r>
            <a:r>
              <a:rPr dirty="0" sz="2000" lang="en-US" spc="-5">
                <a:latin typeface="Times New Roman"/>
                <a:cs typeface="Times New Roman"/>
              </a:rPr>
              <a:t>M</a:t>
            </a:r>
            <a:endParaRPr altLang="en-US" lang="zh-CN"/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Register No 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3122</a:t>
            </a:r>
            <a:r>
              <a:rPr dirty="0" sz="2000" lang="en-US" spc="-10">
                <a:latin typeface="Times New Roman"/>
                <a:cs typeface="Times New Roman"/>
              </a:rPr>
              <a:t>00</a:t>
            </a:r>
            <a:r>
              <a:rPr dirty="0" sz="2000" lang="en-US" spc="-10">
                <a:latin typeface="Times New Roman"/>
                <a:cs typeface="Times New Roman"/>
              </a:rPr>
              <a:t>5</a:t>
            </a:r>
            <a:r>
              <a:rPr dirty="0" sz="2000" lang="en-US" spc="-10">
                <a:latin typeface="Times New Roman"/>
                <a:cs typeface="Times New Roman"/>
              </a:rPr>
              <a:t>8</a:t>
            </a:r>
            <a:r>
              <a:rPr dirty="0" sz="2000" lang="en-US" spc="-10">
                <a:latin typeface="Times New Roman"/>
                <a:cs typeface="Times New Roman"/>
              </a:rPr>
              <a:t>4</a:t>
            </a:r>
            <a:endParaRPr dirty="0" sz="20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000">
                <a:latin typeface="Times New Roman"/>
                <a:cs typeface="Times New Roman"/>
              </a:rPr>
              <a:t>Department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IIIrd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B.com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lang="en-US" spc="-20">
                <a:latin typeface="Times New Roman"/>
                <a:cs typeface="Times New Roman"/>
              </a:rPr>
              <a:t>(ACCOUNTIG AND FINNANCE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endParaRPr dirty="0" sz="2000">
              <a:latin typeface="Times New Roman"/>
              <a:cs typeface="Times New Roman"/>
            </a:endParaRPr>
          </a:p>
          <a:p>
            <a:pPr indent="-6350" marL="19050" marR="5080">
              <a:lnSpc>
                <a:spcPct val="102000"/>
              </a:lnSpc>
              <a:spcBef>
                <a:spcPts val="75"/>
              </a:spcBef>
              <a:tabLst>
                <a:tab algn="l" pos="1390015"/>
                <a:tab algn="l" pos="1758950"/>
                <a:tab algn="l" pos="4082415"/>
                <a:tab algn="l" pos="5460365"/>
                <a:tab algn="l" pos="6142355"/>
              </a:tabLst>
            </a:pPr>
            <a:r>
              <a:rPr dirty="0" sz="2000" spc="-10">
                <a:latin typeface="Times New Roman"/>
                <a:cs typeface="Times New Roman"/>
              </a:rPr>
              <a:t>College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: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 err="1">
                <a:latin typeface="Times New Roman"/>
                <a:cs typeface="Times New Roman"/>
              </a:rPr>
              <a:t>Pachaiyappa</a:t>
            </a:r>
            <a:r>
              <a:rPr dirty="0" sz="2000" lang="en-US" spc="-10" err="1">
                <a:latin typeface="Times New Roman"/>
                <a:cs typeface="Times New Roman"/>
              </a:rPr>
              <a:t>’s</a:t>
            </a:r>
            <a:r>
              <a:rPr dirty="0" sz="2000" lang="en-US" spc="-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College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for</a:t>
            </a:r>
            <a:r>
              <a:rPr dirty="0" sz="2000" lang="en-US" spc="-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men </a:t>
            </a:r>
            <a:r>
              <a:rPr dirty="0" sz="2000" spc="-10">
                <a:latin typeface="Times New Roman"/>
                <a:cs typeface="Times New Roman"/>
              </a:rPr>
              <a:t>kanchipuram</a:t>
            </a:r>
            <a:endParaRPr dirty="0" sz="2000">
              <a:latin typeface="Times New Roman"/>
              <a:cs typeface="Times New Roman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19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59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59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54" name="object 3"/>
          <p:cNvSpPr txBox="1"/>
          <p:nvPr/>
        </p:nvSpPr>
        <p:spPr>
          <a:xfrm>
            <a:off x="2645410" y="2328227"/>
            <a:ext cx="360235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>
                <a:latin typeface="Times New Roman"/>
                <a:cs typeface="Times New Roman"/>
              </a:rPr>
              <a:t>To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Find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out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the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Feedback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for</a:t>
            </a:r>
            <a:r>
              <a:rPr b="0" dirty="0" sz="2800" i="0" spc="-3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Job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 spc="-25">
                <a:latin typeface="Times New Roman"/>
                <a:cs typeface="Times New Roman"/>
              </a:rPr>
              <a:t>by </a:t>
            </a:r>
            <a:r>
              <a:rPr b="0" dirty="0" sz="2800" i="0">
                <a:latin typeface="Times New Roman"/>
                <a:cs typeface="Times New Roman"/>
              </a:rPr>
              <a:t>Analysing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the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Job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Satisfaction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Level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58" name="object 3"/>
          <p:cNvSpPr txBox="1"/>
          <p:nvPr/>
        </p:nvSpPr>
        <p:spPr>
          <a:xfrm>
            <a:off x="2635885" y="2449195"/>
            <a:ext cx="6400165" cy="772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2635885" y="3211448"/>
            <a:ext cx="6508750" cy="1150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800417" y="4352035"/>
            <a:ext cx="7713345" cy="15316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Insert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Summarize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 </a:t>
            </a:r>
            <a:r>
              <a:rPr dirty="0" sz="2400">
                <a:latin typeface="Times New Roman"/>
                <a:cs typeface="Times New Roman"/>
              </a:rPr>
              <a:t>(Yes/No)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740092" y="3824604"/>
            <a:ext cx="1779905" cy="193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8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6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5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6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13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b="0" dirty="0" sz="2400" i="0" spc="-25">
                <a:latin typeface="Times New Roman"/>
                <a:cs typeface="Times New Roman"/>
              </a:rPr>
              <a:t>5.</a:t>
            </a:r>
            <a:r>
              <a:rPr b="0" dirty="0" sz="2400" i="0">
                <a:latin typeface="Times New Roman"/>
                <a:cs typeface="Times New Roman"/>
              </a:rPr>
              <a:t>	Data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Visualization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using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Bar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and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to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represent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 spc="-25">
                <a:latin typeface="Times New Roman"/>
                <a:cs typeface="Times New Roman"/>
              </a:rPr>
              <a:t>the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by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gender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and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satisfaction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 txBox="1"/>
          <p:nvPr/>
        </p:nvSpPr>
        <p:spPr>
          <a:xfrm>
            <a:off x="800417" y="1474215"/>
            <a:ext cx="201676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6.</a:t>
            </a:r>
            <a:r>
              <a:rPr dirty="0" sz="2400">
                <a:latin typeface="Times New Roman"/>
                <a:cs typeface="Times New Roman"/>
              </a:rPr>
              <a:t>	Final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6" name="object 4"/>
          <p:cNvSpPr txBox="1"/>
          <p:nvPr/>
        </p:nvSpPr>
        <p:spPr>
          <a:xfrm>
            <a:off x="403225" y="1596311"/>
            <a:ext cx="4070350" cy="1355725"/>
          </a:xfrm>
          <a:prstGeom prst="rect"/>
        </p:spPr>
        <p:txBody>
          <a:bodyPr bIns="0" lIns="0" rIns="0" rtlCol="0" tIns="261620" vert="horz"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3600" spc="-1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>
                <a:latin typeface="Times New Roman"/>
                <a:cs typeface="Times New Roman"/>
              </a:rPr>
              <a:t>PIE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7" name="object 5"/>
          <p:cNvSpPr txBox="1"/>
          <p:nvPr/>
        </p:nvSpPr>
        <p:spPr>
          <a:xfrm>
            <a:off x="5894451" y="3024123"/>
            <a:ext cx="41719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50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1048678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79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80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81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0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8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3" name="object 13"/>
          <p:cNvSpPr txBox="1"/>
          <p:nvPr/>
        </p:nvSpPr>
        <p:spPr>
          <a:xfrm>
            <a:off x="3007360" y="1750440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4" name="object 14"/>
          <p:cNvSpPr txBox="1"/>
          <p:nvPr/>
        </p:nvSpPr>
        <p:spPr>
          <a:xfrm>
            <a:off x="3721989" y="2379345"/>
            <a:ext cx="183515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5" name="object 15"/>
          <p:cNvSpPr txBox="1"/>
          <p:nvPr/>
        </p:nvSpPr>
        <p:spPr>
          <a:xfrm>
            <a:off x="2943860" y="4478908"/>
            <a:ext cx="243840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6" name="object 16"/>
          <p:cNvSpPr txBox="1"/>
          <p:nvPr/>
        </p:nvSpPr>
        <p:spPr>
          <a:xfrm>
            <a:off x="1190942" y="2315845"/>
            <a:ext cx="246379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1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91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92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93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94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9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96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97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98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87" name="object 26"/>
          <p:cNvSpPr txBox="1"/>
          <p:nvPr/>
        </p:nvSpPr>
        <p:spPr>
          <a:xfrm>
            <a:off x="1114742" y="1191259"/>
            <a:ext cx="5492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8" name="object 27"/>
          <p:cNvSpPr txBox="1"/>
          <p:nvPr/>
        </p:nvSpPr>
        <p:spPr>
          <a:xfrm>
            <a:off x="1790954" y="857884"/>
            <a:ext cx="869315" cy="4959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28"/>
          <p:cNvSpPr txBox="1"/>
          <p:nvPr/>
        </p:nvSpPr>
        <p:spPr>
          <a:xfrm>
            <a:off x="2781935" y="1191259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29"/>
          <p:cNvSpPr txBox="1"/>
          <p:nvPr/>
        </p:nvSpPr>
        <p:spPr>
          <a:xfrm>
            <a:off x="3642740" y="1191259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1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52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9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94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95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96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2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97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3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204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205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206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207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98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8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9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1" name="object 51"/>
          <p:cNvSpPr txBox="1"/>
          <p:nvPr/>
        </p:nvSpPr>
        <p:spPr>
          <a:xfrm>
            <a:off x="5634101" y="3128898"/>
            <a:ext cx="201295" cy="101091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2" name="object 52"/>
          <p:cNvSpPr txBox="1"/>
          <p:nvPr/>
        </p:nvSpPr>
        <p:spPr>
          <a:xfrm>
            <a:off x="5634101" y="2845752"/>
            <a:ext cx="1968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3" name="object 53"/>
          <p:cNvSpPr txBox="1"/>
          <p:nvPr/>
        </p:nvSpPr>
        <p:spPr>
          <a:xfrm>
            <a:off x="5576951" y="256349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4" name="object 54"/>
          <p:cNvSpPr txBox="1"/>
          <p:nvPr/>
        </p:nvSpPr>
        <p:spPr>
          <a:xfrm>
            <a:off x="5576951" y="228092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55"/>
          <p:cNvSpPr txBox="1"/>
          <p:nvPr/>
        </p:nvSpPr>
        <p:spPr>
          <a:xfrm>
            <a:off x="5576951" y="1998090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6" name="object 56"/>
          <p:cNvSpPr txBox="1"/>
          <p:nvPr/>
        </p:nvSpPr>
        <p:spPr>
          <a:xfrm>
            <a:off x="5576951" y="1715515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7"/>
          <p:cNvSpPr txBox="1"/>
          <p:nvPr/>
        </p:nvSpPr>
        <p:spPr>
          <a:xfrm>
            <a:off x="5576951" y="1432242"/>
            <a:ext cx="2540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8"/>
          <p:cNvSpPr txBox="1"/>
          <p:nvPr/>
        </p:nvSpPr>
        <p:spPr>
          <a:xfrm>
            <a:off x="5576951" y="1149984"/>
            <a:ext cx="2540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59"/>
          <p:cNvSpPr txBox="1"/>
          <p:nvPr/>
        </p:nvSpPr>
        <p:spPr>
          <a:xfrm>
            <a:off x="6370701" y="4123054"/>
            <a:ext cx="5524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60"/>
          <p:cNvSpPr txBox="1"/>
          <p:nvPr/>
        </p:nvSpPr>
        <p:spPr>
          <a:xfrm>
            <a:off x="7717155" y="4123054"/>
            <a:ext cx="8667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61"/>
          <p:cNvSpPr txBox="1"/>
          <p:nvPr/>
        </p:nvSpPr>
        <p:spPr>
          <a:xfrm>
            <a:off x="9289415" y="4123054"/>
            <a:ext cx="7327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2" name="object 62"/>
          <p:cNvSpPr txBox="1"/>
          <p:nvPr/>
        </p:nvSpPr>
        <p:spPr>
          <a:xfrm>
            <a:off x="10953368" y="4123054"/>
            <a:ext cx="4191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209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210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211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212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713" name="object 68"/>
          <p:cNvSpPr txBox="1"/>
          <p:nvPr/>
        </p:nvSpPr>
        <p:spPr>
          <a:xfrm>
            <a:off x="11648820" y="2656625"/>
            <a:ext cx="184150" cy="374650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4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15" name="object 70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sz="6000"/>
          </a:p>
        </p:txBody>
      </p:sp>
      <p:sp>
        <p:nvSpPr>
          <p:cNvPr id="1048717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 sz="2800" i="0">
                <a:latin typeface="Times New Roman"/>
                <a:cs typeface="Times New Roman"/>
              </a:rPr>
              <a:t>more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stable,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productive,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and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engaged</a:t>
            </a:r>
            <a:r>
              <a:rPr b="0" dirty="0" sz="2800" i="0" spc="-5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workforce</a:t>
            </a:r>
            <a:r>
              <a:rPr b="0" dirty="0" sz="2800" i="0" spc="-20">
                <a:latin typeface="Times New Roman"/>
                <a:cs typeface="Times New Roman"/>
              </a:rPr>
              <a:t> </a:t>
            </a:r>
            <a:r>
              <a:rPr b="0" dirty="0" sz="2800" i="0">
                <a:latin typeface="Times New Roman"/>
                <a:cs typeface="Times New Roman"/>
              </a:rPr>
              <a:t>that</a:t>
            </a:r>
            <a:r>
              <a:rPr b="0" dirty="0" sz="2800" i="0" spc="-15">
                <a:latin typeface="Times New Roman"/>
                <a:cs typeface="Times New Roman"/>
              </a:rPr>
              <a:t> </a:t>
            </a:r>
            <a:r>
              <a:rPr b="0" dirty="0" sz="2800" i="0" spc="-10">
                <a:latin typeface="Times New Roman"/>
                <a:cs typeface="Times New Roman"/>
              </a:rPr>
              <a:t>supports long-</a:t>
            </a:r>
            <a:r>
              <a:rPr b="0" dirty="0" sz="2800" i="0">
                <a:latin typeface="Times New Roman"/>
                <a:cs typeface="Times New Roman"/>
              </a:rPr>
              <a:t>term</a:t>
            </a:r>
            <a:r>
              <a:rPr b="0" dirty="0" sz="2800" i="0" spc="5">
                <a:latin typeface="Times New Roman"/>
                <a:cs typeface="Times New Roman"/>
              </a:rPr>
              <a:t> </a:t>
            </a:r>
            <a:r>
              <a:rPr b="0" dirty="0" sz="2800" i="0" spc="-1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5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28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60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29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04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63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05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6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08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6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09" name="object 5"/>
          <p:cNvSpPr txBox="1"/>
          <p:nvPr/>
        </p:nvSpPr>
        <p:spPr>
          <a:xfrm>
            <a:off x="2581910" y="2064702"/>
            <a:ext cx="5107305" cy="46399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33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6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7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17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172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173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11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12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19" name="object 3"/>
          <p:cNvSpPr txBox="1"/>
          <p:nvPr/>
        </p:nvSpPr>
        <p:spPr>
          <a:xfrm>
            <a:off x="717867" y="2518727"/>
            <a:ext cx="7712075" cy="1368044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20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3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21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73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32" name="object 7"/>
          <p:cNvSpPr txBox="1"/>
          <p:nvPr/>
        </p:nvSpPr>
        <p:spPr>
          <a:xfrm>
            <a:off x="660717" y="2153602"/>
            <a:ext cx="774763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 txBox="1"/>
          <p:nvPr/>
        </p:nvSpPr>
        <p:spPr>
          <a:xfrm>
            <a:off x="8542908" y="2039620"/>
            <a:ext cx="21018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34" name="object 9"/>
          <p:cNvSpPr txBox="1"/>
          <p:nvPr/>
        </p:nvSpPr>
        <p:spPr>
          <a:xfrm>
            <a:off x="667067" y="2623502"/>
            <a:ext cx="7893684" cy="3186208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8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36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/>
              <a:t>THE</a:t>
            </a:r>
            <a:r>
              <a:rPr dirty="0" sz="4000"/>
              <a:t>	END</a:t>
            </a:r>
            <a:r>
              <a:rPr dirty="0" sz="4000" spc="-10"/>
              <a:t> USERS?</a:t>
            </a:r>
            <a:endParaRPr sz="4000"/>
          </a:p>
        </p:txBody>
      </p:sp>
      <p:sp>
        <p:nvSpPr>
          <p:cNvPr id="1048639" name="object 4"/>
          <p:cNvSpPr txBox="1"/>
          <p:nvPr/>
        </p:nvSpPr>
        <p:spPr>
          <a:xfrm>
            <a:off x="2658110" y="1556448"/>
            <a:ext cx="5974080" cy="26854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/>
        </p:spPr>
      </p:pic>
      <p:sp>
        <p:nvSpPr>
          <p:cNvPr id="1048640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651192" y="708342"/>
            <a:ext cx="9798685" cy="550899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r>
              <a:rPr dirty="0" sz="2800">
                <a:latin typeface="Times New Roman"/>
                <a:cs typeface="Times New Roman"/>
              </a:rPr>
              <a:t>Management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indent="-267335" lvl="1" marL="5627370" marR="2119630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algn="l" pos="5627370"/>
                <a:tab algn="l" pos="5645785"/>
              </a:tabLst>
            </a:pPr>
            <a:r>
              <a:rPr dirty="0" sz="2800">
                <a:latin typeface="Times New Roman"/>
                <a:cs typeface="Times New Roman"/>
              </a:rPr>
              <a:t>	Team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indent="-285750" lvl="2" marL="5791835">
              <a:lnSpc>
                <a:spcPts val="3340"/>
              </a:lnSpc>
              <a:buSzPct val="96428"/>
              <a:buFont typeface="Wingdings"/>
              <a:buChar char=""/>
              <a:tabLst>
                <a:tab algn="l" pos="5791835"/>
              </a:tabLst>
            </a:pPr>
            <a:r>
              <a:rPr dirty="0" sz="2800">
                <a:latin typeface="Times New Roman"/>
                <a:cs typeface="Times New Roman"/>
              </a:rPr>
              <a:t>Business</a:t>
            </a:r>
            <a:r>
              <a:rPr dirty="0" sz="2800" spc="-1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b="1" dirty="0" sz="3600" i="1">
                <a:latin typeface="Times New Roman"/>
                <a:cs typeface="Times New Roman"/>
              </a:rPr>
              <a:t>OUR</a:t>
            </a:r>
            <a:r>
              <a:rPr b="1" dirty="0" sz="3600" i="1" spc="-10">
                <a:latin typeface="Times New Roman"/>
                <a:cs typeface="Times New Roman"/>
              </a:rPr>
              <a:t> </a:t>
            </a:r>
            <a:r>
              <a:rPr b="1" dirty="0" sz="3600" i="1">
                <a:latin typeface="Times New Roman"/>
                <a:cs typeface="Times New Roman"/>
              </a:rPr>
              <a:t>SOLUTION</a:t>
            </a:r>
            <a:r>
              <a:rPr b="1" dirty="0" sz="3600" i="1" spc="-5">
                <a:latin typeface="Times New Roman"/>
                <a:cs typeface="Times New Roman"/>
              </a:rPr>
              <a:t> </a:t>
            </a:r>
            <a:r>
              <a:rPr b="1" dirty="0" sz="3600" i="1" spc="-25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b="1" dirty="0" sz="3600" i="1">
                <a:latin typeface="Times New Roman"/>
                <a:cs typeface="Times New Roman"/>
              </a:rPr>
              <a:t>ITS </a:t>
            </a:r>
            <a:r>
              <a:rPr b="1" dirty="0" sz="3600" i="1" spc="-1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Conditonal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Formatting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4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42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2097180" name="object 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/>
          </p:spPr>
        </p:pic>
        <p:pic>
          <p:nvPicPr>
            <p:cNvPr id="2097181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/>
          </p:spPr>
        </p:pic>
        <p:pic>
          <p:nvPicPr>
            <p:cNvPr id="2097182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/>
          </p:spPr>
        </p:pic>
      </p:grpSp>
      <p:pic>
        <p:nvPicPr>
          <p:cNvPr id="2097183" name="object 1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4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8140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lnSpc>
                <a:spcPct val="100000"/>
              </a:lnSpc>
              <a:spcBef>
                <a:spcPts val="100"/>
              </a:spcBef>
            </a:pPr>
            <a:r>
              <a:rPr dirty="0" sz="2400" i="0">
                <a:latin typeface="Times New Roman"/>
                <a:cs typeface="Times New Roman"/>
              </a:rPr>
              <a:t>Sort</a:t>
            </a:r>
            <a:r>
              <a:rPr dirty="0" sz="2400" i="0" spc="-3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Pivot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Formulas</a:t>
            </a:r>
            <a:r>
              <a:rPr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52" name="object 3"/>
          <p:cNvSpPr txBox="1"/>
          <p:nvPr/>
        </p:nvSpPr>
        <p:spPr>
          <a:xfrm>
            <a:off x="495300" y="1747265"/>
            <a:ext cx="6078855" cy="42030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hari</cp:lastModifiedBy>
  <dcterms:created xsi:type="dcterms:W3CDTF">2024-08-29T22:35:35Z</dcterms:created>
  <dcterms:modified xsi:type="dcterms:W3CDTF">2024-09-03T11:01:05Z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  <property fmtid="{D5CDD505-2E9C-101B-9397-08002B2CF9AE}" pid="5" name="ICV">
    <vt:lpwstr>0bad2c78b8654039a277da34dd9ad703</vt:lpwstr>
  </property>
</Properties>
</file>