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sldIdLst>
    <p:sldId id="341" r:id="rId3"/>
    <p:sldId id="342" r:id="rId4"/>
    <p:sldId id="258" r:id="rId5"/>
    <p:sldId id="361" r:id="rId6"/>
    <p:sldId id="363" r:id="rId7"/>
    <p:sldId id="259" r:id="rId8"/>
    <p:sldId id="364" r:id="rId9"/>
    <p:sldId id="365" r:id="rId10"/>
    <p:sldId id="3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73" y="67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A5A6A3-EB84-4683-82EC-A2416C65D90A}"/>
              </a:ext>
            </a:extLst>
          </p:cNvPr>
          <p:cNvSpPr/>
          <p:nvPr userDrawn="1"/>
        </p:nvSpPr>
        <p:spPr>
          <a:xfrm>
            <a:off x="0" y="0"/>
            <a:ext cx="12192000" cy="1063756"/>
          </a:xfrm>
          <a:prstGeom prst="rect">
            <a:avLst/>
          </a:prstGeom>
          <a:gradFill>
            <a:gsLst>
              <a:gs pos="38000">
                <a:schemeClr val="accent2">
                  <a:lumMod val="85000"/>
                  <a:lumOff val="15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1697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38000">
              <a:schemeClr val="accent2">
                <a:lumMod val="85000"/>
                <a:lumOff val="15000"/>
              </a:schemeClr>
            </a:gs>
            <a:gs pos="100000">
              <a:schemeClr val="accent2">
                <a:lumMod val="10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2">
            <a:extLst>
              <a:ext uri="{FF2B5EF4-FFF2-40B4-BE49-F238E27FC236}">
                <a16:creationId xmlns:a16="http://schemas.microsoft.com/office/drawing/2014/main" id="{EF9857A9-EE37-45A5-8CC1-0DE5682310A9}"/>
              </a:ext>
            </a:extLst>
          </p:cNvPr>
          <p:cNvGrpSpPr/>
          <p:nvPr userDrawn="1"/>
        </p:nvGrpSpPr>
        <p:grpSpPr>
          <a:xfrm>
            <a:off x="-571500" y="0"/>
            <a:ext cx="5475613" cy="6984745"/>
            <a:chOff x="5963369" y="2553156"/>
            <a:chExt cx="3093526" cy="3946132"/>
          </a:xfrm>
        </p:grpSpPr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794CBD54-2AF2-476F-A3A8-B9C5B7472208}"/>
                </a:ext>
              </a:extLst>
            </p:cNvPr>
            <p:cNvGrpSpPr/>
            <p:nvPr/>
          </p:nvGrpSpPr>
          <p:grpSpPr>
            <a:xfrm>
              <a:off x="5963610" y="2557954"/>
              <a:ext cx="3093060" cy="3908889"/>
              <a:chOff x="5963610" y="2557954"/>
              <a:chExt cx="3093060" cy="3908889"/>
            </a:xfrm>
            <a:solidFill>
              <a:srgbClr val="CCCCCC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757B2EB-D61A-418C-B72D-BD1864C1E5A0}"/>
                  </a:ext>
                </a:extLst>
              </p:cNvPr>
              <p:cNvSpPr/>
              <p:nvPr/>
            </p:nvSpPr>
            <p:spPr>
              <a:xfrm>
                <a:off x="5963610" y="2557954"/>
                <a:ext cx="3093060" cy="3878708"/>
              </a:xfrm>
              <a:custGeom>
                <a:avLst/>
                <a:gdLst>
                  <a:gd name="connsiteX0" fmla="*/ 3064613 w 3093060"/>
                  <a:gd name="connsiteY0" fmla="*/ 3739877 h 3878708"/>
                  <a:gd name="connsiteX1" fmla="*/ 3081967 w 3093060"/>
                  <a:gd name="connsiteY1" fmla="*/ 3582183 h 3878708"/>
                  <a:gd name="connsiteX2" fmla="*/ 3053295 w 3093060"/>
                  <a:gd name="connsiteY2" fmla="*/ 3491640 h 3878708"/>
                  <a:gd name="connsiteX3" fmla="*/ 2998970 w 3093060"/>
                  <a:gd name="connsiteY3" fmla="*/ 3355827 h 3878708"/>
                  <a:gd name="connsiteX4" fmla="*/ 2969543 w 3093060"/>
                  <a:gd name="connsiteY4" fmla="*/ 3113626 h 3878708"/>
                  <a:gd name="connsiteX5" fmla="*/ 2934836 w 3093060"/>
                  <a:gd name="connsiteY5" fmla="*/ 2863126 h 3878708"/>
                  <a:gd name="connsiteX6" fmla="*/ 2882019 w 3093060"/>
                  <a:gd name="connsiteY6" fmla="*/ 2657897 h 3878708"/>
                  <a:gd name="connsiteX7" fmla="*/ 2808077 w 3093060"/>
                  <a:gd name="connsiteY7" fmla="*/ 2417960 h 3878708"/>
                  <a:gd name="connsiteX8" fmla="*/ 2673772 w 3093060"/>
                  <a:gd name="connsiteY8" fmla="*/ 1979585 h 3878708"/>
                  <a:gd name="connsiteX9" fmla="*/ 2561349 w 3093060"/>
                  <a:gd name="connsiteY9" fmla="*/ 1855090 h 3878708"/>
                  <a:gd name="connsiteX10" fmla="*/ 1983388 w 3093060"/>
                  <a:gd name="connsiteY10" fmla="*/ 1675514 h 3878708"/>
                  <a:gd name="connsiteX11" fmla="*/ 1983388 w 3093060"/>
                  <a:gd name="connsiteY11" fmla="*/ 1675514 h 3878708"/>
                  <a:gd name="connsiteX12" fmla="*/ 1991687 w 3093060"/>
                  <a:gd name="connsiteY12" fmla="*/ 1418978 h 3878708"/>
                  <a:gd name="connsiteX13" fmla="*/ 2148627 w 3093060"/>
                  <a:gd name="connsiteY13" fmla="*/ 1157160 h 3878708"/>
                  <a:gd name="connsiteX14" fmla="*/ 2209743 w 3093060"/>
                  <a:gd name="connsiteY14" fmla="*/ 1003993 h 3878708"/>
                  <a:gd name="connsiteX15" fmla="*/ 2217288 w 3093060"/>
                  <a:gd name="connsiteY15" fmla="*/ 798764 h 3878708"/>
                  <a:gd name="connsiteX16" fmla="*/ 2176544 w 3093060"/>
                  <a:gd name="connsiteY16" fmla="*/ 582217 h 3878708"/>
                  <a:gd name="connsiteX17" fmla="*/ 2077702 w 3093060"/>
                  <a:gd name="connsiteY17" fmla="*/ 274373 h 3878708"/>
                  <a:gd name="connsiteX18" fmla="*/ 1936608 w 3093060"/>
                  <a:gd name="connsiteY18" fmla="*/ 90271 h 3878708"/>
                  <a:gd name="connsiteX19" fmla="*/ 1649890 w 3093060"/>
                  <a:gd name="connsiteY19" fmla="*/ 6519 h 3878708"/>
                  <a:gd name="connsiteX20" fmla="*/ 1424289 w 3093060"/>
                  <a:gd name="connsiteY20" fmla="*/ 3501 h 3878708"/>
                  <a:gd name="connsiteX21" fmla="*/ 1182843 w 3093060"/>
                  <a:gd name="connsiteY21" fmla="*/ 68390 h 3878708"/>
                  <a:gd name="connsiteX22" fmla="*/ 1009304 w 3093060"/>
                  <a:gd name="connsiteY22" fmla="*/ 216275 h 3878708"/>
                  <a:gd name="connsiteX23" fmla="*/ 879527 w 3093060"/>
                  <a:gd name="connsiteY23" fmla="*/ 676532 h 3878708"/>
                  <a:gd name="connsiteX24" fmla="*/ 867455 w 3093060"/>
                  <a:gd name="connsiteY24" fmla="*/ 1023610 h 3878708"/>
                  <a:gd name="connsiteX25" fmla="*/ 940643 w 3093060"/>
                  <a:gd name="connsiteY25" fmla="*/ 1203186 h 3878708"/>
                  <a:gd name="connsiteX26" fmla="*/ 1081738 w 3093060"/>
                  <a:gd name="connsiteY26" fmla="*/ 1452931 h 3878708"/>
                  <a:gd name="connsiteX27" fmla="*/ 1127764 w 3093060"/>
                  <a:gd name="connsiteY27" fmla="*/ 1626470 h 3878708"/>
                  <a:gd name="connsiteX28" fmla="*/ 1057593 w 3093060"/>
                  <a:gd name="connsiteY28" fmla="*/ 1684568 h 3878708"/>
                  <a:gd name="connsiteX29" fmla="*/ 659208 w 3093060"/>
                  <a:gd name="connsiteY29" fmla="*/ 1791710 h 3878708"/>
                  <a:gd name="connsiteX30" fmla="*/ 524903 w 3093060"/>
                  <a:gd name="connsiteY30" fmla="*/ 1875462 h 3878708"/>
                  <a:gd name="connsiteX31" fmla="*/ 370227 w 3093060"/>
                  <a:gd name="connsiteY31" fmla="*/ 2074654 h 3878708"/>
                  <a:gd name="connsiteX32" fmla="*/ 236677 w 3093060"/>
                  <a:gd name="connsiteY32" fmla="*/ 2436069 h 3878708"/>
                  <a:gd name="connsiteX33" fmla="*/ 147644 w 3093060"/>
                  <a:gd name="connsiteY33" fmla="*/ 2869917 h 3878708"/>
                  <a:gd name="connsiteX34" fmla="*/ 94828 w 3093060"/>
                  <a:gd name="connsiteY34" fmla="*/ 3214732 h 3878708"/>
                  <a:gd name="connsiteX35" fmla="*/ 60120 w 3093060"/>
                  <a:gd name="connsiteY35" fmla="*/ 3400343 h 3878708"/>
                  <a:gd name="connsiteX36" fmla="*/ 18621 w 3093060"/>
                  <a:gd name="connsiteY36" fmla="*/ 3582183 h 3878708"/>
                  <a:gd name="connsiteX37" fmla="*/ 28430 w 3093060"/>
                  <a:gd name="connsiteY37" fmla="*/ 3745159 h 3878708"/>
                  <a:gd name="connsiteX38" fmla="*/ 26166 w 3093060"/>
                  <a:gd name="connsiteY38" fmla="*/ 3797975 h 3878708"/>
                  <a:gd name="connsiteX39" fmla="*/ 21639 w 3093060"/>
                  <a:gd name="connsiteY39" fmla="*/ 3878708 h 3878708"/>
                  <a:gd name="connsiteX40" fmla="*/ 562629 w 3093060"/>
                  <a:gd name="connsiteY40" fmla="*/ 3878708 h 3878708"/>
                  <a:gd name="connsiteX41" fmla="*/ 556593 w 3093060"/>
                  <a:gd name="connsiteY41" fmla="*/ 3563320 h 3878708"/>
                  <a:gd name="connsiteX42" fmla="*/ 599601 w 3093060"/>
                  <a:gd name="connsiteY42" fmla="*/ 3260758 h 3878708"/>
                  <a:gd name="connsiteX43" fmla="*/ 662226 w 3093060"/>
                  <a:gd name="connsiteY43" fmla="*/ 3671970 h 3878708"/>
                  <a:gd name="connsiteX44" fmla="*/ 644117 w 3093060"/>
                  <a:gd name="connsiteY44" fmla="*/ 3878708 h 3878708"/>
                  <a:gd name="connsiteX45" fmla="*/ 2429308 w 3093060"/>
                  <a:gd name="connsiteY45" fmla="*/ 3878708 h 3878708"/>
                  <a:gd name="connsiteX46" fmla="*/ 2420254 w 3093060"/>
                  <a:gd name="connsiteY46" fmla="*/ 3515785 h 3878708"/>
                  <a:gd name="connsiteX47" fmla="*/ 2474579 w 3093060"/>
                  <a:gd name="connsiteY47" fmla="*/ 3232841 h 3878708"/>
                  <a:gd name="connsiteX48" fmla="*/ 2547768 w 3093060"/>
                  <a:gd name="connsiteY48" fmla="*/ 3878708 h 3878708"/>
                  <a:gd name="connsiteX49" fmla="*/ 3026132 w 3093060"/>
                  <a:gd name="connsiteY49" fmla="*/ 3878708 h 3878708"/>
                  <a:gd name="connsiteX50" fmla="*/ 3041977 w 3093060"/>
                  <a:gd name="connsiteY50" fmla="*/ 3858336 h 3878708"/>
                  <a:gd name="connsiteX51" fmla="*/ 3064613 w 3093060"/>
                  <a:gd name="connsiteY51" fmla="*/ 3739877 h 3878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093060" h="3878708">
                    <a:moveTo>
                      <a:pt x="3064613" y="3739877"/>
                    </a:moveTo>
                    <a:cubicBezTo>
                      <a:pt x="3088003" y="3690079"/>
                      <a:pt x="3105357" y="3638771"/>
                      <a:pt x="3081967" y="3582183"/>
                    </a:cubicBezTo>
                    <a:cubicBezTo>
                      <a:pt x="3072912" y="3559547"/>
                      <a:pt x="3054049" y="3519558"/>
                      <a:pt x="3053295" y="3491640"/>
                    </a:cubicBezTo>
                    <a:cubicBezTo>
                      <a:pt x="3052540" y="3445615"/>
                      <a:pt x="3010287" y="3399589"/>
                      <a:pt x="2998970" y="3355827"/>
                    </a:cubicBezTo>
                    <a:cubicBezTo>
                      <a:pt x="2974825" y="3260758"/>
                      <a:pt x="2988406" y="3208696"/>
                      <a:pt x="2969543" y="3113626"/>
                    </a:cubicBezTo>
                    <a:cubicBezTo>
                      <a:pt x="2952944" y="3031384"/>
                      <a:pt x="2960489" y="2944614"/>
                      <a:pt x="2934836" y="2863126"/>
                    </a:cubicBezTo>
                    <a:cubicBezTo>
                      <a:pt x="2913709" y="2795220"/>
                      <a:pt x="2903900" y="2725804"/>
                      <a:pt x="2882019" y="2657897"/>
                    </a:cubicBezTo>
                    <a:cubicBezTo>
                      <a:pt x="2856366" y="2578673"/>
                      <a:pt x="2832221" y="2497939"/>
                      <a:pt x="2808077" y="2417960"/>
                    </a:cubicBezTo>
                    <a:cubicBezTo>
                      <a:pt x="2761296" y="2265548"/>
                      <a:pt x="2731870" y="2127471"/>
                      <a:pt x="2673772" y="1979585"/>
                    </a:cubicBezTo>
                    <a:cubicBezTo>
                      <a:pt x="2655664" y="1933559"/>
                      <a:pt x="2599075" y="1886779"/>
                      <a:pt x="2561349" y="1855090"/>
                    </a:cubicBezTo>
                    <a:cubicBezTo>
                      <a:pt x="2438362" y="1752475"/>
                      <a:pt x="2017341" y="1689095"/>
                      <a:pt x="1983388" y="1675514"/>
                    </a:cubicBezTo>
                    <a:lnTo>
                      <a:pt x="1983388" y="1675514"/>
                    </a:lnTo>
                    <a:cubicBezTo>
                      <a:pt x="1923026" y="1643070"/>
                      <a:pt x="1956225" y="1491412"/>
                      <a:pt x="1991687" y="1418978"/>
                    </a:cubicBezTo>
                    <a:cubicBezTo>
                      <a:pt x="2035449" y="1329945"/>
                      <a:pt x="2103356" y="1241666"/>
                      <a:pt x="2148627" y="1157160"/>
                    </a:cubicBezTo>
                    <a:cubicBezTo>
                      <a:pt x="2184844" y="1096798"/>
                      <a:pt x="2202953" y="1036437"/>
                      <a:pt x="2209743" y="1003993"/>
                    </a:cubicBezTo>
                    <a:cubicBezTo>
                      <a:pt x="2226343" y="926277"/>
                      <a:pt x="2233133" y="855352"/>
                      <a:pt x="2217288" y="798764"/>
                    </a:cubicBezTo>
                    <a:cubicBezTo>
                      <a:pt x="2199180" y="702185"/>
                      <a:pt x="2192389" y="649369"/>
                      <a:pt x="2176544" y="582217"/>
                    </a:cubicBezTo>
                    <a:cubicBezTo>
                      <a:pt x="2150891" y="470548"/>
                      <a:pt x="2109392" y="384533"/>
                      <a:pt x="2077702" y="274373"/>
                    </a:cubicBezTo>
                    <a:cubicBezTo>
                      <a:pt x="2055821" y="198921"/>
                      <a:pt x="2012814" y="124978"/>
                      <a:pt x="1936608" y="90271"/>
                    </a:cubicBezTo>
                    <a:cubicBezTo>
                      <a:pt x="1840029" y="45754"/>
                      <a:pt x="1755523" y="17837"/>
                      <a:pt x="1649890" y="6519"/>
                    </a:cubicBezTo>
                    <a:cubicBezTo>
                      <a:pt x="1589529" y="-272"/>
                      <a:pt x="1468051" y="-2535"/>
                      <a:pt x="1424289" y="3501"/>
                    </a:cubicBezTo>
                    <a:cubicBezTo>
                      <a:pt x="1342801" y="14819"/>
                      <a:pt x="1259804" y="38209"/>
                      <a:pt x="1182843" y="68390"/>
                    </a:cubicBezTo>
                    <a:cubicBezTo>
                      <a:pt x="1106637" y="98570"/>
                      <a:pt x="1044767" y="129506"/>
                      <a:pt x="1009304" y="216275"/>
                    </a:cubicBezTo>
                    <a:cubicBezTo>
                      <a:pt x="948943" y="365670"/>
                      <a:pt x="918762" y="521101"/>
                      <a:pt x="879527" y="676532"/>
                    </a:cubicBezTo>
                    <a:cubicBezTo>
                      <a:pt x="850101" y="790464"/>
                      <a:pt x="845574" y="969285"/>
                      <a:pt x="867455" y="1023610"/>
                    </a:cubicBezTo>
                    <a:cubicBezTo>
                      <a:pt x="891599" y="1083217"/>
                      <a:pt x="932343" y="1187341"/>
                      <a:pt x="940643" y="1203186"/>
                    </a:cubicBezTo>
                    <a:cubicBezTo>
                      <a:pt x="984405" y="1286183"/>
                      <a:pt x="1039485" y="1368425"/>
                      <a:pt x="1081738" y="1452931"/>
                    </a:cubicBezTo>
                    <a:cubicBezTo>
                      <a:pt x="1102864" y="1495184"/>
                      <a:pt x="1151154" y="1578936"/>
                      <a:pt x="1127764" y="1626470"/>
                    </a:cubicBezTo>
                    <a:cubicBezTo>
                      <a:pt x="1111164" y="1659669"/>
                      <a:pt x="1082492" y="1674005"/>
                      <a:pt x="1057593" y="1684568"/>
                    </a:cubicBezTo>
                    <a:cubicBezTo>
                      <a:pt x="1029676" y="1696641"/>
                      <a:pt x="742205" y="1749457"/>
                      <a:pt x="659208" y="1791710"/>
                    </a:cubicBezTo>
                    <a:cubicBezTo>
                      <a:pt x="611673" y="1815855"/>
                      <a:pt x="564138" y="1835472"/>
                      <a:pt x="524903" y="1875462"/>
                    </a:cubicBezTo>
                    <a:cubicBezTo>
                      <a:pt x="467560" y="1934314"/>
                      <a:pt x="402671" y="1997694"/>
                      <a:pt x="370227" y="2074654"/>
                    </a:cubicBezTo>
                    <a:cubicBezTo>
                      <a:pt x="316656" y="2202923"/>
                      <a:pt x="284212" y="2305537"/>
                      <a:pt x="236677" y="2436069"/>
                    </a:cubicBezTo>
                    <a:cubicBezTo>
                      <a:pt x="185370" y="2577164"/>
                      <a:pt x="178579" y="2722786"/>
                      <a:pt x="147644" y="2869917"/>
                    </a:cubicBezTo>
                    <a:cubicBezTo>
                      <a:pt x="123499" y="2983849"/>
                      <a:pt x="106900" y="3099291"/>
                      <a:pt x="94828" y="3214732"/>
                    </a:cubicBezTo>
                    <a:cubicBezTo>
                      <a:pt x="88037" y="3277357"/>
                      <a:pt x="78983" y="3343755"/>
                      <a:pt x="60120" y="3400343"/>
                    </a:cubicBezTo>
                    <a:cubicBezTo>
                      <a:pt x="38993" y="3465232"/>
                      <a:pt x="41257" y="3518048"/>
                      <a:pt x="18621" y="3582183"/>
                    </a:cubicBezTo>
                    <a:cubicBezTo>
                      <a:pt x="-242" y="3634244"/>
                      <a:pt x="-15332" y="3693097"/>
                      <a:pt x="28430" y="3745159"/>
                    </a:cubicBezTo>
                    <a:cubicBezTo>
                      <a:pt x="36730" y="3754967"/>
                      <a:pt x="23903" y="3785148"/>
                      <a:pt x="26166" y="3797975"/>
                    </a:cubicBezTo>
                    <a:cubicBezTo>
                      <a:pt x="32957" y="3829665"/>
                      <a:pt x="39748" y="3858336"/>
                      <a:pt x="21639" y="3878708"/>
                    </a:cubicBezTo>
                    <a:lnTo>
                      <a:pt x="562629" y="3878708"/>
                    </a:lnTo>
                    <a:cubicBezTo>
                      <a:pt x="549802" y="3773830"/>
                      <a:pt x="557348" y="3668952"/>
                      <a:pt x="556593" y="3563320"/>
                    </a:cubicBezTo>
                    <a:cubicBezTo>
                      <a:pt x="555838" y="3469759"/>
                      <a:pt x="560366" y="3353563"/>
                      <a:pt x="599601" y="3260758"/>
                    </a:cubicBezTo>
                    <a:cubicBezTo>
                      <a:pt x="628272" y="3392044"/>
                      <a:pt x="650908" y="3546720"/>
                      <a:pt x="662226" y="3671970"/>
                    </a:cubicBezTo>
                    <a:cubicBezTo>
                      <a:pt x="668262" y="3742141"/>
                      <a:pt x="653171" y="3810047"/>
                      <a:pt x="644117" y="3878708"/>
                    </a:cubicBezTo>
                    <a:lnTo>
                      <a:pt x="2429308" y="3878708"/>
                    </a:lnTo>
                    <a:cubicBezTo>
                      <a:pt x="2428554" y="3875690"/>
                      <a:pt x="2403655" y="3631226"/>
                      <a:pt x="2420254" y="3515785"/>
                    </a:cubicBezTo>
                    <a:cubicBezTo>
                      <a:pt x="2430817" y="3439579"/>
                      <a:pt x="2456471" y="3317346"/>
                      <a:pt x="2474579" y="3232841"/>
                    </a:cubicBezTo>
                    <a:cubicBezTo>
                      <a:pt x="2552295" y="3432788"/>
                      <a:pt x="2547768" y="3877199"/>
                      <a:pt x="2547768" y="3878708"/>
                    </a:cubicBezTo>
                    <a:lnTo>
                      <a:pt x="3026132" y="3878708"/>
                    </a:lnTo>
                    <a:cubicBezTo>
                      <a:pt x="3036696" y="3878708"/>
                      <a:pt x="3044995" y="3868900"/>
                      <a:pt x="3041977" y="3858336"/>
                    </a:cubicBezTo>
                    <a:cubicBezTo>
                      <a:pt x="3035186" y="3831928"/>
                      <a:pt x="3048768" y="3775339"/>
                      <a:pt x="3064613" y="3739877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 w="75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6F8A62B-26FD-41A2-9AEC-7DE217C1136A}"/>
                  </a:ext>
                </a:extLst>
              </p:cNvPr>
              <p:cNvSpPr/>
              <p:nvPr/>
            </p:nvSpPr>
            <p:spPr>
              <a:xfrm>
                <a:off x="8403481" y="6466088"/>
                <a:ext cx="21880" cy="754"/>
              </a:xfrm>
              <a:custGeom>
                <a:avLst/>
                <a:gdLst>
                  <a:gd name="connsiteX0" fmla="*/ 10563 w 21880"/>
                  <a:gd name="connsiteY0" fmla="*/ 755 h 754"/>
                  <a:gd name="connsiteX1" fmla="*/ 21881 w 21880"/>
                  <a:gd name="connsiteY1" fmla="*/ 0 h 754"/>
                  <a:gd name="connsiteX2" fmla="*/ 0 w 21880"/>
                  <a:gd name="connsiteY2" fmla="*/ 0 h 754"/>
                  <a:gd name="connsiteX3" fmla="*/ 10563 w 21880"/>
                  <a:gd name="connsiteY3" fmla="*/ 755 h 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80" h="754">
                    <a:moveTo>
                      <a:pt x="10563" y="755"/>
                    </a:moveTo>
                    <a:cubicBezTo>
                      <a:pt x="14336" y="755"/>
                      <a:pt x="18108" y="755"/>
                      <a:pt x="21881" y="0"/>
                    </a:cubicBezTo>
                    <a:cubicBezTo>
                      <a:pt x="14336" y="0"/>
                      <a:pt x="7545" y="0"/>
                      <a:pt x="0" y="0"/>
                    </a:cubicBezTo>
                    <a:cubicBezTo>
                      <a:pt x="3018" y="755"/>
                      <a:pt x="6791" y="755"/>
                      <a:pt x="10563" y="755"/>
                    </a:cubicBezTo>
                    <a:close/>
                  </a:path>
                </a:pathLst>
              </a:custGeom>
              <a:solidFill>
                <a:srgbClr val="CCCCCC"/>
              </a:solidFill>
              <a:ln w="75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D48CCAE-0F2D-4FEC-ACF8-FD12DCA95D33}"/>
                </a:ext>
              </a:extLst>
            </p:cNvPr>
            <p:cNvSpPr/>
            <p:nvPr/>
          </p:nvSpPr>
          <p:spPr>
            <a:xfrm>
              <a:off x="7048970" y="3337100"/>
              <a:ext cx="928620" cy="958241"/>
            </a:xfrm>
            <a:custGeom>
              <a:avLst/>
              <a:gdLst>
                <a:gd name="connsiteX0" fmla="*/ 15241 w 928620"/>
                <a:gd name="connsiteY0" fmla="*/ 388577 h 958241"/>
                <a:gd name="connsiteX1" fmla="*/ 212925 w 928620"/>
                <a:gd name="connsiteY1" fmla="*/ 33953 h 958241"/>
                <a:gd name="connsiteX2" fmla="*/ 432490 w 928620"/>
                <a:gd name="connsiteY2" fmla="*/ 0 h 958241"/>
                <a:gd name="connsiteX3" fmla="*/ 700344 w 928620"/>
                <a:gd name="connsiteY3" fmla="*/ 31690 h 958241"/>
                <a:gd name="connsiteX4" fmla="*/ 916890 w 928620"/>
                <a:gd name="connsiteY4" fmla="*/ 378014 h 958241"/>
                <a:gd name="connsiteX5" fmla="*/ 817294 w 928620"/>
                <a:gd name="connsiteY5" fmla="*/ 679067 h 958241"/>
                <a:gd name="connsiteX6" fmla="*/ 461916 w 928620"/>
                <a:gd name="connsiteY6" fmla="*/ 958239 h 958241"/>
                <a:gd name="connsiteX7" fmla="*/ 138227 w 928620"/>
                <a:gd name="connsiteY7" fmla="*/ 714529 h 958241"/>
                <a:gd name="connsiteX8" fmla="*/ 15241 w 928620"/>
                <a:gd name="connsiteY8" fmla="*/ 388577 h 95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620" h="958241">
                  <a:moveTo>
                    <a:pt x="15241" y="388577"/>
                  </a:moveTo>
                  <a:cubicBezTo>
                    <a:pt x="-38330" y="235410"/>
                    <a:pt x="54476" y="69416"/>
                    <a:pt x="212925" y="33953"/>
                  </a:cubicBezTo>
                  <a:cubicBezTo>
                    <a:pt x="297431" y="15090"/>
                    <a:pt x="381182" y="0"/>
                    <a:pt x="432490" y="0"/>
                  </a:cubicBezTo>
                  <a:cubicBezTo>
                    <a:pt x="489078" y="0"/>
                    <a:pt x="594711" y="14336"/>
                    <a:pt x="700344" y="31690"/>
                  </a:cubicBezTo>
                  <a:cubicBezTo>
                    <a:pt x="862565" y="58098"/>
                    <a:pt x="964425" y="221074"/>
                    <a:pt x="916890" y="378014"/>
                  </a:cubicBezTo>
                  <a:cubicBezTo>
                    <a:pt x="879919" y="501000"/>
                    <a:pt x="839930" y="627005"/>
                    <a:pt x="817294" y="679067"/>
                  </a:cubicBezTo>
                  <a:cubicBezTo>
                    <a:pt x="760705" y="810353"/>
                    <a:pt x="579621" y="958993"/>
                    <a:pt x="461916" y="958239"/>
                  </a:cubicBezTo>
                  <a:cubicBezTo>
                    <a:pt x="344211" y="957484"/>
                    <a:pt x="198589" y="848833"/>
                    <a:pt x="138227" y="714529"/>
                  </a:cubicBezTo>
                  <a:cubicBezTo>
                    <a:pt x="107292" y="647377"/>
                    <a:pt x="59003" y="513827"/>
                    <a:pt x="15241" y="388577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20000"/>
              </a:schemeClr>
            </a:solidFill>
            <a:ln w="7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8BE8FA-1FEC-42B0-8FD2-11D95C267006}"/>
                </a:ext>
              </a:extLst>
            </p:cNvPr>
            <p:cNvSpPr/>
            <p:nvPr/>
          </p:nvSpPr>
          <p:spPr>
            <a:xfrm>
              <a:off x="6918589" y="4231205"/>
              <a:ext cx="1166485" cy="2206212"/>
            </a:xfrm>
            <a:custGeom>
              <a:avLst/>
              <a:gdLst>
                <a:gd name="connsiteX0" fmla="*/ 1069153 w 1166485"/>
                <a:gd name="connsiteY0" fmla="*/ 0 h 2206212"/>
                <a:gd name="connsiteX1" fmla="*/ 691139 w 1166485"/>
                <a:gd name="connsiteY1" fmla="*/ 237673 h 2206212"/>
                <a:gd name="connsiteX2" fmla="*/ 691139 w 1166485"/>
                <a:gd name="connsiteY2" fmla="*/ 237673 h 2206212"/>
                <a:gd name="connsiteX3" fmla="*/ 630778 w 1166485"/>
                <a:gd name="connsiteY3" fmla="*/ 201457 h 2206212"/>
                <a:gd name="connsiteX4" fmla="*/ 631532 w 1166485"/>
                <a:gd name="connsiteY4" fmla="*/ 132795 h 2206212"/>
                <a:gd name="connsiteX5" fmla="*/ 587015 w 1166485"/>
                <a:gd name="connsiteY5" fmla="*/ 87524 h 2206212"/>
                <a:gd name="connsiteX6" fmla="*/ 537972 w 1166485"/>
                <a:gd name="connsiteY6" fmla="*/ 138077 h 2206212"/>
                <a:gd name="connsiteX7" fmla="*/ 537972 w 1166485"/>
                <a:gd name="connsiteY7" fmla="*/ 196929 h 2206212"/>
                <a:gd name="connsiteX8" fmla="*/ 477610 w 1166485"/>
                <a:gd name="connsiteY8" fmla="*/ 237673 h 2206212"/>
                <a:gd name="connsiteX9" fmla="*/ 477610 w 1166485"/>
                <a:gd name="connsiteY9" fmla="*/ 237673 h 2206212"/>
                <a:gd name="connsiteX10" fmla="*/ 129023 w 1166485"/>
                <a:gd name="connsiteY10" fmla="*/ 40744 h 2206212"/>
                <a:gd name="connsiteX11" fmla="*/ 129023 w 1166485"/>
                <a:gd name="connsiteY11" fmla="*/ 40744 h 2206212"/>
                <a:gd name="connsiteX12" fmla="*/ 81488 w 1166485"/>
                <a:gd name="connsiteY12" fmla="*/ 8300 h 2206212"/>
                <a:gd name="connsiteX13" fmla="*/ 0 w 1166485"/>
                <a:gd name="connsiteY13" fmla="*/ 49798 h 2206212"/>
                <a:gd name="connsiteX14" fmla="*/ 0 w 1166485"/>
                <a:gd name="connsiteY14" fmla="*/ 49798 h 2206212"/>
                <a:gd name="connsiteX15" fmla="*/ 36217 w 1166485"/>
                <a:gd name="connsiteY15" fmla="*/ 89788 h 2206212"/>
                <a:gd name="connsiteX16" fmla="*/ 485910 w 1166485"/>
                <a:gd name="connsiteY16" fmla="*/ 338779 h 2206212"/>
                <a:gd name="connsiteX17" fmla="*/ 537217 w 1166485"/>
                <a:gd name="connsiteY17" fmla="*/ 403667 h 2206212"/>
                <a:gd name="connsiteX18" fmla="*/ 536463 w 1166485"/>
                <a:gd name="connsiteY18" fmla="*/ 2189613 h 2206212"/>
                <a:gd name="connsiteX19" fmla="*/ 537217 w 1166485"/>
                <a:gd name="connsiteY19" fmla="*/ 2206212 h 2206212"/>
                <a:gd name="connsiteX20" fmla="*/ 565134 w 1166485"/>
                <a:gd name="connsiteY20" fmla="*/ 2206212 h 2206212"/>
                <a:gd name="connsiteX21" fmla="*/ 603615 w 1166485"/>
                <a:gd name="connsiteY21" fmla="*/ 2206212 h 2206212"/>
                <a:gd name="connsiteX22" fmla="*/ 633041 w 1166485"/>
                <a:gd name="connsiteY22" fmla="*/ 2206212 h 2206212"/>
                <a:gd name="connsiteX23" fmla="*/ 633796 w 1166485"/>
                <a:gd name="connsiteY23" fmla="*/ 2191877 h 2206212"/>
                <a:gd name="connsiteX24" fmla="*/ 635305 w 1166485"/>
                <a:gd name="connsiteY24" fmla="*/ 1921004 h 2206212"/>
                <a:gd name="connsiteX25" fmla="*/ 635305 w 1166485"/>
                <a:gd name="connsiteY25" fmla="*/ 410458 h 2206212"/>
                <a:gd name="connsiteX26" fmla="*/ 703966 w 1166485"/>
                <a:gd name="connsiteY26" fmla="*/ 335761 h 2206212"/>
                <a:gd name="connsiteX27" fmla="*/ 1166486 w 1166485"/>
                <a:gd name="connsiteY27" fmla="*/ 48289 h 2206212"/>
                <a:gd name="connsiteX28" fmla="*/ 1069153 w 1166485"/>
                <a:gd name="connsiteY28" fmla="*/ 0 h 2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66485" h="2206212">
                  <a:moveTo>
                    <a:pt x="1069153" y="0"/>
                  </a:moveTo>
                  <a:cubicBezTo>
                    <a:pt x="978610" y="134304"/>
                    <a:pt x="849588" y="209002"/>
                    <a:pt x="691139" y="237673"/>
                  </a:cubicBezTo>
                  <a:cubicBezTo>
                    <a:pt x="691139" y="237673"/>
                    <a:pt x="691139" y="237673"/>
                    <a:pt x="691139" y="237673"/>
                  </a:cubicBezTo>
                  <a:cubicBezTo>
                    <a:pt x="637568" y="255027"/>
                    <a:pt x="631532" y="252009"/>
                    <a:pt x="630778" y="201457"/>
                  </a:cubicBezTo>
                  <a:cubicBezTo>
                    <a:pt x="630778" y="178821"/>
                    <a:pt x="629269" y="155431"/>
                    <a:pt x="631532" y="132795"/>
                  </a:cubicBezTo>
                  <a:cubicBezTo>
                    <a:pt x="634550" y="98842"/>
                    <a:pt x="621723" y="89033"/>
                    <a:pt x="587015" y="87524"/>
                  </a:cubicBezTo>
                  <a:cubicBezTo>
                    <a:pt x="544762" y="85261"/>
                    <a:pt x="534199" y="100351"/>
                    <a:pt x="537972" y="138077"/>
                  </a:cubicBezTo>
                  <a:cubicBezTo>
                    <a:pt x="540235" y="157694"/>
                    <a:pt x="538726" y="177312"/>
                    <a:pt x="537972" y="196929"/>
                  </a:cubicBezTo>
                  <a:cubicBezTo>
                    <a:pt x="537217" y="252764"/>
                    <a:pt x="533445" y="255782"/>
                    <a:pt x="477610" y="237673"/>
                  </a:cubicBezTo>
                  <a:cubicBezTo>
                    <a:pt x="477610" y="237673"/>
                    <a:pt x="477610" y="237673"/>
                    <a:pt x="477610" y="237673"/>
                  </a:cubicBezTo>
                  <a:cubicBezTo>
                    <a:pt x="335761" y="216547"/>
                    <a:pt x="221828" y="145622"/>
                    <a:pt x="129023" y="40744"/>
                  </a:cubicBezTo>
                  <a:cubicBezTo>
                    <a:pt x="129023" y="40744"/>
                    <a:pt x="129023" y="40744"/>
                    <a:pt x="129023" y="40744"/>
                  </a:cubicBezTo>
                  <a:cubicBezTo>
                    <a:pt x="109405" y="33953"/>
                    <a:pt x="106387" y="-2263"/>
                    <a:pt x="81488" y="8300"/>
                  </a:cubicBezTo>
                  <a:cubicBezTo>
                    <a:pt x="53571" y="20372"/>
                    <a:pt x="19617" y="21881"/>
                    <a:pt x="0" y="49798"/>
                  </a:cubicBezTo>
                  <a:lnTo>
                    <a:pt x="0" y="49798"/>
                  </a:lnTo>
                  <a:cubicBezTo>
                    <a:pt x="12072" y="63380"/>
                    <a:pt x="24145" y="76206"/>
                    <a:pt x="36217" y="89788"/>
                  </a:cubicBezTo>
                  <a:cubicBezTo>
                    <a:pt x="156940" y="224092"/>
                    <a:pt x="300298" y="319161"/>
                    <a:pt x="485910" y="338779"/>
                  </a:cubicBezTo>
                  <a:cubicBezTo>
                    <a:pt x="529672" y="343306"/>
                    <a:pt x="537972" y="363678"/>
                    <a:pt x="537217" y="403667"/>
                  </a:cubicBezTo>
                  <a:cubicBezTo>
                    <a:pt x="536463" y="998983"/>
                    <a:pt x="537217" y="1594298"/>
                    <a:pt x="536463" y="2189613"/>
                  </a:cubicBezTo>
                  <a:cubicBezTo>
                    <a:pt x="536463" y="2195649"/>
                    <a:pt x="537217" y="2200931"/>
                    <a:pt x="537217" y="2206212"/>
                  </a:cubicBezTo>
                  <a:lnTo>
                    <a:pt x="565134" y="2206212"/>
                  </a:lnTo>
                  <a:lnTo>
                    <a:pt x="603615" y="2206212"/>
                  </a:lnTo>
                  <a:lnTo>
                    <a:pt x="633041" y="2206212"/>
                  </a:lnTo>
                  <a:cubicBezTo>
                    <a:pt x="633796" y="2202440"/>
                    <a:pt x="633796" y="2197158"/>
                    <a:pt x="633796" y="2191877"/>
                  </a:cubicBezTo>
                  <a:cubicBezTo>
                    <a:pt x="631532" y="2102089"/>
                    <a:pt x="635305" y="2011547"/>
                    <a:pt x="635305" y="1921004"/>
                  </a:cubicBezTo>
                  <a:cubicBezTo>
                    <a:pt x="636059" y="1417740"/>
                    <a:pt x="636814" y="913722"/>
                    <a:pt x="635305" y="410458"/>
                  </a:cubicBezTo>
                  <a:cubicBezTo>
                    <a:pt x="635305" y="356887"/>
                    <a:pt x="654168" y="343306"/>
                    <a:pt x="703966" y="335761"/>
                  </a:cubicBezTo>
                  <a:cubicBezTo>
                    <a:pt x="900141" y="307089"/>
                    <a:pt x="1050290" y="202966"/>
                    <a:pt x="1166486" y="48289"/>
                  </a:cubicBezTo>
                  <a:cubicBezTo>
                    <a:pt x="1138569" y="21127"/>
                    <a:pt x="1102352" y="13581"/>
                    <a:pt x="1069153" y="0"/>
                  </a:cubicBez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w="7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EE43E4-96AC-4BA1-9644-D65493F6A6A2}"/>
                </a:ext>
              </a:extLst>
            </p:cNvPr>
            <p:cNvSpPr/>
            <p:nvPr/>
          </p:nvSpPr>
          <p:spPr>
            <a:xfrm>
              <a:off x="7483723" y="6471370"/>
              <a:ext cx="38480" cy="8396"/>
            </a:xfrm>
            <a:custGeom>
              <a:avLst/>
              <a:gdLst>
                <a:gd name="connsiteX0" fmla="*/ 20372 w 38480"/>
                <a:gd name="connsiteY0" fmla="*/ 8300 h 8396"/>
                <a:gd name="connsiteX1" fmla="*/ 38480 w 38480"/>
                <a:gd name="connsiteY1" fmla="*/ 0 h 8396"/>
                <a:gd name="connsiteX2" fmla="*/ 0 w 38480"/>
                <a:gd name="connsiteY2" fmla="*/ 0 h 8396"/>
                <a:gd name="connsiteX3" fmla="*/ 20372 w 38480"/>
                <a:gd name="connsiteY3" fmla="*/ 8300 h 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80" h="8396">
                  <a:moveTo>
                    <a:pt x="20372" y="8300"/>
                  </a:moveTo>
                  <a:cubicBezTo>
                    <a:pt x="28672" y="8300"/>
                    <a:pt x="34708" y="4527"/>
                    <a:pt x="38480" y="0"/>
                  </a:cubicBezTo>
                  <a:lnTo>
                    <a:pt x="0" y="0"/>
                  </a:lnTo>
                  <a:cubicBezTo>
                    <a:pt x="3773" y="5282"/>
                    <a:pt x="9809" y="9054"/>
                    <a:pt x="20372" y="8300"/>
                  </a:cubicBezTo>
                  <a:close/>
                </a:path>
              </a:pathLst>
            </a:custGeom>
            <a:solidFill>
              <a:srgbClr val="CCCCCC"/>
            </a:solidFill>
            <a:ln w="7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9E67FF-0E14-4B17-944B-09479E6D419E}"/>
                </a:ext>
              </a:extLst>
            </p:cNvPr>
            <p:cNvSpPr/>
            <p:nvPr/>
          </p:nvSpPr>
          <p:spPr>
            <a:xfrm>
              <a:off x="6585846" y="6501551"/>
              <a:ext cx="6036" cy="7545"/>
            </a:xfrm>
            <a:custGeom>
              <a:avLst/>
              <a:gdLst>
                <a:gd name="connsiteX0" fmla="*/ 6036 w 6036"/>
                <a:gd name="connsiteY0" fmla="*/ 0 h 7545"/>
                <a:gd name="connsiteX1" fmla="*/ 0 w 6036"/>
                <a:gd name="connsiteY1" fmla="*/ 0 h 7545"/>
                <a:gd name="connsiteX2" fmla="*/ 6036 w 6036"/>
                <a:gd name="connsiteY2" fmla="*/ 0 h 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6" h="7545">
                  <a:moveTo>
                    <a:pt x="6036" y="0"/>
                  </a:moveTo>
                  <a:cubicBezTo>
                    <a:pt x="3773" y="0"/>
                    <a:pt x="1509" y="0"/>
                    <a:pt x="0" y="0"/>
                  </a:cubicBezTo>
                  <a:cubicBezTo>
                    <a:pt x="2264" y="0"/>
                    <a:pt x="3773" y="0"/>
                    <a:pt x="6036" y="0"/>
                  </a:cubicBezTo>
                  <a:close/>
                </a:path>
              </a:pathLst>
            </a:custGeom>
            <a:solidFill>
              <a:srgbClr val="CCCCCC"/>
            </a:solidFill>
            <a:ln w="7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62DA49-AEE8-4049-9FDF-3FD84E789405}"/>
                </a:ext>
              </a:extLst>
            </p:cNvPr>
            <p:cNvSpPr/>
            <p:nvPr/>
          </p:nvSpPr>
          <p:spPr>
            <a:xfrm>
              <a:off x="8412536" y="6501551"/>
              <a:ext cx="21880" cy="754"/>
            </a:xfrm>
            <a:custGeom>
              <a:avLst/>
              <a:gdLst>
                <a:gd name="connsiteX0" fmla="*/ 10563 w 21880"/>
                <a:gd name="connsiteY0" fmla="*/ 755 h 754"/>
                <a:gd name="connsiteX1" fmla="*/ 21881 w 21880"/>
                <a:gd name="connsiteY1" fmla="*/ 0 h 754"/>
                <a:gd name="connsiteX2" fmla="*/ 0 w 21880"/>
                <a:gd name="connsiteY2" fmla="*/ 0 h 754"/>
                <a:gd name="connsiteX3" fmla="*/ 10563 w 21880"/>
                <a:gd name="connsiteY3" fmla="*/ 755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80" h="754">
                  <a:moveTo>
                    <a:pt x="10563" y="755"/>
                  </a:moveTo>
                  <a:cubicBezTo>
                    <a:pt x="14336" y="755"/>
                    <a:pt x="18108" y="755"/>
                    <a:pt x="21881" y="0"/>
                  </a:cubicBezTo>
                  <a:cubicBezTo>
                    <a:pt x="14336" y="0"/>
                    <a:pt x="7545" y="0"/>
                    <a:pt x="0" y="0"/>
                  </a:cubicBezTo>
                  <a:cubicBezTo>
                    <a:pt x="3018" y="755"/>
                    <a:pt x="6791" y="755"/>
                    <a:pt x="10563" y="755"/>
                  </a:cubicBezTo>
                  <a:close/>
                </a:path>
              </a:pathLst>
            </a:custGeom>
            <a:solidFill>
              <a:srgbClr val="CCCCCC"/>
            </a:solidFill>
            <a:ln w="7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2E8636-8408-44EC-A98D-84BEFFF09217}"/>
                </a:ext>
              </a:extLst>
            </p:cNvPr>
            <p:cNvSpPr/>
            <p:nvPr/>
          </p:nvSpPr>
          <p:spPr>
            <a:xfrm>
              <a:off x="7105710" y="3719624"/>
              <a:ext cx="820916" cy="584014"/>
            </a:xfrm>
            <a:custGeom>
              <a:avLst/>
              <a:gdLst>
                <a:gd name="connsiteX0" fmla="*/ 217301 w 820916"/>
                <a:gd name="connsiteY0" fmla="*/ 111686 h 584014"/>
                <a:gd name="connsiteX1" fmla="*/ 25654 w 820916"/>
                <a:gd name="connsiteY1" fmla="*/ 128285 h 584014"/>
                <a:gd name="connsiteX2" fmla="*/ 0 w 820916"/>
                <a:gd name="connsiteY2" fmla="*/ 122249 h 584014"/>
                <a:gd name="connsiteX3" fmla="*/ 28672 w 820916"/>
                <a:gd name="connsiteY3" fmla="*/ 224109 h 584014"/>
                <a:gd name="connsiteX4" fmla="*/ 181839 w 820916"/>
                <a:gd name="connsiteY4" fmla="*/ 470836 h 584014"/>
                <a:gd name="connsiteX5" fmla="*/ 402913 w 820916"/>
                <a:gd name="connsiteY5" fmla="*/ 584014 h 584014"/>
                <a:gd name="connsiteX6" fmla="*/ 585506 w 820916"/>
                <a:gd name="connsiteY6" fmla="*/ 506299 h 584014"/>
                <a:gd name="connsiteX7" fmla="*/ 786963 w 820916"/>
                <a:gd name="connsiteY7" fmla="*/ 227881 h 584014"/>
                <a:gd name="connsiteX8" fmla="*/ 820916 w 820916"/>
                <a:gd name="connsiteY8" fmla="*/ 123758 h 584014"/>
                <a:gd name="connsiteX9" fmla="*/ 785454 w 820916"/>
                <a:gd name="connsiteY9" fmla="*/ 141112 h 584014"/>
                <a:gd name="connsiteX10" fmla="*/ 596824 w 820916"/>
                <a:gd name="connsiteY10" fmla="*/ 114704 h 584014"/>
                <a:gd name="connsiteX11" fmla="*/ 405177 w 820916"/>
                <a:gd name="connsiteY11" fmla="*/ 17 h 584014"/>
                <a:gd name="connsiteX12" fmla="*/ 217301 w 820916"/>
                <a:gd name="connsiteY12" fmla="*/ 111686 h 58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0916" h="584014">
                  <a:moveTo>
                    <a:pt x="217301" y="111686"/>
                  </a:moveTo>
                  <a:cubicBezTo>
                    <a:pt x="156185" y="162238"/>
                    <a:pt x="95069" y="177329"/>
                    <a:pt x="25654" y="128285"/>
                  </a:cubicBezTo>
                  <a:cubicBezTo>
                    <a:pt x="24899" y="127530"/>
                    <a:pt x="0" y="122249"/>
                    <a:pt x="0" y="122249"/>
                  </a:cubicBezTo>
                  <a:cubicBezTo>
                    <a:pt x="6036" y="160729"/>
                    <a:pt x="13581" y="187892"/>
                    <a:pt x="28672" y="224109"/>
                  </a:cubicBezTo>
                  <a:cubicBezTo>
                    <a:pt x="72434" y="331250"/>
                    <a:pt x="107896" y="398403"/>
                    <a:pt x="181839" y="470836"/>
                  </a:cubicBezTo>
                  <a:cubicBezTo>
                    <a:pt x="216547" y="504790"/>
                    <a:pt x="332743" y="584014"/>
                    <a:pt x="402913" y="584014"/>
                  </a:cubicBezTo>
                  <a:cubicBezTo>
                    <a:pt x="468556" y="584014"/>
                    <a:pt x="543253" y="537989"/>
                    <a:pt x="585506" y="506299"/>
                  </a:cubicBezTo>
                  <a:cubicBezTo>
                    <a:pt x="721320" y="404439"/>
                    <a:pt x="769609" y="289752"/>
                    <a:pt x="786963" y="227881"/>
                  </a:cubicBezTo>
                  <a:cubicBezTo>
                    <a:pt x="797526" y="187892"/>
                    <a:pt x="810353" y="161484"/>
                    <a:pt x="820916" y="123758"/>
                  </a:cubicBezTo>
                  <a:cubicBezTo>
                    <a:pt x="820916" y="123758"/>
                    <a:pt x="785454" y="140357"/>
                    <a:pt x="785454" y="141112"/>
                  </a:cubicBezTo>
                  <a:cubicBezTo>
                    <a:pt x="715284" y="175065"/>
                    <a:pt x="657186" y="168274"/>
                    <a:pt x="596824" y="114704"/>
                  </a:cubicBezTo>
                  <a:cubicBezTo>
                    <a:pt x="565134" y="86032"/>
                    <a:pt x="494210" y="17"/>
                    <a:pt x="405177" y="17"/>
                  </a:cubicBezTo>
                  <a:cubicBezTo>
                    <a:pt x="301807" y="-1492"/>
                    <a:pt x="233146" y="98859"/>
                    <a:pt x="217301" y="11168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7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AFDA568-2087-47FB-AC5E-0D2176AC166F}"/>
                </a:ext>
              </a:extLst>
            </p:cNvPr>
            <p:cNvSpPr/>
            <p:nvPr/>
          </p:nvSpPr>
          <p:spPr>
            <a:xfrm>
              <a:off x="7215863" y="2553306"/>
              <a:ext cx="135223" cy="802656"/>
            </a:xfrm>
            <a:custGeom>
              <a:avLst/>
              <a:gdLst>
                <a:gd name="connsiteX0" fmla="*/ 79231 w 135223"/>
                <a:gd name="connsiteY0" fmla="*/ 802657 h 802656"/>
                <a:gd name="connsiteX1" fmla="*/ 65650 w 135223"/>
                <a:gd name="connsiteY1" fmla="*/ 790585 h 802656"/>
                <a:gd name="connsiteX2" fmla="*/ 7 w 135223"/>
                <a:gd name="connsiteY2" fmla="*/ 434452 h 802656"/>
                <a:gd name="connsiteX3" fmla="*/ 107903 w 135223"/>
                <a:gd name="connsiteY3" fmla="*/ 8149 h 802656"/>
                <a:gd name="connsiteX4" fmla="*/ 129029 w 135223"/>
                <a:gd name="connsiteY4" fmla="*/ 3622 h 802656"/>
                <a:gd name="connsiteX5" fmla="*/ 132047 w 135223"/>
                <a:gd name="connsiteY5" fmla="*/ 31539 h 802656"/>
                <a:gd name="connsiteX6" fmla="*/ 30187 w 135223"/>
                <a:gd name="connsiteY6" fmla="*/ 434452 h 802656"/>
                <a:gd name="connsiteX7" fmla="*/ 93567 w 135223"/>
                <a:gd name="connsiteY7" fmla="*/ 774740 h 802656"/>
                <a:gd name="connsiteX8" fmla="*/ 85267 w 135223"/>
                <a:gd name="connsiteY8" fmla="*/ 801148 h 802656"/>
                <a:gd name="connsiteX9" fmla="*/ 79231 w 135223"/>
                <a:gd name="connsiteY9" fmla="*/ 802657 h 80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223" h="802656">
                  <a:moveTo>
                    <a:pt x="79231" y="802657"/>
                  </a:moveTo>
                  <a:cubicBezTo>
                    <a:pt x="73195" y="802657"/>
                    <a:pt x="67913" y="798130"/>
                    <a:pt x="65650" y="790585"/>
                  </a:cubicBezTo>
                  <a:cubicBezTo>
                    <a:pt x="62632" y="782285"/>
                    <a:pt x="-748" y="583092"/>
                    <a:pt x="7" y="434452"/>
                  </a:cubicBezTo>
                  <a:cubicBezTo>
                    <a:pt x="761" y="204324"/>
                    <a:pt x="103376" y="15694"/>
                    <a:pt x="107903" y="8149"/>
                  </a:cubicBezTo>
                  <a:cubicBezTo>
                    <a:pt x="113184" y="-905"/>
                    <a:pt x="122239" y="-2414"/>
                    <a:pt x="129029" y="3622"/>
                  </a:cubicBezTo>
                  <a:cubicBezTo>
                    <a:pt x="135820" y="10412"/>
                    <a:pt x="137329" y="22485"/>
                    <a:pt x="132047" y="31539"/>
                  </a:cubicBezTo>
                  <a:cubicBezTo>
                    <a:pt x="131293" y="33048"/>
                    <a:pt x="30942" y="217905"/>
                    <a:pt x="30187" y="434452"/>
                  </a:cubicBezTo>
                  <a:cubicBezTo>
                    <a:pt x="29433" y="574792"/>
                    <a:pt x="92812" y="772476"/>
                    <a:pt x="93567" y="774740"/>
                  </a:cubicBezTo>
                  <a:cubicBezTo>
                    <a:pt x="96585" y="784548"/>
                    <a:pt x="93567" y="796621"/>
                    <a:pt x="85267" y="801148"/>
                  </a:cubicBezTo>
                  <a:cubicBezTo>
                    <a:pt x="83004" y="801902"/>
                    <a:pt x="81495" y="802657"/>
                    <a:pt x="79231" y="802657"/>
                  </a:cubicBez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w="7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8F4250-419F-47A6-8F36-E75EEA8A0DD8}"/>
                </a:ext>
              </a:extLst>
            </p:cNvPr>
            <p:cNvSpPr/>
            <p:nvPr/>
          </p:nvSpPr>
          <p:spPr>
            <a:xfrm>
              <a:off x="7620133" y="2552980"/>
              <a:ext cx="135223" cy="802983"/>
            </a:xfrm>
            <a:custGeom>
              <a:avLst/>
              <a:gdLst>
                <a:gd name="connsiteX0" fmla="*/ 55238 w 135223"/>
                <a:gd name="connsiteY0" fmla="*/ 802984 h 802983"/>
                <a:gd name="connsiteX1" fmla="*/ 49202 w 135223"/>
                <a:gd name="connsiteY1" fmla="*/ 801475 h 802983"/>
                <a:gd name="connsiteX2" fmla="*/ 40902 w 135223"/>
                <a:gd name="connsiteY2" fmla="*/ 775066 h 802983"/>
                <a:gd name="connsiteX3" fmla="*/ 104281 w 135223"/>
                <a:gd name="connsiteY3" fmla="*/ 434778 h 802983"/>
                <a:gd name="connsiteX4" fmla="*/ 3176 w 135223"/>
                <a:gd name="connsiteY4" fmla="*/ 31866 h 802983"/>
                <a:gd name="connsiteX5" fmla="*/ 6194 w 135223"/>
                <a:gd name="connsiteY5" fmla="*/ 3948 h 802983"/>
                <a:gd name="connsiteX6" fmla="*/ 27321 w 135223"/>
                <a:gd name="connsiteY6" fmla="*/ 8476 h 802983"/>
                <a:gd name="connsiteX7" fmla="*/ 135217 w 135223"/>
                <a:gd name="connsiteY7" fmla="*/ 434778 h 802983"/>
                <a:gd name="connsiteX8" fmla="*/ 69574 w 135223"/>
                <a:gd name="connsiteY8" fmla="*/ 790911 h 802983"/>
                <a:gd name="connsiteX9" fmla="*/ 55238 w 135223"/>
                <a:gd name="connsiteY9" fmla="*/ 802984 h 802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223" h="802983">
                  <a:moveTo>
                    <a:pt x="55238" y="802984"/>
                  </a:moveTo>
                  <a:cubicBezTo>
                    <a:pt x="52974" y="802984"/>
                    <a:pt x="51465" y="802229"/>
                    <a:pt x="49202" y="801475"/>
                  </a:cubicBezTo>
                  <a:cubicBezTo>
                    <a:pt x="41656" y="796947"/>
                    <a:pt x="37884" y="785630"/>
                    <a:pt x="40902" y="775066"/>
                  </a:cubicBezTo>
                  <a:cubicBezTo>
                    <a:pt x="41656" y="772803"/>
                    <a:pt x="105036" y="575119"/>
                    <a:pt x="104281" y="434778"/>
                  </a:cubicBezTo>
                  <a:cubicBezTo>
                    <a:pt x="104281" y="218232"/>
                    <a:pt x="4685" y="34129"/>
                    <a:pt x="3176" y="31866"/>
                  </a:cubicBezTo>
                  <a:cubicBezTo>
                    <a:pt x="-2106" y="22811"/>
                    <a:pt x="-597" y="10739"/>
                    <a:pt x="6194" y="3948"/>
                  </a:cubicBezTo>
                  <a:cubicBezTo>
                    <a:pt x="12985" y="-2842"/>
                    <a:pt x="22039" y="-579"/>
                    <a:pt x="27321" y="8476"/>
                  </a:cubicBezTo>
                  <a:cubicBezTo>
                    <a:pt x="31848" y="16021"/>
                    <a:pt x="134462" y="204650"/>
                    <a:pt x="135217" y="434778"/>
                  </a:cubicBezTo>
                  <a:cubicBezTo>
                    <a:pt x="135971" y="583419"/>
                    <a:pt x="71837" y="782612"/>
                    <a:pt x="69574" y="790911"/>
                  </a:cubicBezTo>
                  <a:cubicBezTo>
                    <a:pt x="67310" y="798456"/>
                    <a:pt x="61274" y="802984"/>
                    <a:pt x="55238" y="802984"/>
                  </a:cubicBez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 w="7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38000">
              <a:schemeClr val="accent2">
                <a:lumMod val="85000"/>
                <a:lumOff val="15000"/>
              </a:schemeClr>
            </a:gs>
            <a:gs pos="100000">
              <a:schemeClr val="accent2">
                <a:lumMod val="10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A1977E1-8EBA-4FB3-BD81-F99F9B436483}"/>
              </a:ext>
            </a:extLst>
          </p:cNvPr>
          <p:cNvGrpSpPr/>
          <p:nvPr userDrawn="1"/>
        </p:nvGrpSpPr>
        <p:grpSpPr>
          <a:xfrm>
            <a:off x="5621646" y="2868700"/>
            <a:ext cx="6563763" cy="3854458"/>
            <a:chOff x="2778815" y="839035"/>
            <a:chExt cx="6634370" cy="389592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17CFA83-917B-495D-82DB-930217515177}"/>
                </a:ext>
              </a:extLst>
            </p:cNvPr>
            <p:cNvSpPr/>
            <p:nvPr userDrawn="1"/>
          </p:nvSpPr>
          <p:spPr>
            <a:xfrm>
              <a:off x="2778815" y="839035"/>
              <a:ext cx="6634370" cy="3895921"/>
            </a:xfrm>
            <a:custGeom>
              <a:avLst/>
              <a:gdLst>
                <a:gd name="connsiteX0" fmla="*/ 2849140 w 10035679"/>
                <a:gd name="connsiteY0" fmla="*/ 5761662 h 5893281"/>
                <a:gd name="connsiteX1" fmla="*/ 2877517 w 10035679"/>
                <a:gd name="connsiteY1" fmla="*/ 5777964 h 5893281"/>
                <a:gd name="connsiteX2" fmla="*/ 2905894 w 10035679"/>
                <a:gd name="connsiteY2" fmla="*/ 5805133 h 5893281"/>
                <a:gd name="connsiteX3" fmla="*/ 2934272 w 10035679"/>
                <a:gd name="connsiteY3" fmla="*/ 5829284 h 5893281"/>
                <a:gd name="connsiteX4" fmla="*/ 2966876 w 10035679"/>
                <a:gd name="connsiteY4" fmla="*/ 5848002 h 5893281"/>
                <a:gd name="connsiteX5" fmla="*/ 2966876 w 10035679"/>
                <a:gd name="connsiteY5" fmla="*/ 5864303 h 5893281"/>
                <a:gd name="connsiteX6" fmla="*/ 2948158 w 10035679"/>
                <a:gd name="connsiteY6" fmla="*/ 5864303 h 5893281"/>
                <a:gd name="connsiteX7" fmla="*/ 2930046 w 10035679"/>
                <a:gd name="connsiteY7" fmla="*/ 5868529 h 5893281"/>
                <a:gd name="connsiteX8" fmla="*/ 2901668 w 10035679"/>
                <a:gd name="connsiteY8" fmla="*/ 5868529 h 5893281"/>
                <a:gd name="connsiteX9" fmla="*/ 2877517 w 10035679"/>
                <a:gd name="connsiteY9" fmla="*/ 5862491 h 5893281"/>
                <a:gd name="connsiteX10" fmla="*/ 2863631 w 10035679"/>
                <a:gd name="connsiteY10" fmla="*/ 5858264 h 5893281"/>
                <a:gd name="connsiteX11" fmla="*/ 2856989 w 10035679"/>
                <a:gd name="connsiteY11" fmla="*/ 5829284 h 5893281"/>
                <a:gd name="connsiteX12" fmla="*/ 2849140 w 10035679"/>
                <a:gd name="connsiteY12" fmla="*/ 5792455 h 5893281"/>
                <a:gd name="connsiteX13" fmla="*/ 3076153 w 10035679"/>
                <a:gd name="connsiteY13" fmla="*/ 5700079 h 5893281"/>
                <a:gd name="connsiteX14" fmla="*/ 3104531 w 10035679"/>
                <a:gd name="connsiteY14" fmla="*/ 5706116 h 5893281"/>
                <a:gd name="connsiteX15" fmla="*/ 3137135 w 10035679"/>
                <a:gd name="connsiteY15" fmla="*/ 5718192 h 5893281"/>
                <a:gd name="connsiteX16" fmla="*/ 3161285 w 10035679"/>
                <a:gd name="connsiteY16" fmla="*/ 5728457 h 5893281"/>
                <a:gd name="connsiteX17" fmla="*/ 3152833 w 10035679"/>
                <a:gd name="connsiteY17" fmla="*/ 5728457 h 5893281"/>
                <a:gd name="connsiteX18" fmla="*/ 3128682 w 10035679"/>
                <a:gd name="connsiteY18" fmla="*/ 5742948 h 5893281"/>
                <a:gd name="connsiteX19" fmla="*/ 3104531 w 10035679"/>
                <a:gd name="connsiteY19" fmla="*/ 5753212 h 5893281"/>
                <a:gd name="connsiteX20" fmla="*/ 3076153 w 10035679"/>
                <a:gd name="connsiteY20" fmla="*/ 5761666 h 5893281"/>
                <a:gd name="connsiteX21" fmla="*/ 3076153 w 10035679"/>
                <a:gd name="connsiteY21" fmla="*/ 5747175 h 5893281"/>
                <a:gd name="connsiteX22" fmla="*/ 3080382 w 10035679"/>
                <a:gd name="connsiteY22" fmla="*/ 5742948 h 5893281"/>
                <a:gd name="connsiteX23" fmla="*/ 3086419 w 10035679"/>
                <a:gd name="connsiteY23" fmla="*/ 5739325 h 5893281"/>
                <a:gd name="connsiteX24" fmla="*/ 3090042 w 10035679"/>
                <a:gd name="connsiteY24" fmla="*/ 5735099 h 5893281"/>
                <a:gd name="connsiteX25" fmla="*/ 3090042 w 10035679"/>
                <a:gd name="connsiteY25" fmla="*/ 5732683 h 5893281"/>
                <a:gd name="connsiteX26" fmla="*/ 3094268 w 10035679"/>
                <a:gd name="connsiteY26" fmla="*/ 5728457 h 5893281"/>
                <a:gd name="connsiteX27" fmla="*/ 3096078 w 10035679"/>
                <a:gd name="connsiteY27" fmla="*/ 5720608 h 5893281"/>
                <a:gd name="connsiteX28" fmla="*/ 3090042 w 10035679"/>
                <a:gd name="connsiteY28" fmla="*/ 5720608 h 5893281"/>
                <a:gd name="connsiteX29" fmla="*/ 3071928 w 10035679"/>
                <a:gd name="connsiteY29" fmla="*/ 5739325 h 5893281"/>
                <a:gd name="connsiteX30" fmla="*/ 3055626 w 10035679"/>
                <a:gd name="connsiteY30" fmla="*/ 5749590 h 5893281"/>
                <a:gd name="connsiteX31" fmla="*/ 3037513 w 10035679"/>
                <a:gd name="connsiteY31" fmla="*/ 5753212 h 5893281"/>
                <a:gd name="connsiteX32" fmla="*/ 3013362 w 10035679"/>
                <a:gd name="connsiteY32" fmla="*/ 5761666 h 5893281"/>
                <a:gd name="connsiteX33" fmla="*/ 3013362 w 10035679"/>
                <a:gd name="connsiteY33" fmla="*/ 5728457 h 5893281"/>
                <a:gd name="connsiteX34" fmla="*/ 3033287 w 10035679"/>
                <a:gd name="connsiteY34" fmla="*/ 5720608 h 5893281"/>
                <a:gd name="connsiteX35" fmla="*/ 3055626 w 10035679"/>
                <a:gd name="connsiteY35" fmla="*/ 5710344 h 5893281"/>
                <a:gd name="connsiteX36" fmla="*/ 3019400 w 10035679"/>
                <a:gd name="connsiteY36" fmla="*/ 5294352 h 5893281"/>
                <a:gd name="connsiteX37" fmla="*/ 3027250 w 10035679"/>
                <a:gd name="connsiteY37" fmla="*/ 5300389 h 5893281"/>
                <a:gd name="connsiteX38" fmla="*/ 3033287 w 10035679"/>
                <a:gd name="connsiteY38" fmla="*/ 5304616 h 5893281"/>
                <a:gd name="connsiteX39" fmla="*/ 3037516 w 10035679"/>
                <a:gd name="connsiteY39" fmla="*/ 5308844 h 5893281"/>
                <a:gd name="connsiteX40" fmla="*/ 3041742 w 10035679"/>
                <a:gd name="connsiteY40" fmla="*/ 5314881 h 5893281"/>
                <a:gd name="connsiteX41" fmla="*/ 3041742 w 10035679"/>
                <a:gd name="connsiteY41" fmla="*/ 5323333 h 5893281"/>
                <a:gd name="connsiteX42" fmla="*/ 3043552 w 10035679"/>
                <a:gd name="connsiteY42" fmla="*/ 5333599 h 5893281"/>
                <a:gd name="connsiteX43" fmla="*/ 3027250 w 10035679"/>
                <a:gd name="connsiteY43" fmla="*/ 5333599 h 5893281"/>
                <a:gd name="connsiteX44" fmla="*/ 3023627 w 10035679"/>
                <a:gd name="connsiteY44" fmla="*/ 5325146 h 5893281"/>
                <a:gd name="connsiteX45" fmla="*/ 3019400 w 10035679"/>
                <a:gd name="connsiteY45" fmla="*/ 5319107 h 5893281"/>
                <a:gd name="connsiteX46" fmla="*/ 3019400 w 10035679"/>
                <a:gd name="connsiteY46" fmla="*/ 5314881 h 5893281"/>
                <a:gd name="connsiteX47" fmla="*/ 3015173 w 10035679"/>
                <a:gd name="connsiteY47" fmla="*/ 5310655 h 5893281"/>
                <a:gd name="connsiteX48" fmla="*/ 3019400 w 10035679"/>
                <a:gd name="connsiteY48" fmla="*/ 5304616 h 5893281"/>
                <a:gd name="connsiteX49" fmla="*/ 8924762 w 10035679"/>
                <a:gd name="connsiteY49" fmla="*/ 5247259 h 5893281"/>
                <a:gd name="connsiteX50" fmla="*/ 8935026 w 10035679"/>
                <a:gd name="connsiteY50" fmla="*/ 5276241 h 5893281"/>
                <a:gd name="connsiteX51" fmla="*/ 8939253 w 10035679"/>
                <a:gd name="connsiteY51" fmla="*/ 5308844 h 5893281"/>
                <a:gd name="connsiteX52" fmla="*/ 8930800 w 10035679"/>
                <a:gd name="connsiteY52" fmla="*/ 5339634 h 5893281"/>
                <a:gd name="connsiteX53" fmla="*/ 8915102 w 10035679"/>
                <a:gd name="connsiteY53" fmla="*/ 5358351 h 5893281"/>
                <a:gd name="connsiteX54" fmla="*/ 8896384 w 10035679"/>
                <a:gd name="connsiteY54" fmla="*/ 5368616 h 5893281"/>
                <a:gd name="connsiteX55" fmla="*/ 8872235 w 10035679"/>
                <a:gd name="connsiteY55" fmla="*/ 5380691 h 5893281"/>
                <a:gd name="connsiteX56" fmla="*/ 8861970 w 10035679"/>
                <a:gd name="connsiteY56" fmla="*/ 5337823 h 5893281"/>
                <a:gd name="connsiteX57" fmla="*/ 8848084 w 10035679"/>
                <a:gd name="connsiteY57" fmla="*/ 5294353 h 5893281"/>
                <a:gd name="connsiteX58" fmla="*/ 8833593 w 10035679"/>
                <a:gd name="connsiteY58" fmla="*/ 5255109 h 5893281"/>
                <a:gd name="connsiteX59" fmla="*/ 8861970 w 10035679"/>
                <a:gd name="connsiteY59" fmla="*/ 5255109 h 5893281"/>
                <a:gd name="connsiteX60" fmla="*/ 8886724 w 10035679"/>
                <a:gd name="connsiteY60" fmla="*/ 5269599 h 5893281"/>
                <a:gd name="connsiteX61" fmla="*/ 8906649 w 10035679"/>
                <a:gd name="connsiteY61" fmla="*/ 5265371 h 5893281"/>
                <a:gd name="connsiteX62" fmla="*/ 9508596 w 10035679"/>
                <a:gd name="connsiteY62" fmla="*/ 5241222 h 5893281"/>
                <a:gd name="connsiteX63" fmla="*/ 9514635 w 10035679"/>
                <a:gd name="connsiteY63" fmla="*/ 5243033 h 5893281"/>
                <a:gd name="connsiteX64" fmla="*/ 9522482 w 10035679"/>
                <a:gd name="connsiteY64" fmla="*/ 5247259 h 5893281"/>
                <a:gd name="connsiteX65" fmla="*/ 9526710 w 10035679"/>
                <a:gd name="connsiteY65" fmla="*/ 5251487 h 5893281"/>
                <a:gd name="connsiteX66" fmla="*/ 9528521 w 10035679"/>
                <a:gd name="connsiteY66" fmla="*/ 5255108 h 5893281"/>
                <a:gd name="connsiteX67" fmla="*/ 9532747 w 10035679"/>
                <a:gd name="connsiteY67" fmla="*/ 5257524 h 5893281"/>
                <a:gd name="connsiteX68" fmla="*/ 9540596 w 10035679"/>
                <a:gd name="connsiteY68" fmla="*/ 5265373 h 5893281"/>
                <a:gd name="connsiteX69" fmla="*/ 9540596 w 10035679"/>
                <a:gd name="connsiteY69" fmla="*/ 5261750 h 5893281"/>
                <a:gd name="connsiteX70" fmla="*/ 9543011 w 10035679"/>
                <a:gd name="connsiteY70" fmla="*/ 5257524 h 5893281"/>
                <a:gd name="connsiteX71" fmla="*/ 9547237 w 10035679"/>
                <a:gd name="connsiteY71" fmla="*/ 5251487 h 5893281"/>
                <a:gd name="connsiteX72" fmla="*/ 9547237 w 10035679"/>
                <a:gd name="connsiteY72" fmla="*/ 5247259 h 5893281"/>
                <a:gd name="connsiteX73" fmla="*/ 9550861 w 10035679"/>
                <a:gd name="connsiteY73" fmla="*/ 5247259 h 5893281"/>
                <a:gd name="connsiteX74" fmla="*/ 9555087 w 10035679"/>
                <a:gd name="connsiteY74" fmla="*/ 5247259 h 5893281"/>
                <a:gd name="connsiteX75" fmla="*/ 9555087 w 10035679"/>
                <a:gd name="connsiteY75" fmla="*/ 5255108 h 5893281"/>
                <a:gd name="connsiteX76" fmla="*/ 9556897 w 10035679"/>
                <a:gd name="connsiteY76" fmla="*/ 5261750 h 5893281"/>
                <a:gd name="connsiteX77" fmla="*/ 9561123 w 10035679"/>
                <a:gd name="connsiteY77" fmla="*/ 5272015 h 5893281"/>
                <a:gd name="connsiteX78" fmla="*/ 9561123 w 10035679"/>
                <a:gd name="connsiteY78" fmla="*/ 5284090 h 5893281"/>
                <a:gd name="connsiteX79" fmla="*/ 9561123 w 10035679"/>
                <a:gd name="connsiteY79" fmla="*/ 5294353 h 5893281"/>
                <a:gd name="connsiteX80" fmla="*/ 9536973 w 10035679"/>
                <a:gd name="connsiteY80" fmla="*/ 5323334 h 5893281"/>
                <a:gd name="connsiteX81" fmla="*/ 9514635 w 10035679"/>
                <a:gd name="connsiteY81" fmla="*/ 5358353 h 5893281"/>
                <a:gd name="connsiteX82" fmla="*/ 9522482 w 10035679"/>
                <a:gd name="connsiteY82" fmla="*/ 5380691 h 5893281"/>
                <a:gd name="connsiteX83" fmla="*/ 9518861 w 10035679"/>
                <a:gd name="connsiteY83" fmla="*/ 5387332 h 5893281"/>
                <a:gd name="connsiteX84" fmla="*/ 9508596 w 10035679"/>
                <a:gd name="connsiteY84" fmla="*/ 5395182 h 5893281"/>
                <a:gd name="connsiteX85" fmla="*/ 9498333 w 10035679"/>
                <a:gd name="connsiteY85" fmla="*/ 5397597 h 5893281"/>
                <a:gd name="connsiteX86" fmla="*/ 9488068 w 10035679"/>
                <a:gd name="connsiteY86" fmla="*/ 5401218 h 5893281"/>
                <a:gd name="connsiteX87" fmla="*/ 9475993 w 10035679"/>
                <a:gd name="connsiteY87" fmla="*/ 5409670 h 5893281"/>
                <a:gd name="connsiteX88" fmla="*/ 9469956 w 10035679"/>
                <a:gd name="connsiteY88" fmla="*/ 5412086 h 5893281"/>
                <a:gd name="connsiteX89" fmla="*/ 9462107 w 10035679"/>
                <a:gd name="connsiteY89" fmla="*/ 5424161 h 5893281"/>
                <a:gd name="connsiteX90" fmla="*/ 9462107 w 10035679"/>
                <a:gd name="connsiteY90" fmla="*/ 5434426 h 5893281"/>
                <a:gd name="connsiteX91" fmla="*/ 9459692 w 10035679"/>
                <a:gd name="connsiteY91" fmla="*/ 5444689 h 5893281"/>
                <a:gd name="connsiteX92" fmla="*/ 9459692 w 10035679"/>
                <a:gd name="connsiteY92" fmla="*/ 5454954 h 5893281"/>
                <a:gd name="connsiteX93" fmla="*/ 9456068 w 10035679"/>
                <a:gd name="connsiteY93" fmla="*/ 5469444 h 5893281"/>
                <a:gd name="connsiteX94" fmla="*/ 9447616 w 10035679"/>
                <a:gd name="connsiteY94" fmla="*/ 5477897 h 5893281"/>
                <a:gd name="connsiteX95" fmla="*/ 9437353 w 10035679"/>
                <a:gd name="connsiteY95" fmla="*/ 5483933 h 5893281"/>
                <a:gd name="connsiteX96" fmla="*/ 9427694 w 10035679"/>
                <a:gd name="connsiteY96" fmla="*/ 5491783 h 5893281"/>
                <a:gd name="connsiteX97" fmla="*/ 9417429 w 10035679"/>
                <a:gd name="connsiteY97" fmla="*/ 5498424 h 5893281"/>
                <a:gd name="connsiteX98" fmla="*/ 9405353 w 10035679"/>
                <a:gd name="connsiteY98" fmla="*/ 5508689 h 5893281"/>
                <a:gd name="connsiteX99" fmla="*/ 9390863 w 10035679"/>
                <a:gd name="connsiteY99" fmla="*/ 5508689 h 5893281"/>
                <a:gd name="connsiteX100" fmla="*/ 9374561 w 10035679"/>
                <a:gd name="connsiteY100" fmla="*/ 5496009 h 5893281"/>
                <a:gd name="connsiteX101" fmla="*/ 9356449 w 10035679"/>
                <a:gd name="connsiteY101" fmla="*/ 5483933 h 5893281"/>
                <a:gd name="connsiteX102" fmla="*/ 9342563 w 10035679"/>
                <a:gd name="connsiteY102" fmla="*/ 5473670 h 5893281"/>
                <a:gd name="connsiteX103" fmla="*/ 9328072 w 10035679"/>
                <a:gd name="connsiteY103" fmla="*/ 5453143 h 5893281"/>
                <a:gd name="connsiteX104" fmla="*/ 9338335 w 10035679"/>
                <a:gd name="connsiteY104" fmla="*/ 5444689 h 5893281"/>
                <a:gd name="connsiteX105" fmla="*/ 9342563 w 10035679"/>
                <a:gd name="connsiteY105" fmla="*/ 5434426 h 5893281"/>
                <a:gd name="connsiteX106" fmla="*/ 9346184 w 10035679"/>
                <a:gd name="connsiteY106" fmla="*/ 5425974 h 5893281"/>
                <a:gd name="connsiteX107" fmla="*/ 9348600 w 10035679"/>
                <a:gd name="connsiteY107" fmla="*/ 5415709 h 5893281"/>
                <a:gd name="connsiteX108" fmla="*/ 9352223 w 10035679"/>
                <a:gd name="connsiteY108" fmla="*/ 5405444 h 5893281"/>
                <a:gd name="connsiteX109" fmla="*/ 9360675 w 10035679"/>
                <a:gd name="connsiteY109" fmla="*/ 5397597 h 5893281"/>
                <a:gd name="connsiteX110" fmla="*/ 9380600 w 10035679"/>
                <a:gd name="connsiteY110" fmla="*/ 5390956 h 5893281"/>
                <a:gd name="connsiteX111" fmla="*/ 9402938 w 10035679"/>
                <a:gd name="connsiteY111" fmla="*/ 5387332 h 5893281"/>
                <a:gd name="connsiteX112" fmla="*/ 9423467 w 10035679"/>
                <a:gd name="connsiteY112" fmla="*/ 5380691 h 5893281"/>
                <a:gd name="connsiteX113" fmla="*/ 9433730 w 10035679"/>
                <a:gd name="connsiteY113" fmla="*/ 5368615 h 5893281"/>
                <a:gd name="connsiteX114" fmla="*/ 9451842 w 10035679"/>
                <a:gd name="connsiteY114" fmla="*/ 5343862 h 5893281"/>
                <a:gd name="connsiteX115" fmla="*/ 9465730 w 10035679"/>
                <a:gd name="connsiteY115" fmla="*/ 5314880 h 5893281"/>
                <a:gd name="connsiteX116" fmla="*/ 9484447 w 10035679"/>
                <a:gd name="connsiteY116" fmla="*/ 5286503 h 5893281"/>
                <a:gd name="connsiteX117" fmla="*/ 9498333 w 10035679"/>
                <a:gd name="connsiteY117" fmla="*/ 5257524 h 5893281"/>
                <a:gd name="connsiteX118" fmla="*/ 9494106 w 10035679"/>
                <a:gd name="connsiteY118" fmla="*/ 4977379 h 5893281"/>
                <a:gd name="connsiteX119" fmla="*/ 9508597 w 10035679"/>
                <a:gd name="connsiteY119" fmla="*/ 4977379 h 5893281"/>
                <a:gd name="connsiteX120" fmla="*/ 9540596 w 10035679"/>
                <a:gd name="connsiteY120" fmla="*/ 5010587 h 5893281"/>
                <a:gd name="connsiteX121" fmla="*/ 9568973 w 10035679"/>
                <a:gd name="connsiteY121" fmla="*/ 5039567 h 5893281"/>
                <a:gd name="connsiteX122" fmla="*/ 9597350 w 10035679"/>
                <a:gd name="connsiteY122" fmla="*/ 5072170 h 5893281"/>
                <a:gd name="connsiteX123" fmla="*/ 9617877 w 10035679"/>
                <a:gd name="connsiteY123" fmla="*/ 5113226 h 5893281"/>
                <a:gd name="connsiteX124" fmla="*/ 9628142 w 10035679"/>
                <a:gd name="connsiteY124" fmla="*/ 5113226 h 5893281"/>
                <a:gd name="connsiteX125" fmla="*/ 9640218 w 10035679"/>
                <a:gd name="connsiteY125" fmla="*/ 5113226 h 5893281"/>
                <a:gd name="connsiteX126" fmla="*/ 9646254 w 10035679"/>
                <a:gd name="connsiteY126" fmla="*/ 5113226 h 5893281"/>
                <a:gd name="connsiteX127" fmla="*/ 9650482 w 10035679"/>
                <a:gd name="connsiteY127" fmla="*/ 5113226 h 5893281"/>
                <a:gd name="connsiteX128" fmla="*/ 9656519 w 10035679"/>
                <a:gd name="connsiteY128" fmla="*/ 5113226 h 5893281"/>
                <a:gd name="connsiteX129" fmla="*/ 9664368 w 10035679"/>
                <a:gd name="connsiteY129" fmla="*/ 5107189 h 5893281"/>
                <a:gd name="connsiteX130" fmla="*/ 9668595 w 10035679"/>
                <a:gd name="connsiteY130" fmla="*/ 5101150 h 5893281"/>
                <a:gd name="connsiteX131" fmla="*/ 9670405 w 10035679"/>
                <a:gd name="connsiteY131" fmla="*/ 5088472 h 5893281"/>
                <a:gd name="connsiteX132" fmla="*/ 9678857 w 10035679"/>
                <a:gd name="connsiteY132" fmla="*/ 5088472 h 5893281"/>
                <a:gd name="connsiteX133" fmla="*/ 9678857 w 10035679"/>
                <a:gd name="connsiteY133" fmla="*/ 5136169 h 5893281"/>
                <a:gd name="connsiteX134" fmla="*/ 9674631 w 10035679"/>
                <a:gd name="connsiteY134" fmla="*/ 5146433 h 5893281"/>
                <a:gd name="connsiteX135" fmla="*/ 9670405 w 10035679"/>
                <a:gd name="connsiteY135" fmla="*/ 5156696 h 5893281"/>
                <a:gd name="connsiteX136" fmla="*/ 9668595 w 10035679"/>
                <a:gd name="connsiteY136" fmla="*/ 5168772 h 5893281"/>
                <a:gd name="connsiteX137" fmla="*/ 9664368 w 10035679"/>
                <a:gd name="connsiteY137" fmla="*/ 5175413 h 5893281"/>
                <a:gd name="connsiteX138" fmla="*/ 9640218 w 10035679"/>
                <a:gd name="connsiteY138" fmla="*/ 5175413 h 5893281"/>
                <a:gd name="connsiteX139" fmla="*/ 9640218 w 10035679"/>
                <a:gd name="connsiteY139" fmla="*/ 5199564 h 5893281"/>
                <a:gd name="connsiteX140" fmla="*/ 9617877 w 10035679"/>
                <a:gd name="connsiteY140" fmla="*/ 5222507 h 5893281"/>
                <a:gd name="connsiteX141" fmla="*/ 9599765 w 10035679"/>
                <a:gd name="connsiteY141" fmla="*/ 5243035 h 5893281"/>
                <a:gd name="connsiteX142" fmla="*/ 9579237 w 10035679"/>
                <a:gd name="connsiteY142" fmla="*/ 5265375 h 5893281"/>
                <a:gd name="connsiteX143" fmla="*/ 9579237 w 10035679"/>
                <a:gd name="connsiteY143" fmla="*/ 5255110 h 5893281"/>
                <a:gd name="connsiteX144" fmla="*/ 9575614 w 10035679"/>
                <a:gd name="connsiteY144" fmla="*/ 5247261 h 5893281"/>
                <a:gd name="connsiteX145" fmla="*/ 9575614 w 10035679"/>
                <a:gd name="connsiteY145" fmla="*/ 5241224 h 5893281"/>
                <a:gd name="connsiteX146" fmla="*/ 9575614 w 10035679"/>
                <a:gd name="connsiteY146" fmla="*/ 5228544 h 5893281"/>
                <a:gd name="connsiteX147" fmla="*/ 9579237 w 10035679"/>
                <a:gd name="connsiteY147" fmla="*/ 5222507 h 5893281"/>
                <a:gd name="connsiteX148" fmla="*/ 9579237 w 10035679"/>
                <a:gd name="connsiteY148" fmla="*/ 5214055 h 5893281"/>
                <a:gd name="connsiteX149" fmla="*/ 9579237 w 10035679"/>
                <a:gd name="connsiteY149" fmla="*/ 5208016 h 5893281"/>
                <a:gd name="connsiteX150" fmla="*/ 9575614 w 10035679"/>
                <a:gd name="connsiteY150" fmla="*/ 5203790 h 5893281"/>
                <a:gd name="connsiteX151" fmla="*/ 9568973 w 10035679"/>
                <a:gd name="connsiteY151" fmla="*/ 5199564 h 5893281"/>
                <a:gd name="connsiteX152" fmla="*/ 9561123 w 10035679"/>
                <a:gd name="connsiteY152" fmla="*/ 5197754 h 5893281"/>
                <a:gd name="connsiteX153" fmla="*/ 9555086 w 10035679"/>
                <a:gd name="connsiteY153" fmla="*/ 5193527 h 5893281"/>
                <a:gd name="connsiteX154" fmla="*/ 9547237 w 10035679"/>
                <a:gd name="connsiteY154" fmla="*/ 5189299 h 5893281"/>
                <a:gd name="connsiteX155" fmla="*/ 9540596 w 10035679"/>
                <a:gd name="connsiteY155" fmla="*/ 5185678 h 5893281"/>
                <a:gd name="connsiteX156" fmla="*/ 9536974 w 10035679"/>
                <a:gd name="connsiteY156" fmla="*/ 5183263 h 5893281"/>
                <a:gd name="connsiteX157" fmla="*/ 9536974 w 10035679"/>
                <a:gd name="connsiteY157" fmla="*/ 5179037 h 5893281"/>
                <a:gd name="connsiteX158" fmla="*/ 9540596 w 10035679"/>
                <a:gd name="connsiteY158" fmla="*/ 5175413 h 5893281"/>
                <a:gd name="connsiteX159" fmla="*/ 9547237 w 10035679"/>
                <a:gd name="connsiteY159" fmla="*/ 5164546 h 5893281"/>
                <a:gd name="connsiteX160" fmla="*/ 9556897 w 10035679"/>
                <a:gd name="connsiteY160" fmla="*/ 5156696 h 5893281"/>
                <a:gd name="connsiteX161" fmla="*/ 9568973 w 10035679"/>
                <a:gd name="connsiteY161" fmla="*/ 5146433 h 5893281"/>
                <a:gd name="connsiteX162" fmla="*/ 9579237 w 10035679"/>
                <a:gd name="connsiteY162" fmla="*/ 5136169 h 5893281"/>
                <a:gd name="connsiteX163" fmla="*/ 9565351 w 10035679"/>
                <a:gd name="connsiteY163" fmla="*/ 5121678 h 5893281"/>
                <a:gd name="connsiteX164" fmla="*/ 9550860 w 10035679"/>
                <a:gd name="connsiteY164" fmla="*/ 5096924 h 5893281"/>
                <a:gd name="connsiteX165" fmla="*/ 9528520 w 10035679"/>
                <a:gd name="connsiteY165" fmla="*/ 5060095 h 5893281"/>
                <a:gd name="connsiteX166" fmla="*/ 9512218 w 10035679"/>
                <a:gd name="connsiteY166" fmla="*/ 5028699 h 5893281"/>
                <a:gd name="connsiteX167" fmla="*/ 9502558 w 10035679"/>
                <a:gd name="connsiteY167" fmla="*/ 5000322 h 5893281"/>
                <a:gd name="connsiteX168" fmla="*/ 9366713 w 10035679"/>
                <a:gd name="connsiteY168" fmla="*/ 4600634 h 5893281"/>
                <a:gd name="connsiteX169" fmla="*/ 9384825 w 10035679"/>
                <a:gd name="connsiteY169" fmla="*/ 4600634 h 5893281"/>
                <a:gd name="connsiteX170" fmla="*/ 9417430 w 10035679"/>
                <a:gd name="connsiteY170" fmla="*/ 4625388 h 5893281"/>
                <a:gd name="connsiteX171" fmla="*/ 9456069 w 10035679"/>
                <a:gd name="connsiteY171" fmla="*/ 4648330 h 5893281"/>
                <a:gd name="connsiteX172" fmla="*/ 9456069 w 10035679"/>
                <a:gd name="connsiteY172" fmla="*/ 4668858 h 5893281"/>
                <a:gd name="connsiteX173" fmla="*/ 9431316 w 10035679"/>
                <a:gd name="connsiteY173" fmla="*/ 4668858 h 5893281"/>
                <a:gd name="connsiteX174" fmla="*/ 9413202 w 10035679"/>
                <a:gd name="connsiteY174" fmla="*/ 4654369 h 5893281"/>
                <a:gd name="connsiteX175" fmla="*/ 9395090 w 10035679"/>
                <a:gd name="connsiteY175" fmla="*/ 4639878 h 5893281"/>
                <a:gd name="connsiteX176" fmla="*/ 9380599 w 10035679"/>
                <a:gd name="connsiteY176" fmla="*/ 4621766 h 5893281"/>
                <a:gd name="connsiteX177" fmla="*/ 9741646 w 10035679"/>
                <a:gd name="connsiteY177" fmla="*/ 4475656 h 5893281"/>
                <a:gd name="connsiteX178" fmla="*/ 9749496 w 10035679"/>
                <a:gd name="connsiteY178" fmla="*/ 4475656 h 5893281"/>
                <a:gd name="connsiteX179" fmla="*/ 9755533 w 10035679"/>
                <a:gd name="connsiteY179" fmla="*/ 4479279 h 5893281"/>
                <a:gd name="connsiteX180" fmla="*/ 9759759 w 10035679"/>
                <a:gd name="connsiteY180" fmla="*/ 4481693 h 5893281"/>
                <a:gd name="connsiteX181" fmla="*/ 9759759 w 10035679"/>
                <a:gd name="connsiteY181" fmla="*/ 4485921 h 5893281"/>
                <a:gd name="connsiteX182" fmla="*/ 9763985 w 10035679"/>
                <a:gd name="connsiteY182" fmla="*/ 4489542 h 5893281"/>
                <a:gd name="connsiteX183" fmla="*/ 9765798 w 10035679"/>
                <a:gd name="connsiteY183" fmla="*/ 4496184 h 5893281"/>
                <a:gd name="connsiteX184" fmla="*/ 9773648 w 10035679"/>
                <a:gd name="connsiteY184" fmla="*/ 4508259 h 5893281"/>
                <a:gd name="connsiteX185" fmla="*/ 9777874 w 10035679"/>
                <a:gd name="connsiteY185" fmla="*/ 4520937 h 5893281"/>
                <a:gd name="connsiteX186" fmla="*/ 9779685 w 10035679"/>
                <a:gd name="connsiteY186" fmla="*/ 4534825 h 5893281"/>
                <a:gd name="connsiteX187" fmla="*/ 9765798 w 10035679"/>
                <a:gd name="connsiteY187" fmla="*/ 4534825 h 5893281"/>
                <a:gd name="connsiteX188" fmla="*/ 9765798 w 10035679"/>
                <a:gd name="connsiteY188" fmla="*/ 4520937 h 5893281"/>
                <a:gd name="connsiteX189" fmla="*/ 9755533 w 10035679"/>
                <a:gd name="connsiteY189" fmla="*/ 4514298 h 5893281"/>
                <a:gd name="connsiteX190" fmla="*/ 9751306 w 10035679"/>
                <a:gd name="connsiteY190" fmla="*/ 4504033 h 5893281"/>
                <a:gd name="connsiteX191" fmla="*/ 9749496 w 10035679"/>
                <a:gd name="connsiteY191" fmla="*/ 4496184 h 5893281"/>
                <a:gd name="connsiteX192" fmla="*/ 9745269 w 10035679"/>
                <a:gd name="connsiteY192" fmla="*/ 4485921 h 5893281"/>
                <a:gd name="connsiteX193" fmla="*/ 9417428 w 10035679"/>
                <a:gd name="connsiteY193" fmla="*/ 4432186 h 5893281"/>
                <a:gd name="connsiteX194" fmla="*/ 9423465 w 10035679"/>
                <a:gd name="connsiteY194" fmla="*/ 4432186 h 5893281"/>
                <a:gd name="connsiteX195" fmla="*/ 9427692 w 10035679"/>
                <a:gd name="connsiteY195" fmla="*/ 4436412 h 5893281"/>
                <a:gd name="connsiteX196" fmla="*/ 9427692 w 10035679"/>
                <a:gd name="connsiteY196" fmla="*/ 4438223 h 5893281"/>
                <a:gd name="connsiteX197" fmla="*/ 9431315 w 10035679"/>
                <a:gd name="connsiteY197" fmla="*/ 4438223 h 5893281"/>
                <a:gd name="connsiteX198" fmla="*/ 9433731 w 10035679"/>
                <a:gd name="connsiteY198" fmla="*/ 4438223 h 5893281"/>
                <a:gd name="connsiteX199" fmla="*/ 9437352 w 10035679"/>
                <a:gd name="connsiteY199" fmla="*/ 4442451 h 5893281"/>
                <a:gd name="connsiteX200" fmla="*/ 9441580 w 10035679"/>
                <a:gd name="connsiteY200" fmla="*/ 4452715 h 5893281"/>
                <a:gd name="connsiteX201" fmla="*/ 9441580 w 10035679"/>
                <a:gd name="connsiteY201" fmla="*/ 4464790 h 5893281"/>
                <a:gd name="connsiteX202" fmla="*/ 9445807 w 10035679"/>
                <a:gd name="connsiteY202" fmla="*/ 4471432 h 5893281"/>
                <a:gd name="connsiteX203" fmla="*/ 9447617 w 10035679"/>
                <a:gd name="connsiteY203" fmla="*/ 4479282 h 5893281"/>
                <a:gd name="connsiteX204" fmla="*/ 9451844 w 10035679"/>
                <a:gd name="connsiteY204" fmla="*/ 4485923 h 5893281"/>
                <a:gd name="connsiteX205" fmla="*/ 9456070 w 10035679"/>
                <a:gd name="connsiteY205" fmla="*/ 4496187 h 5893281"/>
                <a:gd name="connsiteX206" fmla="*/ 9431315 w 10035679"/>
                <a:gd name="connsiteY206" fmla="*/ 4496187 h 5893281"/>
                <a:gd name="connsiteX207" fmla="*/ 9427692 w 10035679"/>
                <a:gd name="connsiteY207" fmla="*/ 4479282 h 5893281"/>
                <a:gd name="connsiteX208" fmla="*/ 9419239 w 10035679"/>
                <a:gd name="connsiteY208" fmla="*/ 4467206 h 5893281"/>
                <a:gd name="connsiteX209" fmla="*/ 9417428 w 10035679"/>
                <a:gd name="connsiteY209" fmla="*/ 4452715 h 5893281"/>
                <a:gd name="connsiteX210" fmla="*/ 6125133 w 10035679"/>
                <a:gd name="connsiteY210" fmla="*/ 4417695 h 5893281"/>
                <a:gd name="connsiteX211" fmla="*/ 6125133 w 10035679"/>
                <a:gd name="connsiteY211" fmla="*/ 4432186 h 5893281"/>
                <a:gd name="connsiteX212" fmla="*/ 6141434 w 10035679"/>
                <a:gd name="connsiteY212" fmla="*/ 4471431 h 5893281"/>
                <a:gd name="connsiteX213" fmla="*/ 6141434 w 10035679"/>
                <a:gd name="connsiteY213" fmla="*/ 4514296 h 5893281"/>
                <a:gd name="connsiteX214" fmla="*/ 6131172 w 10035679"/>
                <a:gd name="connsiteY214" fmla="*/ 4553541 h 5893281"/>
                <a:gd name="connsiteX215" fmla="*/ 6113057 w 10035679"/>
                <a:gd name="connsiteY215" fmla="*/ 4592786 h 5893281"/>
                <a:gd name="connsiteX216" fmla="*/ 6092530 w 10035679"/>
                <a:gd name="connsiteY216" fmla="*/ 4629615 h 5893281"/>
                <a:gd name="connsiteX217" fmla="*/ 6074417 w 10035679"/>
                <a:gd name="connsiteY217" fmla="*/ 4664633 h 5893281"/>
                <a:gd name="connsiteX218" fmla="*/ 6060531 w 10035679"/>
                <a:gd name="connsiteY218" fmla="*/ 4693615 h 5893281"/>
                <a:gd name="connsiteX219" fmla="*/ 6054492 w 10035679"/>
                <a:gd name="connsiteY219" fmla="*/ 4730444 h 5893281"/>
                <a:gd name="connsiteX220" fmla="*/ 6050266 w 10035679"/>
                <a:gd name="connsiteY220" fmla="*/ 4761236 h 5893281"/>
                <a:gd name="connsiteX221" fmla="*/ 6046040 w 10035679"/>
                <a:gd name="connsiteY221" fmla="*/ 4788405 h 5893281"/>
                <a:gd name="connsiteX222" fmla="*/ 6032154 w 10035679"/>
                <a:gd name="connsiteY222" fmla="*/ 4808933 h 5893281"/>
                <a:gd name="connsiteX223" fmla="*/ 6007398 w 10035679"/>
                <a:gd name="connsiteY223" fmla="*/ 4827045 h 5893281"/>
                <a:gd name="connsiteX224" fmla="*/ 6007398 w 10035679"/>
                <a:gd name="connsiteY224" fmla="*/ 4819196 h 5893281"/>
                <a:gd name="connsiteX225" fmla="*/ 5993512 w 10035679"/>
                <a:gd name="connsiteY225" fmla="*/ 4816782 h 5893281"/>
                <a:gd name="connsiteX226" fmla="*/ 5983249 w 10035679"/>
                <a:gd name="connsiteY226" fmla="*/ 4813159 h 5893281"/>
                <a:gd name="connsiteX227" fmla="*/ 5972984 w 10035679"/>
                <a:gd name="connsiteY227" fmla="*/ 4804707 h 5893281"/>
                <a:gd name="connsiteX228" fmla="*/ 5965135 w 10035679"/>
                <a:gd name="connsiteY228" fmla="*/ 4794442 h 5893281"/>
                <a:gd name="connsiteX229" fmla="*/ 5960909 w 10035679"/>
                <a:gd name="connsiteY229" fmla="*/ 4779951 h 5893281"/>
                <a:gd name="connsiteX230" fmla="*/ 5947023 w 10035679"/>
                <a:gd name="connsiteY230" fmla="*/ 4750972 h 5893281"/>
                <a:gd name="connsiteX231" fmla="*/ 5944607 w 10035679"/>
                <a:gd name="connsiteY231" fmla="*/ 4722595 h 5893281"/>
                <a:gd name="connsiteX232" fmla="*/ 5954872 w 10035679"/>
                <a:gd name="connsiteY232" fmla="*/ 4697841 h 5893281"/>
                <a:gd name="connsiteX233" fmla="*/ 5965135 w 10035679"/>
                <a:gd name="connsiteY233" fmla="*/ 4668859 h 5893281"/>
                <a:gd name="connsiteX234" fmla="*/ 5975400 w 10035679"/>
                <a:gd name="connsiteY234" fmla="*/ 4639879 h 5893281"/>
                <a:gd name="connsiteX235" fmla="*/ 5975400 w 10035679"/>
                <a:gd name="connsiteY235" fmla="*/ 4621767 h 5893281"/>
                <a:gd name="connsiteX236" fmla="*/ 5972984 w 10035679"/>
                <a:gd name="connsiteY236" fmla="*/ 4592786 h 5893281"/>
                <a:gd name="connsiteX237" fmla="*/ 5969361 w 10035679"/>
                <a:gd name="connsiteY237" fmla="*/ 4563806 h 5893281"/>
                <a:gd name="connsiteX238" fmla="*/ 5969361 w 10035679"/>
                <a:gd name="connsiteY238" fmla="*/ 4534824 h 5893281"/>
                <a:gd name="connsiteX239" fmla="*/ 6007398 w 10035679"/>
                <a:gd name="connsiteY239" fmla="*/ 4534824 h 5893281"/>
                <a:gd name="connsiteX240" fmla="*/ 6017663 w 10035679"/>
                <a:gd name="connsiteY240" fmla="*/ 4518523 h 5893281"/>
                <a:gd name="connsiteX241" fmla="*/ 6040003 w 10035679"/>
                <a:gd name="connsiteY241" fmla="*/ 4496184 h 5893281"/>
                <a:gd name="connsiteX242" fmla="*/ 6060531 w 10035679"/>
                <a:gd name="connsiteY242" fmla="*/ 4471431 h 5893281"/>
                <a:gd name="connsiteX243" fmla="*/ 6084680 w 10035679"/>
                <a:gd name="connsiteY243" fmla="*/ 4446675 h 5893281"/>
                <a:gd name="connsiteX244" fmla="*/ 6107021 w 10035679"/>
                <a:gd name="connsiteY244" fmla="*/ 4427960 h 5893281"/>
                <a:gd name="connsiteX245" fmla="*/ 9261055 w 10035679"/>
                <a:gd name="connsiteY245" fmla="*/ 4306603 h 5893281"/>
                <a:gd name="connsiteX246" fmla="*/ 9289435 w 10035679"/>
                <a:gd name="connsiteY246" fmla="*/ 4316869 h 5893281"/>
                <a:gd name="connsiteX247" fmla="*/ 9289435 w 10035679"/>
                <a:gd name="connsiteY247" fmla="*/ 4331359 h 5893281"/>
                <a:gd name="connsiteX248" fmla="*/ 9267093 w 10035679"/>
                <a:gd name="connsiteY248" fmla="*/ 4331359 h 5893281"/>
                <a:gd name="connsiteX249" fmla="*/ 9267093 w 10035679"/>
                <a:gd name="connsiteY249" fmla="*/ 4322906 h 5893281"/>
                <a:gd name="connsiteX250" fmla="*/ 9265282 w 10035679"/>
                <a:gd name="connsiteY250" fmla="*/ 4321095 h 5893281"/>
                <a:gd name="connsiteX251" fmla="*/ 9265282 w 10035679"/>
                <a:gd name="connsiteY251" fmla="*/ 4316869 h 5893281"/>
                <a:gd name="connsiteX252" fmla="*/ 9261055 w 10035679"/>
                <a:gd name="connsiteY252" fmla="*/ 4316869 h 5893281"/>
                <a:gd name="connsiteX253" fmla="*/ 9261055 w 10035679"/>
                <a:gd name="connsiteY253" fmla="*/ 4312641 h 5893281"/>
                <a:gd name="connsiteX254" fmla="*/ 8755105 w 10035679"/>
                <a:gd name="connsiteY254" fmla="*/ 4298151 h 5893281"/>
                <a:gd name="connsiteX255" fmla="*/ 8762954 w 10035679"/>
                <a:gd name="connsiteY255" fmla="*/ 4298151 h 5893281"/>
                <a:gd name="connsiteX256" fmla="*/ 8764765 w 10035679"/>
                <a:gd name="connsiteY256" fmla="*/ 4316868 h 5893281"/>
                <a:gd name="connsiteX257" fmla="*/ 8768991 w 10035679"/>
                <a:gd name="connsiteY257" fmla="*/ 4341622 h 5893281"/>
                <a:gd name="connsiteX258" fmla="*/ 8779255 w 10035679"/>
                <a:gd name="connsiteY258" fmla="*/ 4370601 h 5893281"/>
                <a:gd name="connsiteX259" fmla="*/ 8787103 w 10035679"/>
                <a:gd name="connsiteY259" fmla="*/ 4395357 h 5893281"/>
                <a:gd name="connsiteX260" fmla="*/ 8793141 w 10035679"/>
                <a:gd name="connsiteY260" fmla="*/ 4409243 h 5893281"/>
                <a:gd name="connsiteX261" fmla="*/ 8797367 w 10035679"/>
                <a:gd name="connsiteY261" fmla="*/ 4413469 h 5893281"/>
                <a:gd name="connsiteX262" fmla="*/ 8807632 w 10035679"/>
                <a:gd name="connsiteY262" fmla="*/ 4417695 h 5893281"/>
                <a:gd name="connsiteX263" fmla="*/ 8815479 w 10035679"/>
                <a:gd name="connsiteY263" fmla="*/ 4417695 h 5893281"/>
                <a:gd name="connsiteX264" fmla="*/ 8825744 w 10035679"/>
                <a:gd name="connsiteY264" fmla="*/ 4421921 h 5893281"/>
                <a:gd name="connsiteX265" fmla="*/ 8833593 w 10035679"/>
                <a:gd name="connsiteY265" fmla="*/ 4421921 h 5893281"/>
                <a:gd name="connsiteX266" fmla="*/ 8839630 w 10035679"/>
                <a:gd name="connsiteY266" fmla="*/ 4423734 h 5893281"/>
                <a:gd name="connsiteX267" fmla="*/ 8839630 w 10035679"/>
                <a:gd name="connsiteY267" fmla="*/ 4436412 h 5893281"/>
                <a:gd name="connsiteX268" fmla="*/ 8848082 w 10035679"/>
                <a:gd name="connsiteY268" fmla="*/ 4461165 h 5893281"/>
                <a:gd name="connsiteX269" fmla="*/ 8854121 w 10035679"/>
                <a:gd name="connsiteY269" fmla="*/ 4489542 h 5893281"/>
                <a:gd name="connsiteX270" fmla="*/ 8864384 w 10035679"/>
                <a:gd name="connsiteY270" fmla="*/ 4524561 h 5893281"/>
                <a:gd name="connsiteX271" fmla="*/ 8872233 w 10035679"/>
                <a:gd name="connsiteY271" fmla="*/ 4549314 h 5893281"/>
                <a:gd name="connsiteX272" fmla="*/ 8878272 w 10035679"/>
                <a:gd name="connsiteY272" fmla="*/ 4568031 h 5893281"/>
                <a:gd name="connsiteX273" fmla="*/ 8896384 w 10035679"/>
                <a:gd name="connsiteY273" fmla="*/ 4568031 h 5893281"/>
                <a:gd name="connsiteX274" fmla="*/ 8906646 w 10035679"/>
                <a:gd name="connsiteY274" fmla="*/ 4572257 h 5893281"/>
                <a:gd name="connsiteX275" fmla="*/ 8918722 w 10035679"/>
                <a:gd name="connsiteY275" fmla="*/ 4576483 h 5893281"/>
                <a:gd name="connsiteX276" fmla="*/ 8924760 w 10035679"/>
                <a:gd name="connsiteY276" fmla="*/ 4582522 h 5893281"/>
                <a:gd name="connsiteX277" fmla="*/ 8930797 w 10035679"/>
                <a:gd name="connsiteY277" fmla="*/ 4592787 h 5893281"/>
                <a:gd name="connsiteX278" fmla="*/ 8949514 w 10035679"/>
                <a:gd name="connsiteY278" fmla="*/ 4619351 h 5893281"/>
                <a:gd name="connsiteX279" fmla="*/ 8957363 w 10035679"/>
                <a:gd name="connsiteY279" fmla="*/ 4654369 h 5893281"/>
                <a:gd name="connsiteX280" fmla="*/ 8996005 w 10035679"/>
                <a:gd name="connsiteY280" fmla="*/ 4654369 h 5893281"/>
                <a:gd name="connsiteX281" fmla="*/ 9009891 w 10035679"/>
                <a:gd name="connsiteY281" fmla="*/ 4691198 h 5893281"/>
                <a:gd name="connsiteX282" fmla="*/ 9030418 w 10035679"/>
                <a:gd name="connsiteY282" fmla="*/ 4715952 h 5893281"/>
                <a:gd name="connsiteX283" fmla="*/ 9048530 w 10035679"/>
                <a:gd name="connsiteY283" fmla="*/ 4740707 h 5893281"/>
                <a:gd name="connsiteX284" fmla="*/ 9066644 w 10035679"/>
                <a:gd name="connsiteY284" fmla="*/ 4773913 h 5893281"/>
                <a:gd name="connsiteX285" fmla="*/ 9072681 w 10035679"/>
                <a:gd name="connsiteY285" fmla="*/ 4827043 h 5893281"/>
                <a:gd name="connsiteX286" fmla="*/ 9070870 w 10035679"/>
                <a:gd name="connsiteY286" fmla="*/ 4870516 h 5893281"/>
                <a:gd name="connsiteX287" fmla="*/ 9058795 w 10035679"/>
                <a:gd name="connsiteY287" fmla="*/ 4913986 h 5893281"/>
                <a:gd name="connsiteX288" fmla="*/ 9042494 w 10035679"/>
                <a:gd name="connsiteY288" fmla="*/ 4952626 h 5893281"/>
                <a:gd name="connsiteX289" fmla="*/ 9024380 w 10035679"/>
                <a:gd name="connsiteY289" fmla="*/ 4996096 h 5893281"/>
                <a:gd name="connsiteX290" fmla="*/ 9002041 w 10035679"/>
                <a:gd name="connsiteY290" fmla="*/ 5043190 h 5893281"/>
                <a:gd name="connsiteX291" fmla="*/ 8996005 w 10035679"/>
                <a:gd name="connsiteY291" fmla="*/ 5072169 h 5893281"/>
                <a:gd name="connsiteX292" fmla="*/ 8985740 w 10035679"/>
                <a:gd name="connsiteY292" fmla="*/ 5101151 h 5893281"/>
                <a:gd name="connsiteX293" fmla="*/ 8977891 w 10035679"/>
                <a:gd name="connsiteY293" fmla="*/ 5131943 h 5893281"/>
                <a:gd name="connsiteX294" fmla="*/ 8967628 w 10035679"/>
                <a:gd name="connsiteY294" fmla="*/ 5156697 h 5893281"/>
                <a:gd name="connsiteX295" fmla="*/ 8949514 w 10035679"/>
                <a:gd name="connsiteY295" fmla="*/ 5175414 h 5893281"/>
                <a:gd name="connsiteX296" fmla="*/ 8928987 w 10035679"/>
                <a:gd name="connsiteY296" fmla="*/ 5185677 h 5893281"/>
                <a:gd name="connsiteX297" fmla="*/ 8904836 w 10035679"/>
                <a:gd name="connsiteY297" fmla="*/ 5197752 h 5893281"/>
                <a:gd name="connsiteX298" fmla="*/ 8878272 w 10035679"/>
                <a:gd name="connsiteY298" fmla="*/ 5208017 h 5893281"/>
                <a:gd name="connsiteX299" fmla="*/ 8861970 w 10035679"/>
                <a:gd name="connsiteY299" fmla="*/ 5214053 h 5893281"/>
                <a:gd name="connsiteX300" fmla="*/ 8839630 w 10035679"/>
                <a:gd name="connsiteY300" fmla="*/ 5197752 h 5893281"/>
                <a:gd name="connsiteX301" fmla="*/ 8815479 w 10035679"/>
                <a:gd name="connsiteY301" fmla="*/ 5175414 h 5893281"/>
                <a:gd name="connsiteX302" fmla="*/ 8797367 w 10035679"/>
                <a:gd name="connsiteY302" fmla="*/ 5189300 h 5893281"/>
                <a:gd name="connsiteX303" fmla="*/ 8776840 w 10035679"/>
                <a:gd name="connsiteY303" fmla="*/ 5197752 h 5893281"/>
                <a:gd name="connsiteX304" fmla="*/ 8750879 w 10035679"/>
                <a:gd name="connsiteY304" fmla="*/ 5193526 h 5893281"/>
                <a:gd name="connsiteX305" fmla="*/ 8724312 w 10035679"/>
                <a:gd name="connsiteY305" fmla="*/ 5189300 h 5893281"/>
                <a:gd name="connsiteX306" fmla="*/ 8691710 w 10035679"/>
                <a:gd name="connsiteY306" fmla="*/ 5185677 h 5893281"/>
                <a:gd name="connsiteX307" fmla="*/ 8677824 w 10035679"/>
                <a:gd name="connsiteY307" fmla="*/ 5113226 h 5893281"/>
                <a:gd name="connsiteX308" fmla="*/ 8667559 w 10035679"/>
                <a:gd name="connsiteY308" fmla="*/ 5111414 h 5893281"/>
                <a:gd name="connsiteX309" fmla="*/ 8655484 w 10035679"/>
                <a:gd name="connsiteY309" fmla="*/ 5107188 h 5893281"/>
                <a:gd name="connsiteX310" fmla="*/ 8645221 w 10035679"/>
                <a:gd name="connsiteY310" fmla="*/ 5102962 h 5893281"/>
                <a:gd name="connsiteX311" fmla="*/ 8639182 w 10035679"/>
                <a:gd name="connsiteY311" fmla="*/ 5096925 h 5893281"/>
                <a:gd name="connsiteX312" fmla="*/ 8631333 w 10035679"/>
                <a:gd name="connsiteY312" fmla="*/ 5092699 h 5893281"/>
                <a:gd name="connsiteX313" fmla="*/ 8627107 w 10035679"/>
                <a:gd name="connsiteY313" fmla="*/ 5088471 h 5893281"/>
                <a:gd name="connsiteX314" fmla="*/ 8627107 w 10035679"/>
                <a:gd name="connsiteY314" fmla="*/ 5086660 h 5893281"/>
                <a:gd name="connsiteX315" fmla="*/ 8631333 w 10035679"/>
                <a:gd name="connsiteY315" fmla="*/ 5082434 h 5893281"/>
                <a:gd name="connsiteX316" fmla="*/ 8631333 w 10035679"/>
                <a:gd name="connsiteY316" fmla="*/ 5078208 h 5893281"/>
                <a:gd name="connsiteX317" fmla="*/ 8631333 w 10035679"/>
                <a:gd name="connsiteY317" fmla="*/ 5073982 h 5893281"/>
                <a:gd name="connsiteX318" fmla="*/ 8627107 w 10035679"/>
                <a:gd name="connsiteY318" fmla="*/ 5072169 h 5893281"/>
                <a:gd name="connsiteX319" fmla="*/ 8625296 w 10035679"/>
                <a:gd name="connsiteY319" fmla="*/ 5067943 h 5893281"/>
                <a:gd name="connsiteX320" fmla="*/ 8613221 w 10035679"/>
                <a:gd name="connsiteY320" fmla="*/ 5063717 h 5893281"/>
                <a:gd name="connsiteX321" fmla="*/ 8610805 w 10035679"/>
                <a:gd name="connsiteY321" fmla="*/ 5067943 h 5893281"/>
                <a:gd name="connsiteX322" fmla="*/ 8610805 w 10035679"/>
                <a:gd name="connsiteY322" fmla="*/ 5072169 h 5893281"/>
                <a:gd name="connsiteX323" fmla="*/ 8607182 w 10035679"/>
                <a:gd name="connsiteY323" fmla="*/ 5073982 h 5893281"/>
                <a:gd name="connsiteX324" fmla="*/ 8602956 w 10035679"/>
                <a:gd name="connsiteY324" fmla="*/ 5073982 h 5893281"/>
                <a:gd name="connsiteX325" fmla="*/ 8598730 w 10035679"/>
                <a:gd name="connsiteY325" fmla="*/ 5073982 h 5893281"/>
                <a:gd name="connsiteX326" fmla="*/ 8598730 w 10035679"/>
                <a:gd name="connsiteY326" fmla="*/ 5063717 h 5893281"/>
                <a:gd name="connsiteX327" fmla="*/ 8588467 w 10035679"/>
                <a:gd name="connsiteY327" fmla="*/ 5063717 h 5893281"/>
                <a:gd name="connsiteX328" fmla="*/ 8588467 w 10035679"/>
                <a:gd name="connsiteY328" fmla="*/ 5057681 h 5893281"/>
                <a:gd name="connsiteX329" fmla="*/ 8602956 w 10035679"/>
                <a:gd name="connsiteY329" fmla="*/ 5049831 h 5893281"/>
                <a:gd name="connsiteX330" fmla="*/ 8613221 w 10035679"/>
                <a:gd name="connsiteY330" fmla="*/ 5039567 h 5893281"/>
                <a:gd name="connsiteX331" fmla="*/ 8621070 w 10035679"/>
                <a:gd name="connsiteY331" fmla="*/ 5028699 h 5893281"/>
                <a:gd name="connsiteX332" fmla="*/ 8613221 w 10035679"/>
                <a:gd name="connsiteY332" fmla="*/ 5028699 h 5893281"/>
                <a:gd name="connsiteX333" fmla="*/ 8613221 w 10035679"/>
                <a:gd name="connsiteY333" fmla="*/ 5016626 h 5893281"/>
                <a:gd name="connsiteX334" fmla="*/ 8596919 w 10035679"/>
                <a:gd name="connsiteY334" fmla="*/ 5035341 h 5893281"/>
                <a:gd name="connsiteX335" fmla="*/ 8578807 w 10035679"/>
                <a:gd name="connsiteY335" fmla="*/ 5045605 h 5893281"/>
                <a:gd name="connsiteX336" fmla="*/ 8550429 w 10035679"/>
                <a:gd name="connsiteY336" fmla="*/ 5057681 h 5893281"/>
                <a:gd name="connsiteX337" fmla="*/ 8540166 w 10035679"/>
                <a:gd name="connsiteY337" fmla="*/ 5035341 h 5893281"/>
                <a:gd name="connsiteX338" fmla="*/ 8525675 w 10035679"/>
                <a:gd name="connsiteY338" fmla="*/ 5014813 h 5893281"/>
                <a:gd name="connsiteX339" fmla="*/ 8507563 w 10035679"/>
                <a:gd name="connsiteY339" fmla="*/ 4996096 h 5893281"/>
                <a:gd name="connsiteX340" fmla="*/ 8483412 w 10035679"/>
                <a:gd name="connsiteY340" fmla="*/ 4981607 h 5893281"/>
                <a:gd name="connsiteX341" fmla="*/ 8450810 w 10035679"/>
                <a:gd name="connsiteY341" fmla="*/ 4977381 h 5893281"/>
                <a:gd name="connsiteX342" fmla="*/ 8430885 w 10035679"/>
                <a:gd name="connsiteY342" fmla="*/ 4971343 h 5893281"/>
                <a:gd name="connsiteX343" fmla="*/ 8402508 w 10035679"/>
                <a:gd name="connsiteY343" fmla="*/ 4967116 h 5893281"/>
                <a:gd name="connsiteX344" fmla="*/ 8362058 w 10035679"/>
                <a:gd name="connsiteY344" fmla="*/ 4971343 h 5893281"/>
                <a:gd name="connsiteX345" fmla="*/ 8323417 w 10035679"/>
                <a:gd name="connsiteY345" fmla="*/ 4973153 h 5893281"/>
                <a:gd name="connsiteX346" fmla="*/ 8284775 w 10035679"/>
                <a:gd name="connsiteY346" fmla="*/ 4981607 h 5893281"/>
                <a:gd name="connsiteX347" fmla="*/ 8250362 w 10035679"/>
                <a:gd name="connsiteY347" fmla="*/ 4987644 h 5893281"/>
                <a:gd name="connsiteX348" fmla="*/ 8223795 w 10035679"/>
                <a:gd name="connsiteY348" fmla="*/ 4996096 h 5893281"/>
                <a:gd name="connsiteX349" fmla="*/ 8209910 w 10035679"/>
                <a:gd name="connsiteY349" fmla="*/ 5043190 h 5893281"/>
                <a:gd name="connsiteX350" fmla="*/ 8175496 w 10035679"/>
                <a:gd name="connsiteY350" fmla="*/ 5043190 h 5893281"/>
                <a:gd name="connsiteX351" fmla="*/ 8142893 w 10035679"/>
                <a:gd name="connsiteY351" fmla="*/ 5039567 h 5893281"/>
                <a:gd name="connsiteX352" fmla="*/ 8108478 w 10035679"/>
                <a:gd name="connsiteY352" fmla="*/ 5043190 h 5893281"/>
                <a:gd name="connsiteX353" fmla="*/ 8084329 w 10035679"/>
                <a:gd name="connsiteY353" fmla="*/ 5049831 h 5893281"/>
                <a:gd name="connsiteX354" fmla="*/ 8057763 w 10035679"/>
                <a:gd name="connsiteY354" fmla="*/ 5060094 h 5893281"/>
                <a:gd name="connsiteX355" fmla="*/ 8037838 w 10035679"/>
                <a:gd name="connsiteY355" fmla="*/ 5072169 h 5893281"/>
                <a:gd name="connsiteX356" fmla="*/ 8013085 w 10035679"/>
                <a:gd name="connsiteY356" fmla="*/ 5073982 h 5893281"/>
                <a:gd name="connsiteX357" fmla="*/ 7984708 w 10035679"/>
                <a:gd name="connsiteY357" fmla="*/ 5073982 h 5893281"/>
                <a:gd name="connsiteX358" fmla="*/ 7976859 w 10035679"/>
                <a:gd name="connsiteY358" fmla="*/ 5060094 h 5893281"/>
                <a:gd name="connsiteX359" fmla="*/ 7970822 w 10035679"/>
                <a:gd name="connsiteY359" fmla="*/ 5049831 h 5893281"/>
                <a:gd name="connsiteX360" fmla="*/ 7958747 w 10035679"/>
                <a:gd name="connsiteY360" fmla="*/ 5039567 h 5893281"/>
                <a:gd name="connsiteX361" fmla="*/ 7952708 w 10035679"/>
                <a:gd name="connsiteY361" fmla="*/ 5028699 h 5893281"/>
                <a:gd name="connsiteX362" fmla="*/ 7970822 w 10035679"/>
                <a:gd name="connsiteY362" fmla="*/ 5002135 h 5893281"/>
                <a:gd name="connsiteX363" fmla="*/ 7972633 w 10035679"/>
                <a:gd name="connsiteY363" fmla="*/ 4971343 h 5893281"/>
                <a:gd name="connsiteX364" fmla="*/ 7970822 w 10035679"/>
                <a:gd name="connsiteY364" fmla="*/ 4934514 h 5893281"/>
                <a:gd name="connsiteX365" fmla="*/ 7956331 w 10035679"/>
                <a:gd name="connsiteY365" fmla="*/ 4899495 h 5893281"/>
                <a:gd name="connsiteX366" fmla="*/ 7942445 w 10035679"/>
                <a:gd name="connsiteY366" fmla="*/ 4860251 h 5893281"/>
                <a:gd name="connsiteX367" fmla="*/ 7924331 w 10035679"/>
                <a:gd name="connsiteY367" fmla="*/ 4823422 h 5893281"/>
                <a:gd name="connsiteX368" fmla="*/ 7914069 w 10035679"/>
                <a:gd name="connsiteY368" fmla="*/ 4790214 h 5893281"/>
                <a:gd name="connsiteX369" fmla="*/ 7906219 w 10035679"/>
                <a:gd name="connsiteY369" fmla="*/ 4765461 h 5893281"/>
                <a:gd name="connsiteX370" fmla="*/ 7914069 w 10035679"/>
                <a:gd name="connsiteY370" fmla="*/ 4765461 h 5893281"/>
                <a:gd name="connsiteX371" fmla="*/ 7920105 w 10035679"/>
                <a:gd name="connsiteY371" fmla="*/ 4769687 h 5893281"/>
                <a:gd name="connsiteX372" fmla="*/ 7924331 w 10035679"/>
                <a:gd name="connsiteY372" fmla="*/ 4769687 h 5893281"/>
                <a:gd name="connsiteX373" fmla="*/ 7927954 w 10035679"/>
                <a:gd name="connsiteY373" fmla="*/ 4773913 h 5893281"/>
                <a:gd name="connsiteX374" fmla="*/ 7932181 w 10035679"/>
                <a:gd name="connsiteY374" fmla="*/ 4769687 h 5893281"/>
                <a:gd name="connsiteX375" fmla="*/ 7934596 w 10035679"/>
                <a:gd name="connsiteY375" fmla="*/ 4765461 h 5893281"/>
                <a:gd name="connsiteX376" fmla="*/ 7938219 w 10035679"/>
                <a:gd name="connsiteY376" fmla="*/ 4759422 h 5893281"/>
                <a:gd name="connsiteX377" fmla="*/ 7920105 w 10035679"/>
                <a:gd name="connsiteY377" fmla="*/ 4740707 h 5893281"/>
                <a:gd name="connsiteX378" fmla="*/ 7914069 w 10035679"/>
                <a:gd name="connsiteY378" fmla="*/ 4718367 h 5893281"/>
                <a:gd name="connsiteX379" fmla="*/ 7906219 w 10035679"/>
                <a:gd name="connsiteY379" fmla="*/ 4693613 h 5893281"/>
                <a:gd name="connsiteX380" fmla="*/ 7924331 w 10035679"/>
                <a:gd name="connsiteY380" fmla="*/ 4673086 h 5893281"/>
                <a:gd name="connsiteX381" fmla="*/ 7938219 w 10035679"/>
                <a:gd name="connsiteY381" fmla="*/ 4650143 h 5893281"/>
                <a:gd name="connsiteX382" fmla="*/ 7952708 w 10035679"/>
                <a:gd name="connsiteY382" fmla="*/ 4629616 h 5893281"/>
                <a:gd name="connsiteX383" fmla="*/ 7972633 w 10035679"/>
                <a:gd name="connsiteY383" fmla="*/ 4611502 h 5893281"/>
                <a:gd name="connsiteX384" fmla="*/ 7999199 w 10035679"/>
                <a:gd name="connsiteY384" fmla="*/ 4600634 h 5893281"/>
                <a:gd name="connsiteX385" fmla="*/ 8015500 w 10035679"/>
                <a:gd name="connsiteY385" fmla="*/ 4600634 h 5893281"/>
                <a:gd name="connsiteX386" fmla="*/ 8043877 w 10035679"/>
                <a:gd name="connsiteY386" fmla="*/ 4597013 h 5893281"/>
                <a:gd name="connsiteX387" fmla="*/ 8080103 w 10035679"/>
                <a:gd name="connsiteY387" fmla="*/ 4590371 h 5893281"/>
                <a:gd name="connsiteX388" fmla="*/ 8112704 w 10035679"/>
                <a:gd name="connsiteY388" fmla="*/ 4582522 h 5893281"/>
                <a:gd name="connsiteX389" fmla="*/ 8141081 w 10035679"/>
                <a:gd name="connsiteY389" fmla="*/ 4576483 h 5893281"/>
                <a:gd name="connsiteX390" fmla="*/ 8151345 w 10035679"/>
                <a:gd name="connsiteY390" fmla="*/ 4549314 h 5893281"/>
                <a:gd name="connsiteX391" fmla="*/ 8167042 w 10035679"/>
                <a:gd name="connsiteY391" fmla="*/ 4520937 h 5893281"/>
                <a:gd name="connsiteX392" fmla="*/ 8189382 w 10035679"/>
                <a:gd name="connsiteY392" fmla="*/ 4499807 h 5893281"/>
                <a:gd name="connsiteX393" fmla="*/ 8217759 w 10035679"/>
                <a:gd name="connsiteY393" fmla="*/ 4489542 h 5893281"/>
                <a:gd name="connsiteX394" fmla="*/ 8217759 w 10035679"/>
                <a:gd name="connsiteY394" fmla="*/ 4464789 h 5893281"/>
                <a:gd name="connsiteX395" fmla="*/ 8232250 w 10035679"/>
                <a:gd name="connsiteY395" fmla="*/ 4456939 h 5893281"/>
                <a:gd name="connsiteX396" fmla="*/ 8250362 w 10035679"/>
                <a:gd name="connsiteY396" fmla="*/ 4438223 h 5893281"/>
                <a:gd name="connsiteX397" fmla="*/ 8270889 w 10035679"/>
                <a:gd name="connsiteY397" fmla="*/ 4421921 h 5893281"/>
                <a:gd name="connsiteX398" fmla="*/ 8292624 w 10035679"/>
                <a:gd name="connsiteY398" fmla="*/ 4407432 h 5893281"/>
                <a:gd name="connsiteX399" fmla="*/ 8313154 w 10035679"/>
                <a:gd name="connsiteY399" fmla="*/ 4395357 h 5893281"/>
                <a:gd name="connsiteX400" fmla="*/ 8327040 w 10035679"/>
                <a:gd name="connsiteY400" fmla="*/ 4403204 h 5893281"/>
                <a:gd name="connsiteX401" fmla="*/ 8331266 w 10035679"/>
                <a:gd name="connsiteY401" fmla="*/ 4407432 h 5893281"/>
                <a:gd name="connsiteX402" fmla="*/ 8331266 w 10035679"/>
                <a:gd name="connsiteY402" fmla="*/ 4413469 h 5893281"/>
                <a:gd name="connsiteX403" fmla="*/ 8331266 w 10035679"/>
                <a:gd name="connsiteY403" fmla="*/ 4421921 h 5893281"/>
                <a:gd name="connsiteX404" fmla="*/ 8335492 w 10035679"/>
                <a:gd name="connsiteY404" fmla="*/ 4432186 h 5893281"/>
                <a:gd name="connsiteX405" fmla="*/ 8345757 w 10035679"/>
                <a:gd name="connsiteY405" fmla="*/ 4436412 h 5893281"/>
                <a:gd name="connsiteX406" fmla="*/ 8355417 w 10035679"/>
                <a:gd name="connsiteY406" fmla="*/ 4436412 h 5893281"/>
                <a:gd name="connsiteX407" fmla="*/ 8362058 w 10035679"/>
                <a:gd name="connsiteY407" fmla="*/ 4438223 h 5893281"/>
                <a:gd name="connsiteX408" fmla="*/ 8374131 w 10035679"/>
                <a:gd name="connsiteY408" fmla="*/ 4442449 h 5893281"/>
                <a:gd name="connsiteX409" fmla="*/ 8380170 w 10035679"/>
                <a:gd name="connsiteY409" fmla="*/ 4409243 h 5893281"/>
                <a:gd name="connsiteX410" fmla="*/ 8390433 w 10035679"/>
                <a:gd name="connsiteY410" fmla="*/ 4392941 h 5893281"/>
                <a:gd name="connsiteX411" fmla="*/ 8404321 w 10035679"/>
                <a:gd name="connsiteY411" fmla="*/ 4380866 h 5893281"/>
                <a:gd name="connsiteX412" fmla="*/ 8422433 w 10035679"/>
                <a:gd name="connsiteY412" fmla="*/ 4370601 h 5893281"/>
                <a:gd name="connsiteX413" fmla="*/ 8440547 w 10035679"/>
                <a:gd name="connsiteY413" fmla="*/ 4363960 h 5893281"/>
                <a:gd name="connsiteX414" fmla="*/ 8459262 w 10035679"/>
                <a:gd name="connsiteY414" fmla="*/ 4345848 h 5893281"/>
                <a:gd name="connsiteX415" fmla="*/ 8450810 w 10035679"/>
                <a:gd name="connsiteY415" fmla="*/ 4341622 h 5893281"/>
                <a:gd name="connsiteX416" fmla="*/ 8450810 w 10035679"/>
                <a:gd name="connsiteY416" fmla="*/ 4337396 h 5893281"/>
                <a:gd name="connsiteX417" fmla="*/ 8446583 w 10035679"/>
                <a:gd name="connsiteY417" fmla="*/ 4335583 h 5893281"/>
                <a:gd name="connsiteX418" fmla="*/ 8444771 w 10035679"/>
                <a:gd name="connsiteY418" fmla="*/ 4331359 h 5893281"/>
                <a:gd name="connsiteX419" fmla="*/ 8473150 w 10035679"/>
                <a:gd name="connsiteY419" fmla="*/ 4331359 h 5893281"/>
                <a:gd name="connsiteX420" fmla="*/ 8501524 w 10035679"/>
                <a:gd name="connsiteY420" fmla="*/ 4345848 h 5893281"/>
                <a:gd name="connsiteX421" fmla="*/ 8531714 w 10035679"/>
                <a:gd name="connsiteY421" fmla="*/ 4350074 h 5893281"/>
                <a:gd name="connsiteX422" fmla="*/ 8564317 w 10035679"/>
                <a:gd name="connsiteY422" fmla="*/ 4350074 h 5893281"/>
                <a:gd name="connsiteX423" fmla="*/ 8598730 w 10035679"/>
                <a:gd name="connsiteY423" fmla="*/ 4345848 h 5893281"/>
                <a:gd name="connsiteX424" fmla="*/ 8598730 w 10035679"/>
                <a:gd name="connsiteY424" fmla="*/ 4363960 h 5893281"/>
                <a:gd name="connsiteX425" fmla="*/ 8574579 w 10035679"/>
                <a:gd name="connsiteY425" fmla="*/ 4395357 h 5893281"/>
                <a:gd name="connsiteX426" fmla="*/ 8560091 w 10035679"/>
                <a:gd name="connsiteY426" fmla="*/ 4442449 h 5893281"/>
                <a:gd name="connsiteX427" fmla="*/ 8584844 w 10035679"/>
                <a:gd name="connsiteY427" fmla="*/ 4456939 h 5893281"/>
                <a:gd name="connsiteX428" fmla="*/ 8616844 w 10035679"/>
                <a:gd name="connsiteY428" fmla="*/ 4475656 h 5893281"/>
                <a:gd name="connsiteX429" fmla="*/ 8649447 w 10035679"/>
                <a:gd name="connsiteY429" fmla="*/ 4493768 h 5893281"/>
                <a:gd name="connsiteX430" fmla="*/ 8682050 w 10035679"/>
                <a:gd name="connsiteY430" fmla="*/ 4504033 h 5893281"/>
                <a:gd name="connsiteX431" fmla="*/ 8706200 w 10035679"/>
                <a:gd name="connsiteY431" fmla="*/ 4504033 h 5893281"/>
                <a:gd name="connsiteX432" fmla="*/ 8724312 w 10035679"/>
                <a:gd name="connsiteY432" fmla="*/ 4475656 h 5893281"/>
                <a:gd name="connsiteX433" fmla="*/ 8734575 w 10035679"/>
                <a:gd name="connsiteY433" fmla="*/ 4427960 h 5893281"/>
                <a:gd name="connsiteX434" fmla="*/ 8736388 w 10035679"/>
                <a:gd name="connsiteY434" fmla="*/ 4380866 h 5893281"/>
                <a:gd name="connsiteX435" fmla="*/ 8744840 w 10035679"/>
                <a:gd name="connsiteY435" fmla="*/ 4335583 h 5893281"/>
                <a:gd name="connsiteX436" fmla="*/ 9229055 w 10035679"/>
                <a:gd name="connsiteY436" fmla="*/ 4273396 h 5893281"/>
                <a:gd name="connsiteX437" fmla="*/ 9236905 w 10035679"/>
                <a:gd name="connsiteY437" fmla="*/ 4281848 h 5893281"/>
                <a:gd name="connsiteX438" fmla="*/ 9242944 w 10035679"/>
                <a:gd name="connsiteY438" fmla="*/ 4287887 h 5893281"/>
                <a:gd name="connsiteX439" fmla="*/ 9251396 w 10035679"/>
                <a:gd name="connsiteY439" fmla="*/ 4292113 h 5893281"/>
                <a:gd name="connsiteX440" fmla="*/ 9251396 w 10035679"/>
                <a:gd name="connsiteY440" fmla="*/ 4306604 h 5893281"/>
                <a:gd name="connsiteX441" fmla="*/ 9236905 w 10035679"/>
                <a:gd name="connsiteY441" fmla="*/ 4306604 h 5893281"/>
                <a:gd name="connsiteX442" fmla="*/ 9232679 w 10035679"/>
                <a:gd name="connsiteY442" fmla="*/ 4306604 h 5893281"/>
                <a:gd name="connsiteX443" fmla="*/ 9229055 w 10035679"/>
                <a:gd name="connsiteY443" fmla="*/ 4302376 h 5893281"/>
                <a:gd name="connsiteX444" fmla="*/ 9224829 w 10035679"/>
                <a:gd name="connsiteY444" fmla="*/ 4302376 h 5893281"/>
                <a:gd name="connsiteX445" fmla="*/ 9223018 w 10035679"/>
                <a:gd name="connsiteY445" fmla="*/ 4302376 h 5893281"/>
                <a:gd name="connsiteX446" fmla="*/ 9210942 w 10035679"/>
                <a:gd name="connsiteY446" fmla="*/ 4298150 h 5893281"/>
                <a:gd name="connsiteX447" fmla="*/ 9214566 w 10035679"/>
                <a:gd name="connsiteY447" fmla="*/ 4292113 h 5893281"/>
                <a:gd name="connsiteX448" fmla="*/ 9214566 w 10035679"/>
                <a:gd name="connsiteY448" fmla="*/ 4284264 h 5893281"/>
                <a:gd name="connsiteX449" fmla="*/ 9214566 w 10035679"/>
                <a:gd name="connsiteY449" fmla="*/ 4281848 h 5893281"/>
                <a:gd name="connsiteX450" fmla="*/ 9218792 w 10035679"/>
                <a:gd name="connsiteY450" fmla="*/ 4281848 h 5893281"/>
                <a:gd name="connsiteX451" fmla="*/ 9223018 w 10035679"/>
                <a:gd name="connsiteY451" fmla="*/ 4281848 h 5893281"/>
                <a:gd name="connsiteX452" fmla="*/ 8069838 w 10035679"/>
                <a:gd name="connsiteY452" fmla="*/ 4273396 h 5893281"/>
                <a:gd name="connsiteX453" fmla="*/ 8084330 w 10035679"/>
                <a:gd name="connsiteY453" fmla="*/ 4277622 h 5893281"/>
                <a:gd name="connsiteX454" fmla="*/ 8094593 w 10035679"/>
                <a:gd name="connsiteY454" fmla="*/ 4277622 h 5893281"/>
                <a:gd name="connsiteX455" fmla="*/ 8104255 w 10035679"/>
                <a:gd name="connsiteY455" fmla="*/ 4277622 h 5893281"/>
                <a:gd name="connsiteX456" fmla="*/ 8112707 w 10035679"/>
                <a:gd name="connsiteY456" fmla="*/ 4281848 h 5893281"/>
                <a:gd name="connsiteX457" fmla="*/ 8122970 w 10035679"/>
                <a:gd name="connsiteY457" fmla="*/ 4284264 h 5893281"/>
                <a:gd name="connsiteX458" fmla="*/ 8122970 w 10035679"/>
                <a:gd name="connsiteY458" fmla="*/ 4298150 h 5893281"/>
                <a:gd name="connsiteX459" fmla="*/ 8114518 w 10035679"/>
                <a:gd name="connsiteY459" fmla="*/ 4298150 h 5893281"/>
                <a:gd name="connsiteX460" fmla="*/ 8114518 w 10035679"/>
                <a:gd name="connsiteY460" fmla="*/ 4306604 h 5893281"/>
                <a:gd name="connsiteX461" fmla="*/ 8104255 w 10035679"/>
                <a:gd name="connsiteY461" fmla="*/ 4302376 h 5893281"/>
                <a:gd name="connsiteX462" fmla="*/ 8094593 w 10035679"/>
                <a:gd name="connsiteY462" fmla="*/ 4298150 h 5893281"/>
                <a:gd name="connsiteX463" fmla="*/ 8084330 w 10035679"/>
                <a:gd name="connsiteY463" fmla="*/ 4292113 h 5893281"/>
                <a:gd name="connsiteX464" fmla="*/ 8075875 w 10035679"/>
                <a:gd name="connsiteY464" fmla="*/ 4284264 h 5893281"/>
                <a:gd name="connsiteX465" fmla="*/ 9236905 w 10035679"/>
                <a:gd name="connsiteY465" fmla="*/ 4252868 h 5893281"/>
                <a:gd name="connsiteX466" fmla="*/ 9261057 w 10035679"/>
                <a:gd name="connsiteY466" fmla="*/ 4252868 h 5893281"/>
                <a:gd name="connsiteX467" fmla="*/ 9275549 w 10035679"/>
                <a:gd name="connsiteY467" fmla="*/ 4298150 h 5893281"/>
                <a:gd name="connsiteX468" fmla="*/ 9261057 w 10035679"/>
                <a:gd name="connsiteY468" fmla="*/ 4298150 h 5893281"/>
                <a:gd name="connsiteX469" fmla="*/ 9261057 w 10035679"/>
                <a:gd name="connsiteY469" fmla="*/ 4292113 h 5893281"/>
                <a:gd name="connsiteX470" fmla="*/ 9251397 w 10035679"/>
                <a:gd name="connsiteY470" fmla="*/ 4284264 h 5893281"/>
                <a:gd name="connsiteX471" fmla="*/ 9247169 w 10035679"/>
                <a:gd name="connsiteY471" fmla="*/ 4277622 h 5893281"/>
                <a:gd name="connsiteX472" fmla="*/ 9242942 w 10035679"/>
                <a:gd name="connsiteY472" fmla="*/ 4269773 h 5893281"/>
                <a:gd name="connsiteX473" fmla="*/ 9238716 w 10035679"/>
                <a:gd name="connsiteY473" fmla="*/ 4263131 h 5893281"/>
                <a:gd name="connsiteX474" fmla="*/ 8264248 w 10035679"/>
                <a:gd name="connsiteY474" fmla="*/ 4245019 h 5893281"/>
                <a:gd name="connsiteX475" fmla="*/ 8302889 w 10035679"/>
                <a:gd name="connsiteY475" fmla="*/ 4245019 h 5893281"/>
                <a:gd name="connsiteX476" fmla="*/ 8302889 w 10035679"/>
                <a:gd name="connsiteY476" fmla="*/ 4252869 h 5893281"/>
                <a:gd name="connsiteX477" fmla="*/ 8295040 w 10035679"/>
                <a:gd name="connsiteY477" fmla="*/ 4252869 h 5893281"/>
                <a:gd name="connsiteX478" fmla="*/ 8270889 w 10035679"/>
                <a:gd name="connsiteY478" fmla="*/ 4269774 h 5893281"/>
                <a:gd name="connsiteX479" fmla="*/ 8242512 w 10035679"/>
                <a:gd name="connsiteY479" fmla="*/ 4287888 h 5893281"/>
                <a:gd name="connsiteX480" fmla="*/ 8217759 w 10035679"/>
                <a:gd name="connsiteY480" fmla="*/ 4306606 h 5893281"/>
                <a:gd name="connsiteX481" fmla="*/ 8209910 w 10035679"/>
                <a:gd name="connsiteY481" fmla="*/ 4306606 h 5893281"/>
                <a:gd name="connsiteX482" fmla="*/ 8208099 w 10035679"/>
                <a:gd name="connsiteY482" fmla="*/ 4302378 h 5893281"/>
                <a:gd name="connsiteX483" fmla="*/ 8203873 w 10035679"/>
                <a:gd name="connsiteY483" fmla="*/ 4302378 h 5893281"/>
                <a:gd name="connsiteX484" fmla="*/ 8199645 w 10035679"/>
                <a:gd name="connsiteY484" fmla="*/ 4298152 h 5893281"/>
                <a:gd name="connsiteX485" fmla="*/ 8193608 w 10035679"/>
                <a:gd name="connsiteY485" fmla="*/ 4298152 h 5893281"/>
                <a:gd name="connsiteX486" fmla="*/ 8193608 w 10035679"/>
                <a:gd name="connsiteY486" fmla="*/ 4292115 h 5893281"/>
                <a:gd name="connsiteX487" fmla="*/ 8228024 w 10035679"/>
                <a:gd name="connsiteY487" fmla="*/ 4269774 h 5893281"/>
                <a:gd name="connsiteX488" fmla="*/ 8171272 w 10035679"/>
                <a:gd name="connsiteY488" fmla="*/ 4234756 h 5893281"/>
                <a:gd name="connsiteX489" fmla="*/ 8179724 w 10035679"/>
                <a:gd name="connsiteY489" fmla="*/ 4240793 h 5893281"/>
                <a:gd name="connsiteX490" fmla="*/ 8181535 w 10035679"/>
                <a:gd name="connsiteY490" fmla="*/ 4240793 h 5893281"/>
                <a:gd name="connsiteX491" fmla="*/ 8181535 w 10035679"/>
                <a:gd name="connsiteY491" fmla="*/ 4245019 h 5893281"/>
                <a:gd name="connsiteX492" fmla="*/ 8181535 w 10035679"/>
                <a:gd name="connsiteY492" fmla="*/ 4252868 h 5893281"/>
                <a:gd name="connsiteX493" fmla="*/ 8185763 w 10035679"/>
                <a:gd name="connsiteY493" fmla="*/ 4259510 h 5893281"/>
                <a:gd name="connsiteX494" fmla="*/ 8171272 w 10035679"/>
                <a:gd name="connsiteY494" fmla="*/ 4259510 h 5893281"/>
                <a:gd name="connsiteX495" fmla="*/ 8147121 w 10035679"/>
                <a:gd name="connsiteY495" fmla="*/ 4267359 h 5893281"/>
                <a:gd name="connsiteX496" fmla="*/ 8118743 w 10035679"/>
                <a:gd name="connsiteY496" fmla="*/ 4267359 h 5893281"/>
                <a:gd name="connsiteX497" fmla="*/ 8094592 w 10035679"/>
                <a:gd name="connsiteY497" fmla="*/ 4259510 h 5893281"/>
                <a:gd name="connsiteX498" fmla="*/ 8094592 w 10035679"/>
                <a:gd name="connsiteY498" fmla="*/ 4255283 h 5893281"/>
                <a:gd name="connsiteX499" fmla="*/ 8098216 w 10035679"/>
                <a:gd name="connsiteY499" fmla="*/ 4255283 h 5893281"/>
                <a:gd name="connsiteX500" fmla="*/ 8100629 w 10035679"/>
                <a:gd name="connsiteY500" fmla="*/ 4252868 h 5893281"/>
                <a:gd name="connsiteX501" fmla="*/ 8118743 w 10035679"/>
                <a:gd name="connsiteY501" fmla="*/ 4245019 h 5893281"/>
                <a:gd name="connsiteX502" fmla="*/ 8136856 w 10035679"/>
                <a:gd name="connsiteY502" fmla="*/ 4245019 h 5893281"/>
                <a:gd name="connsiteX503" fmla="*/ 8153158 w 10035679"/>
                <a:gd name="connsiteY503" fmla="*/ 4245019 h 5893281"/>
                <a:gd name="connsiteX504" fmla="*/ 8037838 w 10035679"/>
                <a:gd name="connsiteY504" fmla="*/ 4234756 h 5893281"/>
                <a:gd name="connsiteX505" fmla="*/ 8051724 w 10035679"/>
                <a:gd name="connsiteY505" fmla="*/ 4238982 h 5893281"/>
                <a:gd name="connsiteX506" fmla="*/ 8057762 w 10035679"/>
                <a:gd name="connsiteY506" fmla="*/ 4240793 h 5893281"/>
                <a:gd name="connsiteX507" fmla="*/ 8066214 w 10035679"/>
                <a:gd name="connsiteY507" fmla="*/ 4245019 h 5893281"/>
                <a:gd name="connsiteX508" fmla="*/ 8072251 w 10035679"/>
                <a:gd name="connsiteY508" fmla="*/ 4252868 h 5893281"/>
                <a:gd name="connsiteX509" fmla="*/ 8075874 w 10035679"/>
                <a:gd name="connsiteY509" fmla="*/ 4259510 h 5893281"/>
                <a:gd name="connsiteX510" fmla="*/ 8069838 w 10035679"/>
                <a:gd name="connsiteY510" fmla="*/ 4259510 h 5893281"/>
                <a:gd name="connsiteX511" fmla="*/ 8051724 w 10035679"/>
                <a:gd name="connsiteY511" fmla="*/ 4267359 h 5893281"/>
                <a:gd name="connsiteX512" fmla="*/ 8029386 w 10035679"/>
                <a:gd name="connsiteY512" fmla="*/ 4267359 h 5893281"/>
                <a:gd name="connsiteX513" fmla="*/ 8005235 w 10035679"/>
                <a:gd name="connsiteY513" fmla="*/ 4267359 h 5893281"/>
                <a:gd name="connsiteX514" fmla="*/ 8005235 w 10035679"/>
                <a:gd name="connsiteY514" fmla="*/ 4252868 h 5893281"/>
                <a:gd name="connsiteX515" fmla="*/ 8015498 w 10035679"/>
                <a:gd name="connsiteY515" fmla="*/ 4249247 h 5893281"/>
                <a:gd name="connsiteX516" fmla="*/ 8027573 w 10035679"/>
                <a:gd name="connsiteY516" fmla="*/ 4245019 h 5893281"/>
                <a:gd name="connsiteX517" fmla="*/ 8029386 w 10035679"/>
                <a:gd name="connsiteY517" fmla="*/ 4240793 h 5893281"/>
                <a:gd name="connsiteX518" fmla="*/ 9172302 w 10035679"/>
                <a:gd name="connsiteY518" fmla="*/ 4220265 h 5893281"/>
                <a:gd name="connsiteX519" fmla="*/ 9186189 w 10035679"/>
                <a:gd name="connsiteY519" fmla="*/ 4226302 h 5893281"/>
                <a:gd name="connsiteX520" fmla="*/ 9194643 w 10035679"/>
                <a:gd name="connsiteY520" fmla="*/ 4230530 h 5893281"/>
                <a:gd name="connsiteX521" fmla="*/ 9204303 w 10035679"/>
                <a:gd name="connsiteY521" fmla="*/ 4238982 h 5893281"/>
                <a:gd name="connsiteX522" fmla="*/ 9210945 w 10035679"/>
                <a:gd name="connsiteY522" fmla="*/ 4245019 h 5893281"/>
                <a:gd name="connsiteX523" fmla="*/ 9214566 w 10035679"/>
                <a:gd name="connsiteY523" fmla="*/ 4255284 h 5893281"/>
                <a:gd name="connsiteX524" fmla="*/ 9223021 w 10035679"/>
                <a:gd name="connsiteY524" fmla="*/ 4267359 h 5893281"/>
                <a:gd name="connsiteX525" fmla="*/ 9210945 w 10035679"/>
                <a:gd name="connsiteY525" fmla="*/ 4267359 h 5893281"/>
                <a:gd name="connsiteX526" fmla="*/ 9204303 w 10035679"/>
                <a:gd name="connsiteY526" fmla="*/ 4259510 h 5893281"/>
                <a:gd name="connsiteX527" fmla="*/ 9194643 w 10035679"/>
                <a:gd name="connsiteY527" fmla="*/ 4252868 h 5893281"/>
                <a:gd name="connsiteX528" fmla="*/ 9186189 w 10035679"/>
                <a:gd name="connsiteY528" fmla="*/ 4245019 h 5893281"/>
                <a:gd name="connsiteX529" fmla="*/ 9180152 w 10035679"/>
                <a:gd name="connsiteY529" fmla="*/ 4234756 h 5893281"/>
                <a:gd name="connsiteX530" fmla="*/ 9119775 w 10035679"/>
                <a:gd name="connsiteY530" fmla="*/ 4205774 h 5893281"/>
                <a:gd name="connsiteX531" fmla="*/ 9125812 w 10035679"/>
                <a:gd name="connsiteY531" fmla="*/ 4205774 h 5893281"/>
                <a:gd name="connsiteX532" fmla="*/ 9129435 w 10035679"/>
                <a:gd name="connsiteY532" fmla="*/ 4210000 h 5893281"/>
                <a:gd name="connsiteX533" fmla="*/ 9133661 w 10035679"/>
                <a:gd name="connsiteY533" fmla="*/ 4210000 h 5893281"/>
                <a:gd name="connsiteX534" fmla="*/ 9137887 w 10035679"/>
                <a:gd name="connsiteY534" fmla="*/ 4211811 h 5893281"/>
                <a:gd name="connsiteX535" fmla="*/ 9137887 w 10035679"/>
                <a:gd name="connsiteY535" fmla="*/ 4216039 h 5893281"/>
                <a:gd name="connsiteX536" fmla="*/ 9143926 w 10035679"/>
                <a:gd name="connsiteY536" fmla="*/ 4220265 h 5893281"/>
                <a:gd name="connsiteX537" fmla="*/ 9151775 w 10035679"/>
                <a:gd name="connsiteY537" fmla="*/ 4220265 h 5893281"/>
                <a:gd name="connsiteX538" fmla="*/ 9151775 w 10035679"/>
                <a:gd name="connsiteY538" fmla="*/ 4226302 h 5893281"/>
                <a:gd name="connsiteX539" fmla="*/ 9139700 w 10035679"/>
                <a:gd name="connsiteY539" fmla="*/ 4224491 h 5893281"/>
                <a:gd name="connsiteX540" fmla="*/ 9133661 w 10035679"/>
                <a:gd name="connsiteY540" fmla="*/ 4220265 h 5893281"/>
                <a:gd name="connsiteX541" fmla="*/ 9129435 w 10035679"/>
                <a:gd name="connsiteY541" fmla="*/ 4216039 h 5893281"/>
                <a:gd name="connsiteX542" fmla="*/ 9125812 w 10035679"/>
                <a:gd name="connsiteY542" fmla="*/ 4211811 h 5893281"/>
                <a:gd name="connsiteX543" fmla="*/ 8503337 w 10035679"/>
                <a:gd name="connsiteY543" fmla="*/ 4166530 h 5893281"/>
                <a:gd name="connsiteX544" fmla="*/ 8529906 w 10035679"/>
                <a:gd name="connsiteY544" fmla="*/ 4172567 h 5893281"/>
                <a:gd name="connsiteX545" fmla="*/ 8529906 w 10035679"/>
                <a:gd name="connsiteY545" fmla="*/ 4187059 h 5893281"/>
                <a:gd name="connsiteX546" fmla="*/ 8511790 w 10035679"/>
                <a:gd name="connsiteY546" fmla="*/ 4197324 h 5893281"/>
                <a:gd name="connsiteX547" fmla="*/ 8507564 w 10035679"/>
                <a:gd name="connsiteY547" fmla="*/ 4201550 h 5893281"/>
                <a:gd name="connsiteX548" fmla="*/ 8503337 w 10035679"/>
                <a:gd name="connsiteY548" fmla="*/ 4205777 h 5893281"/>
                <a:gd name="connsiteX549" fmla="*/ 9072681 w 10035679"/>
                <a:gd name="connsiteY549" fmla="*/ 4125475 h 5893281"/>
                <a:gd name="connsiteX550" fmla="*/ 9095021 w 10035679"/>
                <a:gd name="connsiteY550" fmla="*/ 4139966 h 5893281"/>
                <a:gd name="connsiteX551" fmla="*/ 9109510 w 10035679"/>
                <a:gd name="connsiteY551" fmla="*/ 4162304 h 5893281"/>
                <a:gd name="connsiteX552" fmla="*/ 9119775 w 10035679"/>
                <a:gd name="connsiteY552" fmla="*/ 4187059 h 5893281"/>
                <a:gd name="connsiteX553" fmla="*/ 9113134 w 10035679"/>
                <a:gd name="connsiteY553" fmla="*/ 4187059 h 5893281"/>
                <a:gd name="connsiteX554" fmla="*/ 9113134 w 10035679"/>
                <a:gd name="connsiteY554" fmla="*/ 4197322 h 5893281"/>
                <a:gd name="connsiteX555" fmla="*/ 9087172 w 10035679"/>
                <a:gd name="connsiteY555" fmla="*/ 4187059 h 5893281"/>
                <a:gd name="connsiteX556" fmla="*/ 9081133 w 10035679"/>
                <a:gd name="connsiteY556" fmla="*/ 4168945 h 5893281"/>
                <a:gd name="connsiteX557" fmla="*/ 9076907 w 10035679"/>
                <a:gd name="connsiteY557" fmla="*/ 4152041 h 5893281"/>
                <a:gd name="connsiteX558" fmla="*/ 8270891 w 10035679"/>
                <a:gd name="connsiteY558" fmla="*/ 4094683 h 5893281"/>
                <a:gd name="connsiteX559" fmla="*/ 8302891 w 10035679"/>
                <a:gd name="connsiteY559" fmla="*/ 4094683 h 5893281"/>
                <a:gd name="connsiteX560" fmla="*/ 8307119 w 10035679"/>
                <a:gd name="connsiteY560" fmla="*/ 4098909 h 5893281"/>
                <a:gd name="connsiteX561" fmla="*/ 8308930 w 10035679"/>
                <a:gd name="connsiteY561" fmla="*/ 4100720 h 5893281"/>
                <a:gd name="connsiteX562" fmla="*/ 8308930 w 10035679"/>
                <a:gd name="connsiteY562" fmla="*/ 4115211 h 5893281"/>
                <a:gd name="connsiteX563" fmla="*/ 8270891 w 10035679"/>
                <a:gd name="connsiteY563" fmla="*/ 4115211 h 5893281"/>
                <a:gd name="connsiteX564" fmla="*/ 8327040 w 10035679"/>
                <a:gd name="connsiteY564" fmla="*/ 4086231 h 5893281"/>
                <a:gd name="connsiteX565" fmla="*/ 8404321 w 10035679"/>
                <a:gd name="connsiteY565" fmla="*/ 4094684 h 5893281"/>
                <a:gd name="connsiteX566" fmla="*/ 8404321 w 10035679"/>
                <a:gd name="connsiteY566" fmla="*/ 4100723 h 5893281"/>
                <a:gd name="connsiteX567" fmla="*/ 8408547 w 10035679"/>
                <a:gd name="connsiteY567" fmla="*/ 4109175 h 5893281"/>
                <a:gd name="connsiteX568" fmla="*/ 8408547 w 10035679"/>
                <a:gd name="connsiteY568" fmla="*/ 4115212 h 5893281"/>
                <a:gd name="connsiteX569" fmla="*/ 8412170 w 10035679"/>
                <a:gd name="connsiteY569" fmla="*/ 4125478 h 5893281"/>
                <a:gd name="connsiteX570" fmla="*/ 8404321 w 10035679"/>
                <a:gd name="connsiteY570" fmla="*/ 4125478 h 5893281"/>
                <a:gd name="connsiteX571" fmla="*/ 8383793 w 10035679"/>
                <a:gd name="connsiteY571" fmla="*/ 4113402 h 5893281"/>
                <a:gd name="connsiteX572" fmla="*/ 8359643 w 10035679"/>
                <a:gd name="connsiteY572" fmla="*/ 4109175 h 5893281"/>
                <a:gd name="connsiteX573" fmla="*/ 8327040 w 10035679"/>
                <a:gd name="connsiteY573" fmla="*/ 4109175 h 5893281"/>
                <a:gd name="connsiteX574" fmla="*/ 8971854 w 10035679"/>
                <a:gd name="connsiteY574" fmla="*/ 4069929 h 5893281"/>
                <a:gd name="connsiteX575" fmla="*/ 9009891 w 10035679"/>
                <a:gd name="connsiteY575" fmla="*/ 4069929 h 5893281"/>
                <a:gd name="connsiteX576" fmla="*/ 9028608 w 10035679"/>
                <a:gd name="connsiteY576" fmla="*/ 4090456 h 5893281"/>
                <a:gd name="connsiteX577" fmla="*/ 9042494 w 10035679"/>
                <a:gd name="connsiteY577" fmla="*/ 4113399 h 5893281"/>
                <a:gd name="connsiteX578" fmla="*/ 9048530 w 10035679"/>
                <a:gd name="connsiteY578" fmla="*/ 4139965 h 5893281"/>
                <a:gd name="connsiteX579" fmla="*/ 9042494 w 10035679"/>
                <a:gd name="connsiteY579" fmla="*/ 4139965 h 5893281"/>
                <a:gd name="connsiteX580" fmla="*/ 9028610 w 10035679"/>
                <a:gd name="connsiteY580" fmla="*/ 4127287 h 5893281"/>
                <a:gd name="connsiteX581" fmla="*/ 9028610 w 10035679"/>
                <a:gd name="connsiteY581" fmla="*/ 4166532 h 5893281"/>
                <a:gd name="connsiteX582" fmla="*/ 8957364 w 10035679"/>
                <a:gd name="connsiteY582" fmla="*/ 4187062 h 5893281"/>
                <a:gd name="connsiteX583" fmla="*/ 8945288 w 10035679"/>
                <a:gd name="connsiteY583" fmla="*/ 4182834 h 5893281"/>
                <a:gd name="connsiteX584" fmla="*/ 8935025 w 10035679"/>
                <a:gd name="connsiteY584" fmla="*/ 4181023 h 5893281"/>
                <a:gd name="connsiteX585" fmla="*/ 8921137 w 10035679"/>
                <a:gd name="connsiteY585" fmla="*/ 4176797 h 5893281"/>
                <a:gd name="connsiteX586" fmla="*/ 8910874 w 10035679"/>
                <a:gd name="connsiteY586" fmla="*/ 4172571 h 5893281"/>
                <a:gd name="connsiteX587" fmla="*/ 8910874 w 10035679"/>
                <a:gd name="connsiteY587" fmla="*/ 4158684 h 5893281"/>
                <a:gd name="connsiteX588" fmla="*/ 8953138 w 10035679"/>
                <a:gd name="connsiteY588" fmla="*/ 4154456 h 5893281"/>
                <a:gd name="connsiteX589" fmla="*/ 8985741 w 10035679"/>
                <a:gd name="connsiteY589" fmla="*/ 4144193 h 5893281"/>
                <a:gd name="connsiteX590" fmla="*/ 9009892 w 10035679"/>
                <a:gd name="connsiteY590" fmla="*/ 4125475 h 5893281"/>
                <a:gd name="connsiteX591" fmla="*/ 9026797 w 10035679"/>
                <a:gd name="connsiteY591" fmla="*/ 4125475 h 5893281"/>
                <a:gd name="connsiteX592" fmla="*/ 9028608 w 10035679"/>
                <a:gd name="connsiteY592" fmla="*/ 4127284 h 5893281"/>
                <a:gd name="connsiteX593" fmla="*/ 9028608 w 10035679"/>
                <a:gd name="connsiteY593" fmla="*/ 4125475 h 5893281"/>
                <a:gd name="connsiteX594" fmla="*/ 9026795 w 10035679"/>
                <a:gd name="connsiteY594" fmla="*/ 4125475 h 5893281"/>
                <a:gd name="connsiteX595" fmla="*/ 9024382 w 10035679"/>
                <a:gd name="connsiteY595" fmla="*/ 4123664 h 5893281"/>
                <a:gd name="connsiteX596" fmla="*/ 9006268 w 10035679"/>
                <a:gd name="connsiteY596" fmla="*/ 4104947 h 5893281"/>
                <a:gd name="connsiteX597" fmla="*/ 8985740 w 10035679"/>
                <a:gd name="connsiteY597" fmla="*/ 4090456 h 5893281"/>
                <a:gd name="connsiteX598" fmla="*/ 8432698 w 10035679"/>
                <a:gd name="connsiteY598" fmla="*/ 4026459 h 5893281"/>
                <a:gd name="connsiteX599" fmla="*/ 8455038 w 10035679"/>
                <a:gd name="connsiteY599" fmla="*/ 4026459 h 5893281"/>
                <a:gd name="connsiteX600" fmla="*/ 8474961 w 10035679"/>
                <a:gd name="connsiteY600" fmla="*/ 4026459 h 5893281"/>
                <a:gd name="connsiteX601" fmla="*/ 8503337 w 10035679"/>
                <a:gd name="connsiteY601" fmla="*/ 4028875 h 5893281"/>
                <a:gd name="connsiteX602" fmla="*/ 8511790 w 10035679"/>
                <a:gd name="connsiteY602" fmla="*/ 4055439 h 5893281"/>
                <a:gd name="connsiteX603" fmla="*/ 8522054 w 10035679"/>
                <a:gd name="connsiteY603" fmla="*/ 4075966 h 5893281"/>
                <a:gd name="connsiteX604" fmla="*/ 8535940 w 10035679"/>
                <a:gd name="connsiteY604" fmla="*/ 4094683 h 5893281"/>
                <a:gd name="connsiteX605" fmla="*/ 8535940 w 10035679"/>
                <a:gd name="connsiteY605" fmla="*/ 4100722 h 5893281"/>
                <a:gd name="connsiteX606" fmla="*/ 8541979 w 10035679"/>
                <a:gd name="connsiteY606" fmla="*/ 4100722 h 5893281"/>
                <a:gd name="connsiteX607" fmla="*/ 8541979 w 10035679"/>
                <a:gd name="connsiteY607" fmla="*/ 4094683 h 5893281"/>
                <a:gd name="connsiteX608" fmla="*/ 8560091 w 10035679"/>
                <a:gd name="connsiteY608" fmla="*/ 4075966 h 5893281"/>
                <a:gd name="connsiteX609" fmla="*/ 8578808 w 10035679"/>
                <a:gd name="connsiteY609" fmla="*/ 4065703 h 5893281"/>
                <a:gd name="connsiteX610" fmla="*/ 8602958 w 10035679"/>
                <a:gd name="connsiteY610" fmla="*/ 4057854 h 5893281"/>
                <a:gd name="connsiteX611" fmla="*/ 8639183 w 10035679"/>
                <a:gd name="connsiteY611" fmla="*/ 4055439 h 5893281"/>
                <a:gd name="connsiteX612" fmla="*/ 8667559 w 10035679"/>
                <a:gd name="connsiteY612" fmla="*/ 4071740 h 5893281"/>
                <a:gd name="connsiteX613" fmla="*/ 8701975 w 10035679"/>
                <a:gd name="connsiteY613" fmla="*/ 4086231 h 5893281"/>
                <a:gd name="connsiteX614" fmla="*/ 8744840 w 10035679"/>
                <a:gd name="connsiteY614" fmla="*/ 4100722 h 5893281"/>
                <a:gd name="connsiteX615" fmla="*/ 8779256 w 10035679"/>
                <a:gd name="connsiteY615" fmla="*/ 4123665 h 5893281"/>
                <a:gd name="connsiteX616" fmla="*/ 8807632 w 10035679"/>
                <a:gd name="connsiteY616" fmla="*/ 4144192 h 5893281"/>
                <a:gd name="connsiteX617" fmla="*/ 8821518 w 10035679"/>
                <a:gd name="connsiteY617" fmla="*/ 4172569 h 5893281"/>
                <a:gd name="connsiteX618" fmla="*/ 8848084 w 10035679"/>
                <a:gd name="connsiteY618" fmla="*/ 4176795 h 5893281"/>
                <a:gd name="connsiteX619" fmla="*/ 8864386 w 10035679"/>
                <a:gd name="connsiteY619" fmla="*/ 4182832 h 5893281"/>
                <a:gd name="connsiteX620" fmla="*/ 8886724 w 10035679"/>
                <a:gd name="connsiteY620" fmla="*/ 4187060 h 5893281"/>
                <a:gd name="connsiteX621" fmla="*/ 8886724 w 10035679"/>
                <a:gd name="connsiteY621" fmla="*/ 4205775 h 5893281"/>
                <a:gd name="connsiteX622" fmla="*/ 8882498 w 10035679"/>
                <a:gd name="connsiteY622" fmla="*/ 4205775 h 5893281"/>
                <a:gd name="connsiteX623" fmla="*/ 8876459 w 10035679"/>
                <a:gd name="connsiteY623" fmla="*/ 4210001 h 5893281"/>
                <a:gd name="connsiteX624" fmla="*/ 8868009 w 10035679"/>
                <a:gd name="connsiteY624" fmla="*/ 4210001 h 5893281"/>
                <a:gd name="connsiteX625" fmla="*/ 8864386 w 10035679"/>
                <a:gd name="connsiteY625" fmla="*/ 4211813 h 5893281"/>
                <a:gd name="connsiteX626" fmla="*/ 8861970 w 10035679"/>
                <a:gd name="connsiteY626" fmla="*/ 4216039 h 5893281"/>
                <a:gd name="connsiteX627" fmla="*/ 8864386 w 10035679"/>
                <a:gd name="connsiteY627" fmla="*/ 4216039 h 5893281"/>
                <a:gd name="connsiteX628" fmla="*/ 8872233 w 10035679"/>
                <a:gd name="connsiteY628" fmla="*/ 4220266 h 5893281"/>
                <a:gd name="connsiteX629" fmla="*/ 8896384 w 10035679"/>
                <a:gd name="connsiteY629" fmla="*/ 4255284 h 5893281"/>
                <a:gd name="connsiteX630" fmla="*/ 8930799 w 10035679"/>
                <a:gd name="connsiteY630" fmla="*/ 4284264 h 5893281"/>
                <a:gd name="connsiteX631" fmla="*/ 8971854 w 10035679"/>
                <a:gd name="connsiteY631" fmla="*/ 4306604 h 5893281"/>
                <a:gd name="connsiteX632" fmla="*/ 8971854 w 10035679"/>
                <a:gd name="connsiteY632" fmla="*/ 4322905 h 5893281"/>
                <a:gd name="connsiteX633" fmla="*/ 8924761 w 10035679"/>
                <a:gd name="connsiteY633" fmla="*/ 4322905 h 5893281"/>
                <a:gd name="connsiteX634" fmla="*/ 8918724 w 10035679"/>
                <a:gd name="connsiteY634" fmla="*/ 4316866 h 5893281"/>
                <a:gd name="connsiteX635" fmla="*/ 8910875 w 10035679"/>
                <a:gd name="connsiteY635" fmla="*/ 4312640 h 5893281"/>
                <a:gd name="connsiteX636" fmla="*/ 8904838 w 10035679"/>
                <a:gd name="connsiteY636" fmla="*/ 4312640 h 5893281"/>
                <a:gd name="connsiteX637" fmla="*/ 8896384 w 10035679"/>
                <a:gd name="connsiteY637" fmla="*/ 4312640 h 5893281"/>
                <a:gd name="connsiteX638" fmla="*/ 8890347 w 10035679"/>
                <a:gd name="connsiteY638" fmla="*/ 4310830 h 5893281"/>
                <a:gd name="connsiteX639" fmla="*/ 8878272 w 10035679"/>
                <a:gd name="connsiteY639" fmla="*/ 4306604 h 5893281"/>
                <a:gd name="connsiteX640" fmla="*/ 8868009 w 10035679"/>
                <a:gd name="connsiteY640" fmla="*/ 4298151 h 5893281"/>
                <a:gd name="connsiteX641" fmla="*/ 8861970 w 10035679"/>
                <a:gd name="connsiteY641" fmla="*/ 4292113 h 5893281"/>
                <a:gd name="connsiteX642" fmla="*/ 8854121 w 10035679"/>
                <a:gd name="connsiteY642" fmla="*/ 4277622 h 5893281"/>
                <a:gd name="connsiteX643" fmla="*/ 8848084 w 10035679"/>
                <a:gd name="connsiteY643" fmla="*/ 4267359 h 5893281"/>
                <a:gd name="connsiteX644" fmla="*/ 8839630 w 10035679"/>
                <a:gd name="connsiteY644" fmla="*/ 4259510 h 5893281"/>
                <a:gd name="connsiteX645" fmla="*/ 8811256 w 10035679"/>
                <a:gd name="connsiteY645" fmla="*/ 4245019 h 5893281"/>
                <a:gd name="connsiteX646" fmla="*/ 8791331 w 10035679"/>
                <a:gd name="connsiteY646" fmla="*/ 4245019 h 5893281"/>
                <a:gd name="connsiteX647" fmla="*/ 8764765 w 10035679"/>
                <a:gd name="connsiteY647" fmla="*/ 4252868 h 5893281"/>
                <a:gd name="connsiteX648" fmla="*/ 8740614 w 10035679"/>
                <a:gd name="connsiteY648" fmla="*/ 4267359 h 5893281"/>
                <a:gd name="connsiteX649" fmla="*/ 8716464 w 10035679"/>
                <a:gd name="connsiteY649" fmla="*/ 4273396 h 5893281"/>
                <a:gd name="connsiteX650" fmla="*/ 8691710 w 10035679"/>
                <a:gd name="connsiteY650" fmla="*/ 4259510 h 5893281"/>
                <a:gd name="connsiteX651" fmla="*/ 8667559 w 10035679"/>
                <a:gd name="connsiteY651" fmla="*/ 4252868 h 5893281"/>
                <a:gd name="connsiteX652" fmla="*/ 8641598 w 10035679"/>
                <a:gd name="connsiteY652" fmla="*/ 4249245 h 5893281"/>
                <a:gd name="connsiteX653" fmla="*/ 8607185 w 10035679"/>
                <a:gd name="connsiteY653" fmla="*/ 4252868 h 5893281"/>
                <a:gd name="connsiteX654" fmla="*/ 8610806 w 10035679"/>
                <a:gd name="connsiteY654" fmla="*/ 4238982 h 5893281"/>
                <a:gd name="connsiteX655" fmla="*/ 8613221 w 10035679"/>
                <a:gd name="connsiteY655" fmla="*/ 4226302 h 5893281"/>
                <a:gd name="connsiteX656" fmla="*/ 8616844 w 10035679"/>
                <a:gd name="connsiteY656" fmla="*/ 4220266 h 5893281"/>
                <a:gd name="connsiteX657" fmla="*/ 8621071 w 10035679"/>
                <a:gd name="connsiteY657" fmla="*/ 4211813 h 5893281"/>
                <a:gd name="connsiteX658" fmla="*/ 8625297 w 10035679"/>
                <a:gd name="connsiteY658" fmla="*/ 4205775 h 5893281"/>
                <a:gd name="connsiteX659" fmla="*/ 8621071 w 10035679"/>
                <a:gd name="connsiteY659" fmla="*/ 4197323 h 5893281"/>
                <a:gd name="connsiteX660" fmla="*/ 8602958 w 10035679"/>
                <a:gd name="connsiteY660" fmla="*/ 4166530 h 5893281"/>
                <a:gd name="connsiteX661" fmla="*/ 8578808 w 10035679"/>
                <a:gd name="connsiteY661" fmla="*/ 4148418 h 5893281"/>
                <a:gd name="connsiteX662" fmla="*/ 8550431 w 10035679"/>
                <a:gd name="connsiteY662" fmla="*/ 4139966 h 5893281"/>
                <a:gd name="connsiteX663" fmla="*/ 8517828 w 10035679"/>
                <a:gd name="connsiteY663" fmla="*/ 4129701 h 5893281"/>
                <a:gd name="connsiteX664" fmla="*/ 8487641 w 10035679"/>
                <a:gd name="connsiteY664" fmla="*/ 4123665 h 5893281"/>
                <a:gd name="connsiteX665" fmla="*/ 8461075 w 10035679"/>
                <a:gd name="connsiteY665" fmla="*/ 4109174 h 5893281"/>
                <a:gd name="connsiteX666" fmla="*/ 8444773 w 10035679"/>
                <a:gd name="connsiteY666" fmla="*/ 4086231 h 5893281"/>
                <a:gd name="connsiteX667" fmla="*/ 8450810 w 10035679"/>
                <a:gd name="connsiteY667" fmla="*/ 4084420 h 5893281"/>
                <a:gd name="connsiteX668" fmla="*/ 8455038 w 10035679"/>
                <a:gd name="connsiteY668" fmla="*/ 4084420 h 5893281"/>
                <a:gd name="connsiteX669" fmla="*/ 8459262 w 10035679"/>
                <a:gd name="connsiteY669" fmla="*/ 4080194 h 5893281"/>
                <a:gd name="connsiteX670" fmla="*/ 8461075 w 10035679"/>
                <a:gd name="connsiteY670" fmla="*/ 4075966 h 5893281"/>
                <a:gd name="connsiteX671" fmla="*/ 8465301 w 10035679"/>
                <a:gd name="connsiteY671" fmla="*/ 4069930 h 5893281"/>
                <a:gd name="connsiteX672" fmla="*/ 8444773 w 10035679"/>
                <a:gd name="connsiteY672" fmla="*/ 4065703 h 5893281"/>
                <a:gd name="connsiteX673" fmla="*/ 8422433 w 10035679"/>
                <a:gd name="connsiteY673" fmla="*/ 4055439 h 5893281"/>
                <a:gd name="connsiteX674" fmla="*/ 8404321 w 10035679"/>
                <a:gd name="connsiteY674" fmla="*/ 4047591 h 5893281"/>
                <a:gd name="connsiteX675" fmla="*/ 8404321 w 10035679"/>
                <a:gd name="connsiteY675" fmla="*/ 4028875 h 5893281"/>
                <a:gd name="connsiteX676" fmla="*/ 8238289 w 10035679"/>
                <a:gd name="connsiteY676" fmla="*/ 3957027 h 5893281"/>
                <a:gd name="connsiteX677" fmla="*/ 8242515 w 10035679"/>
                <a:gd name="connsiteY677" fmla="*/ 3957027 h 5893281"/>
                <a:gd name="connsiteX678" fmla="*/ 8246138 w 10035679"/>
                <a:gd name="connsiteY678" fmla="*/ 3957027 h 5893281"/>
                <a:gd name="connsiteX679" fmla="*/ 8246138 w 10035679"/>
                <a:gd name="connsiteY679" fmla="*/ 3960650 h 5893281"/>
                <a:gd name="connsiteX680" fmla="*/ 8246138 w 10035679"/>
                <a:gd name="connsiteY680" fmla="*/ 3964876 h 5893281"/>
                <a:gd name="connsiteX681" fmla="*/ 8250364 w 10035679"/>
                <a:gd name="connsiteY681" fmla="*/ 3964876 h 5893281"/>
                <a:gd name="connsiteX682" fmla="*/ 8250364 w 10035679"/>
                <a:gd name="connsiteY682" fmla="*/ 3969102 h 5893281"/>
                <a:gd name="connsiteX683" fmla="*/ 8256401 w 10035679"/>
                <a:gd name="connsiteY683" fmla="*/ 3969102 h 5893281"/>
                <a:gd name="connsiteX684" fmla="*/ 8252175 w 10035679"/>
                <a:gd name="connsiteY684" fmla="*/ 3970913 h 5893281"/>
                <a:gd name="connsiteX685" fmla="*/ 8250364 w 10035679"/>
                <a:gd name="connsiteY685" fmla="*/ 3970913 h 5893281"/>
                <a:gd name="connsiteX686" fmla="*/ 8250364 w 10035679"/>
                <a:gd name="connsiteY686" fmla="*/ 3975139 h 5893281"/>
                <a:gd name="connsiteX687" fmla="*/ 8238289 w 10035679"/>
                <a:gd name="connsiteY687" fmla="*/ 3985404 h 5893281"/>
                <a:gd name="connsiteX688" fmla="*/ 8228026 w 10035679"/>
                <a:gd name="connsiteY688" fmla="*/ 3998082 h 5893281"/>
                <a:gd name="connsiteX689" fmla="*/ 8217761 w 10035679"/>
                <a:gd name="connsiteY689" fmla="*/ 4008347 h 5893281"/>
                <a:gd name="connsiteX690" fmla="*/ 8179724 w 10035679"/>
                <a:gd name="connsiteY690" fmla="*/ 4004121 h 5893281"/>
                <a:gd name="connsiteX691" fmla="*/ 8147121 w 10035679"/>
                <a:gd name="connsiteY691" fmla="*/ 4004121 h 5893281"/>
                <a:gd name="connsiteX692" fmla="*/ 8108479 w 10035679"/>
                <a:gd name="connsiteY692" fmla="*/ 4008347 h 5893281"/>
                <a:gd name="connsiteX693" fmla="*/ 8108479 w 10035679"/>
                <a:gd name="connsiteY693" fmla="*/ 4028874 h 5893281"/>
                <a:gd name="connsiteX694" fmla="*/ 8114517 w 10035679"/>
                <a:gd name="connsiteY694" fmla="*/ 4033101 h 5893281"/>
                <a:gd name="connsiteX695" fmla="*/ 8114517 w 10035679"/>
                <a:gd name="connsiteY695" fmla="*/ 4036724 h 5893281"/>
                <a:gd name="connsiteX696" fmla="*/ 8118743 w 10035679"/>
                <a:gd name="connsiteY696" fmla="*/ 4040950 h 5893281"/>
                <a:gd name="connsiteX697" fmla="*/ 8122970 w 10035679"/>
                <a:gd name="connsiteY697" fmla="*/ 4047591 h 5893281"/>
                <a:gd name="connsiteX698" fmla="*/ 8161007 w 10035679"/>
                <a:gd name="connsiteY698" fmla="*/ 4033101 h 5893281"/>
                <a:gd name="connsiteX699" fmla="*/ 8199647 w 10035679"/>
                <a:gd name="connsiteY699" fmla="*/ 4022836 h 5893281"/>
                <a:gd name="connsiteX700" fmla="*/ 8199647 w 10035679"/>
                <a:gd name="connsiteY700" fmla="*/ 4040950 h 5893281"/>
                <a:gd name="connsiteX701" fmla="*/ 8193610 w 10035679"/>
                <a:gd name="connsiteY701" fmla="*/ 4040950 h 5893281"/>
                <a:gd name="connsiteX702" fmla="*/ 8181534 w 10035679"/>
                <a:gd name="connsiteY702" fmla="*/ 4047591 h 5893281"/>
                <a:gd name="connsiteX703" fmla="*/ 8167044 w 10035679"/>
                <a:gd name="connsiteY703" fmla="*/ 4055441 h 5893281"/>
                <a:gd name="connsiteX704" fmla="*/ 8153157 w 10035679"/>
                <a:gd name="connsiteY704" fmla="*/ 4061477 h 5893281"/>
                <a:gd name="connsiteX705" fmla="*/ 8165233 w 10035679"/>
                <a:gd name="connsiteY705" fmla="*/ 4086231 h 5893281"/>
                <a:gd name="connsiteX706" fmla="*/ 8179724 w 10035679"/>
                <a:gd name="connsiteY706" fmla="*/ 4109174 h 5893281"/>
                <a:gd name="connsiteX707" fmla="*/ 8185761 w 10035679"/>
                <a:gd name="connsiteY707" fmla="*/ 4129702 h 5893281"/>
                <a:gd name="connsiteX708" fmla="*/ 8193610 w 10035679"/>
                <a:gd name="connsiteY708" fmla="*/ 4166533 h 5893281"/>
                <a:gd name="connsiteX709" fmla="*/ 8185761 w 10035679"/>
                <a:gd name="connsiteY709" fmla="*/ 4166533 h 5893281"/>
                <a:gd name="connsiteX710" fmla="*/ 8185761 w 10035679"/>
                <a:gd name="connsiteY710" fmla="*/ 4172569 h 5893281"/>
                <a:gd name="connsiteX711" fmla="*/ 8179724 w 10035679"/>
                <a:gd name="connsiteY711" fmla="*/ 4168946 h 5893281"/>
                <a:gd name="connsiteX712" fmla="*/ 8175498 w 10035679"/>
                <a:gd name="connsiteY712" fmla="*/ 4168946 h 5893281"/>
                <a:gd name="connsiteX713" fmla="*/ 8175498 w 10035679"/>
                <a:gd name="connsiteY713" fmla="*/ 4166533 h 5893281"/>
                <a:gd name="connsiteX714" fmla="*/ 8171272 w 10035679"/>
                <a:gd name="connsiteY714" fmla="*/ 4166533 h 5893281"/>
                <a:gd name="connsiteX715" fmla="*/ 8151347 w 10035679"/>
                <a:gd name="connsiteY715" fmla="*/ 4144192 h 5893281"/>
                <a:gd name="connsiteX716" fmla="*/ 8132630 w 10035679"/>
                <a:gd name="connsiteY716" fmla="*/ 4119439 h 5893281"/>
                <a:gd name="connsiteX717" fmla="*/ 8114517 w 10035679"/>
                <a:gd name="connsiteY717" fmla="*/ 4094685 h 5893281"/>
                <a:gd name="connsiteX718" fmla="*/ 8114517 w 10035679"/>
                <a:gd name="connsiteY718" fmla="*/ 4172569 h 5893281"/>
                <a:gd name="connsiteX719" fmla="*/ 8084328 w 10035679"/>
                <a:gd name="connsiteY719" fmla="*/ 4172569 h 5893281"/>
                <a:gd name="connsiteX720" fmla="*/ 8084328 w 10035679"/>
                <a:gd name="connsiteY720" fmla="*/ 4168946 h 5893281"/>
                <a:gd name="connsiteX721" fmla="*/ 8080102 w 10035679"/>
                <a:gd name="connsiteY721" fmla="*/ 4168946 h 5893281"/>
                <a:gd name="connsiteX722" fmla="*/ 8080102 w 10035679"/>
                <a:gd name="connsiteY722" fmla="*/ 4166533 h 5893281"/>
                <a:gd name="connsiteX723" fmla="*/ 8075875 w 10035679"/>
                <a:gd name="connsiteY723" fmla="*/ 4166533 h 5893281"/>
                <a:gd name="connsiteX724" fmla="*/ 8080102 w 10035679"/>
                <a:gd name="connsiteY724" fmla="*/ 4139966 h 5893281"/>
                <a:gd name="connsiteX725" fmla="*/ 8075875 w 10035679"/>
                <a:gd name="connsiteY725" fmla="*/ 4125475 h 5893281"/>
                <a:gd name="connsiteX726" fmla="*/ 8069839 w 10035679"/>
                <a:gd name="connsiteY726" fmla="*/ 4113400 h 5893281"/>
                <a:gd name="connsiteX727" fmla="*/ 8061989 w 10035679"/>
                <a:gd name="connsiteY727" fmla="*/ 4094685 h 5893281"/>
                <a:gd name="connsiteX728" fmla="*/ 8061989 w 10035679"/>
                <a:gd name="connsiteY728" fmla="*/ 4075968 h 5893281"/>
                <a:gd name="connsiteX729" fmla="*/ 8072252 w 10035679"/>
                <a:gd name="connsiteY729" fmla="*/ 4055441 h 5893281"/>
                <a:gd name="connsiteX730" fmla="*/ 8086140 w 10035679"/>
                <a:gd name="connsiteY730" fmla="*/ 4026459 h 5893281"/>
                <a:gd name="connsiteX731" fmla="*/ 8100629 w 10035679"/>
                <a:gd name="connsiteY731" fmla="*/ 3999895 h 5893281"/>
                <a:gd name="connsiteX732" fmla="*/ 8114517 w 10035679"/>
                <a:gd name="connsiteY732" fmla="*/ 3979365 h 5893281"/>
                <a:gd name="connsiteX733" fmla="*/ 8122970 w 10035679"/>
                <a:gd name="connsiteY733" fmla="*/ 3969102 h 5893281"/>
                <a:gd name="connsiteX734" fmla="*/ 8157384 w 10035679"/>
                <a:gd name="connsiteY734" fmla="*/ 3979365 h 5893281"/>
                <a:gd name="connsiteX735" fmla="*/ 8179724 w 10035679"/>
                <a:gd name="connsiteY735" fmla="*/ 3979365 h 5893281"/>
                <a:gd name="connsiteX736" fmla="*/ 8195421 w 10035679"/>
                <a:gd name="connsiteY736" fmla="*/ 3975139 h 5893281"/>
                <a:gd name="connsiteX737" fmla="*/ 8217761 w 10035679"/>
                <a:gd name="connsiteY737" fmla="*/ 3969102 h 5893281"/>
                <a:gd name="connsiteX738" fmla="*/ 8317380 w 10035679"/>
                <a:gd name="connsiteY738" fmla="*/ 3950385 h 5893281"/>
                <a:gd name="connsiteX739" fmla="*/ 8331266 w 10035679"/>
                <a:gd name="connsiteY739" fmla="*/ 3957027 h 5893281"/>
                <a:gd name="connsiteX740" fmla="*/ 8337305 w 10035679"/>
                <a:gd name="connsiteY740" fmla="*/ 3960650 h 5893281"/>
                <a:gd name="connsiteX741" fmla="*/ 8345757 w 10035679"/>
                <a:gd name="connsiteY741" fmla="*/ 3969102 h 5893281"/>
                <a:gd name="connsiteX742" fmla="*/ 8347567 w 10035679"/>
                <a:gd name="connsiteY742" fmla="*/ 3975139 h 5893281"/>
                <a:gd name="connsiteX743" fmla="*/ 8347567 w 10035679"/>
                <a:gd name="connsiteY743" fmla="*/ 3989630 h 5893281"/>
                <a:gd name="connsiteX744" fmla="*/ 8347567 w 10035679"/>
                <a:gd name="connsiteY744" fmla="*/ 4008348 h 5893281"/>
                <a:gd name="connsiteX745" fmla="*/ 8341531 w 10035679"/>
                <a:gd name="connsiteY745" fmla="*/ 4012574 h 5893281"/>
                <a:gd name="connsiteX746" fmla="*/ 8337305 w 10035679"/>
                <a:gd name="connsiteY746" fmla="*/ 4014384 h 5893281"/>
                <a:gd name="connsiteX747" fmla="*/ 8337305 w 10035679"/>
                <a:gd name="connsiteY747" fmla="*/ 4018611 h 5893281"/>
                <a:gd name="connsiteX748" fmla="*/ 8337305 w 10035679"/>
                <a:gd name="connsiteY748" fmla="*/ 4022837 h 5893281"/>
                <a:gd name="connsiteX749" fmla="*/ 8337305 w 10035679"/>
                <a:gd name="connsiteY749" fmla="*/ 4026460 h 5893281"/>
                <a:gd name="connsiteX750" fmla="*/ 8337305 w 10035679"/>
                <a:gd name="connsiteY750" fmla="*/ 4028875 h 5893281"/>
                <a:gd name="connsiteX751" fmla="*/ 8335492 w 10035679"/>
                <a:gd name="connsiteY751" fmla="*/ 4033102 h 5893281"/>
                <a:gd name="connsiteX752" fmla="*/ 8327040 w 10035679"/>
                <a:gd name="connsiteY752" fmla="*/ 4040951 h 5893281"/>
                <a:gd name="connsiteX753" fmla="*/ 8327040 w 10035679"/>
                <a:gd name="connsiteY753" fmla="*/ 4022837 h 5893281"/>
                <a:gd name="connsiteX754" fmla="*/ 8313154 w 10035679"/>
                <a:gd name="connsiteY754" fmla="*/ 3999895 h 5893281"/>
                <a:gd name="connsiteX755" fmla="*/ 8313154 w 10035679"/>
                <a:gd name="connsiteY755" fmla="*/ 3975139 h 5893281"/>
                <a:gd name="connsiteX756" fmla="*/ 7999200 w 10035679"/>
                <a:gd name="connsiteY756" fmla="*/ 3810917 h 5893281"/>
                <a:gd name="connsiteX757" fmla="*/ 8019125 w 10035679"/>
                <a:gd name="connsiteY757" fmla="*/ 3816954 h 5893281"/>
                <a:gd name="connsiteX758" fmla="*/ 8043878 w 10035679"/>
                <a:gd name="connsiteY758" fmla="*/ 3831445 h 5893281"/>
                <a:gd name="connsiteX759" fmla="*/ 8066218 w 10035679"/>
                <a:gd name="connsiteY759" fmla="*/ 3853785 h 5893281"/>
                <a:gd name="connsiteX760" fmla="*/ 8075878 w 10035679"/>
                <a:gd name="connsiteY760" fmla="*/ 3872502 h 5893281"/>
                <a:gd name="connsiteX761" fmla="*/ 8066218 w 10035679"/>
                <a:gd name="connsiteY761" fmla="*/ 3878539 h 5893281"/>
                <a:gd name="connsiteX762" fmla="*/ 8055954 w 10035679"/>
                <a:gd name="connsiteY762" fmla="*/ 3888802 h 5893281"/>
                <a:gd name="connsiteX763" fmla="*/ 8043878 w 10035679"/>
                <a:gd name="connsiteY763" fmla="*/ 3897256 h 5893281"/>
                <a:gd name="connsiteX764" fmla="*/ 8029387 w 10035679"/>
                <a:gd name="connsiteY764" fmla="*/ 3903292 h 5893281"/>
                <a:gd name="connsiteX765" fmla="*/ 8041463 w 10035679"/>
                <a:gd name="connsiteY765" fmla="*/ 3935895 h 5893281"/>
                <a:gd name="connsiteX766" fmla="*/ 8055954 w 10035679"/>
                <a:gd name="connsiteY766" fmla="*/ 3960651 h 5893281"/>
                <a:gd name="connsiteX767" fmla="*/ 8069840 w 10035679"/>
                <a:gd name="connsiteY767" fmla="*/ 3989631 h 5893281"/>
                <a:gd name="connsiteX768" fmla="*/ 8057764 w 10035679"/>
                <a:gd name="connsiteY768" fmla="*/ 3993857 h 5893281"/>
                <a:gd name="connsiteX769" fmla="*/ 8051728 w 10035679"/>
                <a:gd name="connsiteY769" fmla="*/ 3993857 h 5893281"/>
                <a:gd name="connsiteX770" fmla="*/ 8047501 w 10035679"/>
                <a:gd name="connsiteY770" fmla="*/ 3993857 h 5893281"/>
                <a:gd name="connsiteX771" fmla="*/ 8043878 w 10035679"/>
                <a:gd name="connsiteY771" fmla="*/ 3998083 h 5893281"/>
                <a:gd name="connsiteX772" fmla="*/ 8041463 w 10035679"/>
                <a:gd name="connsiteY772" fmla="*/ 3999896 h 5893281"/>
                <a:gd name="connsiteX773" fmla="*/ 8037842 w 10035679"/>
                <a:gd name="connsiteY773" fmla="*/ 4008348 h 5893281"/>
                <a:gd name="connsiteX774" fmla="*/ 8019125 w 10035679"/>
                <a:gd name="connsiteY774" fmla="*/ 4040951 h 5893281"/>
                <a:gd name="connsiteX775" fmla="*/ 8009465 w 10035679"/>
                <a:gd name="connsiteY775" fmla="*/ 4080196 h 5893281"/>
                <a:gd name="connsiteX776" fmla="*/ 7990748 w 10035679"/>
                <a:gd name="connsiteY776" fmla="*/ 4115214 h 5893281"/>
                <a:gd name="connsiteX777" fmla="*/ 7981088 w 10035679"/>
                <a:gd name="connsiteY777" fmla="*/ 4123666 h 5893281"/>
                <a:gd name="connsiteX778" fmla="*/ 7970823 w 10035679"/>
                <a:gd name="connsiteY778" fmla="*/ 4123666 h 5893281"/>
                <a:gd name="connsiteX779" fmla="*/ 7958748 w 10035679"/>
                <a:gd name="connsiteY779" fmla="*/ 4125477 h 5893281"/>
                <a:gd name="connsiteX780" fmla="*/ 7946672 w 10035679"/>
                <a:gd name="connsiteY780" fmla="*/ 4125477 h 5893281"/>
                <a:gd name="connsiteX781" fmla="*/ 7924334 w 10035679"/>
                <a:gd name="connsiteY781" fmla="*/ 4113402 h 5893281"/>
                <a:gd name="connsiteX782" fmla="*/ 7903806 w 10035679"/>
                <a:gd name="connsiteY782" fmla="*/ 4109175 h 5893281"/>
                <a:gd name="connsiteX783" fmla="*/ 7877845 w 10035679"/>
                <a:gd name="connsiteY783" fmla="*/ 4109175 h 5893281"/>
                <a:gd name="connsiteX784" fmla="*/ 7853089 w 10035679"/>
                <a:gd name="connsiteY784" fmla="*/ 4104949 h 5893281"/>
                <a:gd name="connsiteX785" fmla="*/ 7828938 w 10035679"/>
                <a:gd name="connsiteY785" fmla="*/ 4094687 h 5893281"/>
                <a:gd name="connsiteX786" fmla="*/ 7804787 w 10035679"/>
                <a:gd name="connsiteY786" fmla="*/ 4061479 h 5893281"/>
                <a:gd name="connsiteX787" fmla="*/ 7786675 w 10035679"/>
                <a:gd name="connsiteY787" fmla="*/ 4018611 h 5893281"/>
                <a:gd name="connsiteX788" fmla="*/ 7782449 w 10035679"/>
                <a:gd name="connsiteY788" fmla="*/ 3969103 h 5893281"/>
                <a:gd name="connsiteX789" fmla="*/ 7800561 w 10035679"/>
                <a:gd name="connsiteY789" fmla="*/ 3960651 h 5893281"/>
                <a:gd name="connsiteX790" fmla="*/ 7815052 w 10035679"/>
                <a:gd name="connsiteY790" fmla="*/ 3960651 h 5893281"/>
                <a:gd name="connsiteX791" fmla="*/ 7828938 w 10035679"/>
                <a:gd name="connsiteY791" fmla="*/ 3964877 h 5893281"/>
                <a:gd name="connsiteX792" fmla="*/ 7843429 w 10035679"/>
                <a:gd name="connsiteY792" fmla="*/ 3957028 h 5893281"/>
                <a:gd name="connsiteX793" fmla="*/ 7861541 w 10035679"/>
                <a:gd name="connsiteY793" fmla="*/ 3928046 h 5893281"/>
                <a:gd name="connsiteX794" fmla="*/ 7906220 w 10035679"/>
                <a:gd name="connsiteY794" fmla="*/ 3922009 h 5893281"/>
                <a:gd name="connsiteX795" fmla="*/ 7914069 w 10035679"/>
                <a:gd name="connsiteY795" fmla="*/ 3915368 h 5893281"/>
                <a:gd name="connsiteX796" fmla="*/ 7920108 w 10035679"/>
                <a:gd name="connsiteY796" fmla="*/ 3907519 h 5893281"/>
                <a:gd name="connsiteX797" fmla="*/ 7920108 w 10035679"/>
                <a:gd name="connsiteY797" fmla="*/ 3903292 h 5893281"/>
                <a:gd name="connsiteX798" fmla="*/ 7924334 w 10035679"/>
                <a:gd name="connsiteY798" fmla="*/ 3900877 h 5893281"/>
                <a:gd name="connsiteX799" fmla="*/ 7924334 w 10035679"/>
                <a:gd name="connsiteY799" fmla="*/ 3897256 h 5893281"/>
                <a:gd name="connsiteX800" fmla="*/ 7924334 w 10035679"/>
                <a:gd name="connsiteY800" fmla="*/ 3893030 h 5893281"/>
                <a:gd name="connsiteX801" fmla="*/ 7927955 w 10035679"/>
                <a:gd name="connsiteY801" fmla="*/ 3888802 h 5893281"/>
                <a:gd name="connsiteX802" fmla="*/ 7934597 w 10035679"/>
                <a:gd name="connsiteY802" fmla="*/ 3888802 h 5893281"/>
                <a:gd name="connsiteX803" fmla="*/ 7946672 w 10035679"/>
                <a:gd name="connsiteY803" fmla="*/ 3888802 h 5893281"/>
                <a:gd name="connsiteX804" fmla="*/ 7958748 w 10035679"/>
                <a:gd name="connsiteY804" fmla="*/ 3888802 h 5893281"/>
                <a:gd name="connsiteX805" fmla="*/ 7966597 w 10035679"/>
                <a:gd name="connsiteY805" fmla="*/ 3864048 h 5893281"/>
                <a:gd name="connsiteX806" fmla="*/ 7976860 w 10035679"/>
                <a:gd name="connsiteY806" fmla="*/ 3845331 h 5893281"/>
                <a:gd name="connsiteX807" fmla="*/ 7987124 w 10035679"/>
                <a:gd name="connsiteY807" fmla="*/ 3829029 h 5893281"/>
                <a:gd name="connsiteX808" fmla="*/ 6980054 w 10035679"/>
                <a:gd name="connsiteY808" fmla="*/ 3763221 h 5893281"/>
                <a:gd name="connsiteX809" fmla="*/ 7000582 w 10035679"/>
                <a:gd name="connsiteY809" fmla="*/ 3777712 h 5893281"/>
                <a:gd name="connsiteX810" fmla="*/ 7012658 w 10035679"/>
                <a:gd name="connsiteY810" fmla="*/ 3802465 h 5893281"/>
                <a:gd name="connsiteX811" fmla="*/ 7012658 w 10035679"/>
                <a:gd name="connsiteY811" fmla="*/ 3839294 h 5893281"/>
                <a:gd name="connsiteX812" fmla="*/ 7012658 w 10035679"/>
                <a:gd name="connsiteY812" fmla="*/ 3843520 h 5893281"/>
                <a:gd name="connsiteX813" fmla="*/ 7014470 w 10035679"/>
                <a:gd name="connsiteY813" fmla="*/ 3843520 h 5893281"/>
                <a:gd name="connsiteX814" fmla="*/ 7018696 w 10035679"/>
                <a:gd name="connsiteY814" fmla="*/ 3845333 h 5893281"/>
                <a:gd name="connsiteX815" fmla="*/ 7018696 w 10035679"/>
                <a:gd name="connsiteY815" fmla="*/ 3849559 h 5893281"/>
                <a:gd name="connsiteX816" fmla="*/ 7018696 w 10035679"/>
                <a:gd name="connsiteY816" fmla="*/ 3858011 h 5893281"/>
                <a:gd name="connsiteX817" fmla="*/ 7012658 w 10035679"/>
                <a:gd name="connsiteY817" fmla="*/ 3858011 h 5893281"/>
                <a:gd name="connsiteX818" fmla="*/ 7004205 w 10035679"/>
                <a:gd name="connsiteY818" fmla="*/ 3859822 h 5893281"/>
                <a:gd name="connsiteX819" fmla="*/ 7000582 w 10035679"/>
                <a:gd name="connsiteY819" fmla="*/ 3868276 h 5893281"/>
                <a:gd name="connsiteX820" fmla="*/ 6994545 w 10035679"/>
                <a:gd name="connsiteY820" fmla="*/ 3872502 h 5893281"/>
                <a:gd name="connsiteX821" fmla="*/ 6990319 w 10035679"/>
                <a:gd name="connsiteY821" fmla="*/ 3872502 h 5893281"/>
                <a:gd name="connsiteX822" fmla="*/ 6986091 w 10035679"/>
                <a:gd name="connsiteY822" fmla="*/ 3868276 h 5893281"/>
                <a:gd name="connsiteX823" fmla="*/ 6984280 w 10035679"/>
                <a:gd name="connsiteY823" fmla="*/ 3868276 h 5893281"/>
                <a:gd name="connsiteX824" fmla="*/ 6980054 w 10035679"/>
                <a:gd name="connsiteY824" fmla="*/ 3864048 h 5893281"/>
                <a:gd name="connsiteX825" fmla="*/ 6966167 w 10035679"/>
                <a:gd name="connsiteY825" fmla="*/ 3835068 h 5893281"/>
                <a:gd name="connsiteX826" fmla="*/ 6966167 w 10035679"/>
                <a:gd name="connsiteY826" fmla="*/ 3792201 h 5893281"/>
                <a:gd name="connsiteX827" fmla="*/ 6969791 w 10035679"/>
                <a:gd name="connsiteY827" fmla="*/ 3786164 h 5893281"/>
                <a:gd name="connsiteX828" fmla="*/ 6974017 w 10035679"/>
                <a:gd name="connsiteY828" fmla="*/ 3781938 h 5893281"/>
                <a:gd name="connsiteX829" fmla="*/ 6975827 w 10035679"/>
                <a:gd name="connsiteY829" fmla="*/ 3773486 h 5893281"/>
                <a:gd name="connsiteX830" fmla="*/ 8250362 w 10035679"/>
                <a:gd name="connsiteY830" fmla="*/ 3720353 h 5893281"/>
                <a:gd name="connsiteX831" fmla="*/ 8266663 w 10035679"/>
                <a:gd name="connsiteY831" fmla="*/ 3738465 h 5893281"/>
                <a:gd name="connsiteX832" fmla="*/ 8278739 w 10035679"/>
                <a:gd name="connsiteY832" fmla="*/ 3758993 h 5893281"/>
                <a:gd name="connsiteX833" fmla="*/ 8278739 w 10035679"/>
                <a:gd name="connsiteY833" fmla="*/ 3792201 h 5893281"/>
                <a:gd name="connsiteX834" fmla="*/ 8280549 w 10035679"/>
                <a:gd name="connsiteY834" fmla="*/ 3800051 h 5893281"/>
                <a:gd name="connsiteX835" fmla="*/ 8284775 w 10035679"/>
                <a:gd name="connsiteY835" fmla="*/ 3800051 h 5893281"/>
                <a:gd name="connsiteX836" fmla="*/ 8284775 w 10035679"/>
                <a:gd name="connsiteY836" fmla="*/ 3802466 h 5893281"/>
                <a:gd name="connsiteX837" fmla="*/ 8280549 w 10035679"/>
                <a:gd name="connsiteY837" fmla="*/ 3802466 h 5893281"/>
                <a:gd name="connsiteX838" fmla="*/ 8278739 w 10035679"/>
                <a:gd name="connsiteY838" fmla="*/ 3810919 h 5893281"/>
                <a:gd name="connsiteX839" fmla="*/ 8278739 w 10035679"/>
                <a:gd name="connsiteY839" fmla="*/ 3816955 h 5893281"/>
                <a:gd name="connsiteX840" fmla="*/ 8274512 w 10035679"/>
                <a:gd name="connsiteY840" fmla="*/ 3816955 h 5893281"/>
                <a:gd name="connsiteX841" fmla="*/ 8274512 w 10035679"/>
                <a:gd name="connsiteY841" fmla="*/ 3821181 h 5893281"/>
                <a:gd name="connsiteX842" fmla="*/ 8270889 w 10035679"/>
                <a:gd name="connsiteY842" fmla="*/ 3821181 h 5893281"/>
                <a:gd name="connsiteX843" fmla="*/ 8264250 w 10035679"/>
                <a:gd name="connsiteY843" fmla="*/ 3824805 h 5893281"/>
                <a:gd name="connsiteX844" fmla="*/ 8260626 w 10035679"/>
                <a:gd name="connsiteY844" fmla="*/ 3816955 h 5893281"/>
                <a:gd name="connsiteX845" fmla="*/ 8260626 w 10035679"/>
                <a:gd name="connsiteY845" fmla="*/ 3814540 h 5893281"/>
                <a:gd name="connsiteX846" fmla="*/ 8256400 w 10035679"/>
                <a:gd name="connsiteY846" fmla="*/ 3814540 h 5893281"/>
                <a:gd name="connsiteX847" fmla="*/ 8252174 w 10035679"/>
                <a:gd name="connsiteY847" fmla="*/ 3814540 h 5893281"/>
                <a:gd name="connsiteX848" fmla="*/ 8250362 w 10035679"/>
                <a:gd name="connsiteY848" fmla="*/ 3810919 h 5893281"/>
                <a:gd name="connsiteX849" fmla="*/ 8250362 w 10035679"/>
                <a:gd name="connsiteY849" fmla="*/ 3816955 h 5893281"/>
                <a:gd name="connsiteX850" fmla="*/ 8252174 w 10035679"/>
                <a:gd name="connsiteY850" fmla="*/ 3821181 h 5893281"/>
                <a:gd name="connsiteX851" fmla="*/ 8256400 w 10035679"/>
                <a:gd name="connsiteY851" fmla="*/ 3824805 h 5893281"/>
                <a:gd name="connsiteX852" fmla="*/ 8260626 w 10035679"/>
                <a:gd name="connsiteY852" fmla="*/ 3829031 h 5893281"/>
                <a:gd name="connsiteX853" fmla="*/ 8256400 w 10035679"/>
                <a:gd name="connsiteY853" fmla="*/ 3831446 h 5893281"/>
                <a:gd name="connsiteX854" fmla="*/ 8256400 w 10035679"/>
                <a:gd name="connsiteY854" fmla="*/ 3835070 h 5893281"/>
                <a:gd name="connsiteX855" fmla="*/ 8256400 w 10035679"/>
                <a:gd name="connsiteY855" fmla="*/ 3839296 h 5893281"/>
                <a:gd name="connsiteX856" fmla="*/ 8256400 w 10035679"/>
                <a:gd name="connsiteY856" fmla="*/ 3849559 h 5893281"/>
                <a:gd name="connsiteX857" fmla="*/ 8238286 w 10035679"/>
                <a:gd name="connsiteY857" fmla="*/ 3849559 h 5893281"/>
                <a:gd name="connsiteX858" fmla="*/ 8238286 w 10035679"/>
                <a:gd name="connsiteY858" fmla="*/ 3839296 h 5893281"/>
                <a:gd name="connsiteX859" fmla="*/ 8228024 w 10035679"/>
                <a:gd name="connsiteY859" fmla="*/ 3835070 h 5893281"/>
                <a:gd name="connsiteX860" fmla="*/ 8217759 w 10035679"/>
                <a:gd name="connsiteY860" fmla="*/ 3829031 h 5893281"/>
                <a:gd name="connsiteX861" fmla="*/ 8214136 w 10035679"/>
                <a:gd name="connsiteY861" fmla="*/ 3821181 h 5893281"/>
                <a:gd name="connsiteX862" fmla="*/ 8209910 w 10035679"/>
                <a:gd name="connsiteY862" fmla="*/ 3810919 h 5893281"/>
                <a:gd name="connsiteX863" fmla="*/ 8208099 w 10035679"/>
                <a:gd name="connsiteY863" fmla="*/ 3800051 h 5893281"/>
                <a:gd name="connsiteX864" fmla="*/ 8199647 w 10035679"/>
                <a:gd name="connsiteY864" fmla="*/ 3786163 h 5893281"/>
                <a:gd name="connsiteX865" fmla="*/ 8189382 w 10035679"/>
                <a:gd name="connsiteY865" fmla="*/ 3792201 h 5893281"/>
                <a:gd name="connsiteX866" fmla="*/ 8175496 w 10035679"/>
                <a:gd name="connsiteY866" fmla="*/ 3800051 h 5893281"/>
                <a:gd name="connsiteX867" fmla="*/ 8161005 w 10035679"/>
                <a:gd name="connsiteY867" fmla="*/ 3802466 h 5893281"/>
                <a:gd name="connsiteX868" fmla="*/ 8147119 w 10035679"/>
                <a:gd name="connsiteY868" fmla="*/ 3810919 h 5893281"/>
                <a:gd name="connsiteX869" fmla="*/ 8147119 w 10035679"/>
                <a:gd name="connsiteY869" fmla="*/ 3792201 h 5893281"/>
                <a:gd name="connsiteX870" fmla="*/ 8151345 w 10035679"/>
                <a:gd name="connsiteY870" fmla="*/ 3787975 h 5893281"/>
                <a:gd name="connsiteX871" fmla="*/ 8151345 w 10035679"/>
                <a:gd name="connsiteY871" fmla="*/ 3786163 h 5893281"/>
                <a:gd name="connsiteX872" fmla="*/ 8153156 w 10035679"/>
                <a:gd name="connsiteY872" fmla="*/ 3786163 h 5893281"/>
                <a:gd name="connsiteX873" fmla="*/ 8153156 w 10035679"/>
                <a:gd name="connsiteY873" fmla="*/ 3777710 h 5893281"/>
                <a:gd name="connsiteX874" fmla="*/ 8181533 w 10035679"/>
                <a:gd name="connsiteY874" fmla="*/ 3767447 h 5893281"/>
                <a:gd name="connsiteX875" fmla="*/ 8208099 w 10035679"/>
                <a:gd name="connsiteY875" fmla="*/ 3758993 h 5893281"/>
                <a:gd name="connsiteX876" fmla="*/ 8232250 w 10035679"/>
                <a:gd name="connsiteY876" fmla="*/ 3744504 h 5893281"/>
                <a:gd name="connsiteX877" fmla="*/ 8075879 w 10035679"/>
                <a:gd name="connsiteY877" fmla="*/ 3681109 h 5893281"/>
                <a:gd name="connsiteX878" fmla="*/ 8084331 w 10035679"/>
                <a:gd name="connsiteY878" fmla="*/ 3688959 h 5893281"/>
                <a:gd name="connsiteX879" fmla="*/ 8086142 w 10035679"/>
                <a:gd name="connsiteY879" fmla="*/ 3688959 h 5893281"/>
                <a:gd name="connsiteX880" fmla="*/ 8090368 w 10035679"/>
                <a:gd name="connsiteY880" fmla="*/ 3688959 h 5893281"/>
                <a:gd name="connsiteX881" fmla="*/ 8090368 w 10035679"/>
                <a:gd name="connsiteY881" fmla="*/ 3691374 h 5893281"/>
                <a:gd name="connsiteX882" fmla="*/ 8090368 w 10035679"/>
                <a:gd name="connsiteY882" fmla="*/ 3699222 h 5893281"/>
                <a:gd name="connsiteX883" fmla="*/ 8094594 w 10035679"/>
                <a:gd name="connsiteY883" fmla="*/ 3705863 h 5893281"/>
                <a:gd name="connsiteX884" fmla="*/ 8072255 w 10035679"/>
                <a:gd name="connsiteY884" fmla="*/ 3723978 h 5893281"/>
                <a:gd name="connsiteX885" fmla="*/ 8057764 w 10035679"/>
                <a:gd name="connsiteY885" fmla="*/ 3742695 h 5893281"/>
                <a:gd name="connsiteX886" fmla="*/ 8041462 w 10035679"/>
                <a:gd name="connsiteY886" fmla="*/ 3757184 h 5893281"/>
                <a:gd name="connsiteX887" fmla="*/ 8015500 w 10035679"/>
                <a:gd name="connsiteY887" fmla="*/ 3771675 h 5893281"/>
                <a:gd name="connsiteX888" fmla="*/ 8015500 w 10035679"/>
                <a:gd name="connsiteY888" fmla="*/ 3763223 h 5893281"/>
                <a:gd name="connsiteX889" fmla="*/ 8037841 w 10035679"/>
                <a:gd name="connsiteY889" fmla="*/ 3738467 h 5893281"/>
                <a:gd name="connsiteX890" fmla="*/ 8061992 w 10035679"/>
                <a:gd name="connsiteY890" fmla="*/ 3713713 h 5893281"/>
                <a:gd name="connsiteX891" fmla="*/ 2998871 w 10035679"/>
                <a:gd name="connsiteY891" fmla="*/ 3491528 h 5893281"/>
                <a:gd name="connsiteX892" fmla="*/ 3013361 w 10035679"/>
                <a:gd name="connsiteY892" fmla="*/ 3491528 h 5893281"/>
                <a:gd name="connsiteX893" fmla="*/ 3027247 w 10035679"/>
                <a:gd name="connsiteY893" fmla="*/ 3493944 h 5893281"/>
                <a:gd name="connsiteX894" fmla="*/ 3043549 w 10035679"/>
                <a:gd name="connsiteY894" fmla="*/ 3501794 h 5893281"/>
                <a:gd name="connsiteX895" fmla="*/ 3037512 w 10035679"/>
                <a:gd name="connsiteY895" fmla="*/ 3506020 h 5893281"/>
                <a:gd name="connsiteX896" fmla="*/ 3033286 w 10035679"/>
                <a:gd name="connsiteY896" fmla="*/ 3512058 h 5893281"/>
                <a:gd name="connsiteX897" fmla="*/ 3027247 w 10035679"/>
                <a:gd name="connsiteY897" fmla="*/ 3516284 h 5893281"/>
                <a:gd name="connsiteX898" fmla="*/ 3015172 w 10035679"/>
                <a:gd name="connsiteY898" fmla="*/ 3516284 h 5893281"/>
                <a:gd name="connsiteX899" fmla="*/ 3004910 w 10035679"/>
                <a:gd name="connsiteY899" fmla="*/ 3512058 h 5893281"/>
                <a:gd name="connsiteX900" fmla="*/ 2995250 w 10035679"/>
                <a:gd name="connsiteY900" fmla="*/ 3512058 h 5893281"/>
                <a:gd name="connsiteX901" fmla="*/ 2984985 w 10035679"/>
                <a:gd name="connsiteY901" fmla="*/ 3512058 h 5893281"/>
                <a:gd name="connsiteX902" fmla="*/ 2972910 w 10035679"/>
                <a:gd name="connsiteY902" fmla="*/ 3516284 h 5893281"/>
                <a:gd name="connsiteX903" fmla="*/ 2972910 w 10035679"/>
                <a:gd name="connsiteY903" fmla="*/ 3493944 h 5893281"/>
                <a:gd name="connsiteX904" fmla="*/ 8136855 w 10035679"/>
                <a:gd name="connsiteY904" fmla="*/ 3469188 h 5893281"/>
                <a:gd name="connsiteX905" fmla="*/ 8147119 w 10035679"/>
                <a:gd name="connsiteY905" fmla="*/ 3469188 h 5893281"/>
                <a:gd name="connsiteX906" fmla="*/ 8161005 w 10035679"/>
                <a:gd name="connsiteY906" fmla="*/ 3469188 h 5893281"/>
                <a:gd name="connsiteX907" fmla="*/ 8161005 w 10035679"/>
                <a:gd name="connsiteY907" fmla="*/ 3506017 h 5893281"/>
                <a:gd name="connsiteX908" fmla="*/ 8157382 w 10035679"/>
                <a:gd name="connsiteY908" fmla="*/ 3530773 h 5893281"/>
                <a:gd name="connsiteX909" fmla="*/ 8151346 w 10035679"/>
                <a:gd name="connsiteY909" fmla="*/ 3551301 h 5893281"/>
                <a:gd name="connsiteX910" fmla="*/ 8147119 w 10035679"/>
                <a:gd name="connsiteY910" fmla="*/ 3588130 h 5893281"/>
                <a:gd name="connsiteX911" fmla="*/ 8153156 w 10035679"/>
                <a:gd name="connsiteY911" fmla="*/ 3588130 h 5893281"/>
                <a:gd name="connsiteX912" fmla="*/ 8153156 w 10035679"/>
                <a:gd name="connsiteY912" fmla="*/ 3594771 h 5893281"/>
                <a:gd name="connsiteX913" fmla="*/ 8167044 w 10035679"/>
                <a:gd name="connsiteY913" fmla="*/ 3594771 h 5893281"/>
                <a:gd name="connsiteX914" fmla="*/ 8175496 w 10035679"/>
                <a:gd name="connsiteY914" fmla="*/ 3594771 h 5893281"/>
                <a:gd name="connsiteX915" fmla="*/ 8181533 w 10035679"/>
                <a:gd name="connsiteY915" fmla="*/ 3594771 h 5893281"/>
                <a:gd name="connsiteX916" fmla="*/ 8189382 w 10035679"/>
                <a:gd name="connsiteY916" fmla="*/ 3598393 h 5893281"/>
                <a:gd name="connsiteX917" fmla="*/ 8195421 w 10035679"/>
                <a:gd name="connsiteY917" fmla="*/ 3602621 h 5893281"/>
                <a:gd name="connsiteX918" fmla="*/ 8209910 w 10035679"/>
                <a:gd name="connsiteY918" fmla="*/ 3605034 h 5893281"/>
                <a:gd name="connsiteX919" fmla="*/ 8217759 w 10035679"/>
                <a:gd name="connsiteY919" fmla="*/ 3631600 h 5893281"/>
                <a:gd name="connsiteX920" fmla="*/ 8232250 w 10035679"/>
                <a:gd name="connsiteY920" fmla="*/ 3647902 h 5893281"/>
                <a:gd name="connsiteX921" fmla="*/ 8250362 w 10035679"/>
                <a:gd name="connsiteY921" fmla="*/ 3666619 h 5893281"/>
                <a:gd name="connsiteX922" fmla="*/ 8264250 w 10035679"/>
                <a:gd name="connsiteY922" fmla="*/ 3691373 h 5893281"/>
                <a:gd name="connsiteX923" fmla="*/ 8252174 w 10035679"/>
                <a:gd name="connsiteY923" fmla="*/ 3695599 h 5893281"/>
                <a:gd name="connsiteX924" fmla="*/ 8246136 w 10035679"/>
                <a:gd name="connsiteY924" fmla="*/ 3699222 h 5893281"/>
                <a:gd name="connsiteX925" fmla="*/ 8242512 w 10035679"/>
                <a:gd name="connsiteY925" fmla="*/ 3699222 h 5893281"/>
                <a:gd name="connsiteX926" fmla="*/ 8242512 w 10035679"/>
                <a:gd name="connsiteY926" fmla="*/ 3703448 h 5893281"/>
                <a:gd name="connsiteX927" fmla="*/ 8242512 w 10035679"/>
                <a:gd name="connsiteY927" fmla="*/ 3705864 h 5893281"/>
                <a:gd name="connsiteX928" fmla="*/ 8242512 w 10035679"/>
                <a:gd name="connsiteY928" fmla="*/ 3709487 h 5893281"/>
                <a:gd name="connsiteX929" fmla="*/ 8235871 w 10035679"/>
                <a:gd name="connsiteY929" fmla="*/ 3709487 h 5893281"/>
                <a:gd name="connsiteX930" fmla="*/ 8223796 w 10035679"/>
                <a:gd name="connsiteY930" fmla="*/ 3713713 h 5893281"/>
                <a:gd name="connsiteX931" fmla="*/ 8221985 w 10035679"/>
                <a:gd name="connsiteY931" fmla="*/ 3705864 h 5893281"/>
                <a:gd name="connsiteX932" fmla="*/ 8221985 w 10035679"/>
                <a:gd name="connsiteY932" fmla="*/ 3703448 h 5893281"/>
                <a:gd name="connsiteX933" fmla="*/ 8217759 w 10035679"/>
                <a:gd name="connsiteY933" fmla="*/ 3703448 h 5893281"/>
                <a:gd name="connsiteX934" fmla="*/ 8214136 w 10035679"/>
                <a:gd name="connsiteY934" fmla="*/ 3703448 h 5893281"/>
                <a:gd name="connsiteX935" fmla="*/ 8209910 w 10035679"/>
                <a:gd name="connsiteY935" fmla="*/ 3699222 h 5893281"/>
                <a:gd name="connsiteX936" fmla="*/ 8203873 w 10035679"/>
                <a:gd name="connsiteY936" fmla="*/ 3713713 h 5893281"/>
                <a:gd name="connsiteX937" fmla="*/ 8199647 w 10035679"/>
                <a:gd name="connsiteY937" fmla="*/ 3723976 h 5893281"/>
                <a:gd name="connsiteX938" fmla="*/ 8193608 w 10035679"/>
                <a:gd name="connsiteY938" fmla="*/ 3734241 h 5893281"/>
                <a:gd name="connsiteX939" fmla="*/ 8181533 w 10035679"/>
                <a:gd name="connsiteY939" fmla="*/ 3738467 h 5893281"/>
                <a:gd name="connsiteX940" fmla="*/ 8171270 w 10035679"/>
                <a:gd name="connsiteY940" fmla="*/ 3744503 h 5893281"/>
                <a:gd name="connsiteX941" fmla="*/ 8171270 w 10035679"/>
                <a:gd name="connsiteY941" fmla="*/ 3738467 h 5893281"/>
                <a:gd name="connsiteX942" fmla="*/ 8165231 w 10035679"/>
                <a:gd name="connsiteY942" fmla="*/ 3730617 h 5893281"/>
                <a:gd name="connsiteX943" fmla="*/ 8165231 w 10035679"/>
                <a:gd name="connsiteY943" fmla="*/ 3723976 h 5893281"/>
                <a:gd name="connsiteX944" fmla="*/ 8165231 w 10035679"/>
                <a:gd name="connsiteY944" fmla="*/ 3720354 h 5893281"/>
                <a:gd name="connsiteX945" fmla="*/ 8165231 w 10035679"/>
                <a:gd name="connsiteY945" fmla="*/ 3717939 h 5893281"/>
                <a:gd name="connsiteX946" fmla="*/ 8165231 w 10035679"/>
                <a:gd name="connsiteY946" fmla="*/ 3713713 h 5893281"/>
                <a:gd name="connsiteX947" fmla="*/ 8161005 w 10035679"/>
                <a:gd name="connsiteY947" fmla="*/ 3709487 h 5893281"/>
                <a:gd name="connsiteX948" fmla="*/ 8157382 w 10035679"/>
                <a:gd name="connsiteY948" fmla="*/ 3709487 h 5893281"/>
                <a:gd name="connsiteX949" fmla="*/ 8147119 w 10035679"/>
                <a:gd name="connsiteY949" fmla="*/ 3705864 h 5893281"/>
                <a:gd name="connsiteX950" fmla="*/ 8147119 w 10035679"/>
                <a:gd name="connsiteY950" fmla="*/ 3695599 h 5893281"/>
                <a:gd name="connsiteX951" fmla="*/ 8147119 w 10035679"/>
                <a:gd name="connsiteY951" fmla="*/ 3685336 h 5893281"/>
                <a:gd name="connsiteX952" fmla="*/ 8151346 w 10035679"/>
                <a:gd name="connsiteY952" fmla="*/ 3676882 h 5893281"/>
                <a:gd name="connsiteX953" fmla="*/ 8151346 w 10035679"/>
                <a:gd name="connsiteY953" fmla="*/ 3675071 h 5893281"/>
                <a:gd name="connsiteX954" fmla="*/ 8153156 w 10035679"/>
                <a:gd name="connsiteY954" fmla="*/ 3670845 h 5893281"/>
                <a:gd name="connsiteX955" fmla="*/ 8161005 w 10035679"/>
                <a:gd name="connsiteY955" fmla="*/ 3670845 h 5893281"/>
                <a:gd name="connsiteX956" fmla="*/ 8171270 w 10035679"/>
                <a:gd name="connsiteY956" fmla="*/ 3666619 h 5893281"/>
                <a:gd name="connsiteX957" fmla="*/ 8185761 w 10035679"/>
                <a:gd name="connsiteY957" fmla="*/ 3666619 h 5893281"/>
                <a:gd name="connsiteX958" fmla="*/ 8185761 w 10035679"/>
                <a:gd name="connsiteY958" fmla="*/ 3691373 h 5893281"/>
                <a:gd name="connsiteX959" fmla="*/ 8209910 w 10035679"/>
                <a:gd name="connsiteY959" fmla="*/ 3691373 h 5893281"/>
                <a:gd name="connsiteX960" fmla="*/ 8209910 w 10035679"/>
                <a:gd name="connsiteY960" fmla="*/ 3685336 h 5893281"/>
                <a:gd name="connsiteX961" fmla="*/ 8214136 w 10035679"/>
                <a:gd name="connsiteY961" fmla="*/ 3676882 h 5893281"/>
                <a:gd name="connsiteX962" fmla="*/ 8217759 w 10035679"/>
                <a:gd name="connsiteY962" fmla="*/ 3675071 h 5893281"/>
                <a:gd name="connsiteX963" fmla="*/ 8217759 w 10035679"/>
                <a:gd name="connsiteY963" fmla="*/ 3670845 h 5893281"/>
                <a:gd name="connsiteX964" fmla="*/ 8221985 w 10035679"/>
                <a:gd name="connsiteY964" fmla="*/ 3666619 h 5893281"/>
                <a:gd name="connsiteX965" fmla="*/ 8223796 w 10035679"/>
                <a:gd name="connsiteY965" fmla="*/ 3660580 h 5893281"/>
                <a:gd name="connsiteX966" fmla="*/ 8217759 w 10035679"/>
                <a:gd name="connsiteY966" fmla="*/ 3660580 h 5893281"/>
                <a:gd name="connsiteX967" fmla="*/ 8181533 w 10035679"/>
                <a:gd name="connsiteY967" fmla="*/ 3631600 h 5893281"/>
                <a:gd name="connsiteX968" fmla="*/ 8141083 w 10035679"/>
                <a:gd name="connsiteY968" fmla="*/ 3612883 h 5893281"/>
                <a:gd name="connsiteX969" fmla="*/ 8141083 w 10035679"/>
                <a:gd name="connsiteY969" fmla="*/ 3627374 h 5893281"/>
                <a:gd name="connsiteX970" fmla="*/ 8136855 w 10035679"/>
                <a:gd name="connsiteY970" fmla="*/ 3637637 h 5893281"/>
                <a:gd name="connsiteX971" fmla="*/ 8132629 w 10035679"/>
                <a:gd name="connsiteY971" fmla="*/ 3647902 h 5893281"/>
                <a:gd name="connsiteX972" fmla="*/ 8132629 w 10035679"/>
                <a:gd name="connsiteY972" fmla="*/ 3660580 h 5893281"/>
                <a:gd name="connsiteX973" fmla="*/ 8129007 w 10035679"/>
                <a:gd name="connsiteY973" fmla="*/ 3656354 h 5893281"/>
                <a:gd name="connsiteX974" fmla="*/ 8126592 w 10035679"/>
                <a:gd name="connsiteY974" fmla="*/ 3652128 h 5893281"/>
                <a:gd name="connsiteX975" fmla="*/ 8126592 w 10035679"/>
                <a:gd name="connsiteY975" fmla="*/ 3647902 h 5893281"/>
                <a:gd name="connsiteX976" fmla="*/ 8122969 w 10035679"/>
                <a:gd name="connsiteY976" fmla="*/ 3646091 h 5893281"/>
                <a:gd name="connsiteX977" fmla="*/ 8112704 w 10035679"/>
                <a:gd name="connsiteY977" fmla="*/ 3618922 h 5893281"/>
                <a:gd name="connsiteX978" fmla="*/ 8100629 w 10035679"/>
                <a:gd name="connsiteY978" fmla="*/ 3588130 h 5893281"/>
                <a:gd name="connsiteX979" fmla="*/ 8098215 w 10035679"/>
                <a:gd name="connsiteY979" fmla="*/ 3547074 h 5893281"/>
                <a:gd name="connsiteX980" fmla="*/ 8100629 w 10035679"/>
                <a:gd name="connsiteY980" fmla="*/ 3512056 h 5893281"/>
                <a:gd name="connsiteX981" fmla="*/ 8114517 w 10035679"/>
                <a:gd name="connsiteY981" fmla="*/ 3477037 h 5893281"/>
                <a:gd name="connsiteX982" fmla="*/ 8126592 w 10035679"/>
                <a:gd name="connsiteY982" fmla="*/ 3472811 h 5893281"/>
                <a:gd name="connsiteX983" fmla="*/ 2881749 w 10035679"/>
                <a:gd name="connsiteY983" fmla="*/ 3469188 h 5893281"/>
                <a:gd name="connsiteX984" fmla="*/ 2895635 w 10035679"/>
                <a:gd name="connsiteY984" fmla="*/ 3469188 h 5893281"/>
                <a:gd name="connsiteX985" fmla="*/ 2910127 w 10035679"/>
                <a:gd name="connsiteY985" fmla="*/ 3472812 h 5893281"/>
                <a:gd name="connsiteX986" fmla="*/ 2924013 w 10035679"/>
                <a:gd name="connsiteY986" fmla="*/ 3472812 h 5893281"/>
                <a:gd name="connsiteX987" fmla="*/ 2934278 w 10035679"/>
                <a:gd name="connsiteY987" fmla="*/ 3477038 h 5893281"/>
                <a:gd name="connsiteX988" fmla="*/ 2934278 w 10035679"/>
                <a:gd name="connsiteY988" fmla="*/ 3493944 h 5893281"/>
                <a:gd name="connsiteX989" fmla="*/ 2881749 w 10035679"/>
                <a:gd name="connsiteY989" fmla="*/ 3493944 h 5893281"/>
                <a:gd name="connsiteX990" fmla="*/ 2583486 w 10035679"/>
                <a:gd name="connsiteY990" fmla="*/ 3469188 h 5893281"/>
                <a:gd name="connsiteX991" fmla="*/ 2602203 w 10035679"/>
                <a:gd name="connsiteY991" fmla="*/ 3472812 h 5893281"/>
                <a:gd name="connsiteX992" fmla="*/ 2611863 w 10035679"/>
                <a:gd name="connsiteY992" fmla="*/ 3479453 h 5893281"/>
                <a:gd name="connsiteX993" fmla="*/ 2626353 w 10035679"/>
                <a:gd name="connsiteY993" fmla="*/ 3487301 h 5893281"/>
                <a:gd name="connsiteX994" fmla="*/ 2638428 w 10035679"/>
                <a:gd name="connsiteY994" fmla="*/ 3493943 h 5893281"/>
                <a:gd name="connsiteX995" fmla="*/ 2638428 w 10035679"/>
                <a:gd name="connsiteY995" fmla="*/ 3501793 h 5893281"/>
                <a:gd name="connsiteX996" fmla="*/ 2624543 w 10035679"/>
                <a:gd name="connsiteY996" fmla="*/ 3501793 h 5893281"/>
                <a:gd name="connsiteX997" fmla="*/ 2611863 w 10035679"/>
                <a:gd name="connsiteY997" fmla="*/ 3506019 h 5893281"/>
                <a:gd name="connsiteX998" fmla="*/ 2602203 w 10035679"/>
                <a:gd name="connsiteY998" fmla="*/ 3507832 h 5893281"/>
                <a:gd name="connsiteX999" fmla="*/ 2596166 w 10035679"/>
                <a:gd name="connsiteY999" fmla="*/ 3506019 h 5893281"/>
                <a:gd name="connsiteX1000" fmla="*/ 2581675 w 10035679"/>
                <a:gd name="connsiteY1000" fmla="*/ 3506019 h 5893281"/>
                <a:gd name="connsiteX1001" fmla="*/ 2569600 w 10035679"/>
                <a:gd name="connsiteY1001" fmla="*/ 3501793 h 5893281"/>
                <a:gd name="connsiteX1002" fmla="*/ 2569600 w 10035679"/>
                <a:gd name="connsiteY1002" fmla="*/ 3477038 h 5893281"/>
                <a:gd name="connsiteX1003" fmla="*/ 2573826 w 10035679"/>
                <a:gd name="connsiteY1003" fmla="*/ 3477038 h 5893281"/>
                <a:gd name="connsiteX1004" fmla="*/ 2577449 w 10035679"/>
                <a:gd name="connsiteY1004" fmla="*/ 3472812 h 5893281"/>
                <a:gd name="connsiteX1005" fmla="*/ 2581675 w 10035679"/>
                <a:gd name="connsiteY1005" fmla="*/ 3472812 h 5893281"/>
                <a:gd name="connsiteX1006" fmla="*/ 2707255 w 10035679"/>
                <a:gd name="connsiteY1006" fmla="*/ 3435982 h 5893281"/>
                <a:gd name="connsiteX1007" fmla="*/ 2750123 w 10035679"/>
                <a:gd name="connsiteY1007" fmla="*/ 3440208 h 5893281"/>
                <a:gd name="connsiteX1008" fmla="*/ 2786349 w 10035679"/>
                <a:gd name="connsiteY1008" fmla="*/ 3448660 h 5893281"/>
                <a:gd name="connsiteX1009" fmla="*/ 2814727 w 10035679"/>
                <a:gd name="connsiteY1009" fmla="*/ 3458925 h 5893281"/>
                <a:gd name="connsiteX1010" fmla="*/ 2849140 w 10035679"/>
                <a:gd name="connsiteY1010" fmla="*/ 3469190 h 5893281"/>
                <a:gd name="connsiteX1011" fmla="*/ 2849140 w 10035679"/>
                <a:gd name="connsiteY1011" fmla="*/ 3487302 h 5893281"/>
                <a:gd name="connsiteX1012" fmla="*/ 2835254 w 10035679"/>
                <a:gd name="connsiteY1012" fmla="*/ 3487302 h 5893281"/>
                <a:gd name="connsiteX1013" fmla="*/ 2828613 w 10035679"/>
                <a:gd name="connsiteY1013" fmla="*/ 3491528 h 5893281"/>
                <a:gd name="connsiteX1014" fmla="*/ 2818952 w 10035679"/>
                <a:gd name="connsiteY1014" fmla="*/ 3493943 h 5893281"/>
                <a:gd name="connsiteX1015" fmla="*/ 2810500 w 10035679"/>
                <a:gd name="connsiteY1015" fmla="*/ 3497566 h 5893281"/>
                <a:gd name="connsiteX1016" fmla="*/ 2804461 w 10035679"/>
                <a:gd name="connsiteY1016" fmla="*/ 3501792 h 5893281"/>
                <a:gd name="connsiteX1017" fmla="*/ 2792386 w 10035679"/>
                <a:gd name="connsiteY1017" fmla="*/ 3501792 h 5893281"/>
                <a:gd name="connsiteX1018" fmla="*/ 2792386 w 10035679"/>
                <a:gd name="connsiteY1018" fmla="*/ 3497566 h 5893281"/>
                <a:gd name="connsiteX1019" fmla="*/ 2792386 w 10035679"/>
                <a:gd name="connsiteY1019" fmla="*/ 3493943 h 5893281"/>
                <a:gd name="connsiteX1020" fmla="*/ 2790575 w 10035679"/>
                <a:gd name="connsiteY1020" fmla="*/ 3491528 h 5893281"/>
                <a:gd name="connsiteX1021" fmla="*/ 2786349 w 10035679"/>
                <a:gd name="connsiteY1021" fmla="*/ 3487302 h 5893281"/>
                <a:gd name="connsiteX1022" fmla="*/ 2782123 w 10035679"/>
                <a:gd name="connsiteY1022" fmla="*/ 3483678 h 5893281"/>
                <a:gd name="connsiteX1023" fmla="*/ 2778500 w 10035679"/>
                <a:gd name="connsiteY1023" fmla="*/ 3487302 h 5893281"/>
                <a:gd name="connsiteX1024" fmla="*/ 2772461 w 10035679"/>
                <a:gd name="connsiteY1024" fmla="*/ 3507829 h 5893281"/>
                <a:gd name="connsiteX1025" fmla="*/ 2762198 w 10035679"/>
                <a:gd name="connsiteY1025" fmla="*/ 3507829 h 5893281"/>
                <a:gd name="connsiteX1026" fmla="*/ 2735632 w 10035679"/>
                <a:gd name="connsiteY1026" fmla="*/ 3506018 h 5893281"/>
                <a:gd name="connsiteX1027" fmla="*/ 2707255 w 10035679"/>
                <a:gd name="connsiteY1027" fmla="*/ 3501792 h 5893281"/>
                <a:gd name="connsiteX1028" fmla="*/ 2687332 w 10035679"/>
                <a:gd name="connsiteY1028" fmla="*/ 3501792 h 5893281"/>
                <a:gd name="connsiteX1029" fmla="*/ 2677067 w 10035679"/>
                <a:gd name="connsiteY1029" fmla="*/ 3477037 h 5893281"/>
                <a:gd name="connsiteX1030" fmla="*/ 2695179 w 10035679"/>
                <a:gd name="connsiteY1030" fmla="*/ 3477037 h 5893281"/>
                <a:gd name="connsiteX1031" fmla="*/ 2707255 w 10035679"/>
                <a:gd name="connsiteY1031" fmla="*/ 3477037 h 5893281"/>
                <a:gd name="connsiteX1032" fmla="*/ 2721745 w 10035679"/>
                <a:gd name="connsiteY1032" fmla="*/ 3472811 h 5893281"/>
                <a:gd name="connsiteX1033" fmla="*/ 2733821 w 10035679"/>
                <a:gd name="connsiteY1033" fmla="*/ 3469190 h 5893281"/>
                <a:gd name="connsiteX1034" fmla="*/ 2725369 w 10035679"/>
                <a:gd name="connsiteY1034" fmla="*/ 3464964 h 5893281"/>
                <a:gd name="connsiteX1035" fmla="*/ 2719330 w 10035679"/>
                <a:gd name="connsiteY1035" fmla="*/ 3458925 h 5893281"/>
                <a:gd name="connsiteX1036" fmla="*/ 2715709 w 10035679"/>
                <a:gd name="connsiteY1036" fmla="*/ 3454699 h 5893281"/>
                <a:gd name="connsiteX1037" fmla="*/ 2711481 w 10035679"/>
                <a:gd name="connsiteY1037" fmla="*/ 3448660 h 5893281"/>
                <a:gd name="connsiteX1038" fmla="*/ 438334 w 10035679"/>
                <a:gd name="connsiteY1038" fmla="*/ 3358099 h 5893281"/>
                <a:gd name="connsiteX1039" fmla="*/ 470937 w 10035679"/>
                <a:gd name="connsiteY1039" fmla="*/ 3368364 h 5893281"/>
                <a:gd name="connsiteX1040" fmla="*/ 495088 w 10035679"/>
                <a:gd name="connsiteY1040" fmla="*/ 3382250 h 5893281"/>
                <a:gd name="connsiteX1041" fmla="*/ 523465 w 10035679"/>
                <a:gd name="connsiteY1041" fmla="*/ 3396739 h 5893281"/>
                <a:gd name="connsiteX1042" fmla="*/ 523465 w 10035679"/>
                <a:gd name="connsiteY1042" fmla="*/ 3405193 h 5893281"/>
                <a:gd name="connsiteX1043" fmla="*/ 515011 w 10035679"/>
                <a:gd name="connsiteY1043" fmla="*/ 3405193 h 5893281"/>
                <a:gd name="connsiteX1044" fmla="*/ 490862 w 10035679"/>
                <a:gd name="connsiteY1044" fmla="*/ 3421494 h 5893281"/>
                <a:gd name="connsiteX1045" fmla="*/ 466711 w 10035679"/>
                <a:gd name="connsiteY1045" fmla="*/ 3425720 h 5893281"/>
                <a:gd name="connsiteX1046" fmla="*/ 444371 w 10035679"/>
                <a:gd name="connsiteY1046" fmla="*/ 3429946 h 5893281"/>
                <a:gd name="connsiteX1047" fmla="*/ 420221 w 10035679"/>
                <a:gd name="connsiteY1047" fmla="*/ 3435983 h 5893281"/>
                <a:gd name="connsiteX1048" fmla="*/ 420221 w 10035679"/>
                <a:gd name="connsiteY1048" fmla="*/ 3429946 h 5893281"/>
                <a:gd name="connsiteX1049" fmla="*/ 414184 w 10035679"/>
                <a:gd name="connsiteY1049" fmla="*/ 3429946 h 5893281"/>
                <a:gd name="connsiteX1050" fmla="*/ 420221 w 10035679"/>
                <a:gd name="connsiteY1050" fmla="*/ 3411229 h 5893281"/>
                <a:gd name="connsiteX1051" fmla="*/ 420221 w 10035679"/>
                <a:gd name="connsiteY1051" fmla="*/ 3393117 h 5893281"/>
                <a:gd name="connsiteX1052" fmla="*/ 420221 w 10035679"/>
                <a:gd name="connsiteY1052" fmla="*/ 3368364 h 5893281"/>
                <a:gd name="connsiteX1053" fmla="*/ 428070 w 10035679"/>
                <a:gd name="connsiteY1053" fmla="*/ 3364136 h 5893281"/>
                <a:gd name="connsiteX1054" fmla="*/ 429882 w 10035679"/>
                <a:gd name="connsiteY1054" fmla="*/ 3364136 h 5893281"/>
                <a:gd name="connsiteX1055" fmla="*/ 429882 w 10035679"/>
                <a:gd name="connsiteY1055" fmla="*/ 3361722 h 5893281"/>
                <a:gd name="connsiteX1056" fmla="*/ 434108 w 10035679"/>
                <a:gd name="connsiteY1056" fmla="*/ 3361722 h 5893281"/>
                <a:gd name="connsiteX1057" fmla="*/ 2460320 w 10035679"/>
                <a:gd name="connsiteY1057" fmla="*/ 3335156 h 5893281"/>
                <a:gd name="connsiteX1058" fmla="*/ 2517074 w 10035679"/>
                <a:gd name="connsiteY1058" fmla="*/ 3347835 h 5893281"/>
                <a:gd name="connsiteX1059" fmla="*/ 2567789 w 10035679"/>
                <a:gd name="connsiteY1059" fmla="*/ 3364136 h 5893281"/>
                <a:gd name="connsiteX1060" fmla="*/ 2605826 w 10035679"/>
                <a:gd name="connsiteY1060" fmla="*/ 3382251 h 5893281"/>
                <a:gd name="connsiteX1061" fmla="*/ 2644467 w 10035679"/>
                <a:gd name="connsiteY1061" fmla="*/ 3400966 h 5893281"/>
                <a:gd name="connsiteX1062" fmla="*/ 2687335 w 10035679"/>
                <a:gd name="connsiteY1062" fmla="*/ 3421496 h 5893281"/>
                <a:gd name="connsiteX1063" fmla="*/ 2687335 w 10035679"/>
                <a:gd name="connsiteY1063" fmla="*/ 3435985 h 5893281"/>
                <a:gd name="connsiteX1064" fmla="*/ 2668618 w 10035679"/>
                <a:gd name="connsiteY1064" fmla="*/ 3435985 h 5893281"/>
                <a:gd name="connsiteX1065" fmla="*/ 2648694 w 10035679"/>
                <a:gd name="connsiteY1065" fmla="*/ 3444439 h 5893281"/>
                <a:gd name="connsiteX1066" fmla="*/ 2624543 w 10035679"/>
                <a:gd name="connsiteY1066" fmla="*/ 3450476 h 5893281"/>
                <a:gd name="connsiteX1067" fmla="*/ 2597978 w 10035679"/>
                <a:gd name="connsiteY1067" fmla="*/ 3454702 h 5893281"/>
                <a:gd name="connsiteX1068" fmla="*/ 2602204 w 10035679"/>
                <a:gd name="connsiteY1068" fmla="*/ 3448665 h 5893281"/>
                <a:gd name="connsiteX1069" fmla="*/ 2602204 w 10035679"/>
                <a:gd name="connsiteY1069" fmla="*/ 3440211 h 5893281"/>
                <a:gd name="connsiteX1070" fmla="*/ 2602204 w 10035679"/>
                <a:gd name="connsiteY1070" fmla="*/ 3435985 h 5893281"/>
                <a:gd name="connsiteX1071" fmla="*/ 2602204 w 10035679"/>
                <a:gd name="connsiteY1071" fmla="*/ 3434174 h 5893281"/>
                <a:gd name="connsiteX1072" fmla="*/ 2602204 w 10035679"/>
                <a:gd name="connsiteY1072" fmla="*/ 3429948 h 5893281"/>
                <a:gd name="connsiteX1073" fmla="*/ 2597978 w 10035679"/>
                <a:gd name="connsiteY1073" fmla="*/ 3421496 h 5893281"/>
                <a:gd name="connsiteX1074" fmla="*/ 2545450 w 10035679"/>
                <a:gd name="connsiteY1074" fmla="*/ 3407005 h 5893281"/>
                <a:gd name="connsiteX1075" fmla="*/ 2496546 w 10035679"/>
                <a:gd name="connsiteY1075" fmla="*/ 3382251 h 5893281"/>
                <a:gd name="connsiteX1076" fmla="*/ 2444018 w 10035679"/>
                <a:gd name="connsiteY1076" fmla="*/ 3358100 h 5893281"/>
                <a:gd name="connsiteX1077" fmla="*/ 2431943 w 10035679"/>
                <a:gd name="connsiteY1077" fmla="*/ 3368364 h 5893281"/>
                <a:gd name="connsiteX1078" fmla="*/ 2425906 w 10035679"/>
                <a:gd name="connsiteY1078" fmla="*/ 3378627 h 5893281"/>
                <a:gd name="connsiteX1079" fmla="*/ 2415641 w 10035679"/>
                <a:gd name="connsiteY1079" fmla="*/ 3390703 h 5893281"/>
                <a:gd name="connsiteX1080" fmla="*/ 2403566 w 10035679"/>
                <a:gd name="connsiteY1080" fmla="*/ 3386477 h 5893281"/>
                <a:gd name="connsiteX1081" fmla="*/ 2389075 w 10035679"/>
                <a:gd name="connsiteY1081" fmla="*/ 3378627 h 5893281"/>
                <a:gd name="connsiteX1082" fmla="*/ 2383038 w 10035679"/>
                <a:gd name="connsiteY1082" fmla="*/ 3376212 h 5893281"/>
                <a:gd name="connsiteX1083" fmla="*/ 2397529 w 10035679"/>
                <a:gd name="connsiteY1083" fmla="*/ 3376212 h 5893281"/>
                <a:gd name="connsiteX1084" fmla="*/ 2407189 w 10035679"/>
                <a:gd name="connsiteY1084" fmla="*/ 3361723 h 5893281"/>
                <a:gd name="connsiteX1085" fmla="*/ 2417452 w 10035679"/>
                <a:gd name="connsiteY1085" fmla="*/ 3353873 h 5893281"/>
                <a:gd name="connsiteX1086" fmla="*/ 2429527 w 10035679"/>
                <a:gd name="connsiteY1086" fmla="*/ 3343608 h 5893281"/>
                <a:gd name="connsiteX1087" fmla="*/ 2439792 w 10035679"/>
                <a:gd name="connsiteY1087" fmla="*/ 3343608 h 5893281"/>
                <a:gd name="connsiteX1088" fmla="*/ 2445829 w 10035679"/>
                <a:gd name="connsiteY1088" fmla="*/ 3339382 h 5893281"/>
                <a:gd name="connsiteX1089" fmla="*/ 2454283 w 10035679"/>
                <a:gd name="connsiteY1089" fmla="*/ 3339382 h 5893281"/>
                <a:gd name="connsiteX1090" fmla="*/ 391847 w 10035679"/>
                <a:gd name="connsiteY1090" fmla="*/ 3318854 h 5893281"/>
                <a:gd name="connsiteX1091" fmla="*/ 420221 w 10035679"/>
                <a:gd name="connsiteY1091" fmla="*/ 3329120 h 5893281"/>
                <a:gd name="connsiteX1092" fmla="*/ 420221 w 10035679"/>
                <a:gd name="connsiteY1092" fmla="*/ 3335157 h 5893281"/>
                <a:gd name="connsiteX1093" fmla="*/ 414185 w 10035679"/>
                <a:gd name="connsiteY1093" fmla="*/ 3335157 h 5893281"/>
                <a:gd name="connsiteX1094" fmla="*/ 391847 w 10035679"/>
                <a:gd name="connsiteY1094" fmla="*/ 3343610 h 5893281"/>
                <a:gd name="connsiteX1095" fmla="*/ 371317 w 10035679"/>
                <a:gd name="connsiteY1095" fmla="*/ 3343610 h 5893281"/>
                <a:gd name="connsiteX1096" fmla="*/ 353205 w 10035679"/>
                <a:gd name="connsiteY1096" fmla="*/ 3343610 h 5893281"/>
                <a:gd name="connsiteX1097" fmla="*/ 353205 w 10035679"/>
                <a:gd name="connsiteY1097" fmla="*/ 3329120 h 5893281"/>
                <a:gd name="connsiteX1098" fmla="*/ 363470 w 10035679"/>
                <a:gd name="connsiteY1098" fmla="*/ 3324891 h 5893281"/>
                <a:gd name="connsiteX1099" fmla="*/ 373733 w 10035679"/>
                <a:gd name="connsiteY1099" fmla="*/ 3324891 h 5893281"/>
                <a:gd name="connsiteX1100" fmla="*/ 381582 w 10035679"/>
                <a:gd name="connsiteY1100" fmla="*/ 3323081 h 5893281"/>
                <a:gd name="connsiteX1101" fmla="*/ 235475 w 10035679"/>
                <a:gd name="connsiteY1101" fmla="*/ 3285646 h 5893281"/>
                <a:gd name="connsiteX1102" fmla="*/ 247550 w 10035679"/>
                <a:gd name="connsiteY1102" fmla="*/ 3289872 h 5893281"/>
                <a:gd name="connsiteX1103" fmla="*/ 262041 w 10035679"/>
                <a:gd name="connsiteY1103" fmla="*/ 3289872 h 5893281"/>
                <a:gd name="connsiteX1104" fmla="*/ 268078 w 10035679"/>
                <a:gd name="connsiteY1104" fmla="*/ 3289872 h 5893281"/>
                <a:gd name="connsiteX1105" fmla="*/ 278342 w 10035679"/>
                <a:gd name="connsiteY1105" fmla="*/ 3294098 h 5893281"/>
                <a:gd name="connsiteX1106" fmla="*/ 290418 w 10035679"/>
                <a:gd name="connsiteY1106" fmla="*/ 3295911 h 5893281"/>
                <a:gd name="connsiteX1107" fmla="*/ 290418 w 10035679"/>
                <a:gd name="connsiteY1107" fmla="*/ 3310399 h 5893281"/>
                <a:gd name="connsiteX1108" fmla="*/ 282569 w 10035679"/>
                <a:gd name="connsiteY1108" fmla="*/ 3310399 h 5893281"/>
                <a:gd name="connsiteX1109" fmla="*/ 272303 w 10035679"/>
                <a:gd name="connsiteY1109" fmla="*/ 3314625 h 5893281"/>
                <a:gd name="connsiteX1110" fmla="*/ 262041 w 10035679"/>
                <a:gd name="connsiteY1110" fmla="*/ 3318853 h 5893281"/>
                <a:gd name="connsiteX1111" fmla="*/ 249966 w 10035679"/>
                <a:gd name="connsiteY1111" fmla="*/ 3318853 h 5893281"/>
                <a:gd name="connsiteX1112" fmla="*/ 235475 w 10035679"/>
                <a:gd name="connsiteY1112" fmla="*/ 3318853 h 5893281"/>
                <a:gd name="connsiteX1113" fmla="*/ 2569600 w 10035679"/>
                <a:gd name="connsiteY1113" fmla="*/ 3279610 h 5893281"/>
                <a:gd name="connsiteX1114" fmla="*/ 2581676 w 10035679"/>
                <a:gd name="connsiteY1114" fmla="*/ 3285647 h 5893281"/>
                <a:gd name="connsiteX1115" fmla="*/ 2587714 w 10035679"/>
                <a:gd name="connsiteY1115" fmla="*/ 3294101 h 5893281"/>
                <a:gd name="connsiteX1116" fmla="*/ 2596168 w 10035679"/>
                <a:gd name="connsiteY1116" fmla="*/ 3300138 h 5893281"/>
                <a:gd name="connsiteX1117" fmla="*/ 2597979 w 10035679"/>
                <a:gd name="connsiteY1117" fmla="*/ 3310403 h 5893281"/>
                <a:gd name="connsiteX1118" fmla="*/ 2597979 w 10035679"/>
                <a:gd name="connsiteY1118" fmla="*/ 3329121 h 5893281"/>
                <a:gd name="connsiteX1119" fmla="*/ 2583487 w 10035679"/>
                <a:gd name="connsiteY1119" fmla="*/ 3329121 h 5893281"/>
                <a:gd name="connsiteX1120" fmla="*/ 2581676 w 10035679"/>
                <a:gd name="connsiteY1120" fmla="*/ 3318856 h 5893281"/>
                <a:gd name="connsiteX1121" fmla="*/ 2577450 w 10035679"/>
                <a:gd name="connsiteY1121" fmla="*/ 3314630 h 5893281"/>
                <a:gd name="connsiteX1122" fmla="*/ 2573826 w 10035679"/>
                <a:gd name="connsiteY1122" fmla="*/ 3308591 h 5893281"/>
                <a:gd name="connsiteX1123" fmla="*/ 2569600 w 10035679"/>
                <a:gd name="connsiteY1123" fmla="*/ 3300138 h 5893281"/>
                <a:gd name="connsiteX1124" fmla="*/ 2569600 w 10035679"/>
                <a:gd name="connsiteY1124" fmla="*/ 3294101 h 5893281"/>
                <a:gd name="connsiteX1125" fmla="*/ 8147123 w 10035679"/>
                <a:gd name="connsiteY1125" fmla="*/ 3265119 h 5893281"/>
                <a:gd name="connsiteX1126" fmla="*/ 8153160 w 10035679"/>
                <a:gd name="connsiteY1126" fmla="*/ 3271156 h 5893281"/>
                <a:gd name="connsiteX1127" fmla="*/ 8157386 w 10035679"/>
                <a:gd name="connsiteY1127" fmla="*/ 3279610 h 5893281"/>
                <a:gd name="connsiteX1128" fmla="*/ 8161009 w 10035679"/>
                <a:gd name="connsiteY1128" fmla="*/ 3285647 h 5893281"/>
                <a:gd name="connsiteX1129" fmla="*/ 8161009 w 10035679"/>
                <a:gd name="connsiteY1129" fmla="*/ 3295912 h 5893281"/>
                <a:gd name="connsiteX1130" fmla="*/ 8161009 w 10035679"/>
                <a:gd name="connsiteY1130" fmla="*/ 3310401 h 5893281"/>
                <a:gd name="connsiteX1131" fmla="*/ 8132632 w 10035679"/>
                <a:gd name="connsiteY1131" fmla="*/ 3382252 h 5893281"/>
                <a:gd name="connsiteX1132" fmla="*/ 8118743 w 10035679"/>
                <a:gd name="connsiteY1132" fmla="*/ 3364137 h 5893281"/>
                <a:gd name="connsiteX1133" fmla="*/ 8112706 w 10035679"/>
                <a:gd name="connsiteY1133" fmla="*/ 3347836 h 5893281"/>
                <a:gd name="connsiteX1134" fmla="*/ 8108480 w 10035679"/>
                <a:gd name="connsiteY1134" fmla="*/ 3318855 h 5893281"/>
                <a:gd name="connsiteX1135" fmla="*/ 2553298 w 10035679"/>
                <a:gd name="connsiteY1135" fmla="*/ 3232516 h 5893281"/>
                <a:gd name="connsiteX1136" fmla="*/ 2597976 w 10035679"/>
                <a:gd name="connsiteY1136" fmla="*/ 3232516 h 5893281"/>
                <a:gd name="connsiteX1137" fmla="*/ 2602202 w 10035679"/>
                <a:gd name="connsiteY1137" fmla="*/ 3238553 h 5893281"/>
                <a:gd name="connsiteX1138" fmla="*/ 2610051 w 10035679"/>
                <a:gd name="connsiteY1138" fmla="*/ 3242779 h 5893281"/>
                <a:gd name="connsiteX1139" fmla="*/ 2610051 w 10035679"/>
                <a:gd name="connsiteY1139" fmla="*/ 3247007 h 5893281"/>
                <a:gd name="connsiteX1140" fmla="*/ 2611862 w 10035679"/>
                <a:gd name="connsiteY1140" fmla="*/ 3250628 h 5893281"/>
                <a:gd name="connsiteX1141" fmla="*/ 2611862 w 10035679"/>
                <a:gd name="connsiteY1141" fmla="*/ 3253043 h 5893281"/>
                <a:gd name="connsiteX1142" fmla="*/ 2610051 w 10035679"/>
                <a:gd name="connsiteY1142" fmla="*/ 3257269 h 5893281"/>
                <a:gd name="connsiteX1143" fmla="*/ 2610051 w 10035679"/>
                <a:gd name="connsiteY1143" fmla="*/ 3265119 h 5893281"/>
                <a:gd name="connsiteX1144" fmla="*/ 2597976 w 10035679"/>
                <a:gd name="connsiteY1144" fmla="*/ 3257269 h 5893281"/>
                <a:gd name="connsiteX1145" fmla="*/ 2587711 w 10035679"/>
                <a:gd name="connsiteY1145" fmla="*/ 3253043 h 5893281"/>
                <a:gd name="connsiteX1146" fmla="*/ 2577448 w 10035679"/>
                <a:gd name="connsiteY1146" fmla="*/ 3253043 h 5893281"/>
                <a:gd name="connsiteX1147" fmla="*/ 2569599 w 10035679"/>
                <a:gd name="connsiteY1147" fmla="*/ 3250628 h 5893281"/>
                <a:gd name="connsiteX1148" fmla="*/ 2563562 w 10035679"/>
                <a:gd name="connsiteY1148" fmla="*/ 3250628 h 5893281"/>
                <a:gd name="connsiteX1149" fmla="*/ 2555108 w 10035679"/>
                <a:gd name="connsiteY1149" fmla="*/ 3247007 h 5893281"/>
                <a:gd name="connsiteX1150" fmla="*/ 2553298 w 10035679"/>
                <a:gd name="connsiteY1150" fmla="*/ 3238553 h 5893281"/>
                <a:gd name="connsiteX1151" fmla="*/ 8374133 w 10035679"/>
                <a:gd name="connsiteY1151" fmla="*/ 3098482 h 5893281"/>
                <a:gd name="connsiteX1152" fmla="*/ 8380170 w 10035679"/>
                <a:gd name="connsiteY1152" fmla="*/ 3102708 h 5893281"/>
                <a:gd name="connsiteX1153" fmla="*/ 8383793 w 10035679"/>
                <a:gd name="connsiteY1153" fmla="*/ 3102708 h 5893281"/>
                <a:gd name="connsiteX1154" fmla="*/ 8383793 w 10035679"/>
                <a:gd name="connsiteY1154" fmla="*/ 3106935 h 5893281"/>
                <a:gd name="connsiteX1155" fmla="*/ 8388019 w 10035679"/>
                <a:gd name="connsiteY1155" fmla="*/ 3112973 h 5893281"/>
                <a:gd name="connsiteX1156" fmla="*/ 8388019 w 10035679"/>
                <a:gd name="connsiteY1156" fmla="*/ 3121426 h 5893281"/>
                <a:gd name="connsiteX1157" fmla="*/ 8383793 w 10035679"/>
                <a:gd name="connsiteY1157" fmla="*/ 3131691 h 5893281"/>
                <a:gd name="connsiteX1158" fmla="*/ 8375943 w 10035679"/>
                <a:gd name="connsiteY1158" fmla="*/ 3141954 h 5893281"/>
                <a:gd name="connsiteX1159" fmla="*/ 8374133 w 10035679"/>
                <a:gd name="connsiteY1159" fmla="*/ 3152219 h 5893281"/>
                <a:gd name="connsiteX1160" fmla="*/ 8355416 w 10035679"/>
                <a:gd name="connsiteY1160" fmla="*/ 3152219 h 5893281"/>
                <a:gd name="connsiteX1161" fmla="*/ 8355416 w 10035679"/>
                <a:gd name="connsiteY1161" fmla="*/ 3127463 h 5893281"/>
                <a:gd name="connsiteX1162" fmla="*/ 8362058 w 10035679"/>
                <a:gd name="connsiteY1162" fmla="*/ 3125049 h 5893281"/>
                <a:gd name="connsiteX1163" fmla="*/ 8365679 w 10035679"/>
                <a:gd name="connsiteY1163" fmla="*/ 3117200 h 5893281"/>
                <a:gd name="connsiteX1164" fmla="*/ 8369907 w 10035679"/>
                <a:gd name="connsiteY1164" fmla="*/ 3111161 h 5893281"/>
                <a:gd name="connsiteX1165" fmla="*/ 8278740 w 10035679"/>
                <a:gd name="connsiteY1165" fmla="*/ 3001881 h 5893281"/>
                <a:gd name="connsiteX1166" fmla="*/ 8302889 w 10035679"/>
                <a:gd name="connsiteY1166" fmla="*/ 3001881 h 5893281"/>
                <a:gd name="connsiteX1167" fmla="*/ 8302889 w 10035679"/>
                <a:gd name="connsiteY1167" fmla="*/ 3026637 h 5893281"/>
                <a:gd name="connsiteX1168" fmla="*/ 8270891 w 10035679"/>
                <a:gd name="connsiteY1168" fmla="*/ 3026637 h 5893281"/>
                <a:gd name="connsiteX1169" fmla="*/ 8270891 w 10035679"/>
                <a:gd name="connsiteY1169" fmla="*/ 3010334 h 5893281"/>
                <a:gd name="connsiteX1170" fmla="*/ 8278740 w 10035679"/>
                <a:gd name="connsiteY1170" fmla="*/ 3010334 h 5893281"/>
                <a:gd name="connsiteX1171" fmla="*/ 5703707 w 10035679"/>
                <a:gd name="connsiteY1171" fmla="*/ 2933656 h 5893281"/>
                <a:gd name="connsiteX1172" fmla="*/ 5721819 w 10035679"/>
                <a:gd name="connsiteY1172" fmla="*/ 2933656 h 5893281"/>
                <a:gd name="connsiteX1173" fmla="*/ 5713970 w 10035679"/>
                <a:gd name="connsiteY1173" fmla="*/ 2943920 h 5893281"/>
                <a:gd name="connsiteX1174" fmla="*/ 5707933 w 10035679"/>
                <a:gd name="connsiteY1174" fmla="*/ 2952372 h 5893281"/>
                <a:gd name="connsiteX1175" fmla="*/ 5699481 w 10035679"/>
                <a:gd name="connsiteY1175" fmla="*/ 2958409 h 5893281"/>
                <a:gd name="connsiteX1176" fmla="*/ 5693443 w 10035679"/>
                <a:gd name="connsiteY1176" fmla="*/ 2966863 h 5893281"/>
                <a:gd name="connsiteX1177" fmla="*/ 5681367 w 10035679"/>
                <a:gd name="connsiteY1177" fmla="*/ 2972900 h 5893281"/>
                <a:gd name="connsiteX1178" fmla="*/ 5675331 w 10035679"/>
                <a:gd name="connsiteY1178" fmla="*/ 2972900 h 5893281"/>
                <a:gd name="connsiteX1179" fmla="*/ 5675331 w 10035679"/>
                <a:gd name="connsiteY1179" fmla="*/ 2977126 h 5893281"/>
                <a:gd name="connsiteX1180" fmla="*/ 5671105 w 10035679"/>
                <a:gd name="connsiteY1180" fmla="*/ 2977126 h 5893281"/>
                <a:gd name="connsiteX1181" fmla="*/ 5665066 w 10035679"/>
                <a:gd name="connsiteY1181" fmla="*/ 2977126 h 5893281"/>
                <a:gd name="connsiteX1182" fmla="*/ 5657217 w 10035679"/>
                <a:gd name="connsiteY1182" fmla="*/ 2981352 h 5893281"/>
                <a:gd name="connsiteX1183" fmla="*/ 5651180 w 10035679"/>
                <a:gd name="connsiteY1183" fmla="*/ 2954183 h 5893281"/>
                <a:gd name="connsiteX1184" fmla="*/ 5665066 w 10035679"/>
                <a:gd name="connsiteY1184" fmla="*/ 2952372 h 5893281"/>
                <a:gd name="connsiteX1185" fmla="*/ 5679557 w 10035679"/>
                <a:gd name="connsiteY1185" fmla="*/ 2943920 h 5893281"/>
                <a:gd name="connsiteX1186" fmla="*/ 5693443 w 10035679"/>
                <a:gd name="connsiteY1186" fmla="*/ 2940297 h 5893281"/>
                <a:gd name="connsiteX1187" fmla="*/ 5409677 w 10035679"/>
                <a:gd name="connsiteY1187" fmla="*/ 2923393 h 5893281"/>
                <a:gd name="connsiteX1188" fmla="*/ 5428394 w 10035679"/>
                <a:gd name="connsiteY1188" fmla="*/ 2930034 h 5893281"/>
                <a:gd name="connsiteX1189" fmla="*/ 5448318 w 10035679"/>
                <a:gd name="connsiteY1189" fmla="*/ 2937883 h 5893281"/>
                <a:gd name="connsiteX1190" fmla="*/ 5472467 w 10035679"/>
                <a:gd name="connsiteY1190" fmla="*/ 2943920 h 5893281"/>
                <a:gd name="connsiteX1191" fmla="*/ 5486958 w 10035679"/>
                <a:gd name="connsiteY1191" fmla="*/ 2954184 h 5893281"/>
                <a:gd name="connsiteX1192" fmla="*/ 5430204 w 10035679"/>
                <a:gd name="connsiteY1192" fmla="*/ 2954184 h 5893281"/>
                <a:gd name="connsiteX1193" fmla="*/ 5424168 w 10035679"/>
                <a:gd name="connsiteY1193" fmla="*/ 2952371 h 5893281"/>
                <a:gd name="connsiteX1194" fmla="*/ 5419942 w 10035679"/>
                <a:gd name="connsiteY1194" fmla="*/ 2952371 h 5893281"/>
                <a:gd name="connsiteX1195" fmla="*/ 5413903 w 10035679"/>
                <a:gd name="connsiteY1195" fmla="*/ 2948145 h 5893281"/>
                <a:gd name="connsiteX1196" fmla="*/ 5400017 w 10035679"/>
                <a:gd name="connsiteY1196" fmla="*/ 2948145 h 5893281"/>
                <a:gd name="connsiteX1197" fmla="*/ 5400017 w 10035679"/>
                <a:gd name="connsiteY1197" fmla="*/ 2940297 h 5893281"/>
                <a:gd name="connsiteX1198" fmla="*/ 5403640 w 10035679"/>
                <a:gd name="connsiteY1198" fmla="*/ 2937883 h 5893281"/>
                <a:gd name="connsiteX1199" fmla="*/ 5406054 w 10035679"/>
                <a:gd name="connsiteY1199" fmla="*/ 2933657 h 5893281"/>
                <a:gd name="connsiteX1200" fmla="*/ 5406054 w 10035679"/>
                <a:gd name="connsiteY1200" fmla="*/ 2930034 h 5893281"/>
                <a:gd name="connsiteX1201" fmla="*/ 4778163 w 10035679"/>
                <a:gd name="connsiteY1201" fmla="*/ 2783926 h 5893281"/>
                <a:gd name="connsiteX1202" fmla="*/ 4826467 w 10035679"/>
                <a:gd name="connsiteY1202" fmla="*/ 2783926 h 5893281"/>
                <a:gd name="connsiteX1203" fmla="*/ 4826467 w 10035679"/>
                <a:gd name="connsiteY1203" fmla="*/ 2789963 h 5893281"/>
                <a:gd name="connsiteX1204" fmla="*/ 4816201 w 10035679"/>
                <a:gd name="connsiteY1204" fmla="*/ 2794191 h 5893281"/>
                <a:gd name="connsiteX1205" fmla="*/ 4812578 w 10035679"/>
                <a:gd name="connsiteY1205" fmla="*/ 2797812 h 5893281"/>
                <a:gd name="connsiteX1206" fmla="*/ 4805936 w 10035679"/>
                <a:gd name="connsiteY1206" fmla="*/ 2800228 h 5893281"/>
                <a:gd name="connsiteX1207" fmla="*/ 4798089 w 10035679"/>
                <a:gd name="connsiteY1207" fmla="*/ 2804454 h 5893281"/>
                <a:gd name="connsiteX1208" fmla="*/ 4787824 w 10035679"/>
                <a:gd name="connsiteY1208" fmla="*/ 2804454 h 5893281"/>
                <a:gd name="connsiteX1209" fmla="*/ 5528015 w 10035679"/>
                <a:gd name="connsiteY1209" fmla="*/ 2742266 h 5893281"/>
                <a:gd name="connsiteX1210" fmla="*/ 5523789 w 10035679"/>
                <a:gd name="connsiteY1210" fmla="*/ 2746492 h 5893281"/>
                <a:gd name="connsiteX1211" fmla="*/ 5519561 w 10035679"/>
                <a:gd name="connsiteY1211" fmla="*/ 2750719 h 5893281"/>
                <a:gd name="connsiteX1212" fmla="*/ 5515335 w 10035679"/>
                <a:gd name="connsiteY1212" fmla="*/ 2750719 h 5893281"/>
                <a:gd name="connsiteX1213" fmla="*/ 5515335 w 10035679"/>
                <a:gd name="connsiteY1213" fmla="*/ 2754945 h 5893281"/>
                <a:gd name="connsiteX1214" fmla="*/ 5513524 w 10035679"/>
                <a:gd name="connsiteY1214" fmla="*/ 2756755 h 5893281"/>
                <a:gd name="connsiteX1215" fmla="*/ 5510506 w 10035679"/>
                <a:gd name="connsiteY1215" fmla="*/ 2765209 h 5893281"/>
                <a:gd name="connsiteX1216" fmla="*/ 5516542 w 10035679"/>
                <a:gd name="connsiteY1216" fmla="*/ 2765209 h 5893281"/>
                <a:gd name="connsiteX1217" fmla="*/ 5528618 w 10035679"/>
                <a:gd name="connsiteY1217" fmla="*/ 2760983 h 5893281"/>
                <a:gd name="connsiteX1218" fmla="*/ 5534656 w 10035679"/>
                <a:gd name="connsiteY1218" fmla="*/ 2756755 h 5893281"/>
                <a:gd name="connsiteX1219" fmla="*/ 5542504 w 10035679"/>
                <a:gd name="connsiteY1219" fmla="*/ 2754945 h 5893281"/>
                <a:gd name="connsiteX1220" fmla="*/ 5548542 w 10035679"/>
                <a:gd name="connsiteY1220" fmla="*/ 2750719 h 5893281"/>
                <a:gd name="connsiteX1221" fmla="*/ 5556392 w 10035679"/>
                <a:gd name="connsiteY1221" fmla="*/ 2742266 h 5893281"/>
                <a:gd name="connsiteX1222" fmla="*/ 4996725 w 10035679"/>
                <a:gd name="connsiteY1222" fmla="*/ 2742266 h 5893281"/>
                <a:gd name="connsiteX1223" fmla="*/ 5006990 w 10035679"/>
                <a:gd name="connsiteY1223" fmla="*/ 2742266 h 5893281"/>
                <a:gd name="connsiteX1224" fmla="*/ 5020872 w 10035679"/>
                <a:gd name="connsiteY1224" fmla="*/ 2742266 h 5893281"/>
                <a:gd name="connsiteX1225" fmla="*/ 5025097 w 10035679"/>
                <a:gd name="connsiteY1225" fmla="*/ 2775475 h 5893281"/>
                <a:gd name="connsiteX1226" fmla="*/ 5029326 w 10035679"/>
                <a:gd name="connsiteY1226" fmla="*/ 2814718 h 5893281"/>
                <a:gd name="connsiteX1227" fmla="*/ 5010613 w 10035679"/>
                <a:gd name="connsiteY1227" fmla="*/ 2814718 h 5893281"/>
                <a:gd name="connsiteX1228" fmla="*/ 5006990 w 10035679"/>
                <a:gd name="connsiteY1228" fmla="*/ 2818341 h 5893281"/>
                <a:gd name="connsiteX1229" fmla="*/ 5000952 w 10035679"/>
                <a:gd name="connsiteY1229" fmla="*/ 2818341 h 5893281"/>
                <a:gd name="connsiteX1230" fmla="*/ 4992498 w 10035679"/>
                <a:gd name="connsiteY1230" fmla="*/ 2818341 h 5893281"/>
                <a:gd name="connsiteX1231" fmla="*/ 4982234 w 10035679"/>
                <a:gd name="connsiteY1231" fmla="*/ 2822567 h 5893281"/>
                <a:gd name="connsiteX1232" fmla="*/ 4978611 w 10035679"/>
                <a:gd name="connsiteY1232" fmla="*/ 2794190 h 5893281"/>
                <a:gd name="connsiteX1233" fmla="*/ 4978611 w 10035679"/>
                <a:gd name="connsiteY1233" fmla="*/ 2765210 h 5893281"/>
                <a:gd name="connsiteX1234" fmla="*/ 4982234 w 10035679"/>
                <a:gd name="connsiteY1234" fmla="*/ 2750719 h 5893281"/>
                <a:gd name="connsiteX1235" fmla="*/ 4988271 w 10035679"/>
                <a:gd name="connsiteY1235" fmla="*/ 2746493 h 5893281"/>
                <a:gd name="connsiteX1236" fmla="*/ 5002761 w 10035679"/>
                <a:gd name="connsiteY1236" fmla="*/ 2672229 h 5893281"/>
                <a:gd name="connsiteX1237" fmla="*/ 5020872 w 10035679"/>
                <a:gd name="connsiteY1237" fmla="*/ 2672229 h 5893281"/>
                <a:gd name="connsiteX1238" fmla="*/ 5016650 w 10035679"/>
                <a:gd name="connsiteY1238" fmla="*/ 2686722 h 5893281"/>
                <a:gd name="connsiteX1239" fmla="*/ 5016650 w 10035679"/>
                <a:gd name="connsiteY1239" fmla="*/ 2696984 h 5893281"/>
                <a:gd name="connsiteX1240" fmla="*/ 5016650 w 10035679"/>
                <a:gd name="connsiteY1240" fmla="*/ 2707249 h 5893281"/>
                <a:gd name="connsiteX1241" fmla="*/ 5014837 w 10035679"/>
                <a:gd name="connsiteY1241" fmla="*/ 2715701 h 5893281"/>
                <a:gd name="connsiteX1242" fmla="*/ 5010611 w 10035679"/>
                <a:gd name="connsiteY1242" fmla="*/ 2725966 h 5893281"/>
                <a:gd name="connsiteX1243" fmla="*/ 4996723 w 10035679"/>
                <a:gd name="connsiteY1243" fmla="*/ 2725966 h 5893281"/>
                <a:gd name="connsiteX1244" fmla="*/ 4996723 w 10035679"/>
                <a:gd name="connsiteY1244" fmla="*/ 2711475 h 5893281"/>
                <a:gd name="connsiteX1245" fmla="*/ 5000950 w 10035679"/>
                <a:gd name="connsiteY1245" fmla="*/ 2696984 h 5893281"/>
                <a:gd name="connsiteX1246" fmla="*/ 5000950 w 10035679"/>
                <a:gd name="connsiteY1246" fmla="*/ 2683099 h 5893281"/>
                <a:gd name="connsiteX1247" fmla="*/ 2690868 w 10035679"/>
                <a:gd name="connsiteY1247" fmla="*/ 2573919 h 5893281"/>
                <a:gd name="connsiteX1248" fmla="*/ 2687343 w 10035679"/>
                <a:gd name="connsiteY1248" fmla="*/ 2577441 h 5893281"/>
                <a:gd name="connsiteX1249" fmla="*/ 2683191 w 10035679"/>
                <a:gd name="connsiteY1249" fmla="*/ 2581593 h 5893281"/>
                <a:gd name="connsiteX1250" fmla="*/ 2687332 w 10035679"/>
                <a:gd name="connsiteY1250" fmla="*/ 2578042 h 5893281"/>
                <a:gd name="connsiteX1251" fmla="*/ 8730353 w 10035679"/>
                <a:gd name="connsiteY1251" fmla="*/ 2573817 h 5893281"/>
                <a:gd name="connsiteX1252" fmla="*/ 8748465 w 10035679"/>
                <a:gd name="connsiteY1252" fmla="*/ 2600382 h 5893281"/>
                <a:gd name="connsiteX1253" fmla="*/ 8764766 w 10035679"/>
                <a:gd name="connsiteY1253" fmla="*/ 2614870 h 5893281"/>
                <a:gd name="connsiteX1254" fmla="*/ 8787106 w 10035679"/>
                <a:gd name="connsiteY1254" fmla="*/ 2620909 h 5893281"/>
                <a:gd name="connsiteX1255" fmla="*/ 8801597 w 10035679"/>
                <a:gd name="connsiteY1255" fmla="*/ 2629361 h 5893281"/>
                <a:gd name="connsiteX1256" fmla="*/ 8815483 w 10035679"/>
                <a:gd name="connsiteY1256" fmla="*/ 2639626 h 5893281"/>
                <a:gd name="connsiteX1257" fmla="*/ 8819709 w 10035679"/>
                <a:gd name="connsiteY1257" fmla="*/ 2645663 h 5893281"/>
                <a:gd name="connsiteX1258" fmla="*/ 8821520 w 10035679"/>
                <a:gd name="connsiteY1258" fmla="*/ 2654115 h 5893281"/>
                <a:gd name="connsiteX1259" fmla="*/ 8821520 w 10035679"/>
                <a:gd name="connsiteY1259" fmla="*/ 2660153 h 5893281"/>
                <a:gd name="connsiteX1260" fmla="*/ 8821520 w 10035679"/>
                <a:gd name="connsiteY1260" fmla="*/ 2672229 h 5893281"/>
                <a:gd name="connsiteX1261" fmla="*/ 8797369 w 10035679"/>
                <a:gd name="connsiteY1261" fmla="*/ 2678871 h 5893281"/>
                <a:gd name="connsiteX1262" fmla="*/ 8779257 w 10035679"/>
                <a:gd name="connsiteY1262" fmla="*/ 2693359 h 5893281"/>
                <a:gd name="connsiteX1263" fmla="*/ 8764766 w 10035679"/>
                <a:gd name="connsiteY1263" fmla="*/ 2707247 h 5893281"/>
                <a:gd name="connsiteX1264" fmla="*/ 8744844 w 10035679"/>
                <a:gd name="connsiteY1264" fmla="*/ 2717510 h 5893281"/>
                <a:gd name="connsiteX1265" fmla="*/ 8736389 w 10035679"/>
                <a:gd name="connsiteY1265" fmla="*/ 2707247 h 5893281"/>
                <a:gd name="connsiteX1266" fmla="*/ 8730353 w 10035679"/>
                <a:gd name="connsiteY1266" fmla="*/ 2703624 h 5893281"/>
                <a:gd name="connsiteX1267" fmla="*/ 8724316 w 10035679"/>
                <a:gd name="connsiteY1267" fmla="*/ 2701208 h 5893281"/>
                <a:gd name="connsiteX1268" fmla="*/ 8716467 w 10035679"/>
                <a:gd name="connsiteY1268" fmla="*/ 2703624 h 5893281"/>
                <a:gd name="connsiteX1269" fmla="*/ 8710428 w 10035679"/>
                <a:gd name="connsiteY1269" fmla="*/ 2707247 h 5893281"/>
                <a:gd name="connsiteX1270" fmla="*/ 8706202 w 10035679"/>
                <a:gd name="connsiteY1270" fmla="*/ 2715699 h 5893281"/>
                <a:gd name="connsiteX1271" fmla="*/ 8698353 w 10035679"/>
                <a:gd name="connsiteY1271" fmla="*/ 2717510 h 5893281"/>
                <a:gd name="connsiteX1272" fmla="*/ 8710428 w 10035679"/>
                <a:gd name="connsiteY1272" fmla="*/ 2760980 h 5893281"/>
                <a:gd name="connsiteX1273" fmla="*/ 8712241 w 10035679"/>
                <a:gd name="connsiteY1273" fmla="*/ 2794188 h 5893281"/>
                <a:gd name="connsiteX1274" fmla="*/ 8712241 w 10035679"/>
                <a:gd name="connsiteY1274" fmla="*/ 2818338 h 5893281"/>
                <a:gd name="connsiteX1275" fmla="*/ 8710428 w 10035679"/>
                <a:gd name="connsiteY1275" fmla="*/ 2843092 h 5893281"/>
                <a:gd name="connsiteX1276" fmla="*/ 8701976 w 10035679"/>
                <a:gd name="connsiteY1276" fmla="*/ 2870261 h 5893281"/>
                <a:gd name="connsiteX1277" fmla="*/ 8695939 w 10035679"/>
                <a:gd name="connsiteY1277" fmla="*/ 2905279 h 5893281"/>
                <a:gd name="connsiteX1278" fmla="*/ 8691711 w 10035679"/>
                <a:gd name="connsiteY1278" fmla="*/ 2948144 h 5893281"/>
                <a:gd name="connsiteX1279" fmla="*/ 8645222 w 10035679"/>
                <a:gd name="connsiteY1279" fmla="*/ 2972899 h 5893281"/>
                <a:gd name="connsiteX1280" fmla="*/ 8592694 w 10035679"/>
                <a:gd name="connsiteY1280" fmla="*/ 2997653 h 5893281"/>
                <a:gd name="connsiteX1281" fmla="*/ 8541979 w 10035679"/>
                <a:gd name="connsiteY1281" fmla="*/ 3020596 h 5893281"/>
                <a:gd name="connsiteX1282" fmla="*/ 8531714 w 10035679"/>
                <a:gd name="connsiteY1282" fmla="*/ 3001879 h 5893281"/>
                <a:gd name="connsiteX1283" fmla="*/ 8522054 w 10035679"/>
                <a:gd name="connsiteY1283" fmla="*/ 2987388 h 5893281"/>
                <a:gd name="connsiteX1284" fmla="*/ 8517828 w 10035679"/>
                <a:gd name="connsiteY1284" fmla="*/ 3001879 h 5893281"/>
                <a:gd name="connsiteX1285" fmla="*/ 8517828 w 10035679"/>
                <a:gd name="connsiteY1285" fmla="*/ 3010331 h 5893281"/>
                <a:gd name="connsiteX1286" fmla="*/ 8516018 w 10035679"/>
                <a:gd name="connsiteY1286" fmla="*/ 3020596 h 5893281"/>
                <a:gd name="connsiteX1287" fmla="*/ 8511792 w 10035679"/>
                <a:gd name="connsiteY1287" fmla="*/ 3026633 h 5893281"/>
                <a:gd name="connsiteX1288" fmla="*/ 8501527 w 10035679"/>
                <a:gd name="connsiteY1288" fmla="*/ 3026633 h 5893281"/>
                <a:gd name="connsiteX1289" fmla="*/ 8493678 w 10035679"/>
                <a:gd name="connsiteY1289" fmla="*/ 3026633 h 5893281"/>
                <a:gd name="connsiteX1290" fmla="*/ 8489451 w 10035679"/>
                <a:gd name="connsiteY1290" fmla="*/ 3030861 h 5893281"/>
                <a:gd name="connsiteX1291" fmla="*/ 8487641 w 10035679"/>
                <a:gd name="connsiteY1291" fmla="*/ 3030861 h 5893281"/>
                <a:gd name="connsiteX1292" fmla="*/ 8483415 w 10035679"/>
                <a:gd name="connsiteY1292" fmla="*/ 3034482 h 5893281"/>
                <a:gd name="connsiteX1293" fmla="*/ 8479189 w 10035679"/>
                <a:gd name="connsiteY1293" fmla="*/ 3038708 h 5893281"/>
                <a:gd name="connsiteX1294" fmla="*/ 8468924 w 10035679"/>
                <a:gd name="connsiteY1294" fmla="*/ 3038708 h 5893281"/>
                <a:gd name="connsiteX1295" fmla="*/ 8459264 w 10035679"/>
                <a:gd name="connsiteY1295" fmla="*/ 3041124 h 5893281"/>
                <a:gd name="connsiteX1296" fmla="*/ 8455038 w 10035679"/>
                <a:gd name="connsiteY1296" fmla="*/ 3034482 h 5893281"/>
                <a:gd name="connsiteX1297" fmla="*/ 8455038 w 10035679"/>
                <a:gd name="connsiteY1297" fmla="*/ 3024219 h 5893281"/>
                <a:gd name="connsiteX1298" fmla="*/ 8455038 w 10035679"/>
                <a:gd name="connsiteY1298" fmla="*/ 3020596 h 5893281"/>
                <a:gd name="connsiteX1299" fmla="*/ 8455038 w 10035679"/>
                <a:gd name="connsiteY1299" fmla="*/ 3012144 h 5893281"/>
                <a:gd name="connsiteX1300" fmla="*/ 8455038 w 10035679"/>
                <a:gd name="connsiteY1300" fmla="*/ 3010331 h 5893281"/>
                <a:gd name="connsiteX1301" fmla="*/ 8446584 w 10035679"/>
                <a:gd name="connsiteY1301" fmla="*/ 3010331 h 5893281"/>
                <a:gd name="connsiteX1302" fmla="*/ 8440547 w 10035679"/>
                <a:gd name="connsiteY1302" fmla="*/ 3006105 h 5893281"/>
                <a:gd name="connsiteX1303" fmla="*/ 8426661 w 10035679"/>
                <a:gd name="connsiteY1303" fmla="*/ 3001879 h 5893281"/>
                <a:gd name="connsiteX1304" fmla="*/ 8426661 w 10035679"/>
                <a:gd name="connsiteY1304" fmla="*/ 3010331 h 5893281"/>
                <a:gd name="connsiteX1305" fmla="*/ 8432698 w 10035679"/>
                <a:gd name="connsiteY1305" fmla="*/ 3020596 h 5893281"/>
                <a:gd name="connsiteX1306" fmla="*/ 8440547 w 10035679"/>
                <a:gd name="connsiteY1306" fmla="*/ 3024219 h 5893281"/>
                <a:gd name="connsiteX1307" fmla="*/ 8440547 w 10035679"/>
                <a:gd name="connsiteY1307" fmla="*/ 3030861 h 5893281"/>
                <a:gd name="connsiteX1308" fmla="*/ 8440547 w 10035679"/>
                <a:gd name="connsiteY1308" fmla="*/ 3041124 h 5893281"/>
                <a:gd name="connsiteX1309" fmla="*/ 8444773 w 10035679"/>
                <a:gd name="connsiteY1309" fmla="*/ 3059238 h 5893281"/>
                <a:gd name="connsiteX1310" fmla="*/ 8432698 w 10035679"/>
                <a:gd name="connsiteY1310" fmla="*/ 3069500 h 5893281"/>
                <a:gd name="connsiteX1311" fmla="*/ 8426661 w 10035679"/>
                <a:gd name="connsiteY1311" fmla="*/ 3083991 h 5893281"/>
                <a:gd name="connsiteX1312" fmla="*/ 8418209 w 10035679"/>
                <a:gd name="connsiteY1312" fmla="*/ 3098480 h 5893281"/>
                <a:gd name="connsiteX1313" fmla="*/ 8394058 w 10035679"/>
                <a:gd name="connsiteY1313" fmla="*/ 3098480 h 5893281"/>
                <a:gd name="connsiteX1314" fmla="*/ 8390435 w 10035679"/>
                <a:gd name="connsiteY1314" fmla="*/ 3069500 h 5893281"/>
                <a:gd name="connsiteX1315" fmla="*/ 8388019 w 10035679"/>
                <a:gd name="connsiteY1315" fmla="*/ 3055009 h 5893281"/>
                <a:gd name="connsiteX1316" fmla="*/ 8380170 w 10035679"/>
                <a:gd name="connsiteY1316" fmla="*/ 3041124 h 5893281"/>
                <a:gd name="connsiteX1317" fmla="*/ 8374133 w 10035679"/>
                <a:gd name="connsiteY1317" fmla="*/ 3020596 h 5893281"/>
                <a:gd name="connsiteX1318" fmla="*/ 8394058 w 10035679"/>
                <a:gd name="connsiteY1318" fmla="*/ 3020596 h 5893281"/>
                <a:gd name="connsiteX1319" fmla="*/ 8418209 w 10035679"/>
                <a:gd name="connsiteY1319" fmla="*/ 2987388 h 5893281"/>
                <a:gd name="connsiteX1320" fmla="*/ 8450810 w 10035679"/>
                <a:gd name="connsiteY1320" fmla="*/ 2958409 h 5893281"/>
                <a:gd name="connsiteX1321" fmla="*/ 8489451 w 10035679"/>
                <a:gd name="connsiteY1321" fmla="*/ 2940297 h 5893281"/>
                <a:gd name="connsiteX1322" fmla="*/ 8503337 w 10035679"/>
                <a:gd name="connsiteY1322" fmla="*/ 2937882 h 5893281"/>
                <a:gd name="connsiteX1323" fmla="*/ 8517828 w 10035679"/>
                <a:gd name="connsiteY1323" fmla="*/ 2937882 h 5893281"/>
                <a:gd name="connsiteX1324" fmla="*/ 8529904 w 10035679"/>
                <a:gd name="connsiteY1324" fmla="*/ 2940297 h 5893281"/>
                <a:gd name="connsiteX1325" fmla="*/ 8535942 w 10035679"/>
                <a:gd name="connsiteY1325" fmla="*/ 2940297 h 5893281"/>
                <a:gd name="connsiteX1326" fmla="*/ 8541979 w 10035679"/>
                <a:gd name="connsiteY1326" fmla="*/ 2940297 h 5893281"/>
                <a:gd name="connsiteX1327" fmla="*/ 8550431 w 10035679"/>
                <a:gd name="connsiteY1327" fmla="*/ 2930032 h 5893281"/>
                <a:gd name="connsiteX1328" fmla="*/ 8556468 w 10035679"/>
                <a:gd name="connsiteY1328" fmla="*/ 2919769 h 5893281"/>
                <a:gd name="connsiteX1329" fmla="*/ 8560091 w 10035679"/>
                <a:gd name="connsiteY1329" fmla="*/ 2908900 h 5893281"/>
                <a:gd name="connsiteX1330" fmla="*/ 8564317 w 10035679"/>
                <a:gd name="connsiteY1330" fmla="*/ 2901053 h 5893281"/>
                <a:gd name="connsiteX1331" fmla="*/ 8570356 w 10035679"/>
                <a:gd name="connsiteY1331" fmla="*/ 2890788 h 5893281"/>
                <a:gd name="connsiteX1332" fmla="*/ 8582431 w 10035679"/>
                <a:gd name="connsiteY1332" fmla="*/ 2884752 h 5893281"/>
                <a:gd name="connsiteX1333" fmla="*/ 8584847 w 10035679"/>
                <a:gd name="connsiteY1333" fmla="*/ 2890788 h 5893281"/>
                <a:gd name="connsiteX1334" fmla="*/ 8588468 w 10035679"/>
                <a:gd name="connsiteY1334" fmla="*/ 2895014 h 5893281"/>
                <a:gd name="connsiteX1335" fmla="*/ 8592694 w 10035679"/>
                <a:gd name="connsiteY1335" fmla="*/ 2895014 h 5893281"/>
                <a:gd name="connsiteX1336" fmla="*/ 8596922 w 10035679"/>
                <a:gd name="connsiteY1336" fmla="*/ 2895014 h 5893281"/>
                <a:gd name="connsiteX1337" fmla="*/ 8598733 w 10035679"/>
                <a:gd name="connsiteY1337" fmla="*/ 2890788 h 5893281"/>
                <a:gd name="connsiteX1338" fmla="*/ 8627110 w 10035679"/>
                <a:gd name="connsiteY1338" fmla="*/ 2866035 h 5893281"/>
                <a:gd name="connsiteX1339" fmla="*/ 8645222 w 10035679"/>
                <a:gd name="connsiteY1339" fmla="*/ 2843092 h 5893281"/>
                <a:gd name="connsiteX1340" fmla="*/ 8653676 w 10035679"/>
                <a:gd name="connsiteY1340" fmla="*/ 2818338 h 5893281"/>
                <a:gd name="connsiteX1341" fmla="*/ 8659713 w 10035679"/>
                <a:gd name="connsiteY1341" fmla="*/ 2789962 h 5893281"/>
                <a:gd name="connsiteX1342" fmla="*/ 8669976 w 10035679"/>
                <a:gd name="connsiteY1342" fmla="*/ 2765206 h 5893281"/>
                <a:gd name="connsiteX1343" fmla="*/ 8691711 w 10035679"/>
                <a:gd name="connsiteY1343" fmla="*/ 2732001 h 5893281"/>
                <a:gd name="connsiteX1344" fmla="*/ 8677825 w 10035679"/>
                <a:gd name="connsiteY1344" fmla="*/ 2732001 h 5893281"/>
                <a:gd name="connsiteX1345" fmla="*/ 8667562 w 10035679"/>
                <a:gd name="connsiteY1345" fmla="*/ 2725962 h 5893281"/>
                <a:gd name="connsiteX1346" fmla="*/ 8663939 w 10035679"/>
                <a:gd name="connsiteY1346" fmla="*/ 2717510 h 5893281"/>
                <a:gd name="connsiteX1347" fmla="*/ 8659713 w 10035679"/>
                <a:gd name="connsiteY1347" fmla="*/ 2711474 h 5893281"/>
                <a:gd name="connsiteX1348" fmla="*/ 8659713 w 10035679"/>
                <a:gd name="connsiteY1348" fmla="*/ 2696983 h 5893281"/>
                <a:gd name="connsiteX1349" fmla="*/ 8659713 w 10035679"/>
                <a:gd name="connsiteY1349" fmla="*/ 2678871 h 5893281"/>
                <a:gd name="connsiteX1350" fmla="*/ 8663939 w 10035679"/>
                <a:gd name="connsiteY1350" fmla="*/ 2674643 h 5893281"/>
                <a:gd name="connsiteX1351" fmla="*/ 8667562 w 10035679"/>
                <a:gd name="connsiteY1351" fmla="*/ 2672229 h 5893281"/>
                <a:gd name="connsiteX1352" fmla="*/ 8667562 w 10035679"/>
                <a:gd name="connsiteY1352" fmla="*/ 2668605 h 5893281"/>
                <a:gd name="connsiteX1353" fmla="*/ 8667562 w 10035679"/>
                <a:gd name="connsiteY1353" fmla="*/ 2664379 h 5893281"/>
                <a:gd name="connsiteX1354" fmla="*/ 8682051 w 10035679"/>
                <a:gd name="connsiteY1354" fmla="*/ 2660153 h 5893281"/>
                <a:gd name="connsiteX1355" fmla="*/ 8691711 w 10035679"/>
                <a:gd name="connsiteY1355" fmla="*/ 2660153 h 5893281"/>
                <a:gd name="connsiteX1356" fmla="*/ 8698353 w 10035679"/>
                <a:gd name="connsiteY1356" fmla="*/ 2658340 h 5893281"/>
                <a:gd name="connsiteX1357" fmla="*/ 8706202 w 10035679"/>
                <a:gd name="connsiteY1357" fmla="*/ 2658340 h 5893281"/>
                <a:gd name="connsiteX1358" fmla="*/ 8706202 w 10035679"/>
                <a:gd name="connsiteY1358" fmla="*/ 2620909 h 5893281"/>
                <a:gd name="connsiteX1359" fmla="*/ 8712241 w 10035679"/>
                <a:gd name="connsiteY1359" fmla="*/ 2592533 h 5893281"/>
                <a:gd name="connsiteX1360" fmla="*/ 5124099 w 10035679"/>
                <a:gd name="connsiteY1360" fmla="*/ 2567174 h 5893281"/>
                <a:gd name="connsiteX1361" fmla="*/ 5122288 w 10035679"/>
                <a:gd name="connsiteY1361" fmla="*/ 2571405 h 5893281"/>
                <a:gd name="connsiteX1362" fmla="*/ 5118062 w 10035679"/>
                <a:gd name="connsiteY1362" fmla="*/ 2571405 h 5893281"/>
                <a:gd name="connsiteX1363" fmla="*/ 5113836 w 10035679"/>
                <a:gd name="connsiteY1363" fmla="*/ 2571405 h 5893281"/>
                <a:gd name="connsiteX1364" fmla="*/ 5113836 w 10035679"/>
                <a:gd name="connsiteY1364" fmla="*/ 2573214 h 5893281"/>
                <a:gd name="connsiteX1365" fmla="*/ 5109610 w 10035679"/>
                <a:gd name="connsiteY1365" fmla="*/ 2573214 h 5893281"/>
                <a:gd name="connsiteX1366" fmla="*/ 5103571 w 10035679"/>
                <a:gd name="connsiteY1366" fmla="*/ 2581666 h 5893281"/>
                <a:gd name="connsiteX1367" fmla="*/ 5095722 w 10035679"/>
                <a:gd name="connsiteY1367" fmla="*/ 2585892 h 5893281"/>
                <a:gd name="connsiteX1368" fmla="*/ 5095722 w 10035679"/>
                <a:gd name="connsiteY1368" fmla="*/ 2587705 h 5893281"/>
                <a:gd name="connsiteX1369" fmla="*/ 5095722 w 10035679"/>
                <a:gd name="connsiteY1369" fmla="*/ 2596157 h 5893281"/>
                <a:gd name="connsiteX1370" fmla="*/ 5095722 w 10035679"/>
                <a:gd name="connsiteY1370" fmla="*/ 2602194 h 5893281"/>
                <a:gd name="connsiteX1371" fmla="*/ 5095722 w 10035679"/>
                <a:gd name="connsiteY1371" fmla="*/ 2614268 h 5893281"/>
                <a:gd name="connsiteX1372" fmla="*/ 5124099 w 10035679"/>
                <a:gd name="connsiteY1372" fmla="*/ 2643250 h 5893281"/>
                <a:gd name="connsiteX1373" fmla="*/ 5150665 w 10035679"/>
                <a:gd name="connsiteY1373" fmla="*/ 2674040 h 5893281"/>
                <a:gd name="connsiteX1374" fmla="*/ 5174815 w 10035679"/>
                <a:gd name="connsiteY1374" fmla="*/ 2710871 h 5893281"/>
                <a:gd name="connsiteX1375" fmla="*/ 5203192 w 10035679"/>
                <a:gd name="connsiteY1375" fmla="*/ 2710871 h 5893281"/>
                <a:gd name="connsiteX1376" fmla="*/ 5203192 w 10035679"/>
                <a:gd name="connsiteY1376" fmla="*/ 2731398 h 5893281"/>
                <a:gd name="connsiteX1377" fmla="*/ 5231569 w 10035679"/>
                <a:gd name="connsiteY1377" fmla="*/ 2741661 h 5893281"/>
                <a:gd name="connsiteX1378" fmla="*/ 5252096 w 10035679"/>
                <a:gd name="connsiteY1378" fmla="*/ 2756153 h 5893281"/>
                <a:gd name="connsiteX1379" fmla="*/ 5274434 w 10035679"/>
                <a:gd name="connsiteY1379" fmla="*/ 2774869 h 5893281"/>
                <a:gd name="connsiteX1380" fmla="*/ 5274434 w 10035679"/>
                <a:gd name="connsiteY1380" fmla="*/ 2783321 h 5893281"/>
                <a:gd name="connsiteX1381" fmla="*/ 5266587 w 10035679"/>
                <a:gd name="connsiteY1381" fmla="*/ 2783321 h 5893281"/>
                <a:gd name="connsiteX1382" fmla="*/ 5260549 w 10035679"/>
                <a:gd name="connsiteY1382" fmla="*/ 2783321 h 5893281"/>
                <a:gd name="connsiteX1383" fmla="*/ 5252699 w 10035679"/>
                <a:gd name="connsiteY1383" fmla="*/ 2783321 h 5893281"/>
                <a:gd name="connsiteX1384" fmla="*/ 5248473 w 10035679"/>
                <a:gd name="connsiteY1384" fmla="*/ 2783321 h 5893281"/>
                <a:gd name="connsiteX1385" fmla="*/ 5242436 w 10035679"/>
                <a:gd name="connsiteY1385" fmla="*/ 2779095 h 5893281"/>
                <a:gd name="connsiteX1386" fmla="*/ 5232172 w 10035679"/>
                <a:gd name="connsiteY1386" fmla="*/ 2774869 h 5893281"/>
                <a:gd name="connsiteX1387" fmla="*/ 5221909 w 10035679"/>
                <a:gd name="connsiteY1387" fmla="*/ 2774869 h 5893281"/>
                <a:gd name="connsiteX1388" fmla="*/ 5221909 w 10035679"/>
                <a:gd name="connsiteY1388" fmla="*/ 2785131 h 5893281"/>
                <a:gd name="connsiteX1389" fmla="*/ 5223720 w 10035679"/>
                <a:gd name="connsiteY1389" fmla="*/ 2793586 h 5893281"/>
                <a:gd name="connsiteX1390" fmla="*/ 5227946 w 10035679"/>
                <a:gd name="connsiteY1390" fmla="*/ 2799622 h 5893281"/>
                <a:gd name="connsiteX1391" fmla="*/ 5227946 w 10035679"/>
                <a:gd name="connsiteY1391" fmla="*/ 2803848 h 5893281"/>
                <a:gd name="connsiteX1392" fmla="*/ 5232172 w 10035679"/>
                <a:gd name="connsiteY1392" fmla="*/ 2812301 h 5893281"/>
                <a:gd name="connsiteX1393" fmla="*/ 5233984 w 10035679"/>
                <a:gd name="connsiteY1393" fmla="*/ 2822565 h 5893281"/>
                <a:gd name="connsiteX1394" fmla="*/ 5223720 w 10035679"/>
                <a:gd name="connsiteY1394" fmla="*/ 2828602 h 5893281"/>
                <a:gd name="connsiteX1395" fmla="*/ 5217683 w 10035679"/>
                <a:gd name="connsiteY1395" fmla="*/ 2837056 h 5893281"/>
                <a:gd name="connsiteX1396" fmla="*/ 5209834 w 10035679"/>
                <a:gd name="connsiteY1396" fmla="*/ 2847318 h 5893281"/>
                <a:gd name="connsiteX1397" fmla="*/ 5203795 w 10035679"/>
                <a:gd name="connsiteY1397" fmla="*/ 2861809 h 5893281"/>
                <a:gd name="connsiteX1398" fmla="*/ 5181457 w 10035679"/>
                <a:gd name="connsiteY1398" fmla="*/ 2861809 h 5893281"/>
                <a:gd name="connsiteX1399" fmla="*/ 5181457 w 10035679"/>
                <a:gd name="connsiteY1399" fmla="*/ 2909505 h 5893281"/>
                <a:gd name="connsiteX1400" fmla="*/ 5165155 w 10035679"/>
                <a:gd name="connsiteY1400" fmla="*/ 2909505 h 5893281"/>
                <a:gd name="connsiteX1401" fmla="*/ 5147041 w 10035679"/>
                <a:gd name="connsiteY1401" fmla="*/ 2895016 h 5893281"/>
                <a:gd name="connsiteX1402" fmla="*/ 5124703 w 10035679"/>
                <a:gd name="connsiteY1402" fmla="*/ 2886562 h 5893281"/>
                <a:gd name="connsiteX1403" fmla="*/ 5108402 w 10035679"/>
                <a:gd name="connsiteY1403" fmla="*/ 2876300 h 5893281"/>
                <a:gd name="connsiteX1404" fmla="*/ 5096327 w 10035679"/>
                <a:gd name="connsiteY1404" fmla="*/ 2851544 h 5893281"/>
                <a:gd name="connsiteX1405" fmla="*/ 5124703 w 10035679"/>
                <a:gd name="connsiteY1405" fmla="*/ 2855772 h 5893281"/>
                <a:gd name="connsiteX1406" fmla="*/ 5153080 w 10035679"/>
                <a:gd name="connsiteY1406" fmla="*/ 2851544 h 5893281"/>
                <a:gd name="connsiteX1407" fmla="*/ 5175418 w 10035679"/>
                <a:gd name="connsiteY1407" fmla="*/ 2843092 h 5893281"/>
                <a:gd name="connsiteX1408" fmla="*/ 5189306 w 10035679"/>
                <a:gd name="connsiteY1408" fmla="*/ 2828602 h 5893281"/>
                <a:gd name="connsiteX1409" fmla="*/ 5193532 w 10035679"/>
                <a:gd name="connsiteY1409" fmla="*/ 2826791 h 5893281"/>
                <a:gd name="connsiteX1410" fmla="*/ 5193532 w 10035679"/>
                <a:gd name="connsiteY1410" fmla="*/ 2822565 h 5893281"/>
                <a:gd name="connsiteX1411" fmla="*/ 5195343 w 10035679"/>
                <a:gd name="connsiteY1411" fmla="*/ 2818339 h 5893281"/>
                <a:gd name="connsiteX1412" fmla="*/ 5195343 w 10035679"/>
                <a:gd name="connsiteY1412" fmla="*/ 2812301 h 5893281"/>
                <a:gd name="connsiteX1413" fmla="*/ 5195343 w 10035679"/>
                <a:gd name="connsiteY1413" fmla="*/ 2803848 h 5893281"/>
                <a:gd name="connsiteX1414" fmla="*/ 5142815 w 10035679"/>
                <a:gd name="connsiteY1414" fmla="*/ 2764604 h 5893281"/>
                <a:gd name="connsiteX1415" fmla="*/ 5086062 w 10035679"/>
                <a:gd name="connsiteY1415" fmla="*/ 2725360 h 5893281"/>
                <a:gd name="connsiteX1416" fmla="*/ 5067950 w 10035679"/>
                <a:gd name="connsiteY1416" fmla="*/ 2703021 h 5893281"/>
                <a:gd name="connsiteX1417" fmla="*/ 5051662 w 10035679"/>
                <a:gd name="connsiteY1417" fmla="*/ 2682495 h 5893281"/>
                <a:gd name="connsiteX1418" fmla="*/ 5037776 w 10035679"/>
                <a:gd name="connsiteY1418" fmla="*/ 2657739 h 5893281"/>
                <a:gd name="connsiteX1419" fmla="*/ 5015441 w 10035679"/>
                <a:gd name="connsiteY1419" fmla="*/ 2635401 h 5893281"/>
                <a:gd name="connsiteX1420" fmla="*/ 4987064 w 10035679"/>
                <a:gd name="connsiteY1420" fmla="*/ 2625135 h 5893281"/>
                <a:gd name="connsiteX1421" fmla="*/ 4962913 w 10035679"/>
                <a:gd name="connsiteY1421" fmla="*/ 2645663 h 5893281"/>
                <a:gd name="connsiteX1422" fmla="*/ 4930311 w 10035679"/>
                <a:gd name="connsiteY1422" fmla="*/ 2664379 h 5893281"/>
                <a:gd name="connsiteX1423" fmla="*/ 4891671 w 10035679"/>
                <a:gd name="connsiteY1423" fmla="*/ 2672833 h 5893281"/>
                <a:gd name="connsiteX1424" fmla="*/ 4887444 w 10035679"/>
                <a:gd name="connsiteY1424" fmla="*/ 2664379 h 5893281"/>
                <a:gd name="connsiteX1425" fmla="*/ 4885632 w 10035679"/>
                <a:gd name="connsiteY1425" fmla="*/ 2658345 h 5893281"/>
                <a:gd name="connsiteX1426" fmla="*/ 4881407 w 10035679"/>
                <a:gd name="connsiteY1426" fmla="*/ 2654117 h 5893281"/>
                <a:gd name="connsiteX1427" fmla="*/ 4873557 w 10035679"/>
                <a:gd name="connsiteY1427" fmla="*/ 2654117 h 5893281"/>
                <a:gd name="connsiteX1428" fmla="*/ 4871746 w 10035679"/>
                <a:gd name="connsiteY1428" fmla="*/ 2654117 h 5893281"/>
                <a:gd name="connsiteX1429" fmla="*/ 4863898 w 10035679"/>
                <a:gd name="connsiteY1429" fmla="*/ 2658345 h 5893281"/>
                <a:gd name="connsiteX1430" fmla="*/ 4845785 w 10035679"/>
                <a:gd name="connsiteY1430" fmla="*/ 2672833 h 5893281"/>
                <a:gd name="connsiteX1431" fmla="*/ 4839746 w 10035679"/>
                <a:gd name="connsiteY1431" fmla="*/ 2693362 h 5893281"/>
                <a:gd name="connsiteX1432" fmla="*/ 4835519 w 10035679"/>
                <a:gd name="connsiteY1432" fmla="*/ 2715700 h 5893281"/>
                <a:gd name="connsiteX1433" fmla="*/ 4825258 w 10035679"/>
                <a:gd name="connsiteY1433" fmla="*/ 2732001 h 5893281"/>
                <a:gd name="connsiteX1434" fmla="*/ 4786617 w 10035679"/>
                <a:gd name="connsiteY1434" fmla="*/ 2732001 h 5893281"/>
                <a:gd name="connsiteX1435" fmla="*/ 4772730 w 10035679"/>
                <a:gd name="connsiteY1435" fmla="*/ 2750719 h 5893281"/>
                <a:gd name="connsiteX1436" fmla="*/ 4762465 w 10035679"/>
                <a:gd name="connsiteY1436" fmla="*/ 2771246 h 5893281"/>
                <a:gd name="connsiteX1437" fmla="*/ 4754618 w 10035679"/>
                <a:gd name="connsiteY1437" fmla="*/ 2797812 h 5893281"/>
                <a:gd name="connsiteX1438" fmla="*/ 4750388 w 10035679"/>
                <a:gd name="connsiteY1438" fmla="*/ 2799622 h 5893281"/>
                <a:gd name="connsiteX1439" fmla="*/ 4750388 w 10035679"/>
                <a:gd name="connsiteY1439" fmla="*/ 2808074 h 5893281"/>
                <a:gd name="connsiteX1440" fmla="*/ 4754618 w 10035679"/>
                <a:gd name="connsiteY1440" fmla="*/ 2812301 h 5893281"/>
                <a:gd name="connsiteX1441" fmla="*/ 4758844 w 10035679"/>
                <a:gd name="connsiteY1441" fmla="*/ 2814113 h 5893281"/>
                <a:gd name="connsiteX1442" fmla="*/ 4764881 w 10035679"/>
                <a:gd name="connsiteY1442" fmla="*/ 2822565 h 5893281"/>
                <a:gd name="connsiteX1443" fmla="*/ 4769107 w 10035679"/>
                <a:gd name="connsiteY1443" fmla="*/ 2828602 h 5893281"/>
                <a:gd name="connsiteX1444" fmla="*/ 4758844 w 10035679"/>
                <a:gd name="connsiteY1444" fmla="*/ 2828602 h 5893281"/>
                <a:gd name="connsiteX1445" fmla="*/ 4754618 w 10035679"/>
                <a:gd name="connsiteY1445" fmla="*/ 2832830 h 5893281"/>
                <a:gd name="connsiteX1446" fmla="*/ 4750388 w 10035679"/>
                <a:gd name="connsiteY1446" fmla="*/ 2832830 h 5893281"/>
                <a:gd name="connsiteX1447" fmla="*/ 4748579 w 10035679"/>
                <a:gd name="connsiteY1447" fmla="*/ 2837056 h 5893281"/>
                <a:gd name="connsiteX1448" fmla="*/ 4744353 w 10035679"/>
                <a:gd name="connsiteY1448" fmla="*/ 2841282 h 5893281"/>
                <a:gd name="connsiteX1449" fmla="*/ 4736503 w 10035679"/>
                <a:gd name="connsiteY1449" fmla="*/ 2843092 h 5893281"/>
                <a:gd name="connsiteX1450" fmla="*/ 4736503 w 10035679"/>
                <a:gd name="connsiteY1450" fmla="*/ 2851544 h 5893281"/>
                <a:gd name="connsiteX1451" fmla="*/ 4736503 w 10035679"/>
                <a:gd name="connsiteY1451" fmla="*/ 2855772 h 5893281"/>
                <a:gd name="connsiteX1452" fmla="*/ 4736503 w 10035679"/>
                <a:gd name="connsiteY1452" fmla="*/ 2859393 h 5893281"/>
                <a:gd name="connsiteX1453" fmla="*/ 4736503 w 10035679"/>
                <a:gd name="connsiteY1453" fmla="*/ 2871469 h 5893281"/>
                <a:gd name="connsiteX1454" fmla="*/ 4712353 w 10035679"/>
                <a:gd name="connsiteY1454" fmla="*/ 2873279 h 5893281"/>
                <a:gd name="connsiteX1455" fmla="*/ 4702090 w 10035679"/>
                <a:gd name="connsiteY1455" fmla="*/ 2881733 h 5893281"/>
                <a:gd name="connsiteX1456" fmla="*/ 4694241 w 10035679"/>
                <a:gd name="connsiteY1456" fmla="*/ 2887770 h 5893281"/>
                <a:gd name="connsiteX1457" fmla="*/ 4688204 w 10035679"/>
                <a:gd name="connsiteY1457" fmla="*/ 2899845 h 5893281"/>
                <a:gd name="connsiteX1458" fmla="*/ 4677940 w 10035679"/>
                <a:gd name="connsiteY1458" fmla="*/ 2910110 h 5893281"/>
                <a:gd name="connsiteX1459" fmla="*/ 4665864 w 10035679"/>
                <a:gd name="connsiteY1459" fmla="*/ 2914336 h 5893281"/>
                <a:gd name="connsiteX1460" fmla="*/ 4659826 w 10035679"/>
                <a:gd name="connsiteY1460" fmla="*/ 2914336 h 5893281"/>
                <a:gd name="connsiteX1461" fmla="*/ 4649563 w 10035679"/>
                <a:gd name="connsiteY1461" fmla="*/ 2910110 h 5893281"/>
                <a:gd name="connsiteX1462" fmla="*/ 4641712 w 10035679"/>
                <a:gd name="connsiteY1462" fmla="*/ 2905882 h 5893281"/>
                <a:gd name="connsiteX1463" fmla="*/ 4635677 w 10035679"/>
                <a:gd name="connsiteY1463" fmla="*/ 2901656 h 5893281"/>
                <a:gd name="connsiteX1464" fmla="*/ 4631451 w 10035679"/>
                <a:gd name="connsiteY1464" fmla="*/ 2901656 h 5893281"/>
                <a:gd name="connsiteX1465" fmla="*/ 4625411 w 10035679"/>
                <a:gd name="connsiteY1465" fmla="*/ 2905882 h 5893281"/>
                <a:gd name="connsiteX1466" fmla="*/ 4617564 w 10035679"/>
                <a:gd name="connsiteY1466" fmla="*/ 2910110 h 5893281"/>
                <a:gd name="connsiteX1467" fmla="*/ 4611526 w 10035679"/>
                <a:gd name="connsiteY1467" fmla="*/ 2914336 h 5893281"/>
                <a:gd name="connsiteX1468" fmla="*/ 4599452 w 10035679"/>
                <a:gd name="connsiteY1468" fmla="*/ 2916147 h 5893281"/>
                <a:gd name="connsiteX1469" fmla="*/ 4599452 w 10035679"/>
                <a:gd name="connsiteY1469" fmla="*/ 2934863 h 5893281"/>
                <a:gd name="connsiteX1470" fmla="*/ 4698467 w 10035679"/>
                <a:gd name="connsiteY1470" fmla="*/ 2949354 h 5893281"/>
                <a:gd name="connsiteX1471" fmla="*/ 4726843 w 10035679"/>
                <a:gd name="connsiteY1471" fmla="*/ 2934863 h 5893281"/>
                <a:gd name="connsiteX1472" fmla="*/ 4755221 w 10035679"/>
                <a:gd name="connsiteY1472" fmla="*/ 2916147 h 5893281"/>
                <a:gd name="connsiteX1473" fmla="*/ 4777562 w 10035679"/>
                <a:gd name="connsiteY1473" fmla="*/ 2901656 h 5893281"/>
                <a:gd name="connsiteX1474" fmla="*/ 4807749 w 10035679"/>
                <a:gd name="connsiteY1474" fmla="*/ 2895619 h 5893281"/>
                <a:gd name="connsiteX1475" fmla="*/ 4854237 w 10035679"/>
                <a:gd name="connsiteY1475" fmla="*/ 2887167 h 5893281"/>
                <a:gd name="connsiteX1476" fmla="*/ 4903141 w 10035679"/>
                <a:gd name="connsiteY1476" fmla="*/ 2885354 h 5893281"/>
                <a:gd name="connsiteX1477" fmla="*/ 4958084 w 10035679"/>
                <a:gd name="connsiteY1477" fmla="*/ 2885354 h 5893281"/>
                <a:gd name="connsiteX1478" fmla="*/ 5002763 w 10035679"/>
                <a:gd name="connsiteY1478" fmla="*/ 2885354 h 5893281"/>
                <a:gd name="connsiteX1479" fmla="*/ 5041398 w 10035679"/>
                <a:gd name="connsiteY1479" fmla="*/ 2887167 h 5893281"/>
                <a:gd name="connsiteX1480" fmla="*/ 5059498 w 10035679"/>
                <a:gd name="connsiteY1480" fmla="*/ 2891393 h 5893281"/>
                <a:gd name="connsiteX1481" fmla="*/ 5068553 w 10035679"/>
                <a:gd name="connsiteY1481" fmla="*/ 2891393 h 5893281"/>
                <a:gd name="connsiteX1482" fmla="*/ 5056477 w 10035679"/>
                <a:gd name="connsiteY1482" fmla="*/ 2924599 h 5893281"/>
                <a:gd name="connsiteX1483" fmla="*/ 5050454 w 10035679"/>
                <a:gd name="connsiteY1483" fmla="*/ 2959616 h 5893281"/>
                <a:gd name="connsiteX1484" fmla="*/ 5042605 w 10035679"/>
                <a:gd name="connsiteY1484" fmla="*/ 2996445 h 5893281"/>
                <a:gd name="connsiteX1485" fmla="*/ 5054680 w 10035679"/>
                <a:gd name="connsiteY1485" fmla="*/ 3002484 h 5893281"/>
                <a:gd name="connsiteX1486" fmla="*/ 5056477 w 10035679"/>
                <a:gd name="connsiteY1486" fmla="*/ 3010936 h 5893281"/>
                <a:gd name="connsiteX1487" fmla="*/ 5064327 w 10035679"/>
                <a:gd name="connsiteY1487" fmla="*/ 3016975 h 5893281"/>
                <a:gd name="connsiteX1488" fmla="*/ 5068553 w 10035679"/>
                <a:gd name="connsiteY1488" fmla="*/ 3021201 h 5893281"/>
                <a:gd name="connsiteX1489" fmla="*/ 5074591 w 10035679"/>
                <a:gd name="connsiteY1489" fmla="*/ 3027238 h 5893281"/>
                <a:gd name="connsiteX1490" fmla="*/ 5098742 w 10035679"/>
                <a:gd name="connsiteY1490" fmla="*/ 3035690 h 5893281"/>
                <a:gd name="connsiteX1491" fmla="*/ 5127119 w 10035679"/>
                <a:gd name="connsiteY1491" fmla="*/ 3035690 h 5893281"/>
                <a:gd name="connsiteX1492" fmla="*/ 5155496 w 10035679"/>
                <a:gd name="connsiteY1492" fmla="*/ 3039918 h 5893281"/>
                <a:gd name="connsiteX1493" fmla="*/ 5183870 w 10035679"/>
                <a:gd name="connsiteY1493" fmla="*/ 3054407 h 5893281"/>
                <a:gd name="connsiteX1494" fmla="*/ 5191720 w 10035679"/>
                <a:gd name="connsiteY1494" fmla="*/ 3083388 h 5893281"/>
                <a:gd name="connsiteX1495" fmla="*/ 5205608 w 10035679"/>
                <a:gd name="connsiteY1495" fmla="*/ 3089425 h 5893281"/>
                <a:gd name="connsiteX1496" fmla="*/ 5226135 w 10035679"/>
                <a:gd name="connsiteY1496" fmla="*/ 3097877 h 5893281"/>
                <a:gd name="connsiteX1497" fmla="*/ 5254512 w 10035679"/>
                <a:gd name="connsiteY1497" fmla="*/ 3103916 h 5893281"/>
                <a:gd name="connsiteX1498" fmla="*/ 5278661 w 10035679"/>
                <a:gd name="connsiteY1498" fmla="*/ 3112368 h 5893281"/>
                <a:gd name="connsiteX1499" fmla="*/ 5292548 w 10035679"/>
                <a:gd name="connsiteY1499" fmla="*/ 3114178 h 5893281"/>
                <a:gd name="connsiteX1500" fmla="*/ 5296775 w 10035679"/>
                <a:gd name="connsiteY1500" fmla="*/ 3093651 h 5893281"/>
                <a:gd name="connsiteX1501" fmla="*/ 5304624 w 10035679"/>
                <a:gd name="connsiteY1501" fmla="*/ 3074934 h 5893281"/>
                <a:gd name="connsiteX1502" fmla="*/ 5310661 w 10035679"/>
                <a:gd name="connsiteY1502" fmla="*/ 3056219 h 5893281"/>
                <a:gd name="connsiteX1503" fmla="*/ 5333001 w 10035679"/>
                <a:gd name="connsiteY1503" fmla="*/ 3041728 h 5893281"/>
                <a:gd name="connsiteX1504" fmla="*/ 5363188 w 10035679"/>
                <a:gd name="connsiteY1504" fmla="*/ 3035690 h 5893281"/>
                <a:gd name="connsiteX1505" fmla="*/ 5391565 w 10035679"/>
                <a:gd name="connsiteY1505" fmla="*/ 3041728 h 5893281"/>
                <a:gd name="connsiteX1506" fmla="*/ 5419942 w 10035679"/>
                <a:gd name="connsiteY1506" fmla="*/ 3056219 h 5893281"/>
                <a:gd name="connsiteX1507" fmla="*/ 5448318 w 10035679"/>
                <a:gd name="connsiteY1507" fmla="*/ 3068293 h 5893281"/>
                <a:gd name="connsiteX1508" fmla="*/ 5462204 w 10035679"/>
                <a:gd name="connsiteY1508" fmla="*/ 3070105 h 5893281"/>
                <a:gd name="connsiteX1509" fmla="*/ 5490581 w 10035679"/>
                <a:gd name="connsiteY1509" fmla="*/ 3074331 h 5893281"/>
                <a:gd name="connsiteX1510" fmla="*/ 5518958 w 10035679"/>
                <a:gd name="connsiteY1510" fmla="*/ 3082783 h 5893281"/>
                <a:gd name="connsiteX1511" fmla="*/ 5547335 w 10035679"/>
                <a:gd name="connsiteY1511" fmla="*/ 3084594 h 5893281"/>
                <a:gd name="connsiteX1512" fmla="*/ 5569673 w 10035679"/>
                <a:gd name="connsiteY1512" fmla="*/ 3088822 h 5893281"/>
                <a:gd name="connsiteX1513" fmla="*/ 5579937 w 10035679"/>
                <a:gd name="connsiteY1513" fmla="*/ 3093048 h 5893281"/>
                <a:gd name="connsiteX1514" fmla="*/ 5585974 w 10035679"/>
                <a:gd name="connsiteY1514" fmla="*/ 3088822 h 5893281"/>
                <a:gd name="connsiteX1515" fmla="*/ 5590202 w 10035679"/>
                <a:gd name="connsiteY1515" fmla="*/ 3082783 h 5893281"/>
                <a:gd name="connsiteX1516" fmla="*/ 5594428 w 10035679"/>
                <a:gd name="connsiteY1516" fmla="*/ 3078557 h 5893281"/>
                <a:gd name="connsiteX1517" fmla="*/ 5600465 w 10035679"/>
                <a:gd name="connsiteY1517" fmla="*/ 3070105 h 5893281"/>
                <a:gd name="connsiteX1518" fmla="*/ 5608314 w 10035679"/>
                <a:gd name="connsiteY1518" fmla="*/ 3068293 h 5893281"/>
                <a:gd name="connsiteX1519" fmla="*/ 5614351 w 10035679"/>
                <a:gd name="connsiteY1519" fmla="*/ 3068293 h 5893281"/>
                <a:gd name="connsiteX1520" fmla="*/ 5624616 w 10035679"/>
                <a:gd name="connsiteY1520" fmla="*/ 3068293 h 5893281"/>
                <a:gd name="connsiteX1521" fmla="*/ 5651182 w 10035679"/>
                <a:gd name="connsiteY1521" fmla="*/ 3074331 h 5893281"/>
                <a:gd name="connsiteX1522" fmla="*/ 5671709 w 10035679"/>
                <a:gd name="connsiteY1522" fmla="*/ 3084594 h 5893281"/>
                <a:gd name="connsiteX1523" fmla="*/ 5695860 w 10035679"/>
                <a:gd name="connsiteY1523" fmla="*/ 3082783 h 5893281"/>
                <a:gd name="connsiteX1524" fmla="*/ 5722424 w 10035679"/>
                <a:gd name="connsiteY1524" fmla="*/ 3074331 h 5893281"/>
                <a:gd name="connsiteX1525" fmla="*/ 5724235 w 10035679"/>
                <a:gd name="connsiteY1525" fmla="*/ 3045350 h 5893281"/>
                <a:gd name="connsiteX1526" fmla="*/ 5738123 w 10035679"/>
                <a:gd name="connsiteY1526" fmla="*/ 3010333 h 5893281"/>
                <a:gd name="connsiteX1527" fmla="*/ 5750198 w 10035679"/>
                <a:gd name="connsiteY1527" fmla="*/ 2977126 h 5893281"/>
                <a:gd name="connsiteX1528" fmla="*/ 5753819 w 10035679"/>
                <a:gd name="connsiteY1528" fmla="*/ 2949354 h 5893281"/>
                <a:gd name="connsiteX1529" fmla="*/ 5747782 w 10035679"/>
                <a:gd name="connsiteY1529" fmla="*/ 2924599 h 5893281"/>
                <a:gd name="connsiteX1530" fmla="*/ 5743556 w 10035679"/>
                <a:gd name="connsiteY1530" fmla="*/ 2916147 h 5893281"/>
                <a:gd name="connsiteX1531" fmla="*/ 5743556 w 10035679"/>
                <a:gd name="connsiteY1531" fmla="*/ 2910110 h 5893281"/>
                <a:gd name="connsiteX1532" fmla="*/ 5739330 w 10035679"/>
                <a:gd name="connsiteY1532" fmla="*/ 2905882 h 5893281"/>
                <a:gd name="connsiteX1533" fmla="*/ 5735104 w 10035679"/>
                <a:gd name="connsiteY1533" fmla="*/ 2901656 h 5893281"/>
                <a:gd name="connsiteX1534" fmla="*/ 5729066 w 10035679"/>
                <a:gd name="connsiteY1534" fmla="*/ 2901656 h 5893281"/>
                <a:gd name="connsiteX1535" fmla="*/ 5721216 w 10035679"/>
                <a:gd name="connsiteY1535" fmla="*/ 2901656 h 5893281"/>
                <a:gd name="connsiteX1536" fmla="*/ 5707330 w 10035679"/>
                <a:gd name="connsiteY1536" fmla="*/ 2901656 h 5893281"/>
                <a:gd name="connsiteX1537" fmla="*/ 5691029 w 10035679"/>
                <a:gd name="connsiteY1537" fmla="*/ 2916147 h 5893281"/>
                <a:gd name="connsiteX1538" fmla="*/ 5677143 w 10035679"/>
                <a:gd name="connsiteY1538" fmla="*/ 2920373 h 5893281"/>
                <a:gd name="connsiteX1539" fmla="*/ 5663255 w 10035679"/>
                <a:gd name="connsiteY1539" fmla="*/ 2916147 h 5893281"/>
                <a:gd name="connsiteX1540" fmla="*/ 5649369 w 10035679"/>
                <a:gd name="connsiteY1540" fmla="*/ 2910110 h 5893281"/>
                <a:gd name="connsiteX1541" fmla="*/ 5631257 w 10035679"/>
                <a:gd name="connsiteY1541" fmla="*/ 2901656 h 5893281"/>
                <a:gd name="connsiteX1542" fmla="*/ 5620992 w 10035679"/>
                <a:gd name="connsiteY1542" fmla="*/ 2899845 h 5893281"/>
                <a:gd name="connsiteX1543" fmla="*/ 5613145 w 10035679"/>
                <a:gd name="connsiteY1543" fmla="*/ 2901656 h 5893281"/>
                <a:gd name="connsiteX1544" fmla="*/ 5602880 w 10035679"/>
                <a:gd name="connsiteY1544" fmla="*/ 2905882 h 5893281"/>
                <a:gd name="connsiteX1545" fmla="*/ 5598654 w 10035679"/>
                <a:gd name="connsiteY1545" fmla="*/ 2914336 h 5893281"/>
                <a:gd name="connsiteX1546" fmla="*/ 5592616 w 10035679"/>
                <a:gd name="connsiteY1546" fmla="*/ 2920373 h 5893281"/>
                <a:gd name="connsiteX1547" fmla="*/ 5584768 w 10035679"/>
                <a:gd name="connsiteY1547" fmla="*/ 2924599 h 5893281"/>
                <a:gd name="connsiteX1548" fmla="*/ 5554579 w 10035679"/>
                <a:gd name="connsiteY1548" fmla="*/ 2916147 h 5893281"/>
                <a:gd name="connsiteX1549" fmla="*/ 5521976 w 10035679"/>
                <a:gd name="connsiteY1549" fmla="*/ 2895619 h 5893281"/>
                <a:gd name="connsiteX1550" fmla="*/ 5497825 w 10035679"/>
                <a:gd name="connsiteY1550" fmla="*/ 2862412 h 5893281"/>
                <a:gd name="connsiteX1551" fmla="*/ 5485750 w 10035679"/>
                <a:gd name="connsiteY1551" fmla="*/ 2829206 h 5893281"/>
                <a:gd name="connsiteX1552" fmla="*/ 5485750 w 10035679"/>
                <a:gd name="connsiteY1552" fmla="*/ 2823168 h 5893281"/>
                <a:gd name="connsiteX1553" fmla="*/ 5485750 w 10035679"/>
                <a:gd name="connsiteY1553" fmla="*/ 2814716 h 5893281"/>
                <a:gd name="connsiteX1554" fmla="*/ 5485750 w 10035679"/>
                <a:gd name="connsiteY1554" fmla="*/ 2808679 h 5893281"/>
                <a:gd name="connsiteX1555" fmla="*/ 5485750 w 10035679"/>
                <a:gd name="connsiteY1555" fmla="*/ 2800225 h 5893281"/>
                <a:gd name="connsiteX1556" fmla="*/ 5485750 w 10035679"/>
                <a:gd name="connsiteY1556" fmla="*/ 2794189 h 5893281"/>
                <a:gd name="connsiteX1557" fmla="*/ 5489978 w 10035679"/>
                <a:gd name="connsiteY1557" fmla="*/ 2785737 h 5893281"/>
                <a:gd name="connsiteX1558" fmla="*/ 5494204 w 10035679"/>
                <a:gd name="connsiteY1558" fmla="*/ 2775472 h 5893281"/>
                <a:gd name="connsiteX1559" fmla="*/ 5486355 w 10035679"/>
                <a:gd name="connsiteY1559" fmla="*/ 2769435 h 5893281"/>
                <a:gd name="connsiteX1560" fmla="*/ 5480316 w 10035679"/>
                <a:gd name="connsiteY1560" fmla="*/ 2765209 h 5893281"/>
                <a:gd name="connsiteX1561" fmla="*/ 5476090 w 10035679"/>
                <a:gd name="connsiteY1561" fmla="*/ 2760983 h 5893281"/>
                <a:gd name="connsiteX1562" fmla="*/ 5471864 w 10035679"/>
                <a:gd name="connsiteY1562" fmla="*/ 2756755 h 5893281"/>
                <a:gd name="connsiteX1563" fmla="*/ 5465827 w 10035679"/>
                <a:gd name="connsiteY1563" fmla="*/ 2754945 h 5893281"/>
                <a:gd name="connsiteX1564" fmla="*/ 5455563 w 10035679"/>
                <a:gd name="connsiteY1564" fmla="*/ 2750719 h 5893281"/>
                <a:gd name="connsiteX1565" fmla="*/ 5451337 w 10035679"/>
                <a:gd name="connsiteY1565" fmla="*/ 2746492 h 5893281"/>
                <a:gd name="connsiteX1566" fmla="*/ 5447111 w 10035679"/>
                <a:gd name="connsiteY1566" fmla="*/ 2746492 h 5893281"/>
                <a:gd name="connsiteX1567" fmla="*/ 5442884 w 10035679"/>
                <a:gd name="connsiteY1567" fmla="*/ 2742266 h 5893281"/>
                <a:gd name="connsiteX1568" fmla="*/ 5436846 w 10035679"/>
                <a:gd name="connsiteY1568" fmla="*/ 2742266 h 5893281"/>
                <a:gd name="connsiteX1569" fmla="*/ 5428999 w 10035679"/>
                <a:gd name="connsiteY1569" fmla="*/ 2742266 h 5893281"/>
                <a:gd name="connsiteX1570" fmla="*/ 5428999 w 10035679"/>
                <a:gd name="connsiteY1570" fmla="*/ 2750719 h 5893281"/>
                <a:gd name="connsiteX1571" fmla="*/ 5422960 w 10035679"/>
                <a:gd name="connsiteY1571" fmla="*/ 2750719 h 5893281"/>
                <a:gd name="connsiteX1572" fmla="*/ 5422960 w 10035679"/>
                <a:gd name="connsiteY1572" fmla="*/ 2760983 h 5893281"/>
                <a:gd name="connsiteX1573" fmla="*/ 5427186 w 10035679"/>
                <a:gd name="connsiteY1573" fmla="*/ 2769435 h 5893281"/>
                <a:gd name="connsiteX1574" fmla="*/ 5427186 w 10035679"/>
                <a:gd name="connsiteY1574" fmla="*/ 2771246 h 5893281"/>
                <a:gd name="connsiteX1575" fmla="*/ 5427186 w 10035679"/>
                <a:gd name="connsiteY1575" fmla="*/ 2775472 h 5893281"/>
                <a:gd name="connsiteX1576" fmla="*/ 5422960 w 10035679"/>
                <a:gd name="connsiteY1576" fmla="*/ 2779698 h 5893281"/>
                <a:gd name="connsiteX1577" fmla="*/ 5418734 w 10035679"/>
                <a:gd name="connsiteY1577" fmla="*/ 2779698 h 5893281"/>
                <a:gd name="connsiteX1578" fmla="*/ 5412697 w 10035679"/>
                <a:gd name="connsiteY1578" fmla="*/ 2779698 h 5893281"/>
                <a:gd name="connsiteX1579" fmla="*/ 5398809 w 10035679"/>
                <a:gd name="connsiteY1579" fmla="*/ 2783926 h 5893281"/>
                <a:gd name="connsiteX1580" fmla="*/ 5394583 w 10035679"/>
                <a:gd name="connsiteY1580" fmla="*/ 2775472 h 5893281"/>
                <a:gd name="connsiteX1581" fmla="*/ 5390357 w 10035679"/>
                <a:gd name="connsiteY1581" fmla="*/ 2771246 h 5893281"/>
                <a:gd name="connsiteX1582" fmla="*/ 5390357 w 10035679"/>
                <a:gd name="connsiteY1582" fmla="*/ 2769435 h 5893281"/>
                <a:gd name="connsiteX1583" fmla="*/ 5384320 w 10035679"/>
                <a:gd name="connsiteY1583" fmla="*/ 2765209 h 5893281"/>
                <a:gd name="connsiteX1584" fmla="*/ 5384320 w 10035679"/>
                <a:gd name="connsiteY1584" fmla="*/ 2774869 h 5893281"/>
                <a:gd name="connsiteX1585" fmla="*/ 5402432 w 10035679"/>
                <a:gd name="connsiteY1585" fmla="*/ 2797207 h 5893281"/>
                <a:gd name="connsiteX1586" fmla="*/ 5416318 w 10035679"/>
                <a:gd name="connsiteY1586" fmla="*/ 2827999 h 5893281"/>
                <a:gd name="connsiteX1587" fmla="*/ 5422357 w 10035679"/>
                <a:gd name="connsiteY1587" fmla="*/ 2861206 h 5893281"/>
                <a:gd name="connsiteX1588" fmla="*/ 5412092 w 10035679"/>
                <a:gd name="connsiteY1588" fmla="*/ 2869658 h 5893281"/>
                <a:gd name="connsiteX1589" fmla="*/ 5404243 w 10035679"/>
                <a:gd name="connsiteY1589" fmla="*/ 2871469 h 5893281"/>
                <a:gd name="connsiteX1590" fmla="*/ 5402432 w 10035679"/>
                <a:gd name="connsiteY1590" fmla="*/ 2879921 h 5893281"/>
                <a:gd name="connsiteX1591" fmla="*/ 5398206 w 10035679"/>
                <a:gd name="connsiteY1591" fmla="*/ 2885960 h 5893281"/>
                <a:gd name="connsiteX1592" fmla="*/ 5398206 w 10035679"/>
                <a:gd name="connsiteY1592" fmla="*/ 2890186 h 5893281"/>
                <a:gd name="connsiteX1593" fmla="*/ 5393980 w 10035679"/>
                <a:gd name="connsiteY1593" fmla="*/ 2898638 h 5893281"/>
                <a:gd name="connsiteX1594" fmla="*/ 5389754 w 10035679"/>
                <a:gd name="connsiteY1594" fmla="*/ 2900450 h 5893281"/>
                <a:gd name="connsiteX1595" fmla="*/ 5379489 w 10035679"/>
                <a:gd name="connsiteY1595" fmla="*/ 2904676 h 5893281"/>
                <a:gd name="connsiteX1596" fmla="*/ 5369225 w 10035679"/>
                <a:gd name="connsiteY1596" fmla="*/ 2908902 h 5893281"/>
                <a:gd name="connsiteX1597" fmla="*/ 5364999 w 10035679"/>
                <a:gd name="connsiteY1597" fmla="*/ 2904676 h 5893281"/>
                <a:gd name="connsiteX1598" fmla="*/ 5360773 w 10035679"/>
                <a:gd name="connsiteY1598" fmla="*/ 2904676 h 5893281"/>
                <a:gd name="connsiteX1599" fmla="*/ 5358962 w 10035679"/>
                <a:gd name="connsiteY1599" fmla="*/ 2900450 h 5893281"/>
                <a:gd name="connsiteX1600" fmla="*/ 5351113 w 10035679"/>
                <a:gd name="connsiteY1600" fmla="*/ 2900450 h 5893281"/>
                <a:gd name="connsiteX1601" fmla="*/ 5318510 w 10035679"/>
                <a:gd name="connsiteY1601" fmla="*/ 2803848 h 5893281"/>
                <a:gd name="connsiteX1602" fmla="*/ 5312473 w 10035679"/>
                <a:gd name="connsiteY1602" fmla="*/ 2799622 h 5893281"/>
                <a:gd name="connsiteX1603" fmla="*/ 5304624 w 10035679"/>
                <a:gd name="connsiteY1603" fmla="*/ 2793586 h 5893281"/>
                <a:gd name="connsiteX1604" fmla="*/ 5294359 w 10035679"/>
                <a:gd name="connsiteY1604" fmla="*/ 2785131 h 5893281"/>
                <a:gd name="connsiteX1605" fmla="*/ 5288322 w 10035679"/>
                <a:gd name="connsiteY1605" fmla="*/ 2783321 h 5893281"/>
                <a:gd name="connsiteX1606" fmla="*/ 5280473 w 10035679"/>
                <a:gd name="connsiteY1606" fmla="*/ 2774869 h 5893281"/>
                <a:gd name="connsiteX1607" fmla="*/ 5276247 w 10035679"/>
                <a:gd name="connsiteY1607" fmla="*/ 2754342 h 5893281"/>
                <a:gd name="connsiteX1608" fmla="*/ 5280473 w 10035679"/>
                <a:gd name="connsiteY1608" fmla="*/ 2735625 h 5893281"/>
                <a:gd name="connsiteX1609" fmla="*/ 5284699 w 10035679"/>
                <a:gd name="connsiteY1609" fmla="*/ 2721134 h 5893281"/>
                <a:gd name="connsiteX1610" fmla="*/ 5284699 w 10035679"/>
                <a:gd name="connsiteY1610" fmla="*/ 2706643 h 5893281"/>
                <a:gd name="connsiteX1611" fmla="*/ 5274434 w 10035679"/>
                <a:gd name="connsiteY1611" fmla="*/ 2696380 h 5893281"/>
                <a:gd name="connsiteX1612" fmla="*/ 5247870 w 10035679"/>
                <a:gd name="connsiteY1612" fmla="*/ 2677664 h 5893281"/>
                <a:gd name="connsiteX1613" fmla="*/ 5227343 w 10035679"/>
                <a:gd name="connsiteY1613" fmla="*/ 2667398 h 5893281"/>
                <a:gd name="connsiteX1614" fmla="*/ 5209229 w 10035679"/>
                <a:gd name="connsiteY1614" fmla="*/ 2663173 h 5893281"/>
                <a:gd name="connsiteX1615" fmla="*/ 5192927 w 10035679"/>
                <a:gd name="connsiteY1615" fmla="*/ 2652908 h 5893281"/>
                <a:gd name="connsiteX1616" fmla="*/ 5179041 w 10035679"/>
                <a:gd name="connsiteY1616" fmla="*/ 2630570 h 5893281"/>
                <a:gd name="connsiteX1617" fmla="*/ 5165155 w 10035679"/>
                <a:gd name="connsiteY1617" fmla="*/ 2591326 h 5893281"/>
                <a:gd name="connsiteX1618" fmla="*/ 5136779 w 10035679"/>
                <a:gd name="connsiteY1618" fmla="*/ 2599779 h 5893281"/>
                <a:gd name="connsiteX1619" fmla="*/ 5132553 w 10035679"/>
                <a:gd name="connsiteY1619" fmla="*/ 2587705 h 5893281"/>
                <a:gd name="connsiteX1620" fmla="*/ 5132553 w 10035679"/>
                <a:gd name="connsiteY1620" fmla="*/ 2581666 h 5893281"/>
                <a:gd name="connsiteX1621" fmla="*/ 5128327 w 10035679"/>
                <a:gd name="connsiteY1621" fmla="*/ 2573214 h 5893281"/>
                <a:gd name="connsiteX1622" fmla="*/ 2701834 w 10035679"/>
                <a:gd name="connsiteY1622" fmla="*/ 2558722 h 5893281"/>
                <a:gd name="connsiteX1623" fmla="*/ 2701532 w 10035679"/>
                <a:gd name="connsiteY1623" fmla="*/ 2559325 h 5893281"/>
                <a:gd name="connsiteX1624" fmla="*/ 2707258 w 10035679"/>
                <a:gd name="connsiteY1624" fmla="*/ 2559325 h 5893281"/>
                <a:gd name="connsiteX1625" fmla="*/ 2707264 w 10035679"/>
                <a:gd name="connsiteY1625" fmla="*/ 2559325 h 5893281"/>
                <a:gd name="connsiteX1626" fmla="*/ 2705453 w 10035679"/>
                <a:gd name="connsiteY1626" fmla="*/ 2567781 h 5893281"/>
                <a:gd name="connsiteX1627" fmla="*/ 2701225 w 10035679"/>
                <a:gd name="connsiteY1627" fmla="*/ 2571402 h 5893281"/>
                <a:gd name="connsiteX1628" fmla="*/ 2696998 w 10035679"/>
                <a:gd name="connsiteY1628" fmla="*/ 2578044 h 5893281"/>
                <a:gd name="connsiteX1629" fmla="*/ 2696998 w 10035679"/>
                <a:gd name="connsiteY1629" fmla="*/ 2581667 h 5893281"/>
                <a:gd name="connsiteX1630" fmla="*/ 2695330 w 10035679"/>
                <a:gd name="connsiteY1630" fmla="*/ 2591678 h 5893281"/>
                <a:gd name="connsiteX1631" fmla="*/ 2695797 w 10035679"/>
                <a:gd name="connsiteY1631" fmla="*/ 2591929 h 5893281"/>
                <a:gd name="connsiteX1632" fmla="*/ 2697608 w 10035679"/>
                <a:gd name="connsiteY1632" fmla="*/ 2581666 h 5893281"/>
                <a:gd name="connsiteX1633" fmla="*/ 2697608 w 10035679"/>
                <a:gd name="connsiteY1633" fmla="*/ 2577441 h 5893281"/>
                <a:gd name="connsiteX1634" fmla="*/ 2701834 w 10035679"/>
                <a:gd name="connsiteY1634" fmla="*/ 2571402 h 5893281"/>
                <a:gd name="connsiteX1635" fmla="*/ 2706060 w 10035679"/>
                <a:gd name="connsiteY1635" fmla="*/ 2567174 h 5893281"/>
                <a:gd name="connsiteX1636" fmla="*/ 2707872 w 10035679"/>
                <a:gd name="connsiteY1636" fmla="*/ 2558722 h 5893281"/>
                <a:gd name="connsiteX1637" fmla="*/ 5611937 w 10035679"/>
                <a:gd name="connsiteY1637" fmla="*/ 2529138 h 5893281"/>
                <a:gd name="connsiteX1638" fmla="*/ 5604088 w 10035679"/>
                <a:gd name="connsiteY1638" fmla="*/ 2545439 h 5893281"/>
                <a:gd name="connsiteX1639" fmla="*/ 5590202 w 10035679"/>
                <a:gd name="connsiteY1639" fmla="*/ 2572008 h 5893281"/>
                <a:gd name="connsiteX1640" fmla="*/ 5572088 w 10035679"/>
                <a:gd name="connsiteY1640" fmla="*/ 2600986 h 5893281"/>
                <a:gd name="connsiteX1641" fmla="*/ 5555787 w 10035679"/>
                <a:gd name="connsiteY1641" fmla="*/ 2629967 h 5893281"/>
                <a:gd name="connsiteX1642" fmla="*/ 5541901 w 10035679"/>
                <a:gd name="connsiteY1642" fmla="*/ 2654720 h 5893281"/>
                <a:gd name="connsiteX1643" fmla="*/ 5534051 w 10035679"/>
                <a:gd name="connsiteY1643" fmla="*/ 2675248 h 5893281"/>
                <a:gd name="connsiteX1644" fmla="*/ 5534051 w 10035679"/>
                <a:gd name="connsiteY1644" fmla="*/ 2687324 h 5893281"/>
                <a:gd name="connsiteX1645" fmla="*/ 5538278 w 10035679"/>
                <a:gd name="connsiteY1645" fmla="*/ 2701815 h 5893281"/>
                <a:gd name="connsiteX1646" fmla="*/ 5538278 w 10035679"/>
                <a:gd name="connsiteY1646" fmla="*/ 2707850 h 5893281"/>
                <a:gd name="connsiteX1647" fmla="*/ 5542504 w 10035679"/>
                <a:gd name="connsiteY1647" fmla="*/ 2716304 h 5893281"/>
                <a:gd name="connsiteX1648" fmla="*/ 5548542 w 10035679"/>
                <a:gd name="connsiteY1648" fmla="*/ 2718115 h 5893281"/>
                <a:gd name="connsiteX1649" fmla="*/ 5556392 w 10035679"/>
                <a:gd name="connsiteY1649" fmla="*/ 2722342 h 5893281"/>
                <a:gd name="connsiteX1650" fmla="*/ 5566654 w 10035679"/>
                <a:gd name="connsiteY1650" fmla="*/ 2726567 h 5893281"/>
                <a:gd name="connsiteX1651" fmla="*/ 5595031 w 10035679"/>
                <a:gd name="connsiteY1651" fmla="*/ 2736833 h 5893281"/>
                <a:gd name="connsiteX1652" fmla="*/ 5623408 w 10035679"/>
                <a:gd name="connsiteY1652" fmla="*/ 2732606 h 5893281"/>
                <a:gd name="connsiteX1653" fmla="*/ 5647559 w 10035679"/>
                <a:gd name="connsiteY1653" fmla="*/ 2722342 h 5893281"/>
                <a:gd name="connsiteX1654" fmla="*/ 5675935 w 10035679"/>
                <a:gd name="connsiteY1654" fmla="*/ 2707850 h 5893281"/>
                <a:gd name="connsiteX1655" fmla="*/ 5704312 w 10035679"/>
                <a:gd name="connsiteY1655" fmla="*/ 2703625 h 5893281"/>
                <a:gd name="connsiteX1656" fmla="*/ 5732689 w 10035679"/>
                <a:gd name="connsiteY1656" fmla="*/ 2703625 h 5893281"/>
                <a:gd name="connsiteX1657" fmla="*/ 5750801 w 10035679"/>
                <a:gd name="connsiteY1657" fmla="*/ 2715700 h 5893281"/>
                <a:gd name="connsiteX1658" fmla="*/ 5764687 w 10035679"/>
                <a:gd name="connsiteY1658" fmla="*/ 2725965 h 5893281"/>
                <a:gd name="connsiteX1659" fmla="*/ 5780988 w 10035679"/>
                <a:gd name="connsiteY1659" fmla="*/ 2732001 h 5893281"/>
                <a:gd name="connsiteX1660" fmla="*/ 5823253 w 10035679"/>
                <a:gd name="connsiteY1660" fmla="*/ 2740454 h 5893281"/>
                <a:gd name="connsiteX1661" fmla="*/ 5865516 w 10035679"/>
                <a:gd name="connsiteY1661" fmla="*/ 2736228 h 5893281"/>
                <a:gd name="connsiteX1662" fmla="*/ 5904155 w 10035679"/>
                <a:gd name="connsiteY1662" fmla="*/ 2725965 h 5893281"/>
                <a:gd name="connsiteX1663" fmla="*/ 5915023 w 10035679"/>
                <a:gd name="connsiteY1663" fmla="*/ 2704229 h 5893281"/>
                <a:gd name="connsiteX1664" fmla="*/ 5902949 w 10035679"/>
                <a:gd name="connsiteY1664" fmla="*/ 2704229 h 5893281"/>
                <a:gd name="connsiteX1665" fmla="*/ 5886646 w 10035679"/>
                <a:gd name="connsiteY1665" fmla="*/ 2675248 h 5893281"/>
                <a:gd name="connsiteX1666" fmla="*/ 5858269 w 10035679"/>
                <a:gd name="connsiteY1666" fmla="*/ 2650493 h 5893281"/>
                <a:gd name="connsiteX1667" fmla="*/ 5817819 w 10035679"/>
                <a:gd name="connsiteY1667" fmla="*/ 2625741 h 5893281"/>
                <a:gd name="connsiteX1668" fmla="*/ 5779178 w 10035679"/>
                <a:gd name="connsiteY1668" fmla="*/ 2603401 h 5893281"/>
                <a:gd name="connsiteX1669" fmla="*/ 5748990 w 10035679"/>
                <a:gd name="connsiteY1669" fmla="*/ 2593138 h 5893281"/>
                <a:gd name="connsiteX1670" fmla="*/ 5730876 w 10035679"/>
                <a:gd name="connsiteY1670" fmla="*/ 2607627 h 5893281"/>
                <a:gd name="connsiteX1671" fmla="*/ 5706727 w 10035679"/>
                <a:gd name="connsiteY1671" fmla="*/ 2617891 h 5893281"/>
                <a:gd name="connsiteX1672" fmla="*/ 5688614 w 10035679"/>
                <a:gd name="connsiteY1672" fmla="*/ 2616081 h 5893281"/>
                <a:gd name="connsiteX1673" fmla="*/ 5678351 w 10035679"/>
                <a:gd name="connsiteY1673" fmla="*/ 2601591 h 5893281"/>
                <a:gd name="connsiteX1674" fmla="*/ 5664463 w 10035679"/>
                <a:gd name="connsiteY1674" fmla="*/ 2587099 h 5893281"/>
                <a:gd name="connsiteX1675" fmla="*/ 5656616 w 10035679"/>
                <a:gd name="connsiteY1675" fmla="*/ 2568384 h 5893281"/>
                <a:gd name="connsiteX1676" fmla="*/ 5680764 w 10035679"/>
                <a:gd name="connsiteY1676" fmla="*/ 2559928 h 5893281"/>
                <a:gd name="connsiteX1677" fmla="*/ 5678954 w 10035679"/>
                <a:gd name="connsiteY1677" fmla="*/ 2558119 h 5893281"/>
                <a:gd name="connsiteX1678" fmla="*/ 5674728 w 10035679"/>
                <a:gd name="connsiteY1678" fmla="*/ 2558119 h 5893281"/>
                <a:gd name="connsiteX1679" fmla="*/ 5670501 w 10035679"/>
                <a:gd name="connsiteY1679" fmla="*/ 2558119 h 5893281"/>
                <a:gd name="connsiteX1680" fmla="*/ 5664463 w 10035679"/>
                <a:gd name="connsiteY1680" fmla="*/ 2553892 h 5893281"/>
                <a:gd name="connsiteX1681" fmla="*/ 5652389 w 10035679"/>
                <a:gd name="connsiteY1681" fmla="*/ 2543628 h 5893281"/>
                <a:gd name="connsiteX1682" fmla="*/ 5642125 w 10035679"/>
                <a:gd name="connsiteY1682" fmla="*/ 2539402 h 5893281"/>
                <a:gd name="connsiteX1683" fmla="*/ 5628239 w 10035679"/>
                <a:gd name="connsiteY1683" fmla="*/ 2533364 h 5893281"/>
                <a:gd name="connsiteX1684" fmla="*/ 6178263 w 10035679"/>
                <a:gd name="connsiteY1684" fmla="*/ 2518875 h 5893281"/>
                <a:gd name="connsiteX1685" fmla="*/ 6155923 w 10035679"/>
                <a:gd name="connsiteY1685" fmla="*/ 2537592 h 5893281"/>
                <a:gd name="connsiteX1686" fmla="*/ 6131772 w 10035679"/>
                <a:gd name="connsiteY1686" fmla="*/ 2547854 h 5893281"/>
                <a:gd name="connsiteX1687" fmla="*/ 6107621 w 10035679"/>
                <a:gd name="connsiteY1687" fmla="*/ 2558119 h 5893281"/>
                <a:gd name="connsiteX1688" fmla="*/ 6085283 w 10035679"/>
                <a:gd name="connsiteY1688" fmla="*/ 2576838 h 5893281"/>
                <a:gd name="connsiteX1689" fmla="*/ 6071397 w 10035679"/>
                <a:gd name="connsiteY1689" fmla="*/ 2599175 h 5893281"/>
                <a:gd name="connsiteX1690" fmla="*/ 6065359 w 10035679"/>
                <a:gd name="connsiteY1690" fmla="*/ 2629967 h 5893281"/>
                <a:gd name="connsiteX1691" fmla="*/ 6075623 w 10035679"/>
                <a:gd name="connsiteY1691" fmla="*/ 2663173 h 5893281"/>
                <a:gd name="connsiteX1692" fmla="*/ 6097962 w 10035679"/>
                <a:gd name="connsiteY1692" fmla="*/ 2696380 h 5893281"/>
                <a:gd name="connsiteX1693" fmla="*/ 6118491 w 10035679"/>
                <a:gd name="connsiteY1693" fmla="*/ 2729586 h 5893281"/>
                <a:gd name="connsiteX1694" fmla="*/ 6142642 w 10035679"/>
                <a:gd name="connsiteY1694" fmla="*/ 2756153 h 5893281"/>
                <a:gd name="connsiteX1695" fmla="*/ 6156528 w 10035679"/>
                <a:gd name="connsiteY1695" fmla="*/ 2782718 h 5893281"/>
                <a:gd name="connsiteX1696" fmla="*/ 6132377 w 10035679"/>
                <a:gd name="connsiteY1696" fmla="*/ 2782718 h 5893281"/>
                <a:gd name="connsiteX1697" fmla="*/ 6132377 w 10035679"/>
                <a:gd name="connsiteY1697" fmla="*/ 2827999 h 5893281"/>
                <a:gd name="connsiteX1698" fmla="*/ 6140226 w 10035679"/>
                <a:gd name="connsiteY1698" fmla="*/ 2861206 h 5893281"/>
                <a:gd name="connsiteX1699" fmla="*/ 6160754 w 10035679"/>
                <a:gd name="connsiteY1699" fmla="*/ 2879921 h 5893281"/>
                <a:gd name="connsiteX1700" fmla="*/ 6196980 w 10035679"/>
                <a:gd name="connsiteY1700" fmla="*/ 2885960 h 5893281"/>
                <a:gd name="connsiteX1701" fmla="*/ 6249505 w 10035679"/>
                <a:gd name="connsiteY1701" fmla="*/ 2884149 h 5893281"/>
                <a:gd name="connsiteX1702" fmla="*/ 6245279 w 10035679"/>
                <a:gd name="connsiteY1702" fmla="*/ 2843092 h 5893281"/>
                <a:gd name="connsiteX1703" fmla="*/ 6237430 w 10035679"/>
                <a:gd name="connsiteY1703" fmla="*/ 2818339 h 5893281"/>
                <a:gd name="connsiteX1704" fmla="*/ 6227167 w 10035679"/>
                <a:gd name="connsiteY1704" fmla="*/ 2797812 h 5893281"/>
                <a:gd name="connsiteX1705" fmla="*/ 6222941 w 10035679"/>
                <a:gd name="connsiteY1705" fmla="*/ 2775472 h 5893281"/>
                <a:gd name="connsiteX1706" fmla="*/ 6227167 w 10035679"/>
                <a:gd name="connsiteY1706" fmla="*/ 2742266 h 5893281"/>
                <a:gd name="connsiteX1707" fmla="*/ 6235014 w 10035679"/>
                <a:gd name="connsiteY1707" fmla="*/ 2746492 h 5893281"/>
                <a:gd name="connsiteX1708" fmla="*/ 6241053 w 10035679"/>
                <a:gd name="connsiteY1708" fmla="*/ 2746492 h 5893281"/>
                <a:gd name="connsiteX1709" fmla="*/ 6248902 w 10035679"/>
                <a:gd name="connsiteY1709" fmla="*/ 2746492 h 5893281"/>
                <a:gd name="connsiteX1710" fmla="*/ 6254939 w 10035679"/>
                <a:gd name="connsiteY1710" fmla="*/ 2746492 h 5893281"/>
                <a:gd name="connsiteX1711" fmla="*/ 6265204 w 10035679"/>
                <a:gd name="connsiteY1711" fmla="*/ 2741661 h 5893281"/>
                <a:gd name="connsiteX1712" fmla="*/ 6259165 w 10035679"/>
                <a:gd name="connsiteY1712" fmla="*/ 2735625 h 5893281"/>
                <a:gd name="connsiteX1713" fmla="*/ 6251318 w 10035679"/>
                <a:gd name="connsiteY1713" fmla="*/ 2731398 h 5893281"/>
                <a:gd name="connsiteX1714" fmla="*/ 6249505 w 10035679"/>
                <a:gd name="connsiteY1714" fmla="*/ 2729586 h 5893281"/>
                <a:gd name="connsiteX1715" fmla="*/ 6241658 w 10035679"/>
                <a:gd name="connsiteY1715" fmla="*/ 2721134 h 5893281"/>
                <a:gd name="connsiteX1716" fmla="*/ 6235619 w 10035679"/>
                <a:gd name="connsiteY1716" fmla="*/ 2716908 h 5893281"/>
                <a:gd name="connsiteX1717" fmla="*/ 6231393 w 10035679"/>
                <a:gd name="connsiteY1717" fmla="*/ 2721134 h 5893281"/>
                <a:gd name="connsiteX1718" fmla="*/ 6231393 w 10035679"/>
                <a:gd name="connsiteY1718" fmla="*/ 2729586 h 5893281"/>
                <a:gd name="connsiteX1719" fmla="*/ 6227167 w 10035679"/>
                <a:gd name="connsiteY1719" fmla="*/ 2735625 h 5893281"/>
                <a:gd name="connsiteX1720" fmla="*/ 6227167 w 10035679"/>
                <a:gd name="connsiteY1720" fmla="*/ 2739851 h 5893281"/>
                <a:gd name="connsiteX1721" fmla="*/ 6222941 w 10035679"/>
                <a:gd name="connsiteY1721" fmla="*/ 2741661 h 5893281"/>
                <a:gd name="connsiteX1722" fmla="*/ 6221129 w 10035679"/>
                <a:gd name="connsiteY1722" fmla="*/ 2739851 h 5893281"/>
                <a:gd name="connsiteX1723" fmla="*/ 6216902 w 10035679"/>
                <a:gd name="connsiteY1723" fmla="*/ 2731398 h 5893281"/>
                <a:gd name="connsiteX1724" fmla="*/ 6206640 w 10035679"/>
                <a:gd name="connsiteY1724" fmla="*/ 2715097 h 5893281"/>
                <a:gd name="connsiteX1725" fmla="*/ 6196375 w 10035679"/>
                <a:gd name="connsiteY1725" fmla="*/ 2696380 h 5893281"/>
                <a:gd name="connsiteX1726" fmla="*/ 6198186 w 10035679"/>
                <a:gd name="connsiteY1726" fmla="*/ 2687929 h 5893281"/>
                <a:gd name="connsiteX1727" fmla="*/ 6202414 w 10035679"/>
                <a:gd name="connsiteY1727" fmla="*/ 2687929 h 5893281"/>
                <a:gd name="connsiteX1728" fmla="*/ 6206640 w 10035679"/>
                <a:gd name="connsiteY1728" fmla="*/ 2686117 h 5893281"/>
                <a:gd name="connsiteX1729" fmla="*/ 6208450 w 10035679"/>
                <a:gd name="connsiteY1729" fmla="*/ 2677664 h 5893281"/>
                <a:gd name="connsiteX1730" fmla="*/ 6178263 w 10035679"/>
                <a:gd name="connsiteY1730" fmla="*/ 2658946 h 5893281"/>
                <a:gd name="connsiteX1731" fmla="*/ 6154112 w 10035679"/>
                <a:gd name="connsiteY1731" fmla="*/ 2629967 h 5893281"/>
                <a:gd name="connsiteX1732" fmla="*/ 6140226 w 10035679"/>
                <a:gd name="connsiteY1732" fmla="*/ 2599175 h 5893281"/>
                <a:gd name="connsiteX1733" fmla="*/ 6178866 w 10035679"/>
                <a:gd name="connsiteY1733" fmla="*/ 2594949 h 5893281"/>
                <a:gd name="connsiteX1734" fmla="*/ 6207243 w 10035679"/>
                <a:gd name="connsiteY1734" fmla="*/ 2584685 h 5893281"/>
                <a:gd name="connsiteX1735" fmla="*/ 6221129 w 10035679"/>
                <a:gd name="connsiteY1735" fmla="*/ 2558119 h 5893281"/>
                <a:gd name="connsiteX1736" fmla="*/ 6227167 w 10035679"/>
                <a:gd name="connsiteY1736" fmla="*/ 2527327 h 5893281"/>
                <a:gd name="connsiteX1737" fmla="*/ 6216902 w 10035679"/>
                <a:gd name="connsiteY1737" fmla="*/ 2523101 h 5893281"/>
                <a:gd name="connsiteX1738" fmla="*/ 6206640 w 10035679"/>
                <a:gd name="connsiteY1738" fmla="*/ 2523101 h 5893281"/>
                <a:gd name="connsiteX1739" fmla="*/ 6196375 w 10035679"/>
                <a:gd name="connsiteY1739" fmla="*/ 2518875 h 5893281"/>
                <a:gd name="connsiteX1740" fmla="*/ 5799102 w 10035679"/>
                <a:gd name="connsiteY1740" fmla="*/ 2514044 h 5893281"/>
                <a:gd name="connsiteX1741" fmla="*/ 5770725 w 10035679"/>
                <a:gd name="connsiteY1741" fmla="*/ 2528535 h 5893281"/>
                <a:gd name="connsiteX1742" fmla="*/ 5736310 w 10035679"/>
                <a:gd name="connsiteY1742" fmla="*/ 2538798 h 5893281"/>
                <a:gd name="connsiteX1743" fmla="*/ 5736310 w 10035679"/>
                <a:gd name="connsiteY1743" fmla="*/ 2567781 h 5893281"/>
                <a:gd name="connsiteX1744" fmla="*/ 5750198 w 10035679"/>
                <a:gd name="connsiteY1744" fmla="*/ 2572008 h 5893281"/>
                <a:gd name="connsiteX1745" fmla="*/ 5766499 w 10035679"/>
                <a:gd name="connsiteY1745" fmla="*/ 2573817 h 5893281"/>
                <a:gd name="connsiteX1746" fmla="*/ 5788837 w 10035679"/>
                <a:gd name="connsiteY1746" fmla="*/ 2573817 h 5893281"/>
                <a:gd name="connsiteX1747" fmla="*/ 5788837 w 10035679"/>
                <a:gd name="connsiteY1747" fmla="*/ 2559325 h 5893281"/>
                <a:gd name="connsiteX1748" fmla="*/ 5794876 w 10035679"/>
                <a:gd name="connsiteY1748" fmla="*/ 2549063 h 5893281"/>
                <a:gd name="connsiteX1749" fmla="*/ 5799102 w 10035679"/>
                <a:gd name="connsiteY1749" fmla="*/ 2538798 h 5893281"/>
                <a:gd name="connsiteX1750" fmla="*/ 5799102 w 10035679"/>
                <a:gd name="connsiteY1750" fmla="*/ 2528535 h 5893281"/>
                <a:gd name="connsiteX1751" fmla="*/ 5799102 w 10035679"/>
                <a:gd name="connsiteY1751" fmla="*/ 2520083 h 5893281"/>
                <a:gd name="connsiteX1752" fmla="*/ 3052010 w 10035679"/>
                <a:gd name="connsiteY1752" fmla="*/ 2495327 h 5893281"/>
                <a:gd name="connsiteX1753" fmla="*/ 3058048 w 10035679"/>
                <a:gd name="connsiteY1753" fmla="*/ 2514043 h 5893281"/>
                <a:gd name="connsiteX1754" fmla="*/ 3061669 w 10035679"/>
                <a:gd name="connsiteY1754" fmla="*/ 2538797 h 5893281"/>
                <a:gd name="connsiteX1755" fmla="*/ 3065898 w 10035679"/>
                <a:gd name="connsiteY1755" fmla="*/ 2559325 h 5893281"/>
                <a:gd name="connsiteX1756" fmla="*/ 3061669 w 10035679"/>
                <a:gd name="connsiteY1756" fmla="*/ 2563549 h 5893281"/>
                <a:gd name="connsiteX1757" fmla="*/ 3058048 w 10035679"/>
                <a:gd name="connsiteY1757" fmla="*/ 2563549 h 5893281"/>
                <a:gd name="connsiteX1758" fmla="*/ 3055632 w 10035679"/>
                <a:gd name="connsiteY1758" fmla="*/ 2563549 h 5893281"/>
                <a:gd name="connsiteX1759" fmla="*/ 3055632 w 10035679"/>
                <a:gd name="connsiteY1759" fmla="*/ 2567777 h 5893281"/>
                <a:gd name="connsiteX1760" fmla="*/ 3052010 w 10035679"/>
                <a:gd name="connsiteY1760" fmla="*/ 2567777 h 5893281"/>
                <a:gd name="connsiteX1761" fmla="*/ 3037519 w 10035679"/>
                <a:gd name="connsiteY1761" fmla="*/ 2567777 h 5893281"/>
                <a:gd name="connsiteX1762" fmla="*/ 3033291 w 10035679"/>
                <a:gd name="connsiteY1762" fmla="*/ 2563549 h 5893281"/>
                <a:gd name="connsiteX1763" fmla="*/ 3033291 w 10035679"/>
                <a:gd name="connsiteY1763" fmla="*/ 2559325 h 5893281"/>
                <a:gd name="connsiteX1764" fmla="*/ 3033291 w 10035679"/>
                <a:gd name="connsiteY1764" fmla="*/ 2557512 h 5893281"/>
                <a:gd name="connsiteX1765" fmla="*/ 3029670 w 10035679"/>
                <a:gd name="connsiteY1765" fmla="*/ 2557512 h 5893281"/>
                <a:gd name="connsiteX1766" fmla="*/ 3027254 w 10035679"/>
                <a:gd name="connsiteY1766" fmla="*/ 2553288 h 5893281"/>
                <a:gd name="connsiteX1767" fmla="*/ 2265920 w 10035679"/>
                <a:gd name="connsiteY1767" fmla="*/ 2427706 h 5893281"/>
                <a:gd name="connsiteX1768" fmla="*/ 2249618 w 10035679"/>
                <a:gd name="connsiteY1768" fmla="*/ 2452462 h 5893281"/>
                <a:gd name="connsiteX1769" fmla="*/ 2231506 w 10035679"/>
                <a:gd name="connsiteY1769" fmla="*/ 2474799 h 5893281"/>
                <a:gd name="connsiteX1770" fmla="*/ 2221242 w 10035679"/>
                <a:gd name="connsiteY1770" fmla="*/ 2505592 h 5893281"/>
                <a:gd name="connsiteX1771" fmla="*/ 2241769 w 10035679"/>
                <a:gd name="connsiteY1771" fmla="*/ 2503779 h 5893281"/>
                <a:gd name="connsiteX1772" fmla="*/ 2255657 w 10035679"/>
                <a:gd name="connsiteY1772" fmla="*/ 2509818 h 5893281"/>
                <a:gd name="connsiteX1773" fmla="*/ 2265920 w 10035679"/>
                <a:gd name="connsiteY1773" fmla="*/ 2520080 h 5893281"/>
                <a:gd name="connsiteX1774" fmla="*/ 2279807 w 10035679"/>
                <a:gd name="connsiteY1774" fmla="*/ 2538798 h 5893281"/>
                <a:gd name="connsiteX1775" fmla="*/ 2284033 w 10035679"/>
                <a:gd name="connsiteY1775" fmla="*/ 2524308 h 5893281"/>
                <a:gd name="connsiteX1776" fmla="*/ 2284033 w 10035679"/>
                <a:gd name="connsiteY1776" fmla="*/ 2514044 h 5893281"/>
                <a:gd name="connsiteX1777" fmla="*/ 2288260 w 10035679"/>
                <a:gd name="connsiteY1777" fmla="*/ 2505592 h 5893281"/>
                <a:gd name="connsiteX1778" fmla="*/ 2288260 w 10035679"/>
                <a:gd name="connsiteY1778" fmla="*/ 2495327 h 5893281"/>
                <a:gd name="connsiteX1779" fmla="*/ 2306372 w 10035679"/>
                <a:gd name="connsiteY1779" fmla="*/ 2495327 h 5893281"/>
                <a:gd name="connsiteX1780" fmla="*/ 2316636 w 10035679"/>
                <a:gd name="connsiteY1780" fmla="*/ 2520080 h 5893281"/>
                <a:gd name="connsiteX1781" fmla="*/ 2332938 w 10035679"/>
                <a:gd name="connsiteY1781" fmla="*/ 2528535 h 5893281"/>
                <a:gd name="connsiteX1782" fmla="*/ 2346824 w 10035679"/>
                <a:gd name="connsiteY1782" fmla="*/ 2534573 h 5893281"/>
                <a:gd name="connsiteX1783" fmla="*/ 2360710 w 10035679"/>
                <a:gd name="connsiteY1783" fmla="*/ 2543023 h 5893281"/>
                <a:gd name="connsiteX1784" fmla="*/ 2374596 w 10035679"/>
                <a:gd name="connsiteY1784" fmla="*/ 2559325 h 5893281"/>
                <a:gd name="connsiteX1785" fmla="*/ 2360710 w 10035679"/>
                <a:gd name="connsiteY1785" fmla="*/ 2581666 h 5893281"/>
                <a:gd name="connsiteX1786" fmla="*/ 2344408 w 10035679"/>
                <a:gd name="connsiteY1786" fmla="*/ 2606420 h 5893281"/>
                <a:gd name="connsiteX1787" fmla="*/ 2330522 w 10035679"/>
                <a:gd name="connsiteY1787" fmla="*/ 2639628 h 5893281"/>
                <a:gd name="connsiteX1788" fmla="*/ 2318447 w 10035679"/>
                <a:gd name="connsiteY1788" fmla="*/ 2668606 h 5893281"/>
                <a:gd name="connsiteX1789" fmla="*/ 2318447 w 10035679"/>
                <a:gd name="connsiteY1789" fmla="*/ 2686722 h 5893281"/>
                <a:gd name="connsiteX1790" fmla="*/ 2320863 w 10035679"/>
                <a:gd name="connsiteY1790" fmla="*/ 2698794 h 5893281"/>
                <a:gd name="connsiteX1791" fmla="*/ 2320863 w 10035679"/>
                <a:gd name="connsiteY1791" fmla="*/ 2704833 h 5893281"/>
                <a:gd name="connsiteX1792" fmla="*/ 2325089 w 10035679"/>
                <a:gd name="connsiteY1792" fmla="*/ 2709059 h 5893281"/>
                <a:gd name="connsiteX1793" fmla="*/ 2329315 w 10035679"/>
                <a:gd name="connsiteY1793" fmla="*/ 2713285 h 5893281"/>
                <a:gd name="connsiteX1794" fmla="*/ 2331125 w 10035679"/>
                <a:gd name="connsiteY1794" fmla="*/ 2717511 h 5893281"/>
                <a:gd name="connsiteX1795" fmla="*/ 2343200 w 10035679"/>
                <a:gd name="connsiteY1795" fmla="*/ 2719323 h 5893281"/>
                <a:gd name="connsiteX1796" fmla="*/ 2343200 w 10035679"/>
                <a:gd name="connsiteY1796" fmla="*/ 2713285 h 5893281"/>
                <a:gd name="connsiteX1797" fmla="*/ 2349239 w 10035679"/>
                <a:gd name="connsiteY1797" fmla="*/ 2698794 h 5893281"/>
                <a:gd name="connsiteX1798" fmla="*/ 2359502 w 10035679"/>
                <a:gd name="connsiteY1798" fmla="*/ 2676456 h 5893281"/>
                <a:gd name="connsiteX1799" fmla="*/ 2371577 w 10035679"/>
                <a:gd name="connsiteY1799" fmla="*/ 2647475 h 5893281"/>
                <a:gd name="connsiteX1800" fmla="*/ 2381843 w 10035679"/>
                <a:gd name="connsiteY1800" fmla="*/ 2622721 h 5893281"/>
                <a:gd name="connsiteX1801" fmla="*/ 2392106 w 10035679"/>
                <a:gd name="connsiteY1801" fmla="*/ 2602194 h 5893281"/>
                <a:gd name="connsiteX1802" fmla="*/ 2396334 w 10035679"/>
                <a:gd name="connsiteY1802" fmla="*/ 2587703 h 5893281"/>
                <a:gd name="connsiteX1803" fmla="*/ 2420482 w 10035679"/>
                <a:gd name="connsiteY1803" fmla="*/ 2587703 h 5893281"/>
                <a:gd name="connsiteX1804" fmla="*/ 2424710 w 10035679"/>
                <a:gd name="connsiteY1804" fmla="*/ 2626946 h 5893281"/>
                <a:gd name="connsiteX1805" fmla="*/ 2424710 w 10035679"/>
                <a:gd name="connsiteY1805" fmla="*/ 2661965 h 5893281"/>
                <a:gd name="connsiteX1806" fmla="*/ 2424710 w 10035679"/>
                <a:gd name="connsiteY1806" fmla="*/ 2705436 h 5893281"/>
                <a:gd name="connsiteX1807" fmla="*/ 2428937 w 10035679"/>
                <a:gd name="connsiteY1807" fmla="*/ 2752529 h 5893281"/>
                <a:gd name="connsiteX1808" fmla="*/ 2473615 w 10035679"/>
                <a:gd name="connsiteY1808" fmla="*/ 2758568 h 5893281"/>
                <a:gd name="connsiteX1809" fmla="*/ 2491727 w 10035679"/>
                <a:gd name="connsiteY1809" fmla="*/ 2732002 h 5893281"/>
                <a:gd name="connsiteX1810" fmla="*/ 2524329 w 10035679"/>
                <a:gd name="connsiteY1810" fmla="*/ 2713285 h 5893281"/>
                <a:gd name="connsiteX1811" fmla="*/ 2558743 w 10035679"/>
                <a:gd name="connsiteY1811" fmla="*/ 2694568 h 5893281"/>
                <a:gd name="connsiteX1812" fmla="*/ 2594969 w 10035679"/>
                <a:gd name="connsiteY1812" fmla="*/ 2680080 h 5893281"/>
                <a:gd name="connsiteX1813" fmla="*/ 2629384 w 10035679"/>
                <a:gd name="connsiteY1813" fmla="*/ 2665587 h 5893281"/>
                <a:gd name="connsiteX1814" fmla="*/ 2661987 w 10035679"/>
                <a:gd name="connsiteY1814" fmla="*/ 2646870 h 5893281"/>
                <a:gd name="connsiteX1815" fmla="*/ 2675873 w 10035679"/>
                <a:gd name="connsiteY1815" fmla="*/ 2626343 h 5893281"/>
                <a:gd name="connsiteX1816" fmla="*/ 2668023 w 10035679"/>
                <a:gd name="connsiteY1816" fmla="*/ 2626343 h 5893281"/>
                <a:gd name="connsiteX1817" fmla="*/ 2666213 w 10035679"/>
                <a:gd name="connsiteY1817" fmla="*/ 2617891 h 5893281"/>
                <a:gd name="connsiteX1818" fmla="*/ 2666213 w 10035679"/>
                <a:gd name="connsiteY1818" fmla="*/ 2616079 h 5893281"/>
                <a:gd name="connsiteX1819" fmla="*/ 2661987 w 10035679"/>
                <a:gd name="connsiteY1819" fmla="*/ 2611853 h 5893281"/>
                <a:gd name="connsiteX1820" fmla="*/ 2657761 w 10035679"/>
                <a:gd name="connsiteY1820" fmla="*/ 2611853 h 5893281"/>
                <a:gd name="connsiteX1821" fmla="*/ 2653533 w 10035679"/>
                <a:gd name="connsiteY1821" fmla="*/ 2611853 h 5893281"/>
                <a:gd name="connsiteX1822" fmla="*/ 2647496 w 10035679"/>
                <a:gd name="connsiteY1822" fmla="*/ 2607627 h 5893281"/>
                <a:gd name="connsiteX1823" fmla="*/ 2633610 w 10035679"/>
                <a:gd name="connsiteY1823" fmla="*/ 2617891 h 5893281"/>
                <a:gd name="connsiteX1824" fmla="*/ 2609460 w 10035679"/>
                <a:gd name="connsiteY1824" fmla="*/ 2632381 h 5893281"/>
                <a:gd name="connsiteX1825" fmla="*/ 2581083 w 10035679"/>
                <a:gd name="connsiteY1825" fmla="*/ 2654720 h 5893281"/>
                <a:gd name="connsiteX1826" fmla="*/ 2544856 w 10035679"/>
                <a:gd name="connsiteY1826" fmla="*/ 2673438 h 5893281"/>
                <a:gd name="connsiteX1827" fmla="*/ 2512254 w 10035679"/>
                <a:gd name="connsiteY1827" fmla="*/ 2693965 h 5893281"/>
                <a:gd name="connsiteX1828" fmla="*/ 2482067 w 10035679"/>
                <a:gd name="connsiteY1828" fmla="*/ 2708456 h 5893281"/>
                <a:gd name="connsiteX1829" fmla="*/ 2459726 w 10035679"/>
                <a:gd name="connsiteY1829" fmla="*/ 2716908 h 5893281"/>
                <a:gd name="connsiteX1830" fmla="*/ 2453691 w 10035679"/>
                <a:gd name="connsiteY1830" fmla="*/ 2718719 h 5893281"/>
                <a:gd name="connsiteX1831" fmla="*/ 2449464 w 10035679"/>
                <a:gd name="connsiteY1831" fmla="*/ 2716908 h 5893281"/>
                <a:gd name="connsiteX1832" fmla="*/ 2445238 w 10035679"/>
                <a:gd name="connsiteY1832" fmla="*/ 2712682 h 5893281"/>
                <a:gd name="connsiteX1833" fmla="*/ 2445238 w 10035679"/>
                <a:gd name="connsiteY1833" fmla="*/ 2708456 h 5893281"/>
                <a:gd name="connsiteX1834" fmla="*/ 2445238 w 10035679"/>
                <a:gd name="connsiteY1834" fmla="*/ 2704228 h 5893281"/>
                <a:gd name="connsiteX1835" fmla="*/ 2443425 w 10035679"/>
                <a:gd name="connsiteY1835" fmla="*/ 2698192 h 5893281"/>
                <a:gd name="connsiteX1836" fmla="*/ 2453691 w 10035679"/>
                <a:gd name="connsiteY1836" fmla="*/ 2679475 h 5893281"/>
                <a:gd name="connsiteX1837" fmla="*/ 2453691 w 10035679"/>
                <a:gd name="connsiteY1837" fmla="*/ 2664982 h 5893281"/>
                <a:gd name="connsiteX1838" fmla="*/ 2449464 w 10035679"/>
                <a:gd name="connsiteY1838" fmla="*/ 2654720 h 5893281"/>
                <a:gd name="connsiteX1839" fmla="*/ 2445238 w 10035679"/>
                <a:gd name="connsiteY1839" fmla="*/ 2636005 h 5893281"/>
                <a:gd name="connsiteX1840" fmla="*/ 2453085 w 10035679"/>
                <a:gd name="connsiteY1840" fmla="*/ 2615476 h 5893281"/>
                <a:gd name="connsiteX1841" fmla="*/ 2457314 w 10035679"/>
                <a:gd name="connsiteY1841" fmla="*/ 2611251 h 5893281"/>
                <a:gd name="connsiteX1842" fmla="*/ 2459124 w 10035679"/>
                <a:gd name="connsiteY1842" fmla="*/ 2607025 h 5893281"/>
                <a:gd name="connsiteX1843" fmla="*/ 2463350 w 10035679"/>
                <a:gd name="connsiteY1843" fmla="*/ 2602799 h 5893281"/>
                <a:gd name="connsiteX1844" fmla="*/ 2467576 w 10035679"/>
                <a:gd name="connsiteY1844" fmla="*/ 2602799 h 5893281"/>
                <a:gd name="connsiteX1845" fmla="*/ 2471802 w 10035679"/>
                <a:gd name="connsiteY1845" fmla="*/ 2602799 h 5893281"/>
                <a:gd name="connsiteX1846" fmla="*/ 2473615 w 10035679"/>
                <a:gd name="connsiteY1846" fmla="*/ 2600986 h 5893281"/>
                <a:gd name="connsiteX1847" fmla="*/ 2477841 w 10035679"/>
                <a:gd name="connsiteY1847" fmla="*/ 2596760 h 5893281"/>
                <a:gd name="connsiteX1848" fmla="*/ 2477841 w 10035679"/>
                <a:gd name="connsiteY1848" fmla="*/ 2588308 h 5893281"/>
                <a:gd name="connsiteX1849" fmla="*/ 2482067 w 10035679"/>
                <a:gd name="connsiteY1849" fmla="*/ 2578043 h 5893281"/>
                <a:gd name="connsiteX1850" fmla="*/ 2482067 w 10035679"/>
                <a:gd name="connsiteY1850" fmla="*/ 2559325 h 5893281"/>
                <a:gd name="connsiteX1851" fmla="*/ 2463955 w 10035679"/>
                <a:gd name="connsiteY1851" fmla="*/ 2549062 h 5893281"/>
                <a:gd name="connsiteX1852" fmla="*/ 2445841 w 10035679"/>
                <a:gd name="connsiteY1852" fmla="*/ 2544836 h 5893281"/>
                <a:gd name="connsiteX1853" fmla="*/ 2431956 w 10035679"/>
                <a:gd name="connsiteY1853" fmla="*/ 2544836 h 5893281"/>
                <a:gd name="connsiteX1854" fmla="*/ 2415654 w 10035679"/>
                <a:gd name="connsiteY1854" fmla="*/ 2538798 h 5893281"/>
                <a:gd name="connsiteX1855" fmla="*/ 2389087 w 10035679"/>
                <a:gd name="connsiteY1855" fmla="*/ 2520080 h 5893281"/>
                <a:gd name="connsiteX1856" fmla="*/ 2372785 w 10035679"/>
                <a:gd name="connsiteY1856" fmla="*/ 2503779 h 5893281"/>
                <a:gd name="connsiteX1857" fmla="*/ 2360710 w 10035679"/>
                <a:gd name="connsiteY1857" fmla="*/ 2481442 h 5893281"/>
                <a:gd name="connsiteX1858" fmla="*/ 2346824 w 10035679"/>
                <a:gd name="connsiteY1858" fmla="*/ 2460914 h 5893281"/>
                <a:gd name="connsiteX1859" fmla="*/ 2330522 w 10035679"/>
                <a:gd name="connsiteY1859" fmla="*/ 2446423 h 5893281"/>
                <a:gd name="connsiteX1860" fmla="*/ 2302145 w 10035679"/>
                <a:gd name="connsiteY1860" fmla="*/ 2431931 h 5893281"/>
                <a:gd name="connsiteX1861" fmla="*/ 2977132 w 10035679"/>
                <a:gd name="connsiteY1861" fmla="*/ 2395103 h 5893281"/>
                <a:gd name="connsiteX1862" fmla="*/ 3003699 w 10035679"/>
                <a:gd name="connsiteY1862" fmla="*/ 2396914 h 5893281"/>
                <a:gd name="connsiteX1863" fmla="*/ 3019397 w 10035679"/>
                <a:gd name="connsiteY1863" fmla="*/ 2401140 h 5893281"/>
                <a:gd name="connsiteX1864" fmla="*/ 3041737 w 10035679"/>
                <a:gd name="connsiteY1864" fmla="*/ 2409595 h 5893281"/>
                <a:gd name="connsiteX1865" fmla="*/ 3041737 w 10035679"/>
                <a:gd name="connsiteY1865" fmla="*/ 2425897 h 5893281"/>
                <a:gd name="connsiteX1866" fmla="*/ 3033888 w 10035679"/>
                <a:gd name="connsiteY1866" fmla="*/ 2425897 h 5893281"/>
                <a:gd name="connsiteX1867" fmla="*/ 3027849 w 10035679"/>
                <a:gd name="connsiteY1867" fmla="*/ 2430123 h 5893281"/>
                <a:gd name="connsiteX1868" fmla="*/ 3019397 w 10035679"/>
                <a:gd name="connsiteY1868" fmla="*/ 2430123 h 5893281"/>
                <a:gd name="connsiteX1869" fmla="*/ 3013360 w 10035679"/>
                <a:gd name="connsiteY1869" fmla="*/ 2430123 h 5893281"/>
                <a:gd name="connsiteX1870" fmla="*/ 3003699 w 10035679"/>
                <a:gd name="connsiteY1870" fmla="*/ 2433747 h 5893281"/>
                <a:gd name="connsiteX1871" fmla="*/ 2995245 w 10035679"/>
                <a:gd name="connsiteY1871" fmla="*/ 2423482 h 5893281"/>
                <a:gd name="connsiteX1872" fmla="*/ 2991019 w 10035679"/>
                <a:gd name="connsiteY1872" fmla="*/ 2419858 h 5893281"/>
                <a:gd name="connsiteX1873" fmla="*/ 2989208 w 10035679"/>
                <a:gd name="connsiteY1873" fmla="*/ 2411405 h 5893281"/>
                <a:gd name="connsiteX1874" fmla="*/ 2984982 w 10035679"/>
                <a:gd name="connsiteY1874" fmla="*/ 2405368 h 5893281"/>
                <a:gd name="connsiteX1875" fmla="*/ 3143170 w 10035679"/>
                <a:gd name="connsiteY1875" fmla="*/ 2354046 h 5893281"/>
                <a:gd name="connsiteX1876" fmla="*/ 3165508 w 10035679"/>
                <a:gd name="connsiteY1876" fmla="*/ 2354046 h 5893281"/>
                <a:gd name="connsiteX1877" fmla="*/ 3165508 w 10035679"/>
                <a:gd name="connsiteY1877" fmla="*/ 2383026 h 5893281"/>
                <a:gd name="connsiteX1878" fmla="*/ 3165508 w 10035679"/>
                <a:gd name="connsiteY1878" fmla="*/ 2409592 h 5893281"/>
                <a:gd name="connsiteX1879" fmla="*/ 3169734 w 10035679"/>
                <a:gd name="connsiteY1879" fmla="*/ 2430120 h 5893281"/>
                <a:gd name="connsiteX1880" fmla="*/ 3171547 w 10035679"/>
                <a:gd name="connsiteY1880" fmla="*/ 2454270 h 5893281"/>
                <a:gd name="connsiteX1881" fmla="*/ 3211998 w 10035679"/>
                <a:gd name="connsiteY1881" fmla="*/ 2454270 h 5893281"/>
                <a:gd name="connsiteX1882" fmla="*/ 3211998 w 10035679"/>
                <a:gd name="connsiteY1882" fmla="*/ 2495325 h 5893281"/>
                <a:gd name="connsiteX1883" fmla="*/ 3228301 w 10035679"/>
                <a:gd name="connsiteY1883" fmla="*/ 2495325 h 5893281"/>
                <a:gd name="connsiteX1884" fmla="*/ 3232527 w 10035679"/>
                <a:gd name="connsiteY1884" fmla="*/ 2497138 h 5893281"/>
                <a:gd name="connsiteX1885" fmla="*/ 3236753 w 10035679"/>
                <a:gd name="connsiteY1885" fmla="*/ 2497138 h 5893281"/>
                <a:gd name="connsiteX1886" fmla="*/ 3240374 w 10035679"/>
                <a:gd name="connsiteY1886" fmla="*/ 2497138 h 5893281"/>
                <a:gd name="connsiteX1887" fmla="*/ 3242790 w 10035679"/>
                <a:gd name="connsiteY1887" fmla="*/ 2497138 h 5893281"/>
                <a:gd name="connsiteX1888" fmla="*/ 3246413 w 10035679"/>
                <a:gd name="connsiteY1888" fmla="*/ 2497138 h 5893281"/>
                <a:gd name="connsiteX1889" fmla="*/ 3250639 w 10035679"/>
                <a:gd name="connsiteY1889" fmla="*/ 2501364 h 5893281"/>
                <a:gd name="connsiteX1890" fmla="*/ 3246413 w 10035679"/>
                <a:gd name="connsiteY1890" fmla="*/ 2523702 h 5893281"/>
                <a:gd name="connsiteX1891" fmla="*/ 3240374 w 10035679"/>
                <a:gd name="connsiteY1891" fmla="*/ 2548457 h 5893281"/>
                <a:gd name="connsiteX1892" fmla="*/ 3236753 w 10035679"/>
                <a:gd name="connsiteY1892" fmla="*/ 2572606 h 5893281"/>
                <a:gd name="connsiteX1893" fmla="*/ 3228301 w 10035679"/>
                <a:gd name="connsiteY1893" fmla="*/ 2572606 h 5893281"/>
                <a:gd name="connsiteX1894" fmla="*/ 3226488 w 10035679"/>
                <a:gd name="connsiteY1894" fmla="*/ 2564759 h 5893281"/>
                <a:gd name="connsiteX1895" fmla="*/ 3226488 w 10035679"/>
                <a:gd name="connsiteY1895" fmla="*/ 2562343 h 5893281"/>
                <a:gd name="connsiteX1896" fmla="*/ 3226488 w 10035679"/>
                <a:gd name="connsiteY1896" fmla="*/ 2558721 h 5893281"/>
                <a:gd name="connsiteX1897" fmla="*/ 3222262 w 10035679"/>
                <a:gd name="connsiteY1897" fmla="*/ 2554494 h 5893281"/>
                <a:gd name="connsiteX1898" fmla="*/ 3222262 w 10035679"/>
                <a:gd name="connsiteY1898" fmla="*/ 2550269 h 5893281"/>
                <a:gd name="connsiteX1899" fmla="*/ 3218036 w 10035679"/>
                <a:gd name="connsiteY1899" fmla="*/ 2558721 h 5893281"/>
                <a:gd name="connsiteX1900" fmla="*/ 3214413 w 10035679"/>
                <a:gd name="connsiteY1900" fmla="*/ 2558721 h 5893281"/>
                <a:gd name="connsiteX1901" fmla="*/ 3214413 w 10035679"/>
                <a:gd name="connsiteY1901" fmla="*/ 2562343 h 5893281"/>
                <a:gd name="connsiteX1902" fmla="*/ 3211998 w 10035679"/>
                <a:gd name="connsiteY1902" fmla="*/ 2562343 h 5893281"/>
                <a:gd name="connsiteX1903" fmla="*/ 3204150 w 10035679"/>
                <a:gd name="connsiteY1903" fmla="*/ 2564759 h 5893281"/>
                <a:gd name="connsiteX1904" fmla="*/ 3204150 w 10035679"/>
                <a:gd name="connsiteY1904" fmla="*/ 2550269 h 5893281"/>
                <a:gd name="connsiteX1905" fmla="*/ 3208376 w 10035679"/>
                <a:gd name="connsiteY1905" fmla="*/ 2548457 h 5893281"/>
                <a:gd name="connsiteX1906" fmla="*/ 3208376 w 10035679"/>
                <a:gd name="connsiteY1906" fmla="*/ 2544229 h 5893281"/>
                <a:gd name="connsiteX1907" fmla="*/ 3211998 w 10035679"/>
                <a:gd name="connsiteY1907" fmla="*/ 2540004 h 5893281"/>
                <a:gd name="connsiteX1908" fmla="*/ 3211998 w 10035679"/>
                <a:gd name="connsiteY1908" fmla="*/ 2533967 h 5893281"/>
                <a:gd name="connsiteX1909" fmla="*/ 3211998 w 10035679"/>
                <a:gd name="connsiteY1909" fmla="*/ 2526118 h 5893281"/>
                <a:gd name="connsiteX1910" fmla="*/ 3204150 w 10035679"/>
                <a:gd name="connsiteY1910" fmla="*/ 2526118 h 5893281"/>
                <a:gd name="connsiteX1911" fmla="*/ 3189659 w 10035679"/>
                <a:gd name="connsiteY1911" fmla="*/ 2540004 h 5893281"/>
                <a:gd name="connsiteX1912" fmla="*/ 3175773 w 10035679"/>
                <a:gd name="connsiteY1912" fmla="*/ 2554494 h 5893281"/>
                <a:gd name="connsiteX1913" fmla="*/ 3157658 w 10035679"/>
                <a:gd name="connsiteY1913" fmla="*/ 2564759 h 5893281"/>
                <a:gd name="connsiteX1914" fmla="*/ 3157658 w 10035679"/>
                <a:gd name="connsiteY1914" fmla="*/ 2554494 h 5893281"/>
                <a:gd name="connsiteX1915" fmla="*/ 3157658 w 10035679"/>
                <a:gd name="connsiteY1915" fmla="*/ 2544229 h 5893281"/>
                <a:gd name="connsiteX1916" fmla="*/ 3157658 w 10035679"/>
                <a:gd name="connsiteY1916" fmla="*/ 2540004 h 5893281"/>
                <a:gd name="connsiteX1917" fmla="*/ 3155243 w 10035679"/>
                <a:gd name="connsiteY1917" fmla="*/ 2538193 h 5893281"/>
                <a:gd name="connsiteX1918" fmla="*/ 3147395 w 10035679"/>
                <a:gd name="connsiteY1918" fmla="*/ 2533967 h 5893281"/>
                <a:gd name="connsiteX1919" fmla="*/ 3137131 w 10035679"/>
                <a:gd name="connsiteY1919" fmla="*/ 2533967 h 5893281"/>
                <a:gd name="connsiteX1920" fmla="*/ 3119019 w 10035679"/>
                <a:gd name="connsiteY1920" fmla="*/ 2533967 h 5893281"/>
                <a:gd name="connsiteX1921" fmla="*/ 3112980 w 10035679"/>
                <a:gd name="connsiteY1921" fmla="*/ 2533967 h 5893281"/>
                <a:gd name="connsiteX1922" fmla="*/ 3104528 w 10035679"/>
                <a:gd name="connsiteY1922" fmla="*/ 2533967 h 5893281"/>
                <a:gd name="connsiteX1923" fmla="*/ 3094868 w 10035679"/>
                <a:gd name="connsiteY1923" fmla="*/ 2529741 h 5893281"/>
                <a:gd name="connsiteX1924" fmla="*/ 3084603 w 10035679"/>
                <a:gd name="connsiteY1924" fmla="*/ 2529741 h 5893281"/>
                <a:gd name="connsiteX1925" fmla="*/ 3074340 w 10035679"/>
                <a:gd name="connsiteY1925" fmla="*/ 2526118 h 5893281"/>
                <a:gd name="connsiteX1926" fmla="*/ 3066490 w 10035679"/>
                <a:gd name="connsiteY1926" fmla="*/ 2519476 h 5893281"/>
                <a:gd name="connsiteX1927" fmla="*/ 3086415 w 10035679"/>
                <a:gd name="connsiteY1927" fmla="*/ 2491099 h 5893281"/>
                <a:gd name="connsiteX1928" fmla="*/ 3108754 w 10035679"/>
                <a:gd name="connsiteY1928" fmla="*/ 2448234 h 5893281"/>
                <a:gd name="connsiteX1929" fmla="*/ 3123245 w 10035679"/>
                <a:gd name="connsiteY1929" fmla="*/ 2401140 h 5893281"/>
                <a:gd name="connsiteX1930" fmla="*/ 2472391 w 10035679"/>
                <a:gd name="connsiteY1930" fmla="*/ 2229672 h 5893281"/>
                <a:gd name="connsiteX1931" fmla="*/ 2502578 w 10035679"/>
                <a:gd name="connsiteY1931" fmla="*/ 2229672 h 5893281"/>
                <a:gd name="connsiteX1932" fmla="*/ 2502578 w 10035679"/>
                <a:gd name="connsiteY1932" fmla="*/ 2244162 h 5893281"/>
                <a:gd name="connsiteX1933" fmla="*/ 2496542 w 10035679"/>
                <a:gd name="connsiteY1933" fmla="*/ 2244162 h 5893281"/>
                <a:gd name="connsiteX1934" fmla="*/ 2492919 w 10035679"/>
                <a:gd name="connsiteY1934" fmla="*/ 2247783 h 5893281"/>
                <a:gd name="connsiteX1935" fmla="*/ 2490503 w 10035679"/>
                <a:gd name="connsiteY1935" fmla="*/ 2247783 h 5893281"/>
                <a:gd name="connsiteX1936" fmla="*/ 2486882 w 10035679"/>
                <a:gd name="connsiteY1936" fmla="*/ 2247783 h 5893281"/>
                <a:gd name="connsiteX1937" fmla="*/ 2482656 w 10035679"/>
                <a:gd name="connsiteY1937" fmla="*/ 2252012 h 5893281"/>
                <a:gd name="connsiteX1938" fmla="*/ 2472391 w 10035679"/>
                <a:gd name="connsiteY1938" fmla="*/ 2252012 h 5893281"/>
                <a:gd name="connsiteX1939" fmla="*/ 1043899 w 10035679"/>
                <a:gd name="connsiteY1939" fmla="*/ 2213370 h 5893281"/>
                <a:gd name="connsiteX1940" fmla="*/ 1057785 w 10035679"/>
                <a:gd name="connsiteY1940" fmla="*/ 2213370 h 5893281"/>
                <a:gd name="connsiteX1941" fmla="*/ 1063823 w 10035679"/>
                <a:gd name="connsiteY1941" fmla="*/ 2215181 h 5893281"/>
                <a:gd name="connsiteX1942" fmla="*/ 1072275 w 10035679"/>
                <a:gd name="connsiteY1942" fmla="*/ 2219408 h 5893281"/>
                <a:gd name="connsiteX1943" fmla="*/ 1081935 w 10035679"/>
                <a:gd name="connsiteY1943" fmla="*/ 2219408 h 5893281"/>
                <a:gd name="connsiteX1944" fmla="*/ 1096426 w 10035679"/>
                <a:gd name="connsiteY1944" fmla="*/ 2219408 h 5893281"/>
                <a:gd name="connsiteX1945" fmla="*/ 1100652 w 10035679"/>
                <a:gd name="connsiteY1945" fmla="*/ 2247783 h 5893281"/>
                <a:gd name="connsiteX1946" fmla="*/ 1106689 w 10035679"/>
                <a:gd name="connsiteY1946" fmla="*/ 2270726 h 5893281"/>
                <a:gd name="connsiteX1947" fmla="*/ 1110312 w 10035679"/>
                <a:gd name="connsiteY1947" fmla="*/ 2299103 h 5893281"/>
                <a:gd name="connsiteX1948" fmla="*/ 1096426 w 10035679"/>
                <a:gd name="connsiteY1948" fmla="*/ 2299103 h 5893281"/>
                <a:gd name="connsiteX1949" fmla="*/ 1088577 w 10035679"/>
                <a:gd name="connsiteY1949" fmla="*/ 2287028 h 5893281"/>
                <a:gd name="connsiteX1950" fmla="*/ 1081935 w 10035679"/>
                <a:gd name="connsiteY1950" fmla="*/ 2280991 h 5893281"/>
                <a:gd name="connsiteX1951" fmla="*/ 1072275 w 10035679"/>
                <a:gd name="connsiteY1951" fmla="*/ 2272539 h 5893281"/>
                <a:gd name="connsiteX1952" fmla="*/ 1063823 w 10035679"/>
                <a:gd name="connsiteY1952" fmla="*/ 2266500 h 5893281"/>
                <a:gd name="connsiteX1953" fmla="*/ 1057785 w 10035679"/>
                <a:gd name="connsiteY1953" fmla="*/ 2256238 h 5893281"/>
                <a:gd name="connsiteX1954" fmla="*/ 1049935 w 10035679"/>
                <a:gd name="connsiteY1954" fmla="*/ 2244162 h 5893281"/>
                <a:gd name="connsiteX1955" fmla="*/ 1045709 w 10035679"/>
                <a:gd name="connsiteY1955" fmla="*/ 2238124 h 5893281"/>
                <a:gd name="connsiteX1956" fmla="*/ 1043899 w 10035679"/>
                <a:gd name="connsiteY1956" fmla="*/ 2229672 h 5893281"/>
                <a:gd name="connsiteX1957" fmla="*/ 1043899 w 10035679"/>
                <a:gd name="connsiteY1957" fmla="*/ 2223635 h 5893281"/>
                <a:gd name="connsiteX1958" fmla="*/ 8722502 w 10035679"/>
                <a:gd name="connsiteY1958" fmla="*/ 2186807 h 5893281"/>
                <a:gd name="connsiteX1959" fmla="*/ 8726728 w 10035679"/>
                <a:gd name="connsiteY1959" fmla="*/ 2191033 h 5893281"/>
                <a:gd name="connsiteX1960" fmla="*/ 8726728 w 10035679"/>
                <a:gd name="connsiteY1960" fmla="*/ 2194656 h 5893281"/>
                <a:gd name="connsiteX1961" fmla="*/ 8728538 w 10035679"/>
                <a:gd name="connsiteY1961" fmla="*/ 2194656 h 5893281"/>
                <a:gd name="connsiteX1962" fmla="*/ 8728538 w 10035679"/>
                <a:gd name="connsiteY1962" fmla="*/ 2198882 h 5893281"/>
                <a:gd name="connsiteX1963" fmla="*/ 8740614 w 10035679"/>
                <a:gd name="connsiteY1963" fmla="*/ 2223635 h 5893281"/>
                <a:gd name="connsiteX1964" fmla="*/ 8740614 w 10035679"/>
                <a:gd name="connsiteY1964" fmla="*/ 2256239 h 5893281"/>
                <a:gd name="connsiteX1965" fmla="*/ 8740614 w 10035679"/>
                <a:gd name="connsiteY1965" fmla="*/ 2287031 h 5893281"/>
                <a:gd name="connsiteX1966" fmla="*/ 8746652 w 10035679"/>
                <a:gd name="connsiteY1966" fmla="*/ 2323860 h 5893281"/>
                <a:gd name="connsiteX1967" fmla="*/ 8756915 w 10035679"/>
                <a:gd name="connsiteY1967" fmla="*/ 2358276 h 5893281"/>
                <a:gd name="connsiteX1968" fmla="*/ 8775029 w 10035679"/>
                <a:gd name="connsiteY1968" fmla="*/ 2396916 h 5893281"/>
                <a:gd name="connsiteX1969" fmla="*/ 8785292 w 10035679"/>
                <a:gd name="connsiteY1969" fmla="*/ 2439783 h 5893281"/>
                <a:gd name="connsiteX1970" fmla="*/ 8736993 w 10035679"/>
                <a:gd name="connsiteY1970" fmla="*/ 2433744 h 5893281"/>
                <a:gd name="connsiteX1971" fmla="*/ 8736993 w 10035679"/>
                <a:gd name="connsiteY1971" fmla="*/ 2466347 h 5893281"/>
                <a:gd name="connsiteX1972" fmla="*/ 8743029 w 10035679"/>
                <a:gd name="connsiteY1972" fmla="*/ 2491103 h 5893281"/>
                <a:gd name="connsiteX1973" fmla="*/ 8746652 w 10035679"/>
                <a:gd name="connsiteY1973" fmla="*/ 2515857 h 5893281"/>
                <a:gd name="connsiteX1974" fmla="*/ 8755104 w 10035679"/>
                <a:gd name="connsiteY1974" fmla="*/ 2550270 h 5893281"/>
                <a:gd name="connsiteX1975" fmla="*/ 8743029 w 10035679"/>
                <a:gd name="connsiteY1975" fmla="*/ 2550270 h 5893281"/>
                <a:gd name="connsiteX1976" fmla="*/ 8736993 w 10035679"/>
                <a:gd name="connsiteY1976" fmla="*/ 2550270 h 5893281"/>
                <a:gd name="connsiteX1977" fmla="*/ 8726728 w 10035679"/>
                <a:gd name="connsiteY1977" fmla="*/ 2554497 h 5893281"/>
                <a:gd name="connsiteX1978" fmla="*/ 8722502 w 10035679"/>
                <a:gd name="connsiteY1978" fmla="*/ 2554497 h 5893281"/>
                <a:gd name="connsiteX1979" fmla="*/ 8716463 w 10035679"/>
                <a:gd name="connsiteY1979" fmla="*/ 2558725 h 5893281"/>
                <a:gd name="connsiteX1980" fmla="*/ 8708616 w 10035679"/>
                <a:gd name="connsiteY1980" fmla="*/ 2538195 h 5893281"/>
                <a:gd name="connsiteX1981" fmla="*/ 8704388 w 10035679"/>
                <a:gd name="connsiteY1981" fmla="*/ 2497140 h 5893281"/>
                <a:gd name="connsiteX1982" fmla="*/ 8704388 w 10035679"/>
                <a:gd name="connsiteY1982" fmla="*/ 2452461 h 5893281"/>
                <a:gd name="connsiteX1983" fmla="*/ 8704388 w 10035679"/>
                <a:gd name="connsiteY1983" fmla="*/ 2401141 h 5893281"/>
                <a:gd name="connsiteX1984" fmla="*/ 8704388 w 10035679"/>
                <a:gd name="connsiteY1984" fmla="*/ 2354047 h 5893281"/>
                <a:gd name="connsiteX1985" fmla="*/ 8698351 w 10035679"/>
                <a:gd name="connsiteY1985" fmla="*/ 2323860 h 5893281"/>
                <a:gd name="connsiteX1986" fmla="*/ 8698351 w 10035679"/>
                <a:gd name="connsiteY1986" fmla="*/ 2244164 h 5893281"/>
                <a:gd name="connsiteX1987" fmla="*/ 8704388 w 10035679"/>
                <a:gd name="connsiteY1987" fmla="*/ 2233901 h 5893281"/>
                <a:gd name="connsiteX1988" fmla="*/ 8708616 w 10035679"/>
                <a:gd name="connsiteY1988" fmla="*/ 2227862 h 5893281"/>
                <a:gd name="connsiteX1989" fmla="*/ 8712237 w 10035679"/>
                <a:gd name="connsiteY1989" fmla="*/ 2219410 h 5893281"/>
                <a:gd name="connsiteX1990" fmla="*/ 8716463 w 10035679"/>
                <a:gd name="connsiteY1990" fmla="*/ 2213373 h 5893281"/>
                <a:gd name="connsiteX1991" fmla="*/ 8718276 w 10035679"/>
                <a:gd name="connsiteY1991" fmla="*/ 2201297 h 5893281"/>
                <a:gd name="connsiteX1992" fmla="*/ 4566229 w 10035679"/>
                <a:gd name="connsiteY1992" fmla="*/ 2158429 h 5893281"/>
                <a:gd name="connsiteX1993" fmla="*/ 4574077 w 10035679"/>
                <a:gd name="connsiteY1993" fmla="*/ 2201297 h 5893281"/>
                <a:gd name="connsiteX1994" fmla="*/ 4569850 w 10035679"/>
                <a:gd name="connsiteY1994" fmla="*/ 2244164 h 5893281"/>
                <a:gd name="connsiteX1995" fmla="*/ 4560191 w 10035679"/>
                <a:gd name="connsiteY1995" fmla="*/ 2290655 h 5893281"/>
                <a:gd name="connsiteX1996" fmla="*/ 4531814 w 10035679"/>
                <a:gd name="connsiteY1996" fmla="*/ 2305144 h 5893281"/>
                <a:gd name="connsiteX1997" fmla="*/ 4505249 w 10035679"/>
                <a:gd name="connsiteY1997" fmla="*/ 2313598 h 5893281"/>
                <a:gd name="connsiteX1998" fmla="*/ 4466607 w 10035679"/>
                <a:gd name="connsiteY1998" fmla="*/ 2315409 h 5893281"/>
                <a:gd name="connsiteX1999" fmla="*/ 4466607 w 10035679"/>
                <a:gd name="connsiteY1999" fmla="*/ 2299108 h 5893281"/>
                <a:gd name="connsiteX2000" fmla="*/ 4476871 w 10035679"/>
                <a:gd name="connsiteY2000" fmla="*/ 2272541 h 5893281"/>
                <a:gd name="connsiteX2001" fmla="*/ 4476871 w 10035679"/>
                <a:gd name="connsiteY2001" fmla="*/ 2241748 h 5893281"/>
                <a:gd name="connsiteX2002" fmla="*/ 4475059 w 10035679"/>
                <a:gd name="connsiteY2002" fmla="*/ 2204919 h 5893281"/>
                <a:gd name="connsiteX2003" fmla="*/ 4494984 w 10035679"/>
                <a:gd name="connsiteY2003" fmla="*/ 2186807 h 5893281"/>
                <a:gd name="connsiteX2004" fmla="*/ 4513096 w 10035679"/>
                <a:gd name="connsiteY2004" fmla="*/ 2172315 h 5893281"/>
                <a:gd name="connsiteX2005" fmla="*/ 4533626 w 10035679"/>
                <a:gd name="connsiteY2005" fmla="*/ 2162052 h 5893281"/>
                <a:gd name="connsiteX2006" fmla="*/ 5072780 w 10035679"/>
                <a:gd name="connsiteY2006" fmla="*/ 2102884 h 5893281"/>
                <a:gd name="connsiteX2007" fmla="*/ 5078819 w 10035679"/>
                <a:gd name="connsiteY2007" fmla="*/ 2108921 h 5893281"/>
                <a:gd name="connsiteX2008" fmla="*/ 5083045 w 10035679"/>
                <a:gd name="connsiteY2008" fmla="*/ 2113148 h 5893281"/>
                <a:gd name="connsiteX2009" fmla="*/ 5086666 w 10035679"/>
                <a:gd name="connsiteY2009" fmla="*/ 2117375 h 5893281"/>
                <a:gd name="connsiteX2010" fmla="*/ 5086666 w 10035679"/>
                <a:gd name="connsiteY2010" fmla="*/ 2123411 h 5893281"/>
                <a:gd name="connsiteX2011" fmla="*/ 5086666 w 10035679"/>
                <a:gd name="connsiteY2011" fmla="*/ 2131863 h 5893281"/>
                <a:gd name="connsiteX2012" fmla="*/ 5089082 w 10035679"/>
                <a:gd name="connsiteY2012" fmla="*/ 2141525 h 5893281"/>
                <a:gd name="connsiteX2013" fmla="*/ 5086666 w 10035679"/>
                <a:gd name="connsiteY2013" fmla="*/ 2148164 h 5893281"/>
                <a:gd name="connsiteX2014" fmla="*/ 5083045 w 10035679"/>
                <a:gd name="connsiteY2014" fmla="*/ 2151788 h 5893281"/>
                <a:gd name="connsiteX2015" fmla="*/ 5083045 w 10035679"/>
                <a:gd name="connsiteY2015" fmla="*/ 2156013 h 5893281"/>
                <a:gd name="connsiteX2016" fmla="*/ 5083045 w 10035679"/>
                <a:gd name="connsiteY2016" fmla="*/ 2158429 h 5893281"/>
                <a:gd name="connsiteX2017" fmla="*/ 5083045 w 10035679"/>
                <a:gd name="connsiteY2017" fmla="*/ 2162052 h 5893281"/>
                <a:gd name="connsiteX2018" fmla="*/ 5078819 w 10035679"/>
                <a:gd name="connsiteY2018" fmla="*/ 2166278 h 5893281"/>
                <a:gd name="connsiteX2019" fmla="*/ 5074591 w 10035679"/>
                <a:gd name="connsiteY2019" fmla="*/ 2170504 h 5893281"/>
                <a:gd name="connsiteX2020" fmla="*/ 5072780 w 10035679"/>
                <a:gd name="connsiteY2020" fmla="*/ 2170504 h 5893281"/>
                <a:gd name="connsiteX2021" fmla="*/ 5068554 w 10035679"/>
                <a:gd name="connsiteY2021" fmla="*/ 2170504 h 5893281"/>
                <a:gd name="connsiteX2022" fmla="*/ 5064328 w 10035679"/>
                <a:gd name="connsiteY2022" fmla="*/ 2172315 h 5893281"/>
                <a:gd name="connsiteX2023" fmla="*/ 5058289 w 10035679"/>
                <a:gd name="connsiteY2023" fmla="*/ 2172315 h 5893281"/>
                <a:gd name="connsiteX2024" fmla="*/ 5046213 w 10035679"/>
                <a:gd name="connsiteY2024" fmla="*/ 2148164 h 5893281"/>
                <a:gd name="connsiteX2025" fmla="*/ 5040176 w 10035679"/>
                <a:gd name="connsiteY2025" fmla="*/ 2137902 h 5893281"/>
                <a:gd name="connsiteX2026" fmla="*/ 5040176 w 10035679"/>
                <a:gd name="connsiteY2026" fmla="*/ 2133676 h 5893281"/>
                <a:gd name="connsiteX2027" fmla="*/ 5044402 w 10035679"/>
                <a:gd name="connsiteY2027" fmla="*/ 2131863 h 5893281"/>
                <a:gd name="connsiteX2028" fmla="*/ 5058289 w 10035679"/>
                <a:gd name="connsiteY2028" fmla="*/ 2123411 h 5893281"/>
                <a:gd name="connsiteX2029" fmla="*/ 5234588 w 10035679"/>
                <a:gd name="connsiteY2029" fmla="*/ 2023187 h 5893281"/>
                <a:gd name="connsiteX2030" fmla="*/ 5244853 w 10035679"/>
                <a:gd name="connsiteY2030" fmla="*/ 2027414 h 5893281"/>
                <a:gd name="connsiteX2031" fmla="*/ 5249079 w 10035679"/>
                <a:gd name="connsiteY2031" fmla="*/ 2027414 h 5893281"/>
                <a:gd name="connsiteX2032" fmla="*/ 5252703 w 10035679"/>
                <a:gd name="connsiteY2032" fmla="*/ 2027414 h 5893281"/>
                <a:gd name="connsiteX2033" fmla="*/ 5255116 w 10035679"/>
                <a:gd name="connsiteY2033" fmla="*/ 2031640 h 5893281"/>
                <a:gd name="connsiteX2034" fmla="*/ 5259343 w 10035679"/>
                <a:gd name="connsiteY2034" fmla="*/ 2031640 h 5893281"/>
                <a:gd name="connsiteX2035" fmla="*/ 5252703 w 10035679"/>
                <a:gd name="connsiteY2035" fmla="*/ 2041904 h 5893281"/>
                <a:gd name="connsiteX2036" fmla="*/ 5249079 w 10035679"/>
                <a:gd name="connsiteY2036" fmla="*/ 2052167 h 5893281"/>
                <a:gd name="connsiteX2037" fmla="*/ 5244853 w 10035679"/>
                <a:gd name="connsiteY2037" fmla="*/ 2062432 h 5893281"/>
                <a:gd name="connsiteX2038" fmla="*/ 5238814 w 10035679"/>
                <a:gd name="connsiteY2038" fmla="*/ 2074507 h 5893281"/>
                <a:gd name="connsiteX2039" fmla="*/ 5226738 w 10035679"/>
                <a:gd name="connsiteY2039" fmla="*/ 2080544 h 5893281"/>
                <a:gd name="connsiteX2040" fmla="*/ 5226738 w 10035679"/>
                <a:gd name="connsiteY2040" fmla="*/ 2070281 h 5893281"/>
                <a:gd name="connsiteX2041" fmla="*/ 5224325 w 10035679"/>
                <a:gd name="connsiteY2041" fmla="*/ 2070281 h 5893281"/>
                <a:gd name="connsiteX2042" fmla="*/ 5224325 w 10035679"/>
                <a:gd name="connsiteY2042" fmla="*/ 2066055 h 5893281"/>
                <a:gd name="connsiteX2043" fmla="*/ 5224325 w 10035679"/>
                <a:gd name="connsiteY2043" fmla="*/ 2062432 h 5893281"/>
                <a:gd name="connsiteX2044" fmla="*/ 5220701 w 10035679"/>
                <a:gd name="connsiteY2044" fmla="*/ 2055790 h 5893281"/>
                <a:gd name="connsiteX2045" fmla="*/ 5226738 w 10035679"/>
                <a:gd name="connsiteY2045" fmla="*/ 2047941 h 5893281"/>
                <a:gd name="connsiteX2046" fmla="*/ 5230966 w 10035679"/>
                <a:gd name="connsiteY2046" fmla="*/ 2041904 h 5893281"/>
                <a:gd name="connsiteX2047" fmla="*/ 5234588 w 10035679"/>
                <a:gd name="connsiteY2047" fmla="*/ 2033452 h 5893281"/>
                <a:gd name="connsiteX2048" fmla="*/ 498707 w 10035679"/>
                <a:gd name="connsiteY2048" fmla="*/ 2017150 h 5893281"/>
                <a:gd name="connsiteX2049" fmla="*/ 508973 w 10035679"/>
                <a:gd name="connsiteY2049" fmla="*/ 2033451 h 5893281"/>
                <a:gd name="connsiteX2050" fmla="*/ 508973 w 10035679"/>
                <a:gd name="connsiteY2050" fmla="*/ 2047942 h 5893281"/>
                <a:gd name="connsiteX2051" fmla="*/ 498707 w 10035679"/>
                <a:gd name="connsiteY2051" fmla="*/ 2066054 h 5893281"/>
                <a:gd name="connsiteX2052" fmla="*/ 484218 w 10035679"/>
                <a:gd name="connsiteY2052" fmla="*/ 2076318 h 5893281"/>
                <a:gd name="connsiteX2053" fmla="*/ 470331 w 10035679"/>
                <a:gd name="connsiteY2053" fmla="*/ 2084771 h 5893281"/>
                <a:gd name="connsiteX2054" fmla="*/ 466103 w 10035679"/>
                <a:gd name="connsiteY2054" fmla="*/ 2088996 h 5893281"/>
                <a:gd name="connsiteX2055" fmla="*/ 460066 w 10035679"/>
                <a:gd name="connsiteY2055" fmla="*/ 2080544 h 5893281"/>
                <a:gd name="connsiteX2056" fmla="*/ 455840 w 10035679"/>
                <a:gd name="connsiteY2056" fmla="*/ 2074506 h 5893281"/>
                <a:gd name="connsiteX2057" fmla="*/ 452217 w 10035679"/>
                <a:gd name="connsiteY2057" fmla="*/ 2062431 h 5893281"/>
                <a:gd name="connsiteX2058" fmla="*/ 452217 w 10035679"/>
                <a:gd name="connsiteY2058" fmla="*/ 2052168 h 5893281"/>
                <a:gd name="connsiteX2059" fmla="*/ 447991 w 10035679"/>
                <a:gd name="connsiteY2059" fmla="*/ 2041903 h 5893281"/>
                <a:gd name="connsiteX2060" fmla="*/ 473953 w 10035679"/>
                <a:gd name="connsiteY2060" fmla="*/ 2031641 h 5893281"/>
                <a:gd name="connsiteX2061" fmla="*/ 480595 w 10035679"/>
                <a:gd name="connsiteY2061" fmla="*/ 2027415 h 5893281"/>
                <a:gd name="connsiteX2062" fmla="*/ 490255 w 10035679"/>
                <a:gd name="connsiteY2062" fmla="*/ 2023187 h 5893281"/>
                <a:gd name="connsiteX2063" fmla="*/ 5362585 w 10035679"/>
                <a:gd name="connsiteY2063" fmla="*/ 1970057 h 5893281"/>
                <a:gd name="connsiteX2064" fmla="*/ 5390964 w 10035679"/>
                <a:gd name="connsiteY2064" fmla="*/ 1984548 h 5893281"/>
                <a:gd name="connsiteX2065" fmla="*/ 5390964 w 10035679"/>
                <a:gd name="connsiteY2065" fmla="*/ 1994812 h 5893281"/>
                <a:gd name="connsiteX2066" fmla="*/ 5382509 w 10035679"/>
                <a:gd name="connsiteY2066" fmla="*/ 1994812 h 5893281"/>
                <a:gd name="connsiteX2067" fmla="*/ 5380698 w 10035679"/>
                <a:gd name="connsiteY2067" fmla="*/ 1999039 h 5893281"/>
                <a:gd name="connsiteX2068" fmla="*/ 5372849 w 10035679"/>
                <a:gd name="connsiteY2068" fmla="*/ 2002661 h 5893281"/>
                <a:gd name="connsiteX2069" fmla="*/ 5368622 w 10035679"/>
                <a:gd name="connsiteY2069" fmla="*/ 2009303 h 5893281"/>
                <a:gd name="connsiteX2070" fmla="*/ 5362585 w 10035679"/>
                <a:gd name="connsiteY2070" fmla="*/ 2005077 h 5893281"/>
                <a:gd name="connsiteX2071" fmla="*/ 5358357 w 10035679"/>
                <a:gd name="connsiteY2071" fmla="*/ 2005077 h 5893281"/>
                <a:gd name="connsiteX2072" fmla="*/ 5354131 w 10035679"/>
                <a:gd name="connsiteY2072" fmla="*/ 2002661 h 5893281"/>
                <a:gd name="connsiteX2073" fmla="*/ 5352320 w 10035679"/>
                <a:gd name="connsiteY2073" fmla="*/ 2002661 h 5893281"/>
                <a:gd name="connsiteX2074" fmla="*/ 5352320 w 10035679"/>
                <a:gd name="connsiteY2074" fmla="*/ 1994812 h 5893281"/>
                <a:gd name="connsiteX2075" fmla="*/ 5352320 w 10035679"/>
                <a:gd name="connsiteY2075" fmla="*/ 1988775 h 5893281"/>
                <a:gd name="connsiteX2076" fmla="*/ 5352320 w 10035679"/>
                <a:gd name="connsiteY2076" fmla="*/ 1984548 h 5893281"/>
                <a:gd name="connsiteX2077" fmla="*/ 5354131 w 10035679"/>
                <a:gd name="connsiteY2077" fmla="*/ 1976094 h 5893281"/>
                <a:gd name="connsiteX2078" fmla="*/ 4604263 w 10035679"/>
                <a:gd name="connsiteY2078" fmla="*/ 1951943 h 5893281"/>
                <a:gd name="connsiteX2079" fmla="*/ 4641094 w 10035679"/>
                <a:gd name="connsiteY2079" fmla="*/ 1956169 h 5893281"/>
                <a:gd name="connsiteX2080" fmla="*/ 4669471 w 10035679"/>
                <a:gd name="connsiteY2080" fmla="*/ 1962208 h 5893281"/>
                <a:gd name="connsiteX2081" fmla="*/ 4661016 w 10035679"/>
                <a:gd name="connsiteY2081" fmla="*/ 1976094 h 5893281"/>
                <a:gd name="connsiteX2082" fmla="*/ 4657396 w 10035679"/>
                <a:gd name="connsiteY2082" fmla="*/ 1988772 h 5893281"/>
                <a:gd name="connsiteX2083" fmla="*/ 4651357 w 10035679"/>
                <a:gd name="connsiteY2083" fmla="*/ 1999036 h 5893281"/>
                <a:gd name="connsiteX2084" fmla="*/ 4642905 w 10035679"/>
                <a:gd name="connsiteY2084" fmla="*/ 2009299 h 5893281"/>
                <a:gd name="connsiteX2085" fmla="*/ 4661016 w 10035679"/>
                <a:gd name="connsiteY2085" fmla="*/ 2009299 h 5893281"/>
                <a:gd name="connsiteX2086" fmla="*/ 4669471 w 10035679"/>
                <a:gd name="connsiteY2086" fmla="*/ 2002659 h 5893281"/>
                <a:gd name="connsiteX2087" fmla="*/ 4671281 w 10035679"/>
                <a:gd name="connsiteY2087" fmla="*/ 1999036 h 5893281"/>
                <a:gd name="connsiteX2088" fmla="*/ 4679734 w 10035679"/>
                <a:gd name="connsiteY2088" fmla="*/ 1994810 h 5893281"/>
                <a:gd name="connsiteX2089" fmla="*/ 4689394 w 10035679"/>
                <a:gd name="connsiteY2089" fmla="*/ 1994810 h 5893281"/>
                <a:gd name="connsiteX2090" fmla="*/ 4689394 w 10035679"/>
                <a:gd name="connsiteY2090" fmla="*/ 2009299 h 5893281"/>
                <a:gd name="connsiteX2091" fmla="*/ 4699658 w 10035679"/>
                <a:gd name="connsiteY2091" fmla="*/ 2033450 h 5893281"/>
                <a:gd name="connsiteX2092" fmla="*/ 4693619 w 10035679"/>
                <a:gd name="connsiteY2092" fmla="*/ 2055790 h 5893281"/>
                <a:gd name="connsiteX2093" fmla="*/ 4683357 w 10035679"/>
                <a:gd name="connsiteY2093" fmla="*/ 2074507 h 5893281"/>
                <a:gd name="connsiteX2094" fmla="*/ 4675508 w 10035679"/>
                <a:gd name="connsiteY2094" fmla="*/ 2088996 h 5893281"/>
                <a:gd name="connsiteX2095" fmla="*/ 4693619 w 10035679"/>
                <a:gd name="connsiteY2095" fmla="*/ 2105297 h 5893281"/>
                <a:gd name="connsiteX2096" fmla="*/ 4711734 w 10035679"/>
                <a:gd name="connsiteY2096" fmla="*/ 2131863 h 5893281"/>
                <a:gd name="connsiteX2097" fmla="*/ 4736487 w 10035679"/>
                <a:gd name="connsiteY2097" fmla="*/ 2158429 h 5893281"/>
                <a:gd name="connsiteX2098" fmla="*/ 4756411 w 10035679"/>
                <a:gd name="connsiteY2098" fmla="*/ 2191032 h 5893281"/>
                <a:gd name="connsiteX2099" fmla="*/ 4774524 w 10035679"/>
                <a:gd name="connsiteY2099" fmla="*/ 2227861 h 5893281"/>
                <a:gd name="connsiteX2100" fmla="*/ 4789014 w 10035679"/>
                <a:gd name="connsiteY2100" fmla="*/ 2258048 h 5893281"/>
                <a:gd name="connsiteX2101" fmla="*/ 4793240 w 10035679"/>
                <a:gd name="connsiteY2101" fmla="*/ 2284614 h 5893281"/>
                <a:gd name="connsiteX2102" fmla="*/ 4784789 w 10035679"/>
                <a:gd name="connsiteY2102" fmla="*/ 2309367 h 5893281"/>
                <a:gd name="connsiteX2103" fmla="*/ 4768487 w 10035679"/>
                <a:gd name="connsiteY2103" fmla="*/ 2323858 h 5893281"/>
                <a:gd name="connsiteX2104" fmla="*/ 4746147 w 10035679"/>
                <a:gd name="connsiteY2104" fmla="*/ 2337744 h 5893281"/>
                <a:gd name="connsiteX2105" fmla="*/ 4711734 w 10035679"/>
                <a:gd name="connsiteY2105" fmla="*/ 2352236 h 5893281"/>
                <a:gd name="connsiteX2106" fmla="*/ 4669471 w 10035679"/>
                <a:gd name="connsiteY2106" fmla="*/ 2362498 h 5893281"/>
                <a:gd name="connsiteX2107" fmla="*/ 4630830 w 10035679"/>
                <a:gd name="connsiteY2107" fmla="*/ 2372763 h 5893281"/>
                <a:gd name="connsiteX2108" fmla="*/ 4598227 w 10035679"/>
                <a:gd name="connsiteY2108" fmla="*/ 2376989 h 5893281"/>
                <a:gd name="connsiteX2109" fmla="*/ 4598227 w 10035679"/>
                <a:gd name="connsiteY2109" fmla="*/ 2368537 h 5893281"/>
                <a:gd name="connsiteX2110" fmla="*/ 4618755 w 10035679"/>
                <a:gd name="connsiteY2110" fmla="*/ 2337744 h 5893281"/>
                <a:gd name="connsiteX2111" fmla="*/ 4636866 w 10035679"/>
                <a:gd name="connsiteY2111" fmla="*/ 2305141 h 5893281"/>
                <a:gd name="connsiteX2112" fmla="*/ 4626604 w 10035679"/>
                <a:gd name="connsiteY2112" fmla="*/ 2305141 h 5893281"/>
                <a:gd name="connsiteX2113" fmla="*/ 4618755 w 10035679"/>
                <a:gd name="connsiteY2113" fmla="*/ 2305141 h 5893281"/>
                <a:gd name="connsiteX2114" fmla="*/ 4612718 w 10035679"/>
                <a:gd name="connsiteY2114" fmla="*/ 2300916 h 5893281"/>
                <a:gd name="connsiteX2115" fmla="*/ 4612718 w 10035679"/>
                <a:gd name="connsiteY2115" fmla="*/ 2299103 h 5893281"/>
                <a:gd name="connsiteX2116" fmla="*/ 4608489 w 10035679"/>
                <a:gd name="connsiteY2116" fmla="*/ 2294877 h 5893281"/>
                <a:gd name="connsiteX2117" fmla="*/ 4608489 w 10035679"/>
                <a:gd name="connsiteY2117" fmla="*/ 2287028 h 5893281"/>
                <a:gd name="connsiteX2118" fmla="*/ 4604263 w 10035679"/>
                <a:gd name="connsiteY2118" fmla="*/ 2276765 h 5893281"/>
                <a:gd name="connsiteX2119" fmla="*/ 4630830 w 10035679"/>
                <a:gd name="connsiteY2119" fmla="*/ 2270726 h 5893281"/>
                <a:gd name="connsiteX2120" fmla="*/ 4622980 w 10035679"/>
                <a:gd name="connsiteY2120" fmla="*/ 2262274 h 5893281"/>
                <a:gd name="connsiteX2121" fmla="*/ 4622980 w 10035679"/>
                <a:gd name="connsiteY2121" fmla="*/ 2258048 h 5893281"/>
                <a:gd name="connsiteX2122" fmla="*/ 4618755 w 10035679"/>
                <a:gd name="connsiteY2122" fmla="*/ 2256237 h 5893281"/>
                <a:gd name="connsiteX2123" fmla="*/ 4618755 w 10035679"/>
                <a:gd name="connsiteY2123" fmla="*/ 2252011 h 5893281"/>
                <a:gd name="connsiteX2124" fmla="*/ 4622980 w 10035679"/>
                <a:gd name="connsiteY2124" fmla="*/ 2244162 h 5893281"/>
                <a:gd name="connsiteX2125" fmla="*/ 4626604 w 10035679"/>
                <a:gd name="connsiteY2125" fmla="*/ 2229672 h 5893281"/>
                <a:gd name="connsiteX2126" fmla="*/ 4636866 w 10035679"/>
                <a:gd name="connsiteY2126" fmla="*/ 2219409 h 5893281"/>
                <a:gd name="connsiteX2127" fmla="*/ 4642905 w 10035679"/>
                <a:gd name="connsiteY2127" fmla="*/ 2213370 h 5893281"/>
                <a:gd name="connsiteX2128" fmla="*/ 4657396 w 10035679"/>
                <a:gd name="connsiteY2128" fmla="*/ 2204918 h 5893281"/>
                <a:gd name="connsiteX2129" fmla="*/ 4669471 w 10035679"/>
                <a:gd name="connsiteY2129" fmla="*/ 2198879 h 5893281"/>
                <a:gd name="connsiteX2130" fmla="*/ 4665243 w 10035679"/>
                <a:gd name="connsiteY2130" fmla="*/ 2191032 h 5893281"/>
                <a:gd name="connsiteX2131" fmla="*/ 4665243 w 10035679"/>
                <a:gd name="connsiteY2131" fmla="*/ 2186804 h 5893281"/>
                <a:gd name="connsiteX2132" fmla="*/ 4661016 w 10035679"/>
                <a:gd name="connsiteY2132" fmla="*/ 2184993 h 5893281"/>
                <a:gd name="connsiteX2133" fmla="*/ 4661016 w 10035679"/>
                <a:gd name="connsiteY2133" fmla="*/ 2180767 h 5893281"/>
                <a:gd name="connsiteX2134" fmla="*/ 4657396 w 10035679"/>
                <a:gd name="connsiteY2134" fmla="*/ 2172315 h 5893281"/>
                <a:gd name="connsiteX2135" fmla="*/ 4654980 w 10035679"/>
                <a:gd name="connsiteY2135" fmla="*/ 2172315 h 5893281"/>
                <a:gd name="connsiteX2136" fmla="*/ 4654980 w 10035679"/>
                <a:gd name="connsiteY2136" fmla="*/ 2170502 h 5893281"/>
                <a:gd name="connsiteX2137" fmla="*/ 4651357 w 10035679"/>
                <a:gd name="connsiteY2137" fmla="*/ 2170502 h 5893281"/>
                <a:gd name="connsiteX2138" fmla="*/ 4642905 w 10035679"/>
                <a:gd name="connsiteY2138" fmla="*/ 2166276 h 5893281"/>
                <a:gd name="connsiteX2139" fmla="*/ 4636866 w 10035679"/>
                <a:gd name="connsiteY2139" fmla="*/ 2162050 h 5893281"/>
                <a:gd name="connsiteX2140" fmla="*/ 4632640 w 10035679"/>
                <a:gd name="connsiteY2140" fmla="*/ 2162050 h 5893281"/>
                <a:gd name="connsiteX2141" fmla="*/ 4626604 w 10035679"/>
                <a:gd name="connsiteY2141" fmla="*/ 2162050 h 5893281"/>
                <a:gd name="connsiteX2142" fmla="*/ 4618755 w 10035679"/>
                <a:gd name="connsiteY2142" fmla="*/ 2158429 h 5893281"/>
                <a:gd name="connsiteX2143" fmla="*/ 4612718 w 10035679"/>
                <a:gd name="connsiteY2143" fmla="*/ 2158429 h 5893281"/>
                <a:gd name="connsiteX2144" fmla="*/ 4612718 w 10035679"/>
                <a:gd name="connsiteY2144" fmla="*/ 2156013 h 5893281"/>
                <a:gd name="connsiteX2145" fmla="*/ 4608489 w 10035679"/>
                <a:gd name="connsiteY2145" fmla="*/ 2151788 h 5893281"/>
                <a:gd name="connsiteX2146" fmla="*/ 4608489 w 10035679"/>
                <a:gd name="connsiteY2146" fmla="*/ 2148165 h 5893281"/>
                <a:gd name="connsiteX2147" fmla="*/ 4608489 w 10035679"/>
                <a:gd name="connsiteY2147" fmla="*/ 2141523 h 5893281"/>
                <a:gd name="connsiteX2148" fmla="*/ 4604263 w 10035679"/>
                <a:gd name="connsiteY2148" fmla="*/ 2133674 h 5893281"/>
                <a:gd name="connsiteX2149" fmla="*/ 4608489 w 10035679"/>
                <a:gd name="connsiteY2149" fmla="*/ 2131863 h 5893281"/>
                <a:gd name="connsiteX2150" fmla="*/ 4608489 w 10035679"/>
                <a:gd name="connsiteY2150" fmla="*/ 2127637 h 5893281"/>
                <a:gd name="connsiteX2151" fmla="*/ 4612718 w 10035679"/>
                <a:gd name="connsiteY2151" fmla="*/ 2123411 h 5893281"/>
                <a:gd name="connsiteX2152" fmla="*/ 4612718 w 10035679"/>
                <a:gd name="connsiteY2152" fmla="*/ 2119185 h 5893281"/>
                <a:gd name="connsiteX2153" fmla="*/ 4612718 w 10035679"/>
                <a:gd name="connsiteY2153" fmla="*/ 2113146 h 5893281"/>
                <a:gd name="connsiteX2154" fmla="*/ 4604263 w 10035679"/>
                <a:gd name="connsiteY2154" fmla="*/ 2113146 h 5893281"/>
                <a:gd name="connsiteX2155" fmla="*/ 4602453 w 10035679"/>
                <a:gd name="connsiteY2155" fmla="*/ 2119185 h 5893281"/>
                <a:gd name="connsiteX2156" fmla="*/ 4602453 w 10035679"/>
                <a:gd name="connsiteY2156" fmla="*/ 2123411 h 5893281"/>
                <a:gd name="connsiteX2157" fmla="*/ 4602453 w 10035679"/>
                <a:gd name="connsiteY2157" fmla="*/ 2127637 h 5893281"/>
                <a:gd name="connsiteX2158" fmla="*/ 4598227 w 10035679"/>
                <a:gd name="connsiteY2158" fmla="*/ 2127637 h 5893281"/>
                <a:gd name="connsiteX2159" fmla="*/ 4594603 w 10035679"/>
                <a:gd name="connsiteY2159" fmla="*/ 2131863 h 5893281"/>
                <a:gd name="connsiteX2160" fmla="*/ 4590377 w 10035679"/>
                <a:gd name="connsiteY2160" fmla="*/ 2133674 h 5893281"/>
                <a:gd name="connsiteX2161" fmla="*/ 4584341 w 10035679"/>
                <a:gd name="connsiteY2161" fmla="*/ 2098656 h 5893281"/>
                <a:gd name="connsiteX2162" fmla="*/ 4575886 w 10035679"/>
                <a:gd name="connsiteY2162" fmla="*/ 2066053 h 5893281"/>
                <a:gd name="connsiteX2163" fmla="*/ 4574076 w 10035679"/>
                <a:gd name="connsiteY2163" fmla="*/ 2041904 h 5893281"/>
                <a:gd name="connsiteX2164" fmla="*/ 4580113 w 10035679"/>
                <a:gd name="connsiteY2164" fmla="*/ 2023187 h 5893281"/>
                <a:gd name="connsiteX2165" fmla="*/ 4590377 w 10035679"/>
                <a:gd name="connsiteY2165" fmla="*/ 2005073 h 5893281"/>
                <a:gd name="connsiteX2166" fmla="*/ 4602453 w 10035679"/>
                <a:gd name="connsiteY2166" fmla="*/ 1984546 h 5893281"/>
                <a:gd name="connsiteX2167" fmla="*/ 58565 w 10035679"/>
                <a:gd name="connsiteY2167" fmla="*/ 1878288 h 5893281"/>
                <a:gd name="connsiteX2168" fmla="*/ 99019 w 10035679"/>
                <a:gd name="connsiteY2168" fmla="*/ 1878288 h 5893281"/>
                <a:gd name="connsiteX2169" fmla="*/ 99019 w 10035679"/>
                <a:gd name="connsiteY2169" fmla="*/ 1892778 h 5893281"/>
                <a:gd name="connsiteX2170" fmla="*/ 91169 w 10035679"/>
                <a:gd name="connsiteY2170" fmla="*/ 1892778 h 5893281"/>
                <a:gd name="connsiteX2171" fmla="*/ 91169 w 10035679"/>
                <a:gd name="connsiteY2171" fmla="*/ 1898814 h 5893281"/>
                <a:gd name="connsiteX2172" fmla="*/ 80904 w 10035679"/>
                <a:gd name="connsiteY2172" fmla="*/ 1894589 h 5893281"/>
                <a:gd name="connsiteX2173" fmla="*/ 73056 w 10035679"/>
                <a:gd name="connsiteY2173" fmla="*/ 1888552 h 5893281"/>
                <a:gd name="connsiteX2174" fmla="*/ 67017 w 10035679"/>
                <a:gd name="connsiteY2174" fmla="*/ 1884324 h 5893281"/>
                <a:gd name="connsiteX2175" fmla="*/ 2511033 w 10035679"/>
                <a:gd name="connsiteY2175" fmla="*/ 1765986 h 5893281"/>
                <a:gd name="connsiteX2176" fmla="*/ 2521296 w 10035679"/>
                <a:gd name="connsiteY2176" fmla="*/ 1774438 h 5893281"/>
                <a:gd name="connsiteX2177" fmla="*/ 2530955 w 10035679"/>
                <a:gd name="connsiteY2177" fmla="*/ 1784098 h 5893281"/>
                <a:gd name="connsiteX2178" fmla="*/ 2539410 w 10035679"/>
                <a:gd name="connsiteY2178" fmla="*/ 1798589 h 5893281"/>
                <a:gd name="connsiteX2179" fmla="*/ 2543636 w 10035679"/>
                <a:gd name="connsiteY2179" fmla="*/ 1813080 h 5893281"/>
                <a:gd name="connsiteX2180" fmla="*/ 2535184 w 10035679"/>
                <a:gd name="connsiteY2180" fmla="*/ 1813080 h 5893281"/>
                <a:gd name="connsiteX2181" fmla="*/ 2529145 w 10035679"/>
                <a:gd name="connsiteY2181" fmla="*/ 1817306 h 5893281"/>
                <a:gd name="connsiteX2182" fmla="*/ 2524919 w 10035679"/>
                <a:gd name="connsiteY2182" fmla="*/ 1817306 h 5893281"/>
                <a:gd name="connsiteX2183" fmla="*/ 2515259 w 10035679"/>
                <a:gd name="connsiteY2183" fmla="*/ 1820929 h 5893281"/>
                <a:gd name="connsiteX2184" fmla="*/ 2502578 w 10035679"/>
                <a:gd name="connsiteY2184" fmla="*/ 1820929 h 5893281"/>
                <a:gd name="connsiteX2185" fmla="*/ 2502578 w 10035679"/>
                <a:gd name="connsiteY2185" fmla="*/ 1813080 h 5893281"/>
                <a:gd name="connsiteX2186" fmla="*/ 2500768 w 10035679"/>
                <a:gd name="connsiteY2186" fmla="*/ 1813080 h 5893281"/>
                <a:gd name="connsiteX2187" fmla="*/ 2500768 w 10035679"/>
                <a:gd name="connsiteY2187" fmla="*/ 1808854 h 5893281"/>
                <a:gd name="connsiteX2188" fmla="*/ 2496542 w 10035679"/>
                <a:gd name="connsiteY2188" fmla="*/ 1807041 h 5893281"/>
                <a:gd name="connsiteX2189" fmla="*/ 2500768 w 10035679"/>
                <a:gd name="connsiteY2189" fmla="*/ 1798589 h 5893281"/>
                <a:gd name="connsiteX2190" fmla="*/ 2500768 w 10035679"/>
                <a:gd name="connsiteY2190" fmla="*/ 1794363 h 5893281"/>
                <a:gd name="connsiteX2191" fmla="*/ 2500768 w 10035679"/>
                <a:gd name="connsiteY2191" fmla="*/ 1792552 h 5893281"/>
                <a:gd name="connsiteX2192" fmla="*/ 2502578 w 10035679"/>
                <a:gd name="connsiteY2192" fmla="*/ 1788326 h 5893281"/>
                <a:gd name="connsiteX2193" fmla="*/ 2450055 w 10035679"/>
                <a:gd name="connsiteY2193" fmla="*/ 1741234 h 5893281"/>
                <a:gd name="connsiteX2194" fmla="*/ 2458507 w 10035679"/>
                <a:gd name="connsiteY2194" fmla="*/ 1749686 h 5893281"/>
                <a:gd name="connsiteX2195" fmla="*/ 2462129 w 10035679"/>
                <a:gd name="connsiteY2195" fmla="*/ 1753912 h 5893281"/>
                <a:gd name="connsiteX2196" fmla="*/ 2462129 w 10035679"/>
                <a:gd name="connsiteY2196" fmla="*/ 1755725 h 5893281"/>
                <a:gd name="connsiteX2197" fmla="*/ 2464545 w 10035679"/>
                <a:gd name="connsiteY2197" fmla="*/ 1764177 h 5893281"/>
                <a:gd name="connsiteX2198" fmla="*/ 2464545 w 10035679"/>
                <a:gd name="connsiteY2198" fmla="*/ 1770214 h 5893281"/>
                <a:gd name="connsiteX2199" fmla="*/ 2464545 w 10035679"/>
                <a:gd name="connsiteY2199" fmla="*/ 1780479 h 5893281"/>
                <a:gd name="connsiteX2200" fmla="*/ 2458507 w 10035679"/>
                <a:gd name="connsiteY2200" fmla="*/ 1780479 h 5893281"/>
                <a:gd name="connsiteX2201" fmla="*/ 2458507 w 10035679"/>
                <a:gd name="connsiteY2201" fmla="*/ 1788328 h 5893281"/>
                <a:gd name="connsiteX2202" fmla="*/ 2444016 w 10035679"/>
                <a:gd name="connsiteY2202" fmla="*/ 1784102 h 5893281"/>
                <a:gd name="connsiteX2203" fmla="*/ 2430130 w 10035679"/>
                <a:gd name="connsiteY2203" fmla="*/ 1780479 h 5893281"/>
                <a:gd name="connsiteX2204" fmla="*/ 2419865 w 10035679"/>
                <a:gd name="connsiteY2204" fmla="*/ 1774442 h 5893281"/>
                <a:gd name="connsiteX2205" fmla="*/ 2411413 w 10035679"/>
                <a:gd name="connsiteY2205" fmla="*/ 1774442 h 5893281"/>
                <a:gd name="connsiteX2206" fmla="*/ 2411413 w 10035679"/>
                <a:gd name="connsiteY2206" fmla="*/ 1765987 h 5893281"/>
                <a:gd name="connsiteX2207" fmla="*/ 2425904 w 10035679"/>
                <a:gd name="connsiteY2207" fmla="*/ 1759951 h 5893281"/>
                <a:gd name="connsiteX2208" fmla="*/ 2439790 w 10035679"/>
                <a:gd name="connsiteY2208" fmla="*/ 1753912 h 5893281"/>
                <a:gd name="connsiteX2209" fmla="*/ 2606426 w 10035679"/>
                <a:gd name="connsiteY2209" fmla="*/ 1677838 h 5893281"/>
                <a:gd name="connsiteX2210" fmla="*/ 2614276 w 10035679"/>
                <a:gd name="connsiteY2210" fmla="*/ 1682064 h 5893281"/>
                <a:gd name="connsiteX2211" fmla="*/ 2616089 w 10035679"/>
                <a:gd name="connsiteY2211" fmla="*/ 1684480 h 5893281"/>
                <a:gd name="connsiteX2212" fmla="*/ 2620315 w 10035679"/>
                <a:gd name="connsiteY2212" fmla="*/ 1688103 h 5893281"/>
                <a:gd name="connsiteX2213" fmla="*/ 2628768 w 10035679"/>
                <a:gd name="connsiteY2213" fmla="*/ 1688103 h 5893281"/>
                <a:gd name="connsiteX2214" fmla="*/ 2628768 w 10035679"/>
                <a:gd name="connsiteY2214" fmla="*/ 1692329 h 5893281"/>
                <a:gd name="connsiteX2215" fmla="*/ 2628768 w 10035679"/>
                <a:gd name="connsiteY2215" fmla="*/ 1696555 h 5893281"/>
                <a:gd name="connsiteX2216" fmla="*/ 2624542 w 10035679"/>
                <a:gd name="connsiteY2216" fmla="*/ 1698366 h 5893281"/>
                <a:gd name="connsiteX2217" fmla="*/ 2620315 w 10035679"/>
                <a:gd name="connsiteY2217" fmla="*/ 1702592 h 5893281"/>
                <a:gd name="connsiteX2218" fmla="*/ 2616089 w 10035679"/>
                <a:gd name="connsiteY2218" fmla="*/ 1706818 h 5893281"/>
                <a:gd name="connsiteX2219" fmla="*/ 2614276 w 10035679"/>
                <a:gd name="connsiteY2219" fmla="*/ 1706818 h 5893281"/>
                <a:gd name="connsiteX2220" fmla="*/ 2610050 w 10035679"/>
                <a:gd name="connsiteY2220" fmla="*/ 1711045 h 5893281"/>
                <a:gd name="connsiteX2221" fmla="*/ 2606426 w 10035679"/>
                <a:gd name="connsiteY2221" fmla="*/ 1711045 h 5893281"/>
                <a:gd name="connsiteX2222" fmla="*/ 2600389 w 10035679"/>
                <a:gd name="connsiteY2222" fmla="*/ 1711045 h 5893281"/>
                <a:gd name="connsiteX2223" fmla="*/ 2600389 w 10035679"/>
                <a:gd name="connsiteY2223" fmla="*/ 1698366 h 5893281"/>
                <a:gd name="connsiteX2224" fmla="*/ 2600389 w 10035679"/>
                <a:gd name="connsiteY2224" fmla="*/ 1692329 h 5893281"/>
                <a:gd name="connsiteX2225" fmla="*/ 2602200 w 10035679"/>
                <a:gd name="connsiteY2225" fmla="*/ 1688103 h 5893281"/>
                <a:gd name="connsiteX2226" fmla="*/ 0 w 10035679"/>
                <a:gd name="connsiteY2226" fmla="*/ 1639197 h 5893281"/>
                <a:gd name="connsiteX2227" fmla="*/ 34413 w 10035679"/>
                <a:gd name="connsiteY2227" fmla="*/ 1645234 h 5893281"/>
                <a:gd name="connsiteX2228" fmla="*/ 58564 w 10035679"/>
                <a:gd name="connsiteY2228" fmla="*/ 1655498 h 5893281"/>
                <a:gd name="connsiteX2229" fmla="*/ 77281 w 10035679"/>
                <a:gd name="connsiteY2229" fmla="*/ 1677838 h 5893281"/>
                <a:gd name="connsiteX2230" fmla="*/ 70640 w 10035679"/>
                <a:gd name="connsiteY2230" fmla="*/ 1684478 h 5893281"/>
                <a:gd name="connsiteX2231" fmla="*/ 62790 w 10035679"/>
                <a:gd name="connsiteY2231" fmla="*/ 1684478 h 5893281"/>
                <a:gd name="connsiteX2232" fmla="*/ 58564 w 10035679"/>
                <a:gd name="connsiteY2232" fmla="*/ 1688101 h 5893281"/>
                <a:gd name="connsiteX2233" fmla="*/ 56753 w 10035679"/>
                <a:gd name="connsiteY2233" fmla="*/ 1692327 h 5893281"/>
                <a:gd name="connsiteX2234" fmla="*/ 44678 w 10035679"/>
                <a:gd name="connsiteY2234" fmla="*/ 1696553 h 5893281"/>
                <a:gd name="connsiteX2235" fmla="*/ 38642 w 10035679"/>
                <a:gd name="connsiteY2235" fmla="*/ 1688101 h 5893281"/>
                <a:gd name="connsiteX2236" fmla="*/ 28377 w 10035679"/>
                <a:gd name="connsiteY2236" fmla="*/ 1682064 h 5893281"/>
                <a:gd name="connsiteX2237" fmla="*/ 20528 w 10035679"/>
                <a:gd name="connsiteY2237" fmla="*/ 1674215 h 5893281"/>
                <a:gd name="connsiteX2238" fmla="*/ 10265 w 10035679"/>
                <a:gd name="connsiteY2238" fmla="*/ 1669989 h 5893281"/>
                <a:gd name="connsiteX2239" fmla="*/ 6037 w 10035679"/>
                <a:gd name="connsiteY2239" fmla="*/ 1668176 h 5893281"/>
                <a:gd name="connsiteX2240" fmla="*/ 0 w 10035679"/>
                <a:gd name="connsiteY2240" fmla="*/ 1659724 h 5893281"/>
                <a:gd name="connsiteX2241" fmla="*/ 0 w 10035679"/>
                <a:gd name="connsiteY2241" fmla="*/ 1653688 h 5893281"/>
                <a:gd name="connsiteX2242" fmla="*/ 2387262 w 10035679"/>
                <a:gd name="connsiteY2242" fmla="*/ 1553464 h 5893281"/>
                <a:gd name="connsiteX2243" fmla="*/ 2387262 w 10035679"/>
                <a:gd name="connsiteY2243" fmla="*/ 1569765 h 5893281"/>
                <a:gd name="connsiteX2244" fmla="*/ 2391488 w 10035679"/>
                <a:gd name="connsiteY2244" fmla="*/ 1578218 h 5893281"/>
                <a:gd name="connsiteX2245" fmla="*/ 2393301 w 10035679"/>
                <a:gd name="connsiteY2245" fmla="*/ 1584256 h 5893281"/>
                <a:gd name="connsiteX2246" fmla="*/ 2393301 w 10035679"/>
                <a:gd name="connsiteY2246" fmla="*/ 1596332 h 5893281"/>
                <a:gd name="connsiteX2247" fmla="*/ 2393301 w 10035679"/>
                <a:gd name="connsiteY2247" fmla="*/ 1610821 h 5893281"/>
                <a:gd name="connsiteX2248" fmla="*/ 2433751 w 10035679"/>
                <a:gd name="connsiteY2248" fmla="*/ 1610821 h 5893281"/>
                <a:gd name="connsiteX2249" fmla="*/ 2468167 w 10035679"/>
                <a:gd name="connsiteY2249" fmla="*/ 1649463 h 5893281"/>
                <a:gd name="connsiteX2250" fmla="*/ 2502581 w 10035679"/>
                <a:gd name="connsiteY2250" fmla="*/ 1688102 h 5893281"/>
                <a:gd name="connsiteX2251" fmla="*/ 2502581 w 10035679"/>
                <a:gd name="connsiteY2251" fmla="*/ 1692331 h 5893281"/>
                <a:gd name="connsiteX2252" fmla="*/ 2500770 w 10035679"/>
                <a:gd name="connsiteY2252" fmla="*/ 1696557 h 5893281"/>
                <a:gd name="connsiteX2253" fmla="*/ 2500770 w 10035679"/>
                <a:gd name="connsiteY2253" fmla="*/ 1698367 h 5893281"/>
                <a:gd name="connsiteX2254" fmla="*/ 2496544 w 10035679"/>
                <a:gd name="connsiteY2254" fmla="*/ 1702594 h 5893281"/>
                <a:gd name="connsiteX2255" fmla="*/ 2490505 w 10035679"/>
                <a:gd name="connsiteY2255" fmla="*/ 1711046 h 5893281"/>
                <a:gd name="connsiteX2256" fmla="*/ 2486884 w 10035679"/>
                <a:gd name="connsiteY2256" fmla="*/ 1712859 h 5893281"/>
                <a:gd name="connsiteX2257" fmla="*/ 2482658 w 10035679"/>
                <a:gd name="connsiteY2257" fmla="*/ 1717085 h 5893281"/>
                <a:gd name="connsiteX2258" fmla="*/ 2478430 w 10035679"/>
                <a:gd name="connsiteY2258" fmla="*/ 1717085 h 5893281"/>
                <a:gd name="connsiteX2259" fmla="*/ 2468167 w 10035679"/>
                <a:gd name="connsiteY2259" fmla="*/ 1717085 h 5893281"/>
                <a:gd name="connsiteX2260" fmla="*/ 2458507 w 10035679"/>
                <a:gd name="connsiteY2260" fmla="*/ 1721311 h 5893281"/>
                <a:gd name="connsiteX2261" fmla="*/ 2458507 w 10035679"/>
                <a:gd name="connsiteY2261" fmla="*/ 1711046 h 5893281"/>
                <a:gd name="connsiteX2262" fmla="*/ 2458507 w 10035679"/>
                <a:gd name="connsiteY2262" fmla="*/ 1698367 h 5893281"/>
                <a:gd name="connsiteX2263" fmla="*/ 2458507 w 10035679"/>
                <a:gd name="connsiteY2263" fmla="*/ 1692331 h 5893281"/>
                <a:gd name="connsiteX2264" fmla="*/ 2458507 w 10035679"/>
                <a:gd name="connsiteY2264" fmla="*/ 1688102 h 5893281"/>
                <a:gd name="connsiteX2265" fmla="*/ 2450053 w 10035679"/>
                <a:gd name="connsiteY2265" fmla="*/ 1682066 h 5893281"/>
                <a:gd name="connsiteX2266" fmla="*/ 2444016 w 10035679"/>
                <a:gd name="connsiteY2266" fmla="*/ 1677840 h 5893281"/>
                <a:gd name="connsiteX2267" fmla="*/ 2433751 w 10035679"/>
                <a:gd name="connsiteY2267" fmla="*/ 1669991 h 5893281"/>
                <a:gd name="connsiteX2268" fmla="*/ 2421677 w 10035679"/>
                <a:gd name="connsiteY2268" fmla="*/ 1698367 h 5893281"/>
                <a:gd name="connsiteX2269" fmla="*/ 2401753 w 10035679"/>
                <a:gd name="connsiteY2269" fmla="*/ 1717085 h 5893281"/>
                <a:gd name="connsiteX2270" fmla="*/ 2373376 w 10035679"/>
                <a:gd name="connsiteY2270" fmla="*/ 1727348 h 5893281"/>
                <a:gd name="connsiteX2271" fmla="*/ 2373376 w 10035679"/>
                <a:gd name="connsiteY2271" fmla="*/ 1717085 h 5893281"/>
                <a:gd name="connsiteX2272" fmla="*/ 2373376 w 10035679"/>
                <a:gd name="connsiteY2272" fmla="*/ 1711046 h 5893281"/>
                <a:gd name="connsiteX2273" fmla="*/ 2376999 w 10035679"/>
                <a:gd name="connsiteY2273" fmla="*/ 1702594 h 5893281"/>
                <a:gd name="connsiteX2274" fmla="*/ 2373376 w 10035679"/>
                <a:gd name="connsiteY2274" fmla="*/ 1696557 h 5893281"/>
                <a:gd name="connsiteX2275" fmla="*/ 2369149 w 10035679"/>
                <a:gd name="connsiteY2275" fmla="*/ 1688102 h 5893281"/>
                <a:gd name="connsiteX2276" fmla="*/ 2364923 w 10035679"/>
                <a:gd name="connsiteY2276" fmla="*/ 1677840 h 5893281"/>
                <a:gd name="connsiteX2277" fmla="*/ 2354659 w 10035679"/>
                <a:gd name="connsiteY2277" fmla="*/ 1674217 h 5893281"/>
                <a:gd name="connsiteX2278" fmla="*/ 2348622 w 10035679"/>
                <a:gd name="connsiteY2278" fmla="*/ 1669991 h 5893281"/>
                <a:gd name="connsiteX2279" fmla="*/ 2340772 w 10035679"/>
                <a:gd name="connsiteY2279" fmla="*/ 1669991 h 5893281"/>
                <a:gd name="connsiteX2280" fmla="*/ 2334734 w 10035679"/>
                <a:gd name="connsiteY2280" fmla="*/ 1668180 h 5893281"/>
                <a:gd name="connsiteX2281" fmla="*/ 2330508 w 10035679"/>
                <a:gd name="connsiteY2281" fmla="*/ 1668180 h 5893281"/>
                <a:gd name="connsiteX2282" fmla="*/ 2322658 w 10035679"/>
                <a:gd name="connsiteY2282" fmla="*/ 1663954 h 5893281"/>
                <a:gd name="connsiteX2283" fmla="*/ 2316622 w 10035679"/>
                <a:gd name="connsiteY2283" fmla="*/ 1655499 h 5893281"/>
                <a:gd name="connsiteX2284" fmla="*/ 2336546 w 10035679"/>
                <a:gd name="connsiteY2284" fmla="*/ 1631350 h 5893281"/>
                <a:gd name="connsiteX2285" fmla="*/ 2351035 w 10035679"/>
                <a:gd name="connsiteY2285" fmla="*/ 1602369 h 5893281"/>
                <a:gd name="connsiteX2286" fmla="*/ 2364923 w 10035679"/>
                <a:gd name="connsiteY2286" fmla="*/ 1573992 h 5893281"/>
                <a:gd name="connsiteX2287" fmla="*/ 4357324 w 10035679"/>
                <a:gd name="connsiteY2287" fmla="*/ 1492482 h 5893281"/>
                <a:gd name="connsiteX2288" fmla="*/ 4361550 w 10035679"/>
                <a:gd name="connsiteY2288" fmla="*/ 1500331 h 5893281"/>
                <a:gd name="connsiteX2289" fmla="*/ 4365174 w 10035679"/>
                <a:gd name="connsiteY2289" fmla="*/ 1506368 h 5893281"/>
                <a:gd name="connsiteX2290" fmla="*/ 4367589 w 10035679"/>
                <a:gd name="connsiteY2290" fmla="*/ 1510594 h 5893281"/>
                <a:gd name="connsiteX2291" fmla="*/ 4367589 w 10035679"/>
                <a:gd name="connsiteY2291" fmla="*/ 1516633 h 5893281"/>
                <a:gd name="connsiteX2292" fmla="*/ 4371210 w 10035679"/>
                <a:gd name="connsiteY2292" fmla="*/ 1525085 h 5893281"/>
                <a:gd name="connsiteX2293" fmla="*/ 4371210 w 10035679"/>
                <a:gd name="connsiteY2293" fmla="*/ 1538971 h 5893281"/>
                <a:gd name="connsiteX2294" fmla="*/ 4371210 w 10035679"/>
                <a:gd name="connsiteY2294" fmla="*/ 1549236 h 5893281"/>
                <a:gd name="connsiteX2295" fmla="*/ 4375436 w 10035679"/>
                <a:gd name="connsiteY2295" fmla="*/ 1578215 h 5893281"/>
                <a:gd name="connsiteX2296" fmla="*/ 4379664 w 10035679"/>
                <a:gd name="connsiteY2296" fmla="*/ 1610818 h 5893281"/>
                <a:gd name="connsiteX2297" fmla="*/ 4379664 w 10035679"/>
                <a:gd name="connsiteY2297" fmla="*/ 1639195 h 5893281"/>
                <a:gd name="connsiteX2298" fmla="*/ 4339212 w 10035679"/>
                <a:gd name="connsiteY2298" fmla="*/ 1659723 h 5893281"/>
                <a:gd name="connsiteX2299" fmla="*/ 4294534 w 10035679"/>
                <a:gd name="connsiteY2299" fmla="*/ 1677837 h 5893281"/>
                <a:gd name="connsiteX2300" fmla="*/ 4251666 w 10035679"/>
                <a:gd name="connsiteY2300" fmla="*/ 1698364 h 5893281"/>
                <a:gd name="connsiteX2301" fmla="*/ 4215441 w 10035679"/>
                <a:gd name="connsiteY2301" fmla="*/ 1727344 h 5893281"/>
                <a:gd name="connsiteX2302" fmla="*/ 4205178 w 10035679"/>
                <a:gd name="connsiteY2302" fmla="*/ 1721307 h 5893281"/>
                <a:gd name="connsiteX2303" fmla="*/ 4187064 w 10035679"/>
                <a:gd name="connsiteY2303" fmla="*/ 1712855 h 5893281"/>
                <a:gd name="connsiteX2304" fmla="*/ 4162913 w 10035679"/>
                <a:gd name="connsiteY2304" fmla="*/ 1698364 h 5893281"/>
                <a:gd name="connsiteX2305" fmla="*/ 4142386 w 10035679"/>
                <a:gd name="connsiteY2305" fmla="*/ 1688100 h 5893281"/>
                <a:gd name="connsiteX2306" fmla="*/ 4124274 w 10035679"/>
                <a:gd name="connsiteY2306" fmla="*/ 1677837 h 5893281"/>
                <a:gd name="connsiteX2307" fmla="*/ 4115822 w 10035679"/>
                <a:gd name="connsiteY2307" fmla="*/ 1669987 h 5893281"/>
                <a:gd name="connsiteX2308" fmla="*/ 4120048 w 10035679"/>
                <a:gd name="connsiteY2308" fmla="*/ 1668177 h 5893281"/>
                <a:gd name="connsiteX2309" fmla="*/ 4124274 w 10035679"/>
                <a:gd name="connsiteY2309" fmla="*/ 1663951 h 5893281"/>
                <a:gd name="connsiteX2310" fmla="*/ 4128500 w 10035679"/>
                <a:gd name="connsiteY2310" fmla="*/ 1659723 h 5893281"/>
                <a:gd name="connsiteX2311" fmla="*/ 4128500 w 10035679"/>
                <a:gd name="connsiteY2311" fmla="*/ 1655497 h 5893281"/>
                <a:gd name="connsiteX2312" fmla="*/ 4130310 w 10035679"/>
                <a:gd name="connsiteY2312" fmla="*/ 1649460 h 5893281"/>
                <a:gd name="connsiteX2313" fmla="*/ 4120048 w 10035679"/>
                <a:gd name="connsiteY2313" fmla="*/ 1641611 h 5893281"/>
                <a:gd name="connsiteX2314" fmla="*/ 4106160 w 10035679"/>
                <a:gd name="connsiteY2314" fmla="*/ 1639195 h 5893281"/>
                <a:gd name="connsiteX2315" fmla="*/ 4095897 w 10035679"/>
                <a:gd name="connsiteY2315" fmla="*/ 1631348 h 5893281"/>
                <a:gd name="connsiteX2316" fmla="*/ 4085632 w 10035679"/>
                <a:gd name="connsiteY2316" fmla="*/ 1625309 h 5893281"/>
                <a:gd name="connsiteX2317" fmla="*/ 4091671 w 10035679"/>
                <a:gd name="connsiteY2317" fmla="*/ 1625309 h 5893281"/>
                <a:gd name="connsiteX2318" fmla="*/ 4100123 w 10035679"/>
                <a:gd name="connsiteY2318" fmla="*/ 1616857 h 5893281"/>
                <a:gd name="connsiteX2319" fmla="*/ 4101934 w 10035679"/>
                <a:gd name="connsiteY2319" fmla="*/ 1612631 h 5893281"/>
                <a:gd name="connsiteX2320" fmla="*/ 4106160 w 10035679"/>
                <a:gd name="connsiteY2320" fmla="*/ 1612631 h 5893281"/>
                <a:gd name="connsiteX2321" fmla="*/ 4109783 w 10035679"/>
                <a:gd name="connsiteY2321" fmla="*/ 1610818 h 5893281"/>
                <a:gd name="connsiteX2322" fmla="*/ 4120048 w 10035679"/>
                <a:gd name="connsiteY2322" fmla="*/ 1610818 h 5893281"/>
                <a:gd name="connsiteX2323" fmla="*/ 4130310 w 10035679"/>
                <a:gd name="connsiteY2323" fmla="*/ 1610818 h 5893281"/>
                <a:gd name="connsiteX2324" fmla="*/ 4130310 w 10035679"/>
                <a:gd name="connsiteY2324" fmla="*/ 1584254 h 5893281"/>
                <a:gd name="connsiteX2325" fmla="*/ 4077785 w 10035679"/>
                <a:gd name="connsiteY2325" fmla="*/ 1584254 h 5893281"/>
                <a:gd name="connsiteX2326" fmla="*/ 4067520 w 10035679"/>
                <a:gd name="connsiteY2326" fmla="*/ 1563727 h 5893281"/>
                <a:gd name="connsiteX2327" fmla="*/ 4085632 w 10035679"/>
                <a:gd name="connsiteY2327" fmla="*/ 1549236 h 5893281"/>
                <a:gd name="connsiteX2328" fmla="*/ 4100123 w 10035679"/>
                <a:gd name="connsiteY2328" fmla="*/ 1535350 h 5893281"/>
                <a:gd name="connsiteX2329" fmla="*/ 4115822 w 10035679"/>
                <a:gd name="connsiteY2329" fmla="*/ 1529311 h 5893281"/>
                <a:gd name="connsiteX2330" fmla="*/ 4144198 w 10035679"/>
                <a:gd name="connsiteY2330" fmla="*/ 1520859 h 5893281"/>
                <a:gd name="connsiteX2331" fmla="*/ 4156877 w 10035679"/>
                <a:gd name="connsiteY2331" fmla="*/ 1531124 h 5893281"/>
                <a:gd name="connsiteX2332" fmla="*/ 4162913 w 10035679"/>
                <a:gd name="connsiteY2332" fmla="*/ 1543197 h 5893281"/>
                <a:gd name="connsiteX2333" fmla="*/ 4170763 w 10035679"/>
                <a:gd name="connsiteY2333" fmla="*/ 1549236 h 5893281"/>
                <a:gd name="connsiteX2334" fmla="*/ 4176801 w 10035679"/>
                <a:gd name="connsiteY2334" fmla="*/ 1563727 h 5893281"/>
                <a:gd name="connsiteX2335" fmla="*/ 4199139 w 10035679"/>
                <a:gd name="connsiteY2335" fmla="*/ 1545613 h 5893281"/>
                <a:gd name="connsiteX2336" fmla="*/ 4219667 w 10035679"/>
                <a:gd name="connsiteY2336" fmla="*/ 1531124 h 5893281"/>
                <a:gd name="connsiteX2337" fmla="*/ 4248044 w 10035679"/>
                <a:gd name="connsiteY2337" fmla="*/ 1520859 h 5893281"/>
                <a:gd name="connsiteX2338" fmla="*/ 4251666 w 10035679"/>
                <a:gd name="connsiteY2338" fmla="*/ 1531124 h 5893281"/>
                <a:gd name="connsiteX2339" fmla="*/ 4257703 w 10035679"/>
                <a:gd name="connsiteY2339" fmla="*/ 1535350 h 5893281"/>
                <a:gd name="connsiteX2340" fmla="*/ 4257703 w 10035679"/>
                <a:gd name="connsiteY2340" fmla="*/ 1538971 h 5893281"/>
                <a:gd name="connsiteX2341" fmla="*/ 4261931 w 10035679"/>
                <a:gd name="connsiteY2341" fmla="*/ 1538971 h 5893281"/>
                <a:gd name="connsiteX2342" fmla="*/ 4266157 w 10035679"/>
                <a:gd name="connsiteY2342" fmla="*/ 1538971 h 5893281"/>
                <a:gd name="connsiteX2343" fmla="*/ 4272194 w 10035679"/>
                <a:gd name="connsiteY2343" fmla="*/ 1538971 h 5893281"/>
                <a:gd name="connsiteX2344" fmla="*/ 4290306 w 10035679"/>
                <a:gd name="connsiteY2344" fmla="*/ 1529311 h 5893281"/>
                <a:gd name="connsiteX2345" fmla="*/ 4300571 w 10035679"/>
                <a:gd name="connsiteY2345" fmla="*/ 1516633 h 5893281"/>
                <a:gd name="connsiteX2346" fmla="*/ 4314457 w 10035679"/>
                <a:gd name="connsiteY2346" fmla="*/ 1506368 h 5893281"/>
                <a:gd name="connsiteX2347" fmla="*/ 4328947 w 10035679"/>
                <a:gd name="connsiteY2347" fmla="*/ 1496105 h 5893281"/>
                <a:gd name="connsiteX2348" fmla="*/ 2638425 w 10035679"/>
                <a:gd name="connsiteY2348" fmla="*/ 1363281 h 5893281"/>
                <a:gd name="connsiteX2349" fmla="*/ 2644464 w 10035679"/>
                <a:gd name="connsiteY2349" fmla="*/ 1367507 h 5893281"/>
                <a:gd name="connsiteX2350" fmla="*/ 2648690 w 10035679"/>
                <a:gd name="connsiteY2350" fmla="*/ 1371733 h 5893281"/>
                <a:gd name="connsiteX2351" fmla="*/ 2652916 w 10035679"/>
                <a:gd name="connsiteY2351" fmla="*/ 1371733 h 5893281"/>
                <a:gd name="connsiteX2352" fmla="*/ 2657142 w 10035679"/>
                <a:gd name="connsiteY2352" fmla="*/ 1373546 h 5893281"/>
                <a:gd name="connsiteX2353" fmla="*/ 2657142 w 10035679"/>
                <a:gd name="connsiteY2353" fmla="*/ 1377772 h 5893281"/>
                <a:gd name="connsiteX2354" fmla="*/ 2657142 w 10035679"/>
                <a:gd name="connsiteY2354" fmla="*/ 1381998 h 5893281"/>
                <a:gd name="connsiteX2355" fmla="*/ 2658955 w 10035679"/>
                <a:gd name="connsiteY2355" fmla="*/ 1388035 h 5893281"/>
                <a:gd name="connsiteX2356" fmla="*/ 2666802 w 10035679"/>
                <a:gd name="connsiteY2356" fmla="*/ 1400111 h 5893281"/>
                <a:gd name="connsiteX2357" fmla="*/ 2671028 w 10035679"/>
                <a:gd name="connsiteY2357" fmla="*/ 1410376 h 5893281"/>
                <a:gd name="connsiteX2358" fmla="*/ 2672841 w 10035679"/>
                <a:gd name="connsiteY2358" fmla="*/ 1420639 h 5893281"/>
                <a:gd name="connsiteX2359" fmla="*/ 2677067 w 10035679"/>
                <a:gd name="connsiteY2359" fmla="*/ 1435130 h 5893281"/>
                <a:gd name="connsiteX2360" fmla="*/ 2666802 w 10035679"/>
                <a:gd name="connsiteY2360" fmla="*/ 1439357 h 5893281"/>
                <a:gd name="connsiteX2361" fmla="*/ 2657142 w 10035679"/>
                <a:gd name="connsiteY2361" fmla="*/ 1442980 h 5893281"/>
                <a:gd name="connsiteX2362" fmla="*/ 2644464 w 10035679"/>
                <a:gd name="connsiteY2362" fmla="*/ 1442980 h 5893281"/>
                <a:gd name="connsiteX2363" fmla="*/ 2628765 w 10035679"/>
                <a:gd name="connsiteY2363" fmla="*/ 1445395 h 5893281"/>
                <a:gd name="connsiteX2364" fmla="*/ 2624539 w 10035679"/>
                <a:gd name="connsiteY2364" fmla="*/ 1429093 h 5893281"/>
                <a:gd name="connsiteX2365" fmla="*/ 2620313 w 10035679"/>
                <a:gd name="connsiteY2365" fmla="*/ 1410376 h 5893281"/>
                <a:gd name="connsiteX2366" fmla="*/ 2620313 w 10035679"/>
                <a:gd name="connsiteY2366" fmla="*/ 1388035 h 5893281"/>
                <a:gd name="connsiteX2367" fmla="*/ 2628765 w 10035679"/>
                <a:gd name="connsiteY2367" fmla="*/ 1381998 h 5893281"/>
                <a:gd name="connsiteX2368" fmla="*/ 2630578 w 10035679"/>
                <a:gd name="connsiteY2368" fmla="*/ 1373546 h 5893281"/>
                <a:gd name="connsiteX2369" fmla="*/ 3250641 w 10035679"/>
                <a:gd name="connsiteY2369" fmla="*/ 1304111 h 5893281"/>
                <a:gd name="connsiteX2370" fmla="*/ 3265130 w 10035679"/>
                <a:gd name="connsiteY2370" fmla="*/ 1310148 h 5893281"/>
                <a:gd name="connsiteX2371" fmla="*/ 3279016 w 10035679"/>
                <a:gd name="connsiteY2371" fmla="*/ 1318602 h 5893281"/>
                <a:gd name="connsiteX2372" fmla="*/ 3285055 w 10035679"/>
                <a:gd name="connsiteY2372" fmla="*/ 1324639 h 5893281"/>
                <a:gd name="connsiteX2373" fmla="*/ 3295318 w 10035679"/>
                <a:gd name="connsiteY2373" fmla="*/ 1333091 h 5893281"/>
                <a:gd name="connsiteX2374" fmla="*/ 3307393 w 10035679"/>
                <a:gd name="connsiteY2374" fmla="*/ 1343356 h 5893281"/>
                <a:gd name="connsiteX2375" fmla="*/ 3303167 w 10035679"/>
                <a:gd name="connsiteY2375" fmla="*/ 1349392 h 5893281"/>
                <a:gd name="connsiteX2376" fmla="*/ 3303167 w 10035679"/>
                <a:gd name="connsiteY2376" fmla="*/ 1353620 h 5893281"/>
                <a:gd name="connsiteX2377" fmla="*/ 3299546 w 10035679"/>
                <a:gd name="connsiteY2377" fmla="*/ 1353620 h 5893281"/>
                <a:gd name="connsiteX2378" fmla="*/ 3299546 w 10035679"/>
                <a:gd name="connsiteY2378" fmla="*/ 1357242 h 5893281"/>
                <a:gd name="connsiteX2379" fmla="*/ 3293507 w 10035679"/>
                <a:gd name="connsiteY2379" fmla="*/ 1363280 h 5893281"/>
                <a:gd name="connsiteX2380" fmla="*/ 3293507 w 10035679"/>
                <a:gd name="connsiteY2380" fmla="*/ 1367506 h 5893281"/>
                <a:gd name="connsiteX2381" fmla="*/ 3289280 w 10035679"/>
                <a:gd name="connsiteY2381" fmla="*/ 1367506 h 5893281"/>
                <a:gd name="connsiteX2382" fmla="*/ 3285055 w 10035679"/>
                <a:gd name="connsiteY2382" fmla="*/ 1367506 h 5893281"/>
                <a:gd name="connsiteX2383" fmla="*/ 3280829 w 10035679"/>
                <a:gd name="connsiteY2383" fmla="*/ 1371732 h 5893281"/>
                <a:gd name="connsiteX2384" fmla="*/ 3274790 w 10035679"/>
                <a:gd name="connsiteY2384" fmla="*/ 1373543 h 5893281"/>
                <a:gd name="connsiteX2385" fmla="*/ 3265130 w 10035679"/>
                <a:gd name="connsiteY2385" fmla="*/ 1363280 h 5893281"/>
                <a:gd name="connsiteX2386" fmla="*/ 3254866 w 10035679"/>
                <a:gd name="connsiteY2386" fmla="*/ 1353620 h 5893281"/>
                <a:gd name="connsiteX2387" fmla="*/ 3240375 w 10035679"/>
                <a:gd name="connsiteY2387" fmla="*/ 1343356 h 5893281"/>
                <a:gd name="connsiteX2388" fmla="*/ 3228300 w 10035679"/>
                <a:gd name="connsiteY2388" fmla="*/ 1334903 h 5893281"/>
                <a:gd name="connsiteX2389" fmla="*/ 3236751 w 10035679"/>
                <a:gd name="connsiteY2389" fmla="*/ 1310148 h 5893281"/>
                <a:gd name="connsiteX2390" fmla="*/ 3242790 w 10035679"/>
                <a:gd name="connsiteY2390" fmla="*/ 1310148 h 5893281"/>
                <a:gd name="connsiteX2391" fmla="*/ 3246412 w 10035679"/>
                <a:gd name="connsiteY2391" fmla="*/ 1306527 h 5893281"/>
                <a:gd name="connsiteX2392" fmla="*/ 6004982 w 10035679"/>
                <a:gd name="connsiteY2392" fmla="*/ 1290225 h 5893281"/>
                <a:gd name="connsiteX2393" fmla="*/ 6037585 w 10035679"/>
                <a:gd name="connsiteY2393" fmla="*/ 1290225 h 5893281"/>
                <a:gd name="connsiteX2394" fmla="*/ 6037585 w 10035679"/>
                <a:gd name="connsiteY2394" fmla="*/ 1304110 h 5893281"/>
                <a:gd name="connsiteX2395" fmla="*/ 6030943 w 10035679"/>
                <a:gd name="connsiteY2395" fmla="*/ 1304110 h 5893281"/>
                <a:gd name="connsiteX2396" fmla="*/ 6023094 w 10035679"/>
                <a:gd name="connsiteY2396" fmla="*/ 1310149 h 5893281"/>
                <a:gd name="connsiteX2397" fmla="*/ 6018868 w 10035679"/>
                <a:gd name="connsiteY2397" fmla="*/ 1310149 h 5893281"/>
                <a:gd name="connsiteX2398" fmla="*/ 6012831 w 10035679"/>
                <a:gd name="connsiteY2398" fmla="*/ 1310149 h 5893281"/>
                <a:gd name="connsiteX2399" fmla="*/ 6012831 w 10035679"/>
                <a:gd name="connsiteY2399" fmla="*/ 1306526 h 5893281"/>
                <a:gd name="connsiteX2400" fmla="*/ 6009208 w 10035679"/>
                <a:gd name="connsiteY2400" fmla="*/ 1300489 h 5893281"/>
                <a:gd name="connsiteX2401" fmla="*/ 6009208 w 10035679"/>
                <a:gd name="connsiteY2401" fmla="*/ 1296261 h 5893281"/>
                <a:gd name="connsiteX2402" fmla="*/ 6004982 w 10035679"/>
                <a:gd name="connsiteY2402" fmla="*/ 1292035 h 5893281"/>
                <a:gd name="connsiteX2403" fmla="*/ 2004480 w 10035679"/>
                <a:gd name="connsiteY2403" fmla="*/ 1247358 h 5893281"/>
                <a:gd name="connsiteX2404" fmla="*/ 2036480 w 10035679"/>
                <a:gd name="connsiteY2404" fmla="*/ 1267283 h 5893281"/>
                <a:gd name="connsiteX2405" fmla="*/ 2064857 w 10035679"/>
                <a:gd name="connsiteY2405" fmla="*/ 1292037 h 5893281"/>
                <a:gd name="connsiteX2406" fmla="*/ 2093233 w 10035679"/>
                <a:gd name="connsiteY2406" fmla="*/ 1318602 h 5893281"/>
                <a:gd name="connsiteX2407" fmla="*/ 2083574 w 10035679"/>
                <a:gd name="connsiteY2407" fmla="*/ 1318602 h 5893281"/>
                <a:gd name="connsiteX2408" fmla="*/ 2075120 w 10035679"/>
                <a:gd name="connsiteY2408" fmla="*/ 1328865 h 5893281"/>
                <a:gd name="connsiteX2409" fmla="*/ 2069083 w 10035679"/>
                <a:gd name="connsiteY2409" fmla="*/ 1333091 h 5893281"/>
                <a:gd name="connsiteX2410" fmla="*/ 2058818 w 10035679"/>
                <a:gd name="connsiteY2410" fmla="*/ 1333091 h 5893281"/>
                <a:gd name="connsiteX2411" fmla="*/ 2046743 w 10035679"/>
                <a:gd name="connsiteY2411" fmla="*/ 1334904 h 5893281"/>
                <a:gd name="connsiteX2412" fmla="*/ 2030441 w 10035679"/>
                <a:gd name="connsiteY2412" fmla="*/ 1334904 h 5893281"/>
                <a:gd name="connsiteX2413" fmla="*/ 2016555 w 10035679"/>
                <a:gd name="connsiteY2413" fmla="*/ 1320413 h 5893281"/>
                <a:gd name="connsiteX2414" fmla="*/ 2002065 w 10035679"/>
                <a:gd name="connsiteY2414" fmla="*/ 1310148 h 5893281"/>
                <a:gd name="connsiteX2415" fmla="*/ 1983953 w 10035679"/>
                <a:gd name="connsiteY2415" fmla="*/ 1304112 h 5893281"/>
                <a:gd name="connsiteX2416" fmla="*/ 1983953 w 10035679"/>
                <a:gd name="connsiteY2416" fmla="*/ 1296263 h 5893281"/>
                <a:gd name="connsiteX2417" fmla="*/ 2016555 w 10035679"/>
                <a:gd name="connsiteY2417" fmla="*/ 1277546 h 5893281"/>
                <a:gd name="connsiteX2418" fmla="*/ 2012329 w 10035679"/>
                <a:gd name="connsiteY2418" fmla="*/ 1271509 h 5893281"/>
                <a:gd name="connsiteX2419" fmla="*/ 2008103 w 10035679"/>
                <a:gd name="connsiteY2419" fmla="*/ 1267283 h 5893281"/>
                <a:gd name="connsiteX2420" fmla="*/ 2008103 w 10035679"/>
                <a:gd name="connsiteY2420" fmla="*/ 1261245 h 5893281"/>
                <a:gd name="connsiteX2421" fmla="*/ 9772438 w 10035679"/>
                <a:gd name="connsiteY2421" fmla="*/ 1147133 h 5893281"/>
                <a:gd name="connsiteX2422" fmla="*/ 9780288 w 10035679"/>
                <a:gd name="connsiteY2422" fmla="*/ 1157397 h 5893281"/>
                <a:gd name="connsiteX2423" fmla="*/ 9786324 w 10035679"/>
                <a:gd name="connsiteY2423" fmla="*/ 1165245 h 5893281"/>
                <a:gd name="connsiteX2424" fmla="*/ 9794778 w 10035679"/>
                <a:gd name="connsiteY2424" fmla="*/ 1165245 h 5893281"/>
                <a:gd name="connsiteX2425" fmla="*/ 9798400 w 10035679"/>
                <a:gd name="connsiteY2425" fmla="*/ 1167660 h 5893281"/>
                <a:gd name="connsiteX2426" fmla="*/ 9800815 w 10035679"/>
                <a:gd name="connsiteY2426" fmla="*/ 1167660 h 5893281"/>
                <a:gd name="connsiteX2427" fmla="*/ 9808664 w 10035679"/>
                <a:gd name="connsiteY2427" fmla="*/ 1167660 h 5893281"/>
                <a:gd name="connsiteX2428" fmla="*/ 9812890 w 10035679"/>
                <a:gd name="connsiteY2428" fmla="*/ 1167660 h 5893281"/>
                <a:gd name="connsiteX2429" fmla="*/ 9814701 w 10035679"/>
                <a:gd name="connsiteY2429" fmla="*/ 1167660 h 5893281"/>
                <a:gd name="connsiteX2430" fmla="*/ 9823155 w 10035679"/>
                <a:gd name="connsiteY2430" fmla="*/ 1171284 h 5893281"/>
                <a:gd name="connsiteX2431" fmla="*/ 9826776 w 10035679"/>
                <a:gd name="connsiteY2431" fmla="*/ 1177925 h 5893281"/>
                <a:gd name="connsiteX2432" fmla="*/ 9812890 w 10035679"/>
                <a:gd name="connsiteY2432" fmla="*/ 1190000 h 5893281"/>
                <a:gd name="connsiteX2433" fmla="*/ 9798400 w 10035679"/>
                <a:gd name="connsiteY2433" fmla="*/ 1200263 h 5893281"/>
                <a:gd name="connsiteX2434" fmla="*/ 9727760 w 10035679"/>
                <a:gd name="connsiteY2434" fmla="*/ 1206302 h 5893281"/>
                <a:gd name="connsiteX2435" fmla="*/ 9727760 w 10035679"/>
                <a:gd name="connsiteY2435" fmla="*/ 1177925 h 5893281"/>
                <a:gd name="connsiteX2436" fmla="*/ 9738025 w 10035679"/>
                <a:gd name="connsiteY2436" fmla="*/ 1167660 h 5893281"/>
                <a:gd name="connsiteX2437" fmla="*/ 9748288 w 10035679"/>
                <a:gd name="connsiteY2437" fmla="*/ 1161624 h 5893281"/>
                <a:gd name="connsiteX2438" fmla="*/ 9757947 w 10035679"/>
                <a:gd name="connsiteY2438" fmla="*/ 1153170 h 5893281"/>
                <a:gd name="connsiteX2439" fmla="*/ 2154225 w 10035679"/>
                <a:gd name="connsiteY2439" fmla="*/ 1087972 h 5893281"/>
                <a:gd name="connsiteX2440" fmla="*/ 2156036 w 10035679"/>
                <a:gd name="connsiteY2440" fmla="*/ 1102462 h 5893281"/>
                <a:gd name="connsiteX2441" fmla="*/ 2156036 w 10035679"/>
                <a:gd name="connsiteY2441" fmla="*/ 1112727 h 5893281"/>
                <a:gd name="connsiteX2442" fmla="*/ 2160262 w 10035679"/>
                <a:gd name="connsiteY2442" fmla="*/ 1116953 h 5893281"/>
                <a:gd name="connsiteX2443" fmla="*/ 2164488 w 10035679"/>
                <a:gd name="connsiteY2443" fmla="*/ 1121181 h 5893281"/>
                <a:gd name="connsiteX2444" fmla="*/ 2168716 w 10035679"/>
                <a:gd name="connsiteY2444" fmla="*/ 1122992 h 5893281"/>
                <a:gd name="connsiteX2445" fmla="*/ 2174753 w 10035679"/>
                <a:gd name="connsiteY2445" fmla="*/ 1131444 h 5893281"/>
                <a:gd name="connsiteX2446" fmla="*/ 2178979 w 10035679"/>
                <a:gd name="connsiteY2446" fmla="*/ 1137483 h 5893281"/>
                <a:gd name="connsiteX2447" fmla="*/ 2174753 w 10035679"/>
                <a:gd name="connsiteY2447" fmla="*/ 1145934 h 5893281"/>
                <a:gd name="connsiteX2448" fmla="*/ 2170527 w 10035679"/>
                <a:gd name="connsiteY2448" fmla="*/ 1156198 h 5893281"/>
                <a:gd name="connsiteX2449" fmla="*/ 2168716 w 10035679"/>
                <a:gd name="connsiteY2449" fmla="*/ 1164652 h 5893281"/>
                <a:gd name="connsiteX2450" fmla="*/ 2164488 w 10035679"/>
                <a:gd name="connsiteY2450" fmla="*/ 1170688 h 5893281"/>
                <a:gd name="connsiteX2451" fmla="*/ 2160262 w 10035679"/>
                <a:gd name="connsiteY2451" fmla="*/ 1185177 h 5893281"/>
                <a:gd name="connsiteX2452" fmla="*/ 2174150 w 10035679"/>
                <a:gd name="connsiteY2452" fmla="*/ 1189405 h 5893281"/>
                <a:gd name="connsiteX2453" fmla="*/ 2181997 w 10035679"/>
                <a:gd name="connsiteY2453" fmla="*/ 1195441 h 5893281"/>
                <a:gd name="connsiteX2454" fmla="*/ 2188036 w 10035679"/>
                <a:gd name="connsiteY2454" fmla="*/ 1203895 h 5893281"/>
                <a:gd name="connsiteX2455" fmla="*/ 2192262 w 10035679"/>
                <a:gd name="connsiteY2455" fmla="*/ 1209932 h 5893281"/>
                <a:gd name="connsiteX2456" fmla="*/ 2192262 w 10035679"/>
                <a:gd name="connsiteY2456" fmla="*/ 1224424 h 5893281"/>
                <a:gd name="connsiteX2457" fmla="*/ 2192262 w 10035679"/>
                <a:gd name="connsiteY2457" fmla="*/ 1238912 h 5893281"/>
                <a:gd name="connsiteX2458" fmla="*/ 2181997 w 10035679"/>
                <a:gd name="connsiteY2458" fmla="*/ 1247366 h 5893281"/>
                <a:gd name="connsiteX2459" fmla="*/ 2174150 w 10035679"/>
                <a:gd name="connsiteY2459" fmla="*/ 1253403 h 5893281"/>
                <a:gd name="connsiteX2460" fmla="*/ 2169922 w 10035679"/>
                <a:gd name="connsiteY2460" fmla="*/ 1263669 h 5893281"/>
                <a:gd name="connsiteX2461" fmla="*/ 2168111 w 10035679"/>
                <a:gd name="connsiteY2461" fmla="*/ 1275744 h 5893281"/>
                <a:gd name="connsiteX2462" fmla="*/ 2160262 w 10035679"/>
                <a:gd name="connsiteY2462" fmla="*/ 1290233 h 5893281"/>
                <a:gd name="connsiteX2463" fmla="*/ 2210979 w 10035679"/>
                <a:gd name="connsiteY2463" fmla="*/ 1290233 h 5893281"/>
                <a:gd name="connsiteX2464" fmla="*/ 2210979 w 10035679"/>
                <a:gd name="connsiteY2464" fmla="*/ 1321024 h 5893281"/>
                <a:gd name="connsiteX2465" fmla="*/ 2217016 w 10035679"/>
                <a:gd name="connsiteY2465" fmla="*/ 1349401 h 5893281"/>
                <a:gd name="connsiteX2466" fmla="*/ 2239355 w 10035679"/>
                <a:gd name="connsiteY2466" fmla="*/ 1349401 h 5893281"/>
                <a:gd name="connsiteX2467" fmla="*/ 2249618 w 10035679"/>
                <a:gd name="connsiteY2467" fmla="*/ 1339136 h 5893281"/>
                <a:gd name="connsiteX2468" fmla="*/ 2259883 w 10035679"/>
                <a:gd name="connsiteY2468" fmla="*/ 1328873 h 5893281"/>
                <a:gd name="connsiteX2469" fmla="*/ 2270146 w 10035679"/>
                <a:gd name="connsiteY2469" fmla="*/ 1318608 h 5893281"/>
                <a:gd name="connsiteX2470" fmla="*/ 2288260 w 10035679"/>
                <a:gd name="connsiteY2470" fmla="*/ 1310156 h 5893281"/>
                <a:gd name="connsiteX2471" fmla="*/ 2288260 w 10035679"/>
                <a:gd name="connsiteY2471" fmla="*/ 1333099 h 5893281"/>
                <a:gd name="connsiteX2472" fmla="*/ 2284033 w 10035679"/>
                <a:gd name="connsiteY2472" fmla="*/ 1361476 h 5893281"/>
                <a:gd name="connsiteX2473" fmla="*/ 2282221 w 10035679"/>
                <a:gd name="connsiteY2473" fmla="*/ 1386231 h 5893281"/>
                <a:gd name="connsiteX2474" fmla="*/ 2282221 w 10035679"/>
                <a:gd name="connsiteY2474" fmla="*/ 1402532 h 5893281"/>
                <a:gd name="connsiteX2475" fmla="*/ 2277995 w 10035679"/>
                <a:gd name="connsiteY2475" fmla="*/ 1414608 h 5893281"/>
                <a:gd name="connsiteX2476" fmla="*/ 2284033 w 10035679"/>
                <a:gd name="connsiteY2476" fmla="*/ 1420647 h 5893281"/>
                <a:gd name="connsiteX2477" fmla="*/ 2288260 w 10035679"/>
                <a:gd name="connsiteY2477" fmla="*/ 1424873 h 5893281"/>
                <a:gd name="connsiteX2478" fmla="*/ 2292486 w 10035679"/>
                <a:gd name="connsiteY2478" fmla="*/ 1429099 h 5893281"/>
                <a:gd name="connsiteX2479" fmla="*/ 2298522 w 10035679"/>
                <a:gd name="connsiteY2479" fmla="*/ 1430910 h 5893281"/>
                <a:gd name="connsiteX2480" fmla="*/ 2308787 w 10035679"/>
                <a:gd name="connsiteY2480" fmla="*/ 1435136 h 5893281"/>
                <a:gd name="connsiteX2481" fmla="*/ 2326899 w 10035679"/>
                <a:gd name="connsiteY2481" fmla="*/ 1406759 h 5893281"/>
                <a:gd name="connsiteX2482" fmla="*/ 2340787 w 10035679"/>
                <a:gd name="connsiteY2482" fmla="*/ 1374155 h 5893281"/>
                <a:gd name="connsiteX2483" fmla="*/ 2340787 w 10035679"/>
                <a:gd name="connsiteY2483" fmla="*/ 1349401 h 5893281"/>
                <a:gd name="connsiteX2484" fmla="*/ 2336559 w 10035679"/>
                <a:gd name="connsiteY2484" fmla="*/ 1324646 h 5893281"/>
                <a:gd name="connsiteX2485" fmla="*/ 2336559 w 10035679"/>
                <a:gd name="connsiteY2485" fmla="*/ 1299892 h 5893281"/>
                <a:gd name="connsiteX2486" fmla="*/ 2344408 w 10035679"/>
                <a:gd name="connsiteY2486" fmla="*/ 1275139 h 5893281"/>
                <a:gd name="connsiteX2487" fmla="*/ 2364936 w 10035679"/>
                <a:gd name="connsiteY2487" fmla="*/ 1257026 h 5893281"/>
                <a:gd name="connsiteX2488" fmla="*/ 2372785 w 10035679"/>
                <a:gd name="connsiteY2488" fmla="*/ 1248574 h 5893281"/>
                <a:gd name="connsiteX2489" fmla="*/ 2378825 w 10035679"/>
                <a:gd name="connsiteY2489" fmla="*/ 1248574 h 5893281"/>
                <a:gd name="connsiteX2490" fmla="*/ 2386672 w 10035679"/>
                <a:gd name="connsiteY2490" fmla="*/ 1252800 h 5893281"/>
                <a:gd name="connsiteX2491" fmla="*/ 2392711 w 10035679"/>
                <a:gd name="connsiteY2491" fmla="*/ 1257026 h 5893281"/>
                <a:gd name="connsiteX2492" fmla="*/ 2396936 w 10035679"/>
                <a:gd name="connsiteY2492" fmla="*/ 1263064 h 5893281"/>
                <a:gd name="connsiteX2493" fmla="*/ 2404786 w 10035679"/>
                <a:gd name="connsiteY2493" fmla="*/ 1271518 h 5893281"/>
                <a:gd name="connsiteX2494" fmla="*/ 2406597 w 10035679"/>
                <a:gd name="connsiteY2494" fmla="*/ 1277555 h 5893281"/>
                <a:gd name="connsiteX2495" fmla="*/ 2414446 w 10035679"/>
                <a:gd name="connsiteY2495" fmla="*/ 1281781 h 5893281"/>
                <a:gd name="connsiteX2496" fmla="*/ 2418672 w 10035679"/>
                <a:gd name="connsiteY2496" fmla="*/ 1290233 h 5893281"/>
                <a:gd name="connsiteX2497" fmla="*/ 2432558 w 10035679"/>
                <a:gd name="connsiteY2497" fmla="*/ 1290233 h 5893281"/>
                <a:gd name="connsiteX2498" fmla="*/ 2448859 w 10035679"/>
                <a:gd name="connsiteY2498" fmla="*/ 1281781 h 5893281"/>
                <a:gd name="connsiteX2499" fmla="*/ 2466973 w 10035679"/>
                <a:gd name="connsiteY2499" fmla="*/ 1277555 h 5893281"/>
                <a:gd name="connsiteX2500" fmla="*/ 2480859 w 10035679"/>
                <a:gd name="connsiteY2500" fmla="*/ 1289630 h 5893281"/>
                <a:gd name="connsiteX2501" fmla="*/ 2480859 w 10035679"/>
                <a:gd name="connsiteY2501" fmla="*/ 1318005 h 5893281"/>
                <a:gd name="connsiteX2502" fmla="*/ 2480859 w 10035679"/>
                <a:gd name="connsiteY2502" fmla="*/ 1332496 h 5893281"/>
                <a:gd name="connsiteX2503" fmla="*/ 2476633 w 10035679"/>
                <a:gd name="connsiteY2503" fmla="*/ 1357250 h 5893281"/>
                <a:gd name="connsiteX2504" fmla="*/ 2474821 w 10035679"/>
                <a:gd name="connsiteY2504" fmla="*/ 1388043 h 5893281"/>
                <a:gd name="connsiteX2505" fmla="*/ 2466973 w 10035679"/>
                <a:gd name="connsiteY2505" fmla="*/ 1424873 h 5893281"/>
                <a:gd name="connsiteX2506" fmla="*/ 2460934 w 10035679"/>
                <a:gd name="connsiteY2506" fmla="*/ 1453250 h 5893281"/>
                <a:gd name="connsiteX2507" fmla="*/ 2456708 w 10035679"/>
                <a:gd name="connsiteY2507" fmla="*/ 1473779 h 5893281"/>
                <a:gd name="connsiteX2508" fmla="*/ 2442823 w 10035679"/>
                <a:gd name="connsiteY2508" fmla="*/ 1473779 h 5893281"/>
                <a:gd name="connsiteX2509" fmla="*/ 2434973 w 10035679"/>
                <a:gd name="connsiteY2509" fmla="*/ 1471968 h 5893281"/>
                <a:gd name="connsiteX2510" fmla="*/ 2428937 w 10035679"/>
                <a:gd name="connsiteY2510" fmla="*/ 1467740 h 5893281"/>
                <a:gd name="connsiteX2511" fmla="*/ 2421088 w 10035679"/>
                <a:gd name="connsiteY2511" fmla="*/ 1463513 h 5893281"/>
                <a:gd name="connsiteX2512" fmla="*/ 2410823 w 10035679"/>
                <a:gd name="connsiteY2512" fmla="*/ 1459287 h 5893281"/>
                <a:gd name="connsiteX2513" fmla="*/ 2410823 w 10035679"/>
                <a:gd name="connsiteY2513" fmla="*/ 1467740 h 5893281"/>
                <a:gd name="connsiteX2514" fmla="*/ 2415048 w 10035679"/>
                <a:gd name="connsiteY2514" fmla="*/ 1471968 h 5893281"/>
                <a:gd name="connsiteX2515" fmla="*/ 2419276 w 10035679"/>
                <a:gd name="connsiteY2515" fmla="*/ 1473779 h 5893281"/>
                <a:gd name="connsiteX2516" fmla="*/ 2421088 w 10035679"/>
                <a:gd name="connsiteY2516" fmla="*/ 1478005 h 5893281"/>
                <a:gd name="connsiteX2517" fmla="*/ 2421088 w 10035679"/>
                <a:gd name="connsiteY2517" fmla="*/ 1482231 h 5893281"/>
                <a:gd name="connsiteX2518" fmla="*/ 2425313 w 10035679"/>
                <a:gd name="connsiteY2518" fmla="*/ 1488269 h 5893281"/>
                <a:gd name="connsiteX2519" fmla="*/ 2425313 w 10035679"/>
                <a:gd name="connsiteY2519" fmla="*/ 1500343 h 5893281"/>
                <a:gd name="connsiteX2520" fmla="*/ 2326296 w 10035679"/>
                <a:gd name="connsiteY2520" fmla="*/ 1506381 h 5893281"/>
                <a:gd name="connsiteX2521" fmla="*/ 2326296 w 10035679"/>
                <a:gd name="connsiteY2521" fmla="*/ 1514833 h 5893281"/>
                <a:gd name="connsiteX2522" fmla="*/ 2334146 w 10035679"/>
                <a:gd name="connsiteY2522" fmla="*/ 1535360 h 5893281"/>
                <a:gd name="connsiteX2523" fmla="*/ 2329919 w 10035679"/>
                <a:gd name="connsiteY2523" fmla="*/ 1557700 h 5893281"/>
                <a:gd name="connsiteX2524" fmla="*/ 2325691 w 10035679"/>
                <a:gd name="connsiteY2524" fmla="*/ 1592717 h 5893281"/>
                <a:gd name="connsiteX2525" fmla="*/ 2307579 w 10035679"/>
                <a:gd name="connsiteY2525" fmla="*/ 1592717 h 5893281"/>
                <a:gd name="connsiteX2526" fmla="*/ 2283428 w 10035679"/>
                <a:gd name="connsiteY2526" fmla="*/ 1578226 h 5893281"/>
                <a:gd name="connsiteX2527" fmla="*/ 2249015 w 10035679"/>
                <a:gd name="connsiteY2527" fmla="*/ 1569775 h 5893281"/>
                <a:gd name="connsiteX2528" fmla="*/ 2249015 w 10035679"/>
                <a:gd name="connsiteY2528" fmla="*/ 1577624 h 5893281"/>
                <a:gd name="connsiteX2529" fmla="*/ 2255052 w 10035679"/>
                <a:gd name="connsiteY2529" fmla="*/ 1577624 h 5893281"/>
                <a:gd name="connsiteX2530" fmla="*/ 2262901 w 10035679"/>
                <a:gd name="connsiteY2530" fmla="*/ 1583660 h 5893281"/>
                <a:gd name="connsiteX2531" fmla="*/ 2267127 w 10035679"/>
                <a:gd name="connsiteY2531" fmla="*/ 1587886 h 5893281"/>
                <a:gd name="connsiteX2532" fmla="*/ 2268938 w 10035679"/>
                <a:gd name="connsiteY2532" fmla="*/ 1592112 h 5893281"/>
                <a:gd name="connsiteX2533" fmla="*/ 2273166 w 10035679"/>
                <a:gd name="connsiteY2533" fmla="*/ 1596338 h 5893281"/>
                <a:gd name="connsiteX2534" fmla="*/ 2277392 w 10035679"/>
                <a:gd name="connsiteY2534" fmla="*/ 1606603 h 5893281"/>
                <a:gd name="connsiteX2535" fmla="*/ 2277392 w 10035679"/>
                <a:gd name="connsiteY2535" fmla="*/ 1616867 h 5893281"/>
                <a:gd name="connsiteX2536" fmla="*/ 2273166 w 10035679"/>
                <a:gd name="connsiteY2536" fmla="*/ 1625319 h 5893281"/>
                <a:gd name="connsiteX2537" fmla="*/ 2267127 w 10035679"/>
                <a:gd name="connsiteY2537" fmla="*/ 1631356 h 5893281"/>
                <a:gd name="connsiteX2538" fmla="*/ 2262901 w 10035679"/>
                <a:gd name="connsiteY2538" fmla="*/ 1639809 h 5893281"/>
                <a:gd name="connsiteX2539" fmla="*/ 2244789 w 10035679"/>
                <a:gd name="connsiteY2539" fmla="*/ 1654298 h 5893281"/>
                <a:gd name="connsiteX2540" fmla="*/ 2230901 w 10035679"/>
                <a:gd name="connsiteY2540" fmla="*/ 1668788 h 5893281"/>
                <a:gd name="connsiteX2541" fmla="*/ 2224865 w 10035679"/>
                <a:gd name="connsiteY2541" fmla="*/ 1685089 h 5893281"/>
                <a:gd name="connsiteX2542" fmla="*/ 2217016 w 10035679"/>
                <a:gd name="connsiteY2542" fmla="*/ 1711655 h 5893281"/>
                <a:gd name="connsiteX2543" fmla="*/ 2203130 w 10035679"/>
                <a:gd name="connsiteY2543" fmla="*/ 1711655 h 5893281"/>
                <a:gd name="connsiteX2544" fmla="*/ 2192865 w 10035679"/>
                <a:gd name="connsiteY2544" fmla="*/ 1707427 h 5893281"/>
                <a:gd name="connsiteX2545" fmla="*/ 2182602 w 10035679"/>
                <a:gd name="connsiteY2545" fmla="*/ 1703201 h 5893281"/>
                <a:gd name="connsiteX2546" fmla="*/ 2174753 w 10035679"/>
                <a:gd name="connsiteY2546" fmla="*/ 1698975 h 5893281"/>
                <a:gd name="connsiteX2547" fmla="*/ 2160867 w 10035679"/>
                <a:gd name="connsiteY2547" fmla="*/ 1697164 h 5893281"/>
                <a:gd name="connsiteX2548" fmla="*/ 2160867 w 10035679"/>
                <a:gd name="connsiteY2548" fmla="*/ 1703201 h 5893281"/>
                <a:gd name="connsiteX2549" fmla="*/ 2178979 w 10035679"/>
                <a:gd name="connsiteY2549" fmla="*/ 1703201 h 5893281"/>
                <a:gd name="connsiteX2550" fmla="*/ 2183205 w 10035679"/>
                <a:gd name="connsiteY2550" fmla="*/ 1711655 h 5893281"/>
                <a:gd name="connsiteX2551" fmla="*/ 2185017 w 10035679"/>
                <a:gd name="connsiteY2551" fmla="*/ 1717692 h 5893281"/>
                <a:gd name="connsiteX2552" fmla="*/ 2189244 w 10035679"/>
                <a:gd name="connsiteY2552" fmla="*/ 1721918 h 5893281"/>
                <a:gd name="connsiteX2553" fmla="*/ 2189244 w 10035679"/>
                <a:gd name="connsiteY2553" fmla="*/ 1727956 h 5893281"/>
                <a:gd name="connsiteX2554" fmla="*/ 2193469 w 10035679"/>
                <a:gd name="connsiteY2554" fmla="*/ 1740031 h 5893281"/>
                <a:gd name="connsiteX2555" fmla="*/ 2193469 w 10035679"/>
                <a:gd name="connsiteY2555" fmla="*/ 1750294 h 5893281"/>
                <a:gd name="connsiteX2556" fmla="*/ 2160867 w 10035679"/>
                <a:gd name="connsiteY2556" fmla="*/ 1760559 h 5893281"/>
                <a:gd name="connsiteX2557" fmla="*/ 2132490 w 10035679"/>
                <a:gd name="connsiteY2557" fmla="*/ 1778672 h 5893281"/>
                <a:gd name="connsiteX2558" fmla="*/ 2114376 w 10035679"/>
                <a:gd name="connsiteY2558" fmla="*/ 1799200 h 5893281"/>
                <a:gd name="connsiteX2559" fmla="*/ 2102301 w 10035679"/>
                <a:gd name="connsiteY2559" fmla="*/ 1831804 h 5893281"/>
                <a:gd name="connsiteX2560" fmla="*/ 2102301 w 10035679"/>
                <a:gd name="connsiteY2560" fmla="*/ 1878898 h 5893281"/>
                <a:gd name="connsiteX2561" fmla="*/ 2114376 w 10035679"/>
                <a:gd name="connsiteY2561" fmla="*/ 1907275 h 5893281"/>
                <a:gd name="connsiteX2562" fmla="*/ 2122225 w 10035679"/>
                <a:gd name="connsiteY2562" fmla="*/ 1945915 h 5893281"/>
                <a:gd name="connsiteX2563" fmla="*/ 2122225 w 10035679"/>
                <a:gd name="connsiteY2563" fmla="*/ 1984554 h 5893281"/>
                <a:gd name="connsiteX2564" fmla="*/ 2160867 w 10035679"/>
                <a:gd name="connsiteY2564" fmla="*/ 1984554 h 5893281"/>
                <a:gd name="connsiteX2565" fmla="*/ 2160867 w 10035679"/>
                <a:gd name="connsiteY2565" fmla="*/ 2002667 h 5893281"/>
                <a:gd name="connsiteX2566" fmla="*/ 2168716 w 10035679"/>
                <a:gd name="connsiteY2566" fmla="*/ 2008705 h 5893281"/>
                <a:gd name="connsiteX2567" fmla="*/ 2168716 w 10035679"/>
                <a:gd name="connsiteY2567" fmla="*/ 2017157 h 5893281"/>
                <a:gd name="connsiteX2568" fmla="*/ 2168716 w 10035679"/>
                <a:gd name="connsiteY2568" fmla="*/ 2023196 h 5893281"/>
                <a:gd name="connsiteX2569" fmla="*/ 2168716 w 10035679"/>
                <a:gd name="connsiteY2569" fmla="*/ 2027423 h 5893281"/>
                <a:gd name="connsiteX2570" fmla="*/ 2168716 w 10035679"/>
                <a:gd name="connsiteY2570" fmla="*/ 2031648 h 5893281"/>
                <a:gd name="connsiteX2571" fmla="*/ 2168716 w 10035679"/>
                <a:gd name="connsiteY2571" fmla="*/ 2033459 h 5893281"/>
                <a:gd name="connsiteX2572" fmla="*/ 2170527 w 10035679"/>
                <a:gd name="connsiteY2572" fmla="*/ 2037686 h 5893281"/>
                <a:gd name="connsiteX2573" fmla="*/ 2182602 w 10035679"/>
                <a:gd name="connsiteY2573" fmla="*/ 2037686 h 5893281"/>
                <a:gd name="connsiteX2574" fmla="*/ 2192865 w 10035679"/>
                <a:gd name="connsiteY2574" fmla="*/ 2041911 h 5893281"/>
                <a:gd name="connsiteX2575" fmla="*/ 2217016 w 10035679"/>
                <a:gd name="connsiteY2575" fmla="*/ 2037686 h 5893281"/>
                <a:gd name="connsiteX2576" fmla="*/ 2241166 w 10035679"/>
                <a:gd name="connsiteY2576" fmla="*/ 2047950 h 5893281"/>
                <a:gd name="connsiteX2577" fmla="*/ 2267732 w 10035679"/>
                <a:gd name="connsiteY2577" fmla="*/ 2066061 h 5893281"/>
                <a:gd name="connsiteX2578" fmla="*/ 2291881 w 10035679"/>
                <a:gd name="connsiteY2578" fmla="*/ 2090815 h 5893281"/>
                <a:gd name="connsiteX2579" fmla="*/ 2312410 w 10035679"/>
                <a:gd name="connsiteY2579" fmla="*/ 2113155 h 5893281"/>
                <a:gd name="connsiteX2580" fmla="*/ 2337767 w 10035679"/>
                <a:gd name="connsiteY2580" fmla="*/ 2125833 h 5893281"/>
                <a:gd name="connsiteX2581" fmla="*/ 2348031 w 10035679"/>
                <a:gd name="connsiteY2581" fmla="*/ 2130059 h 5893281"/>
                <a:gd name="connsiteX2582" fmla="*/ 2354068 w 10035679"/>
                <a:gd name="connsiteY2582" fmla="*/ 2131872 h 5893281"/>
                <a:gd name="connsiteX2583" fmla="*/ 2361917 w 10035679"/>
                <a:gd name="connsiteY2583" fmla="*/ 2130059 h 5893281"/>
                <a:gd name="connsiteX2584" fmla="*/ 2367956 w 10035679"/>
                <a:gd name="connsiteY2584" fmla="*/ 2130059 h 5893281"/>
                <a:gd name="connsiteX2585" fmla="*/ 2372182 w 10035679"/>
                <a:gd name="connsiteY2585" fmla="*/ 2125833 h 5893281"/>
                <a:gd name="connsiteX2586" fmla="*/ 2380032 w 10035679"/>
                <a:gd name="connsiteY2586" fmla="*/ 2121608 h 5893281"/>
                <a:gd name="connsiteX2587" fmla="*/ 2381843 w 10035679"/>
                <a:gd name="connsiteY2587" fmla="*/ 2117381 h 5893281"/>
                <a:gd name="connsiteX2588" fmla="*/ 2389692 w 10035679"/>
                <a:gd name="connsiteY2588" fmla="*/ 2117381 h 5893281"/>
                <a:gd name="connsiteX2589" fmla="*/ 2446445 w 10035679"/>
                <a:gd name="connsiteY2589" fmla="*/ 2131872 h 5893281"/>
                <a:gd name="connsiteX2590" fmla="*/ 2452482 w 10035679"/>
                <a:gd name="connsiteY2590" fmla="*/ 2170506 h 5893281"/>
                <a:gd name="connsiteX2591" fmla="*/ 2460332 w 10035679"/>
                <a:gd name="connsiteY2591" fmla="*/ 2198884 h 5893281"/>
                <a:gd name="connsiteX2592" fmla="*/ 2464558 w 10035679"/>
                <a:gd name="connsiteY2592" fmla="*/ 2221222 h 5893281"/>
                <a:gd name="connsiteX2593" fmla="*/ 2466368 w 10035679"/>
                <a:gd name="connsiteY2593" fmla="*/ 2241748 h 5893281"/>
                <a:gd name="connsiteX2594" fmla="*/ 2474217 w 10035679"/>
                <a:gd name="connsiteY2594" fmla="*/ 2264088 h 5893281"/>
                <a:gd name="connsiteX2595" fmla="*/ 2492329 w 10035679"/>
                <a:gd name="connsiteY2595" fmla="*/ 2288848 h 5893281"/>
                <a:gd name="connsiteX2596" fmla="*/ 2512859 w 10035679"/>
                <a:gd name="connsiteY2596" fmla="*/ 2321450 h 5893281"/>
                <a:gd name="connsiteX2597" fmla="*/ 2518896 w 10035679"/>
                <a:gd name="connsiteY2597" fmla="*/ 2317224 h 5893281"/>
                <a:gd name="connsiteX2598" fmla="*/ 2523122 w 10035679"/>
                <a:gd name="connsiteY2598" fmla="*/ 2317224 h 5893281"/>
                <a:gd name="connsiteX2599" fmla="*/ 2527348 w 10035679"/>
                <a:gd name="connsiteY2599" fmla="*/ 2312999 h 5893281"/>
                <a:gd name="connsiteX2600" fmla="*/ 2531574 w 10035679"/>
                <a:gd name="connsiteY2600" fmla="*/ 2312999 h 5893281"/>
                <a:gd name="connsiteX2601" fmla="*/ 2537612 w 10035679"/>
                <a:gd name="connsiteY2601" fmla="*/ 2311186 h 5893281"/>
                <a:gd name="connsiteX2602" fmla="*/ 2541839 w 10035679"/>
                <a:gd name="connsiteY2602" fmla="*/ 2311186 h 5893281"/>
                <a:gd name="connsiteX2603" fmla="*/ 2541839 w 10035679"/>
                <a:gd name="connsiteY2603" fmla="*/ 2306961 h 5893281"/>
                <a:gd name="connsiteX2604" fmla="*/ 2541839 w 10035679"/>
                <a:gd name="connsiteY2604" fmla="*/ 2302732 h 5893281"/>
                <a:gd name="connsiteX2605" fmla="*/ 2546065 w 10035679"/>
                <a:gd name="connsiteY2605" fmla="*/ 2296697 h 5893281"/>
                <a:gd name="connsiteX2606" fmla="*/ 2546065 w 10035679"/>
                <a:gd name="connsiteY2606" fmla="*/ 2274355 h 5893281"/>
                <a:gd name="connsiteX2607" fmla="*/ 2541839 w 10035679"/>
                <a:gd name="connsiteY2607" fmla="*/ 2245973 h 5893281"/>
                <a:gd name="connsiteX2608" fmla="*/ 2533989 w 10035679"/>
                <a:gd name="connsiteY2608" fmla="*/ 2210958 h 5893281"/>
                <a:gd name="connsiteX2609" fmla="*/ 2523727 w 10035679"/>
                <a:gd name="connsiteY2609" fmla="*/ 2178354 h 5893281"/>
                <a:gd name="connsiteX2610" fmla="*/ 2552103 w 10035679"/>
                <a:gd name="connsiteY2610" fmla="*/ 2163865 h 5893281"/>
                <a:gd name="connsiteX2611" fmla="*/ 2580480 w 10035679"/>
                <a:gd name="connsiteY2611" fmla="*/ 2143342 h 5893281"/>
                <a:gd name="connsiteX2612" fmla="*/ 2598592 w 10035679"/>
                <a:gd name="connsiteY2612" fmla="*/ 2114966 h 5893281"/>
                <a:gd name="connsiteX2613" fmla="*/ 2608855 w 10035679"/>
                <a:gd name="connsiteY2613" fmla="*/ 2078136 h 5893281"/>
                <a:gd name="connsiteX2614" fmla="*/ 2613082 w 10035679"/>
                <a:gd name="connsiteY2614" fmla="*/ 2057609 h 5893281"/>
                <a:gd name="connsiteX2615" fmla="*/ 2608855 w 10035679"/>
                <a:gd name="connsiteY2615" fmla="*/ 2025007 h 5893281"/>
                <a:gd name="connsiteX2616" fmla="*/ 2608855 w 10035679"/>
                <a:gd name="connsiteY2616" fmla="*/ 1992404 h 5893281"/>
                <a:gd name="connsiteX2617" fmla="*/ 2594969 w 10035679"/>
                <a:gd name="connsiteY2617" fmla="*/ 1986366 h 5893281"/>
                <a:gd name="connsiteX2618" fmla="*/ 2588932 w 10035679"/>
                <a:gd name="connsiteY2618" fmla="*/ 1982139 h 5893281"/>
                <a:gd name="connsiteX2619" fmla="*/ 2581083 w 10035679"/>
                <a:gd name="connsiteY2619" fmla="*/ 1977913 h 5893281"/>
                <a:gd name="connsiteX2620" fmla="*/ 2575046 w 10035679"/>
                <a:gd name="connsiteY2620" fmla="*/ 1971878 h 5893281"/>
                <a:gd name="connsiteX2621" fmla="*/ 2570818 w 10035679"/>
                <a:gd name="connsiteY2621" fmla="*/ 1959804 h 5893281"/>
                <a:gd name="connsiteX2622" fmla="*/ 2584706 w 10035679"/>
                <a:gd name="connsiteY2622" fmla="*/ 1935045 h 5893281"/>
                <a:gd name="connsiteX2623" fmla="*/ 2590743 w 10035679"/>
                <a:gd name="connsiteY2623" fmla="*/ 1906670 h 5893281"/>
                <a:gd name="connsiteX2624" fmla="*/ 2584706 w 10035679"/>
                <a:gd name="connsiteY2624" fmla="*/ 1875880 h 5893281"/>
                <a:gd name="connsiteX2625" fmla="*/ 2576857 w 10035679"/>
                <a:gd name="connsiteY2625" fmla="*/ 1843276 h 5893281"/>
                <a:gd name="connsiteX2626" fmla="*/ 2566592 w 10035679"/>
                <a:gd name="connsiteY2626" fmla="*/ 1806446 h 5893281"/>
                <a:gd name="connsiteX2627" fmla="*/ 2562366 w 10035679"/>
                <a:gd name="connsiteY2627" fmla="*/ 1771427 h 5893281"/>
                <a:gd name="connsiteX2628" fmla="*/ 2570215 w 10035679"/>
                <a:gd name="connsiteY2628" fmla="*/ 1771427 h 5893281"/>
                <a:gd name="connsiteX2629" fmla="*/ 2570215 w 10035679"/>
                <a:gd name="connsiteY2629" fmla="*/ 1762973 h 5893281"/>
                <a:gd name="connsiteX2630" fmla="*/ 2619119 w 10035679"/>
                <a:gd name="connsiteY2630" fmla="*/ 1771427 h 5893281"/>
                <a:gd name="connsiteX2631" fmla="*/ 2661382 w 10035679"/>
                <a:gd name="connsiteY2631" fmla="*/ 1771427 h 5893281"/>
                <a:gd name="connsiteX2632" fmla="*/ 2707872 w 10035679"/>
                <a:gd name="connsiteY2632" fmla="*/ 1762973 h 5893281"/>
                <a:gd name="connsiteX2633" fmla="*/ 2718135 w 10035679"/>
                <a:gd name="connsiteY2633" fmla="*/ 1781087 h 5893281"/>
                <a:gd name="connsiteX2634" fmla="*/ 2728400 w 10035679"/>
                <a:gd name="connsiteY2634" fmla="*/ 1805841 h 5893281"/>
                <a:gd name="connsiteX2635" fmla="*/ 2740475 w 10035679"/>
                <a:gd name="connsiteY2635" fmla="*/ 1823954 h 5893281"/>
                <a:gd name="connsiteX2636" fmla="*/ 2750738 w 10035679"/>
                <a:gd name="connsiteY2636" fmla="*/ 1832408 h 5893281"/>
                <a:gd name="connsiteX2637" fmla="*/ 2756777 w 10035679"/>
                <a:gd name="connsiteY2637" fmla="*/ 1834219 h 5893281"/>
                <a:gd name="connsiteX2638" fmla="*/ 2768852 w 10035679"/>
                <a:gd name="connsiteY2638" fmla="*/ 1834219 h 5893281"/>
                <a:gd name="connsiteX2639" fmla="*/ 2779115 w 10035679"/>
                <a:gd name="connsiteY2639" fmla="*/ 1838445 h 5893281"/>
                <a:gd name="connsiteX2640" fmla="*/ 2789380 w 10035679"/>
                <a:gd name="connsiteY2640" fmla="*/ 1842671 h 5893281"/>
                <a:gd name="connsiteX2641" fmla="*/ 2797229 w 10035679"/>
                <a:gd name="connsiteY2641" fmla="*/ 1848710 h 5893281"/>
                <a:gd name="connsiteX2642" fmla="*/ 2799040 w 10035679"/>
                <a:gd name="connsiteY2642" fmla="*/ 1866823 h 5893281"/>
                <a:gd name="connsiteX2643" fmla="*/ 2806889 w 10035679"/>
                <a:gd name="connsiteY2643" fmla="*/ 1899426 h 5893281"/>
                <a:gd name="connsiteX2644" fmla="*/ 2811115 w 10035679"/>
                <a:gd name="connsiteY2644" fmla="*/ 1927801 h 5893281"/>
                <a:gd name="connsiteX2645" fmla="*/ 2817152 w 10035679"/>
                <a:gd name="connsiteY2645" fmla="*/ 1948330 h 5893281"/>
                <a:gd name="connsiteX2646" fmla="*/ 2821378 w 10035679"/>
                <a:gd name="connsiteY2646" fmla="*/ 1952557 h 5893281"/>
                <a:gd name="connsiteX2647" fmla="*/ 2827417 w 10035679"/>
                <a:gd name="connsiteY2647" fmla="*/ 1958595 h 5893281"/>
                <a:gd name="connsiteX2648" fmla="*/ 2835266 w 10035679"/>
                <a:gd name="connsiteY2648" fmla="*/ 1962823 h 5893281"/>
                <a:gd name="connsiteX2649" fmla="*/ 2841303 w 10035679"/>
                <a:gd name="connsiteY2649" fmla="*/ 1971273 h 5893281"/>
                <a:gd name="connsiteX2650" fmla="*/ 2853379 w 10035679"/>
                <a:gd name="connsiteY2650" fmla="*/ 1973086 h 5893281"/>
                <a:gd name="connsiteX2651" fmla="*/ 2855189 w 10035679"/>
                <a:gd name="connsiteY2651" fmla="*/ 1981536 h 5893281"/>
                <a:gd name="connsiteX2652" fmla="*/ 2883567 w 10035679"/>
                <a:gd name="connsiteY2652" fmla="*/ 1959198 h 5893281"/>
                <a:gd name="connsiteX2653" fmla="*/ 2905907 w 10035679"/>
                <a:gd name="connsiteY2653" fmla="*/ 1932632 h 5893281"/>
                <a:gd name="connsiteX2654" fmla="*/ 2922208 w 10035679"/>
                <a:gd name="connsiteY2654" fmla="*/ 1904257 h 5893281"/>
                <a:gd name="connsiteX2655" fmla="*/ 2950585 w 10035679"/>
                <a:gd name="connsiteY2655" fmla="*/ 1881917 h 5893281"/>
                <a:gd name="connsiteX2656" fmla="*/ 2954810 w 10035679"/>
                <a:gd name="connsiteY2656" fmla="*/ 1906670 h 5893281"/>
                <a:gd name="connsiteX2657" fmla="*/ 2965073 w 10035679"/>
                <a:gd name="connsiteY2657" fmla="*/ 1921160 h 5893281"/>
                <a:gd name="connsiteX2658" fmla="*/ 2978962 w 10035679"/>
                <a:gd name="connsiteY2658" fmla="*/ 1935650 h 5893281"/>
                <a:gd name="connsiteX2659" fmla="*/ 2992848 w 10035679"/>
                <a:gd name="connsiteY2659" fmla="*/ 1950143 h 5893281"/>
                <a:gd name="connsiteX2660" fmla="*/ 3004923 w 10035679"/>
                <a:gd name="connsiteY2660" fmla="*/ 1968255 h 5893281"/>
                <a:gd name="connsiteX2661" fmla="*/ 3004923 w 10035679"/>
                <a:gd name="connsiteY2661" fmla="*/ 1974291 h 5893281"/>
                <a:gd name="connsiteX2662" fmla="*/ 3004923 w 10035679"/>
                <a:gd name="connsiteY2662" fmla="*/ 1982743 h 5893281"/>
                <a:gd name="connsiteX2663" fmla="*/ 3000696 w 10035679"/>
                <a:gd name="connsiteY2663" fmla="*/ 1986970 h 5893281"/>
                <a:gd name="connsiteX2664" fmla="*/ 3000696 w 10035679"/>
                <a:gd name="connsiteY2664" fmla="*/ 1993007 h 5893281"/>
                <a:gd name="connsiteX2665" fmla="*/ 2996470 w 10035679"/>
                <a:gd name="connsiteY2665" fmla="*/ 2001461 h 5893281"/>
                <a:gd name="connsiteX2666" fmla="*/ 3000696 w 10035679"/>
                <a:gd name="connsiteY2666" fmla="*/ 2007498 h 5893281"/>
                <a:gd name="connsiteX2667" fmla="*/ 3004923 w 10035679"/>
                <a:gd name="connsiteY2667" fmla="*/ 2015949 h 5893281"/>
                <a:gd name="connsiteX2668" fmla="*/ 3006733 w 10035679"/>
                <a:gd name="connsiteY2668" fmla="*/ 2017763 h 5893281"/>
                <a:gd name="connsiteX2669" fmla="*/ 3014583 w 10035679"/>
                <a:gd name="connsiteY2669" fmla="*/ 2017763 h 5893281"/>
                <a:gd name="connsiteX2670" fmla="*/ 3020620 w 10035679"/>
                <a:gd name="connsiteY2670" fmla="*/ 2017763 h 5893281"/>
                <a:gd name="connsiteX2671" fmla="*/ 3024847 w 10035679"/>
                <a:gd name="connsiteY2671" fmla="*/ 2017763 h 5893281"/>
                <a:gd name="connsiteX2672" fmla="*/ 3032695 w 10035679"/>
                <a:gd name="connsiteY2672" fmla="*/ 2017763 h 5893281"/>
                <a:gd name="connsiteX2673" fmla="*/ 3034508 w 10035679"/>
                <a:gd name="connsiteY2673" fmla="*/ 2021988 h 5893281"/>
                <a:gd name="connsiteX2674" fmla="*/ 3046583 w 10035679"/>
                <a:gd name="connsiteY2674" fmla="*/ 2050365 h 5893281"/>
                <a:gd name="connsiteX2675" fmla="*/ 3046583 w 10035679"/>
                <a:gd name="connsiteY2675" fmla="*/ 2072702 h 5893281"/>
                <a:gd name="connsiteX2676" fmla="*/ 3042357 w 10035679"/>
                <a:gd name="connsiteY2676" fmla="*/ 2093231 h 5893281"/>
                <a:gd name="connsiteX2677" fmla="*/ 3048394 w 10035679"/>
                <a:gd name="connsiteY2677" fmla="*/ 2111345 h 5893281"/>
                <a:gd name="connsiteX2678" fmla="*/ 3074960 w 10035679"/>
                <a:gd name="connsiteY2678" fmla="*/ 2131872 h 5893281"/>
                <a:gd name="connsiteX2679" fmla="*/ 3052620 w 10035679"/>
                <a:gd name="connsiteY2679" fmla="*/ 2174734 h 5893281"/>
                <a:gd name="connsiteX2680" fmla="*/ 3028469 w 10035679"/>
                <a:gd name="connsiteY2680" fmla="*/ 2211563 h 5893281"/>
                <a:gd name="connsiteX2681" fmla="*/ 3034508 w 10035679"/>
                <a:gd name="connsiteY2681" fmla="*/ 2211563 h 5893281"/>
                <a:gd name="connsiteX2682" fmla="*/ 3056846 w 10035679"/>
                <a:gd name="connsiteY2682" fmla="*/ 2189223 h 5893281"/>
                <a:gd name="connsiteX2683" fmla="*/ 3077373 w 10035679"/>
                <a:gd name="connsiteY2683" fmla="*/ 2171112 h 5893281"/>
                <a:gd name="connsiteX2684" fmla="*/ 3095487 w 10035679"/>
                <a:gd name="connsiteY2684" fmla="*/ 2150589 h 5893281"/>
                <a:gd name="connsiteX2685" fmla="*/ 3119639 w 10035679"/>
                <a:gd name="connsiteY2685" fmla="*/ 2156621 h 5893281"/>
                <a:gd name="connsiteX2686" fmla="*/ 3133525 w 10035679"/>
                <a:gd name="connsiteY2686" fmla="*/ 2171112 h 5893281"/>
                <a:gd name="connsiteX2687" fmla="*/ 3147410 w 10035679"/>
                <a:gd name="connsiteY2687" fmla="*/ 2189223 h 5893281"/>
                <a:gd name="connsiteX2688" fmla="*/ 3151637 w 10035679"/>
                <a:gd name="connsiteY2688" fmla="*/ 2217600 h 5893281"/>
                <a:gd name="connsiteX2689" fmla="*/ 3188466 w 10035679"/>
                <a:gd name="connsiteY2689" fmla="*/ 2217600 h 5893281"/>
                <a:gd name="connsiteX2690" fmla="*/ 3188466 w 10035679"/>
                <a:gd name="connsiteY2690" fmla="*/ 2227864 h 5893281"/>
                <a:gd name="connsiteX2691" fmla="*/ 3190278 w 10035679"/>
                <a:gd name="connsiteY2691" fmla="*/ 2236316 h 5893281"/>
                <a:gd name="connsiteX2692" fmla="*/ 3190278 w 10035679"/>
                <a:gd name="connsiteY2692" fmla="*/ 2246578 h 5893281"/>
                <a:gd name="connsiteX2693" fmla="*/ 3194505 w 10035679"/>
                <a:gd name="connsiteY2693" fmla="*/ 2256842 h 5893281"/>
                <a:gd name="connsiteX2694" fmla="*/ 3190278 w 10035679"/>
                <a:gd name="connsiteY2694" fmla="*/ 2268920 h 5893281"/>
                <a:gd name="connsiteX2695" fmla="*/ 3190278 w 10035679"/>
                <a:gd name="connsiteY2695" fmla="*/ 2274957 h 5893281"/>
                <a:gd name="connsiteX2696" fmla="*/ 3190278 w 10035679"/>
                <a:gd name="connsiteY2696" fmla="*/ 2283413 h 5893281"/>
                <a:gd name="connsiteX2697" fmla="*/ 3194505 w 10035679"/>
                <a:gd name="connsiteY2697" fmla="*/ 2285224 h 5893281"/>
                <a:gd name="connsiteX2698" fmla="*/ 3194505 w 10035679"/>
                <a:gd name="connsiteY2698" fmla="*/ 2293677 h 5893281"/>
                <a:gd name="connsiteX2699" fmla="*/ 3194505 w 10035679"/>
                <a:gd name="connsiteY2699" fmla="*/ 2297903 h 5893281"/>
                <a:gd name="connsiteX2700" fmla="*/ 3194505 w 10035679"/>
                <a:gd name="connsiteY2700" fmla="*/ 2303941 h 5893281"/>
                <a:gd name="connsiteX2701" fmla="*/ 3155863 w 10035679"/>
                <a:gd name="connsiteY2701" fmla="*/ 2332317 h 5893281"/>
                <a:gd name="connsiteX2702" fmla="*/ 3113600 w 10035679"/>
                <a:gd name="connsiteY2702" fmla="*/ 2350426 h 5893281"/>
                <a:gd name="connsiteX2703" fmla="*/ 3064695 w 10035679"/>
                <a:gd name="connsiteY2703" fmla="*/ 2360690 h 5893281"/>
                <a:gd name="connsiteX2704" fmla="*/ 3013980 w 10035679"/>
                <a:gd name="connsiteY2704" fmla="*/ 2366727 h 5893281"/>
                <a:gd name="connsiteX2705" fmla="*/ 2965073 w 10035679"/>
                <a:gd name="connsiteY2705" fmla="*/ 2375178 h 5893281"/>
                <a:gd name="connsiteX2706" fmla="*/ 2914358 w 10035679"/>
                <a:gd name="connsiteY2706" fmla="*/ 2381217 h 5893281"/>
                <a:gd name="connsiteX2707" fmla="*/ 2872095 w 10035679"/>
                <a:gd name="connsiteY2707" fmla="*/ 2395706 h 5893281"/>
                <a:gd name="connsiteX2708" fmla="*/ 2833453 w 10035679"/>
                <a:gd name="connsiteY2708" fmla="*/ 2413820 h 5893281"/>
                <a:gd name="connsiteX2709" fmla="*/ 2805076 w 10035679"/>
                <a:gd name="connsiteY2709" fmla="*/ 2446423 h 5893281"/>
                <a:gd name="connsiteX2710" fmla="*/ 2812925 w 10035679"/>
                <a:gd name="connsiteY2710" fmla="*/ 2446423 h 5893281"/>
                <a:gd name="connsiteX2711" fmla="*/ 2847341 w 10035679"/>
                <a:gd name="connsiteY2711" fmla="*/ 2421668 h 5893281"/>
                <a:gd name="connsiteX2712" fmla="*/ 2889605 w 10035679"/>
                <a:gd name="connsiteY2712" fmla="*/ 2403554 h 5893281"/>
                <a:gd name="connsiteX2713" fmla="*/ 2936093 w 10035679"/>
                <a:gd name="connsiteY2713" fmla="*/ 2393291 h 5893281"/>
                <a:gd name="connsiteX2714" fmla="*/ 2937904 w 10035679"/>
                <a:gd name="connsiteY2714" fmla="*/ 2399328 h 5893281"/>
                <a:gd name="connsiteX2715" fmla="*/ 2942130 w 10035679"/>
                <a:gd name="connsiteY2715" fmla="*/ 2407782 h 5893281"/>
                <a:gd name="connsiteX2716" fmla="*/ 2946358 w 10035679"/>
                <a:gd name="connsiteY2716" fmla="*/ 2409593 h 5893281"/>
                <a:gd name="connsiteX2717" fmla="*/ 2952395 w 10035679"/>
                <a:gd name="connsiteY2717" fmla="*/ 2413820 h 5893281"/>
                <a:gd name="connsiteX2718" fmla="*/ 2960244 w 10035679"/>
                <a:gd name="connsiteY2718" fmla="*/ 2418046 h 5893281"/>
                <a:gd name="connsiteX2719" fmla="*/ 2966281 w 10035679"/>
                <a:gd name="connsiteY2719" fmla="*/ 2424085 h 5893281"/>
                <a:gd name="connsiteX2720" fmla="*/ 2956018 w 10035679"/>
                <a:gd name="connsiteY2720" fmla="*/ 2442196 h 5893281"/>
                <a:gd name="connsiteX2721" fmla="*/ 2949979 w 10035679"/>
                <a:gd name="connsiteY2721" fmla="*/ 2456688 h 5893281"/>
                <a:gd name="connsiteX2722" fmla="*/ 2945754 w 10035679"/>
                <a:gd name="connsiteY2722" fmla="*/ 2471177 h 5893281"/>
                <a:gd name="connsiteX2723" fmla="*/ 2941527 w 10035679"/>
                <a:gd name="connsiteY2723" fmla="*/ 2493517 h 5893281"/>
                <a:gd name="connsiteX2724" fmla="*/ 2969904 w 10035679"/>
                <a:gd name="connsiteY2724" fmla="*/ 2508008 h 5893281"/>
                <a:gd name="connsiteX2725" fmla="*/ 2988017 w 10035679"/>
                <a:gd name="connsiteY2725" fmla="*/ 2528535 h 5893281"/>
                <a:gd name="connsiteX2726" fmla="*/ 3001905 w 10035679"/>
                <a:gd name="connsiteY2726" fmla="*/ 2549062 h 5893281"/>
                <a:gd name="connsiteX2727" fmla="*/ 3020017 w 10035679"/>
                <a:gd name="connsiteY2727" fmla="*/ 2571402 h 5893281"/>
                <a:gd name="connsiteX2728" fmla="*/ 3020017 w 10035679"/>
                <a:gd name="connsiteY2728" fmla="*/ 2577441 h 5893281"/>
                <a:gd name="connsiteX2729" fmla="*/ 3020017 w 10035679"/>
                <a:gd name="connsiteY2729" fmla="*/ 2581666 h 5893281"/>
                <a:gd name="connsiteX2730" fmla="*/ 3015790 w 10035679"/>
                <a:gd name="connsiteY2730" fmla="*/ 2581666 h 5893281"/>
                <a:gd name="connsiteX2731" fmla="*/ 3015790 w 10035679"/>
                <a:gd name="connsiteY2731" fmla="*/ 2585892 h 5893281"/>
                <a:gd name="connsiteX2732" fmla="*/ 3011564 w 10035679"/>
                <a:gd name="connsiteY2732" fmla="*/ 2590118 h 5893281"/>
                <a:gd name="connsiteX2733" fmla="*/ 2991036 w 10035679"/>
                <a:gd name="connsiteY2733" fmla="*/ 2614871 h 5893281"/>
                <a:gd name="connsiteX2734" fmla="*/ 2962660 w 10035679"/>
                <a:gd name="connsiteY2734" fmla="*/ 2635401 h 5893281"/>
                <a:gd name="connsiteX2735" fmla="*/ 2926433 w 10035679"/>
                <a:gd name="connsiteY2735" fmla="*/ 2649889 h 5893281"/>
                <a:gd name="connsiteX2736" fmla="*/ 2926433 w 10035679"/>
                <a:gd name="connsiteY2736" fmla="*/ 2619099 h 5893281"/>
                <a:gd name="connsiteX2737" fmla="*/ 2944546 w 10035679"/>
                <a:gd name="connsiteY2737" fmla="*/ 2607025 h 5893281"/>
                <a:gd name="connsiteX2738" fmla="*/ 2958434 w 10035679"/>
                <a:gd name="connsiteY2738" fmla="*/ 2596760 h 5893281"/>
                <a:gd name="connsiteX2739" fmla="*/ 2972319 w 10035679"/>
                <a:gd name="connsiteY2739" fmla="*/ 2578648 h 5893281"/>
                <a:gd name="connsiteX2740" fmla="*/ 2958434 w 10035679"/>
                <a:gd name="connsiteY2740" fmla="*/ 2572611 h 5893281"/>
                <a:gd name="connsiteX2741" fmla="*/ 2958434 w 10035679"/>
                <a:gd name="connsiteY2741" fmla="*/ 2564156 h 5893281"/>
                <a:gd name="connsiteX2742" fmla="*/ 2954206 w 10035679"/>
                <a:gd name="connsiteY2742" fmla="*/ 2564156 h 5893281"/>
                <a:gd name="connsiteX2743" fmla="*/ 2949979 w 10035679"/>
                <a:gd name="connsiteY2743" fmla="*/ 2564156 h 5893281"/>
                <a:gd name="connsiteX2744" fmla="*/ 2949979 w 10035679"/>
                <a:gd name="connsiteY2744" fmla="*/ 2568384 h 5893281"/>
                <a:gd name="connsiteX2745" fmla="*/ 2949979 w 10035679"/>
                <a:gd name="connsiteY2745" fmla="*/ 2572611 h 5893281"/>
                <a:gd name="connsiteX2746" fmla="*/ 2925831 w 10035679"/>
                <a:gd name="connsiteY2746" fmla="*/ 2590723 h 5893281"/>
                <a:gd name="connsiteX2747" fmla="*/ 2893226 w 10035679"/>
                <a:gd name="connsiteY2747" fmla="*/ 2605212 h 5893281"/>
                <a:gd name="connsiteX2748" fmla="*/ 2866661 w 10035679"/>
                <a:gd name="connsiteY2748" fmla="*/ 2615476 h 5893281"/>
                <a:gd name="connsiteX2749" fmla="*/ 2838284 w 10035679"/>
                <a:gd name="connsiteY2749" fmla="*/ 2629967 h 5893281"/>
                <a:gd name="connsiteX2750" fmla="*/ 2811718 w 10035679"/>
                <a:gd name="connsiteY2750" fmla="*/ 2648077 h 5893281"/>
                <a:gd name="connsiteX2751" fmla="*/ 2795417 w 10035679"/>
                <a:gd name="connsiteY2751" fmla="*/ 2672833 h 5893281"/>
                <a:gd name="connsiteX2752" fmla="*/ 2783341 w 10035679"/>
                <a:gd name="connsiteY2752" fmla="*/ 2707850 h 5893281"/>
                <a:gd name="connsiteX2753" fmla="*/ 2795417 w 10035679"/>
                <a:gd name="connsiteY2753" fmla="*/ 2712077 h 5893281"/>
                <a:gd name="connsiteX2754" fmla="*/ 2809303 w 10035679"/>
                <a:gd name="connsiteY2754" fmla="*/ 2716303 h 5893281"/>
                <a:gd name="connsiteX2755" fmla="*/ 2815341 w 10035679"/>
                <a:gd name="connsiteY2755" fmla="*/ 2722342 h 5893281"/>
                <a:gd name="connsiteX2756" fmla="*/ 2801456 w 10035679"/>
                <a:gd name="connsiteY2756" fmla="*/ 2722342 h 5893281"/>
                <a:gd name="connsiteX2757" fmla="*/ 2780927 w 10035679"/>
                <a:gd name="connsiteY2757" fmla="*/ 2740454 h 5893281"/>
                <a:gd name="connsiteX2758" fmla="*/ 2752551 w 10035679"/>
                <a:gd name="connsiteY2758" fmla="*/ 2746493 h 5893281"/>
                <a:gd name="connsiteX2759" fmla="*/ 2725985 w 10035679"/>
                <a:gd name="connsiteY2759" fmla="*/ 2750719 h 5893281"/>
                <a:gd name="connsiteX2760" fmla="*/ 2697608 w 10035679"/>
                <a:gd name="connsiteY2760" fmla="*/ 2754945 h 5893281"/>
                <a:gd name="connsiteX2761" fmla="*/ 2677080 w 10035679"/>
                <a:gd name="connsiteY2761" fmla="*/ 2812301 h 5893281"/>
                <a:gd name="connsiteX2762" fmla="*/ 2652930 w 10035679"/>
                <a:gd name="connsiteY2762" fmla="*/ 2873279 h 5893281"/>
                <a:gd name="connsiteX2763" fmla="*/ 2645080 w 10035679"/>
                <a:gd name="connsiteY2763" fmla="*/ 2864828 h 5893281"/>
                <a:gd name="connsiteX2764" fmla="*/ 2643270 w 10035679"/>
                <a:gd name="connsiteY2764" fmla="*/ 2860602 h 5893281"/>
                <a:gd name="connsiteX2765" fmla="*/ 2635421 w 10035679"/>
                <a:gd name="connsiteY2765" fmla="*/ 2858791 h 5893281"/>
                <a:gd name="connsiteX2766" fmla="*/ 2631195 w 10035679"/>
                <a:gd name="connsiteY2766" fmla="*/ 2854563 h 5893281"/>
                <a:gd name="connsiteX2767" fmla="*/ 2620930 w 10035679"/>
                <a:gd name="connsiteY2767" fmla="*/ 2846111 h 5893281"/>
                <a:gd name="connsiteX2768" fmla="*/ 2620930 w 10035679"/>
                <a:gd name="connsiteY2768" fmla="*/ 2864225 h 5893281"/>
                <a:gd name="connsiteX2769" fmla="*/ 2625156 w 10035679"/>
                <a:gd name="connsiteY2769" fmla="*/ 2872676 h 5893281"/>
                <a:gd name="connsiteX2770" fmla="*/ 2631195 w 10035679"/>
                <a:gd name="connsiteY2770" fmla="*/ 2893204 h 5893281"/>
                <a:gd name="connsiteX2771" fmla="*/ 2639044 w 10035679"/>
                <a:gd name="connsiteY2771" fmla="*/ 2917957 h 5893281"/>
                <a:gd name="connsiteX2772" fmla="*/ 2645080 w 10035679"/>
                <a:gd name="connsiteY2772" fmla="*/ 2940297 h 5893281"/>
                <a:gd name="connsiteX2773" fmla="*/ 2645080 w 10035679"/>
                <a:gd name="connsiteY2773" fmla="*/ 2950559 h 5893281"/>
                <a:gd name="connsiteX2774" fmla="*/ 2616704 w 10035679"/>
                <a:gd name="connsiteY2774" fmla="*/ 2968673 h 5893281"/>
                <a:gd name="connsiteX2775" fmla="*/ 2586516 w 10035679"/>
                <a:gd name="connsiteY2775" fmla="*/ 2984975 h 5893281"/>
                <a:gd name="connsiteX2776" fmla="*/ 2553914 w 10035679"/>
                <a:gd name="connsiteY2776" fmla="*/ 3007313 h 5893281"/>
                <a:gd name="connsiteX2777" fmla="*/ 2521311 w 10035679"/>
                <a:gd name="connsiteY2777" fmla="*/ 3027840 h 5893281"/>
                <a:gd name="connsiteX2778" fmla="*/ 2500784 w 10035679"/>
                <a:gd name="connsiteY2778" fmla="*/ 3056217 h 5893281"/>
                <a:gd name="connsiteX2779" fmla="*/ 2490519 w 10035679"/>
                <a:gd name="connsiteY2779" fmla="*/ 3093048 h 5893281"/>
                <a:gd name="connsiteX2780" fmla="*/ 2478444 w 10035679"/>
                <a:gd name="connsiteY2780" fmla="*/ 3121423 h 5893281"/>
                <a:gd name="connsiteX2781" fmla="*/ 2482670 w 10035679"/>
                <a:gd name="connsiteY2781" fmla="*/ 3156441 h 5893281"/>
                <a:gd name="connsiteX2782" fmla="*/ 2492934 w 10035679"/>
                <a:gd name="connsiteY2782" fmla="*/ 3195082 h 5893281"/>
                <a:gd name="connsiteX2783" fmla="*/ 2506820 w 10035679"/>
                <a:gd name="connsiteY2783" fmla="*/ 3236137 h 5893281"/>
                <a:gd name="connsiteX2784" fmla="*/ 2520706 w 10035679"/>
                <a:gd name="connsiteY2784" fmla="*/ 3274779 h 5893281"/>
                <a:gd name="connsiteX2785" fmla="*/ 2528556 w 10035679"/>
                <a:gd name="connsiteY2785" fmla="*/ 3309797 h 5893281"/>
                <a:gd name="connsiteX2786" fmla="*/ 2520706 w 10035679"/>
                <a:gd name="connsiteY2786" fmla="*/ 3309797 h 5893281"/>
                <a:gd name="connsiteX2787" fmla="*/ 2520706 w 10035679"/>
                <a:gd name="connsiteY2787" fmla="*/ 3318249 h 5893281"/>
                <a:gd name="connsiteX2788" fmla="*/ 2496557 w 10035679"/>
                <a:gd name="connsiteY2788" fmla="*/ 3309797 h 5893281"/>
                <a:gd name="connsiteX2789" fmla="*/ 2486293 w 10035679"/>
                <a:gd name="connsiteY2789" fmla="*/ 3279005 h 5893281"/>
                <a:gd name="connsiteX2790" fmla="*/ 2468181 w 10035679"/>
                <a:gd name="connsiteY2790" fmla="*/ 3237950 h 5893281"/>
                <a:gd name="connsiteX2791" fmla="*/ 2447652 w 10035679"/>
                <a:gd name="connsiteY2791" fmla="*/ 3195082 h 5893281"/>
                <a:gd name="connsiteX2792" fmla="*/ 2425313 w 10035679"/>
                <a:gd name="connsiteY2792" fmla="*/ 3164290 h 5893281"/>
                <a:gd name="connsiteX2793" fmla="*/ 2404786 w 10035679"/>
                <a:gd name="connsiteY2793" fmla="*/ 3146178 h 5893281"/>
                <a:gd name="connsiteX2794" fmla="*/ 2378219 w 10035679"/>
                <a:gd name="connsiteY2794" fmla="*/ 3141952 h 5893281"/>
                <a:gd name="connsiteX2795" fmla="*/ 2348031 w 10035679"/>
                <a:gd name="connsiteY2795" fmla="*/ 3127461 h 5893281"/>
                <a:gd name="connsiteX2796" fmla="*/ 2311805 w 10035679"/>
                <a:gd name="connsiteY2796" fmla="*/ 3112971 h 5893281"/>
                <a:gd name="connsiteX2797" fmla="*/ 2269542 w 10035679"/>
                <a:gd name="connsiteY2797" fmla="*/ 3106934 h 5893281"/>
                <a:gd name="connsiteX2798" fmla="*/ 2269542 w 10035679"/>
                <a:gd name="connsiteY2798" fmla="*/ 3112971 h 5893281"/>
                <a:gd name="connsiteX2799" fmla="*/ 2263504 w 10035679"/>
                <a:gd name="connsiteY2799" fmla="*/ 3112971 h 5893281"/>
                <a:gd name="connsiteX2800" fmla="*/ 2267732 w 10035679"/>
                <a:gd name="connsiteY2800" fmla="*/ 3125046 h 5893281"/>
                <a:gd name="connsiteX2801" fmla="*/ 2273769 w 10035679"/>
                <a:gd name="connsiteY2801" fmla="*/ 3135311 h 5893281"/>
                <a:gd name="connsiteX2802" fmla="*/ 2277995 w 10035679"/>
                <a:gd name="connsiteY2802" fmla="*/ 3141347 h 5893281"/>
                <a:gd name="connsiteX2803" fmla="*/ 2282221 w 10035679"/>
                <a:gd name="connsiteY2803" fmla="*/ 3149801 h 5893281"/>
                <a:gd name="connsiteX2804" fmla="*/ 2288260 w 10035679"/>
                <a:gd name="connsiteY2804" fmla="*/ 3160064 h 5893281"/>
                <a:gd name="connsiteX2805" fmla="*/ 2255657 w 10035679"/>
                <a:gd name="connsiteY2805" fmla="*/ 3160064 h 5893281"/>
                <a:gd name="connsiteX2806" fmla="*/ 2231506 w 10035679"/>
                <a:gd name="connsiteY2806" fmla="*/ 3149801 h 5893281"/>
                <a:gd name="connsiteX2807" fmla="*/ 2198903 w 10035679"/>
                <a:gd name="connsiteY2807" fmla="*/ 3141347 h 5893281"/>
                <a:gd name="connsiteX2808" fmla="*/ 2168716 w 10035679"/>
                <a:gd name="connsiteY2808" fmla="*/ 3141347 h 5893281"/>
                <a:gd name="connsiteX2809" fmla="*/ 2136111 w 10035679"/>
                <a:gd name="connsiteY2809" fmla="*/ 3145573 h 5893281"/>
                <a:gd name="connsiteX2810" fmla="*/ 2113773 w 10035679"/>
                <a:gd name="connsiteY2810" fmla="*/ 3151612 h 5893281"/>
                <a:gd name="connsiteX2811" fmla="*/ 2089623 w 10035679"/>
                <a:gd name="connsiteY2811" fmla="*/ 3163687 h 5893281"/>
                <a:gd name="connsiteX2812" fmla="*/ 2069095 w 10035679"/>
                <a:gd name="connsiteY2812" fmla="*/ 3178178 h 5893281"/>
                <a:gd name="connsiteX2813" fmla="*/ 2055209 w 10035679"/>
                <a:gd name="connsiteY2813" fmla="*/ 3198706 h 5893281"/>
                <a:gd name="connsiteX2814" fmla="*/ 2047360 w 10035679"/>
                <a:gd name="connsiteY2814" fmla="*/ 3216818 h 5893281"/>
                <a:gd name="connsiteX2815" fmla="*/ 2051586 w 10035679"/>
                <a:gd name="connsiteY2815" fmla="*/ 3231308 h 5893281"/>
                <a:gd name="connsiteX2816" fmla="*/ 2051586 w 10035679"/>
                <a:gd name="connsiteY2816" fmla="*/ 3249420 h 5893281"/>
                <a:gd name="connsiteX2817" fmla="*/ 2045549 w 10035679"/>
                <a:gd name="connsiteY2817" fmla="*/ 3269948 h 5893281"/>
                <a:gd name="connsiteX2818" fmla="*/ 2031661 w 10035679"/>
                <a:gd name="connsiteY2818" fmla="*/ 3317042 h 5893281"/>
                <a:gd name="connsiteX2819" fmla="*/ 2031661 w 10035679"/>
                <a:gd name="connsiteY2819" fmla="*/ 3352060 h 5893281"/>
                <a:gd name="connsiteX2820" fmla="*/ 2033474 w 10035679"/>
                <a:gd name="connsiteY2820" fmla="*/ 3388889 h 5893281"/>
                <a:gd name="connsiteX2821" fmla="*/ 2047360 w 10035679"/>
                <a:gd name="connsiteY2821" fmla="*/ 3423907 h 5893281"/>
                <a:gd name="connsiteX2822" fmla="*/ 2069698 w 10035679"/>
                <a:gd name="connsiteY2822" fmla="*/ 3466775 h 5893281"/>
                <a:gd name="connsiteX2823" fmla="*/ 2093848 w 10035679"/>
                <a:gd name="connsiteY2823" fmla="*/ 3471001 h 5893281"/>
                <a:gd name="connsiteX2824" fmla="*/ 2107735 w 10035679"/>
                <a:gd name="connsiteY2824" fmla="*/ 3475227 h 5893281"/>
                <a:gd name="connsiteX2825" fmla="*/ 2113773 w 10035679"/>
                <a:gd name="connsiteY2825" fmla="*/ 3481264 h 5893281"/>
                <a:gd name="connsiteX2826" fmla="*/ 2121622 w 10035679"/>
                <a:gd name="connsiteY2826" fmla="*/ 3485490 h 5893281"/>
                <a:gd name="connsiteX2827" fmla="*/ 2131885 w 10035679"/>
                <a:gd name="connsiteY2827" fmla="*/ 3489716 h 5893281"/>
                <a:gd name="connsiteX2828" fmla="*/ 2149999 w 10035679"/>
                <a:gd name="connsiteY2828" fmla="*/ 3481264 h 5893281"/>
                <a:gd name="connsiteX2829" fmla="*/ 2178376 w 10035679"/>
                <a:gd name="connsiteY2829" fmla="*/ 3466775 h 5893281"/>
                <a:gd name="connsiteX2830" fmla="*/ 2184413 w 10035679"/>
                <a:gd name="connsiteY2830" fmla="*/ 3462547 h 5893281"/>
                <a:gd name="connsiteX2831" fmla="*/ 2188638 w 10035679"/>
                <a:gd name="connsiteY2831" fmla="*/ 3462547 h 5893281"/>
                <a:gd name="connsiteX2832" fmla="*/ 2196488 w 10035679"/>
                <a:gd name="connsiteY2832" fmla="*/ 3462547 h 5893281"/>
                <a:gd name="connsiteX2833" fmla="*/ 2198298 w 10035679"/>
                <a:gd name="connsiteY2833" fmla="*/ 3462547 h 5893281"/>
                <a:gd name="connsiteX2834" fmla="*/ 2202525 w 10035679"/>
                <a:gd name="connsiteY2834" fmla="*/ 3462547 h 5893281"/>
                <a:gd name="connsiteX2835" fmla="*/ 2202525 w 10035679"/>
                <a:gd name="connsiteY2835" fmla="*/ 3460736 h 5893281"/>
                <a:gd name="connsiteX2836" fmla="*/ 2210374 w 10035679"/>
                <a:gd name="connsiteY2836" fmla="*/ 3452284 h 5893281"/>
                <a:gd name="connsiteX2837" fmla="*/ 2212186 w 10035679"/>
                <a:gd name="connsiteY2837" fmla="*/ 3442019 h 5893281"/>
                <a:gd name="connsiteX2838" fmla="*/ 2216413 w 10035679"/>
                <a:gd name="connsiteY2838" fmla="*/ 3431756 h 5893281"/>
                <a:gd name="connsiteX2839" fmla="*/ 2220639 w 10035679"/>
                <a:gd name="connsiteY2839" fmla="*/ 3419681 h 5893281"/>
                <a:gd name="connsiteX2840" fmla="*/ 2224865 w 10035679"/>
                <a:gd name="connsiteY2840" fmla="*/ 3413642 h 5893281"/>
                <a:gd name="connsiteX2841" fmla="*/ 2241166 w 10035679"/>
                <a:gd name="connsiteY2841" fmla="*/ 3395530 h 5893281"/>
                <a:gd name="connsiteX2842" fmla="*/ 2263504 w 10035679"/>
                <a:gd name="connsiteY2842" fmla="*/ 3385266 h 5893281"/>
                <a:gd name="connsiteX2843" fmla="*/ 2296109 w 10035679"/>
                <a:gd name="connsiteY2843" fmla="*/ 3381040 h 5893281"/>
                <a:gd name="connsiteX2844" fmla="*/ 2297920 w 10035679"/>
                <a:gd name="connsiteY2844" fmla="*/ 3389494 h 5893281"/>
                <a:gd name="connsiteX2845" fmla="*/ 2302145 w 10035679"/>
                <a:gd name="connsiteY2845" fmla="*/ 3391304 h 5893281"/>
                <a:gd name="connsiteX2846" fmla="*/ 2302145 w 10035679"/>
                <a:gd name="connsiteY2846" fmla="*/ 3395530 h 5893281"/>
                <a:gd name="connsiteX2847" fmla="*/ 2306372 w 10035679"/>
                <a:gd name="connsiteY2847" fmla="*/ 3395530 h 5893281"/>
                <a:gd name="connsiteX2848" fmla="*/ 2306372 w 10035679"/>
                <a:gd name="connsiteY2848" fmla="*/ 3391304 h 5893281"/>
                <a:gd name="connsiteX2849" fmla="*/ 2308787 w 10035679"/>
                <a:gd name="connsiteY2849" fmla="*/ 3391304 h 5893281"/>
                <a:gd name="connsiteX2850" fmla="*/ 2316636 w 10035679"/>
                <a:gd name="connsiteY2850" fmla="*/ 3391304 h 5893281"/>
                <a:gd name="connsiteX2851" fmla="*/ 2326899 w 10035679"/>
                <a:gd name="connsiteY2851" fmla="*/ 3389494 h 5893281"/>
                <a:gd name="connsiteX2852" fmla="*/ 2326899 w 10035679"/>
                <a:gd name="connsiteY2852" fmla="*/ 3420284 h 5893281"/>
                <a:gd name="connsiteX2853" fmla="*/ 2313013 w 10035679"/>
                <a:gd name="connsiteY2853" fmla="*/ 3434775 h 5893281"/>
                <a:gd name="connsiteX2854" fmla="*/ 2302749 w 10035679"/>
                <a:gd name="connsiteY2854" fmla="*/ 3461339 h 5893281"/>
                <a:gd name="connsiteX2855" fmla="*/ 2292486 w 10035679"/>
                <a:gd name="connsiteY2855" fmla="*/ 3496357 h 5893281"/>
                <a:gd name="connsiteX2856" fmla="*/ 2282221 w 10035679"/>
                <a:gd name="connsiteY2856" fmla="*/ 3528960 h 5893281"/>
                <a:gd name="connsiteX2857" fmla="*/ 2270146 w 10035679"/>
                <a:gd name="connsiteY2857" fmla="*/ 3553716 h 5893281"/>
                <a:gd name="connsiteX2858" fmla="*/ 2306372 w 10035679"/>
                <a:gd name="connsiteY2858" fmla="*/ 3553716 h 5893281"/>
                <a:gd name="connsiteX2859" fmla="*/ 2336559 w 10035679"/>
                <a:gd name="connsiteY2859" fmla="*/ 3549490 h 5893281"/>
                <a:gd name="connsiteX2860" fmla="*/ 2364936 w 10035679"/>
                <a:gd name="connsiteY2860" fmla="*/ 3549490 h 5893281"/>
                <a:gd name="connsiteX2861" fmla="*/ 2391503 w 10035679"/>
                <a:gd name="connsiteY2861" fmla="*/ 3553716 h 5893281"/>
                <a:gd name="connsiteX2862" fmla="*/ 2407804 w 10035679"/>
                <a:gd name="connsiteY2862" fmla="*/ 3563978 h 5893281"/>
                <a:gd name="connsiteX2863" fmla="*/ 2421690 w 10035679"/>
                <a:gd name="connsiteY2863" fmla="*/ 3586318 h 5893281"/>
                <a:gd name="connsiteX2864" fmla="*/ 2425916 w 10035679"/>
                <a:gd name="connsiteY2864" fmla="*/ 3617109 h 5893281"/>
                <a:gd name="connsiteX2865" fmla="*/ 2419880 w 10035679"/>
                <a:gd name="connsiteY2865" fmla="*/ 3639449 h 5893281"/>
                <a:gd name="connsiteX2866" fmla="*/ 2412031 w 10035679"/>
                <a:gd name="connsiteY2866" fmla="*/ 3667826 h 5893281"/>
                <a:gd name="connsiteX2867" fmla="*/ 2412031 w 10035679"/>
                <a:gd name="connsiteY2867" fmla="*/ 3696202 h 5893281"/>
                <a:gd name="connsiteX2868" fmla="*/ 2430144 w 10035679"/>
                <a:gd name="connsiteY2868" fmla="*/ 3714314 h 5893281"/>
                <a:gd name="connsiteX2869" fmla="*/ 2440407 w 10035679"/>
                <a:gd name="connsiteY2869" fmla="*/ 3726390 h 5893281"/>
                <a:gd name="connsiteX2870" fmla="*/ 2454293 w 10035679"/>
                <a:gd name="connsiteY2870" fmla="*/ 3740881 h 5893281"/>
                <a:gd name="connsiteX2871" fmla="*/ 2476633 w 10035679"/>
                <a:gd name="connsiteY2871" fmla="*/ 3752956 h 5893281"/>
                <a:gd name="connsiteX2872" fmla="*/ 2503197 w 10035679"/>
                <a:gd name="connsiteY2872" fmla="*/ 3758993 h 5893281"/>
                <a:gd name="connsiteX2873" fmla="*/ 2517085 w 10035679"/>
                <a:gd name="connsiteY2873" fmla="*/ 3740881 h 5893281"/>
                <a:gd name="connsiteX2874" fmla="*/ 2535198 w 10035679"/>
                <a:gd name="connsiteY2874" fmla="*/ 3734842 h 5893281"/>
                <a:gd name="connsiteX2875" fmla="*/ 2567799 w 10035679"/>
                <a:gd name="connsiteY2875" fmla="*/ 3734842 h 5893281"/>
                <a:gd name="connsiteX2876" fmla="*/ 2572026 w 10035679"/>
                <a:gd name="connsiteY2876" fmla="*/ 3740881 h 5893281"/>
                <a:gd name="connsiteX2877" fmla="*/ 2578064 w 10035679"/>
                <a:gd name="connsiteY2877" fmla="*/ 3749333 h 5893281"/>
                <a:gd name="connsiteX2878" fmla="*/ 2581686 w 10035679"/>
                <a:gd name="connsiteY2878" fmla="*/ 3753559 h 5893281"/>
                <a:gd name="connsiteX2879" fmla="*/ 2585912 w 10035679"/>
                <a:gd name="connsiteY2879" fmla="*/ 3753559 h 5893281"/>
                <a:gd name="connsiteX2880" fmla="*/ 2596176 w 10035679"/>
                <a:gd name="connsiteY2880" fmla="*/ 3755371 h 5893281"/>
                <a:gd name="connsiteX2881" fmla="*/ 2609460 w 10035679"/>
                <a:gd name="connsiteY2881" fmla="*/ 3758390 h 5893281"/>
                <a:gd name="connsiteX2882" fmla="*/ 2623346 w 10035679"/>
                <a:gd name="connsiteY2882" fmla="*/ 3730013 h 5893281"/>
                <a:gd name="connsiteX2883" fmla="*/ 2641460 w 10035679"/>
                <a:gd name="connsiteY2883" fmla="*/ 3709485 h 5893281"/>
                <a:gd name="connsiteX2884" fmla="*/ 2661987 w 10035679"/>
                <a:gd name="connsiteY2884" fmla="*/ 3691371 h 5893281"/>
                <a:gd name="connsiteX2885" fmla="*/ 2688550 w 10035679"/>
                <a:gd name="connsiteY2885" fmla="*/ 3676883 h 5893281"/>
                <a:gd name="connsiteX2886" fmla="*/ 2727192 w 10035679"/>
                <a:gd name="connsiteY2886" fmla="*/ 3670844 h 5893281"/>
                <a:gd name="connsiteX2887" fmla="*/ 2733229 w 10035679"/>
                <a:gd name="connsiteY2887" fmla="*/ 3666618 h 5893281"/>
                <a:gd name="connsiteX2888" fmla="*/ 2737455 w 10035679"/>
                <a:gd name="connsiteY2888" fmla="*/ 3666618 h 5893281"/>
                <a:gd name="connsiteX2889" fmla="*/ 2743494 w 10035679"/>
                <a:gd name="connsiteY2889" fmla="*/ 3666618 h 5893281"/>
                <a:gd name="connsiteX2890" fmla="*/ 2747720 w 10035679"/>
                <a:gd name="connsiteY2890" fmla="*/ 3666618 h 5893281"/>
                <a:gd name="connsiteX2891" fmla="*/ 2755570 w 10035679"/>
                <a:gd name="connsiteY2891" fmla="*/ 3670844 h 5893281"/>
                <a:gd name="connsiteX2892" fmla="*/ 2765832 w 10035679"/>
                <a:gd name="connsiteY2892" fmla="*/ 3670844 h 5893281"/>
                <a:gd name="connsiteX2893" fmla="*/ 2761606 w 10035679"/>
                <a:gd name="connsiteY2893" fmla="*/ 3676883 h 5893281"/>
                <a:gd name="connsiteX2894" fmla="*/ 2761606 w 10035679"/>
                <a:gd name="connsiteY2894" fmla="*/ 3685335 h 5893281"/>
                <a:gd name="connsiteX2895" fmla="*/ 2757380 w 10035679"/>
                <a:gd name="connsiteY2895" fmla="*/ 3685335 h 5893281"/>
                <a:gd name="connsiteX2896" fmla="*/ 2757380 w 10035679"/>
                <a:gd name="connsiteY2896" fmla="*/ 3687145 h 5893281"/>
                <a:gd name="connsiteX2897" fmla="*/ 2761606 w 10035679"/>
                <a:gd name="connsiteY2897" fmla="*/ 3687145 h 5893281"/>
                <a:gd name="connsiteX2898" fmla="*/ 2765832 w 10035679"/>
                <a:gd name="connsiteY2898" fmla="*/ 3691371 h 5893281"/>
                <a:gd name="connsiteX2899" fmla="*/ 2771870 w 10035679"/>
                <a:gd name="connsiteY2899" fmla="*/ 3695598 h 5893281"/>
                <a:gd name="connsiteX2900" fmla="*/ 2771870 w 10035679"/>
                <a:gd name="connsiteY2900" fmla="*/ 3687145 h 5893281"/>
                <a:gd name="connsiteX2901" fmla="*/ 2779720 w 10035679"/>
                <a:gd name="connsiteY2901" fmla="*/ 3681109 h 5893281"/>
                <a:gd name="connsiteX2902" fmla="*/ 2783946 w 10035679"/>
                <a:gd name="connsiteY2902" fmla="*/ 3676883 h 5893281"/>
                <a:gd name="connsiteX2903" fmla="*/ 2785756 w 10035679"/>
                <a:gd name="connsiteY2903" fmla="*/ 3672657 h 5893281"/>
                <a:gd name="connsiteX2904" fmla="*/ 2789983 w 10035679"/>
                <a:gd name="connsiteY2904" fmla="*/ 3670844 h 5893281"/>
                <a:gd name="connsiteX2905" fmla="*/ 2797832 w 10035679"/>
                <a:gd name="connsiteY2905" fmla="*/ 3666618 h 5893281"/>
                <a:gd name="connsiteX2906" fmla="*/ 2803869 w 10035679"/>
                <a:gd name="connsiteY2906" fmla="*/ 3662392 h 5893281"/>
                <a:gd name="connsiteX2907" fmla="*/ 2836472 w 10035679"/>
                <a:gd name="connsiteY2907" fmla="*/ 3690769 h 5893281"/>
                <a:gd name="connsiteX2908" fmla="*/ 2878737 w 10035679"/>
                <a:gd name="connsiteY2908" fmla="*/ 3705259 h 5893281"/>
                <a:gd name="connsiteX2909" fmla="*/ 2921000 w 10035679"/>
                <a:gd name="connsiteY2909" fmla="*/ 3709485 h 5893281"/>
                <a:gd name="connsiteX2910" fmla="*/ 2969904 w 10035679"/>
                <a:gd name="connsiteY2910" fmla="*/ 3705259 h 5893281"/>
                <a:gd name="connsiteX2911" fmla="*/ 3020620 w 10035679"/>
                <a:gd name="connsiteY2911" fmla="*/ 3701031 h 5893281"/>
                <a:gd name="connsiteX2912" fmla="*/ 3020620 w 10035679"/>
                <a:gd name="connsiteY2912" fmla="*/ 3709485 h 5893281"/>
                <a:gd name="connsiteX2913" fmla="*/ 3020620 w 10035679"/>
                <a:gd name="connsiteY2913" fmla="*/ 3713712 h 5893281"/>
                <a:gd name="connsiteX2914" fmla="*/ 3016393 w 10035679"/>
                <a:gd name="connsiteY2914" fmla="*/ 3715522 h 5893281"/>
                <a:gd name="connsiteX2915" fmla="*/ 3016393 w 10035679"/>
                <a:gd name="connsiteY2915" fmla="*/ 3719748 h 5893281"/>
                <a:gd name="connsiteX2916" fmla="*/ 3012167 w 10035679"/>
                <a:gd name="connsiteY2916" fmla="*/ 3725787 h 5893281"/>
                <a:gd name="connsiteX2917" fmla="*/ 3036318 w 10035679"/>
                <a:gd name="connsiteY2917" fmla="*/ 3734239 h 5893281"/>
                <a:gd name="connsiteX2918" fmla="*/ 3050204 w 10035679"/>
                <a:gd name="connsiteY2918" fmla="*/ 3744504 h 5893281"/>
                <a:gd name="connsiteX2919" fmla="*/ 3064092 w 10035679"/>
                <a:gd name="connsiteY2919" fmla="*/ 3754767 h 5893281"/>
                <a:gd name="connsiteX2920" fmla="*/ 3088241 w 10035679"/>
                <a:gd name="connsiteY2920" fmla="*/ 3766842 h 5893281"/>
                <a:gd name="connsiteX2921" fmla="*/ 3088241 w 10035679"/>
                <a:gd name="connsiteY2921" fmla="*/ 3787369 h 5893281"/>
                <a:gd name="connsiteX2922" fmla="*/ 3114807 w 10035679"/>
                <a:gd name="connsiteY2922" fmla="*/ 3795823 h 5893281"/>
                <a:gd name="connsiteX2923" fmla="*/ 3131109 w 10035679"/>
                <a:gd name="connsiteY2923" fmla="*/ 3797634 h 5893281"/>
                <a:gd name="connsiteX2924" fmla="*/ 3144995 w 10035679"/>
                <a:gd name="connsiteY2924" fmla="*/ 3812125 h 5893281"/>
                <a:gd name="connsiteX2925" fmla="*/ 3152844 w 10035679"/>
                <a:gd name="connsiteY2925" fmla="*/ 3834463 h 5893281"/>
                <a:gd name="connsiteX2926" fmla="*/ 3195108 w 10035679"/>
                <a:gd name="connsiteY2926" fmla="*/ 3838689 h 5893281"/>
                <a:gd name="connsiteX2927" fmla="*/ 3229524 w 10035679"/>
                <a:gd name="connsiteY2927" fmla="*/ 3840500 h 5893281"/>
                <a:gd name="connsiteX2928" fmla="*/ 3276013 w 10035679"/>
                <a:gd name="connsiteY2928" fmla="*/ 3844728 h 5893281"/>
                <a:gd name="connsiteX2929" fmla="*/ 3308615 w 10035679"/>
                <a:gd name="connsiteY2929" fmla="*/ 3887593 h 5893281"/>
                <a:gd name="connsiteX2930" fmla="*/ 3347257 w 10035679"/>
                <a:gd name="connsiteY2930" fmla="*/ 3926235 h 5893281"/>
                <a:gd name="connsiteX2931" fmla="*/ 3389520 w 10035679"/>
                <a:gd name="connsiteY2931" fmla="*/ 3958838 h 5893281"/>
                <a:gd name="connsiteX2932" fmla="*/ 3438426 w 10035679"/>
                <a:gd name="connsiteY2932" fmla="*/ 3983591 h 5893281"/>
                <a:gd name="connsiteX2933" fmla="*/ 3436616 w 10035679"/>
                <a:gd name="connsiteY2933" fmla="*/ 3998082 h 5893281"/>
                <a:gd name="connsiteX2934" fmla="*/ 3428765 w 10035679"/>
                <a:gd name="connsiteY2934" fmla="*/ 4006534 h 5893281"/>
                <a:gd name="connsiteX2935" fmla="*/ 3422726 w 10035679"/>
                <a:gd name="connsiteY2935" fmla="*/ 4016799 h 5893281"/>
                <a:gd name="connsiteX2936" fmla="*/ 3414877 w 10035679"/>
                <a:gd name="connsiteY2936" fmla="*/ 4022836 h 5893281"/>
                <a:gd name="connsiteX2937" fmla="*/ 3408840 w 10035679"/>
                <a:gd name="connsiteY2937" fmla="*/ 4034911 h 5893281"/>
                <a:gd name="connsiteX2938" fmla="*/ 3453518 w 10035679"/>
                <a:gd name="connsiteY2938" fmla="*/ 4034911 h 5893281"/>
                <a:gd name="connsiteX2939" fmla="*/ 3495782 w 10035679"/>
                <a:gd name="connsiteY2939" fmla="*/ 4049402 h 5893281"/>
                <a:gd name="connsiteX2940" fmla="*/ 3503632 w 10035679"/>
                <a:gd name="connsiteY2940" fmla="*/ 4074155 h 5893281"/>
                <a:gd name="connsiteX2941" fmla="*/ 3513896 w 10035679"/>
                <a:gd name="connsiteY2941" fmla="*/ 4069929 h 5893281"/>
                <a:gd name="connsiteX2942" fmla="*/ 3519933 w 10035679"/>
                <a:gd name="connsiteY2942" fmla="*/ 4065703 h 5893281"/>
                <a:gd name="connsiteX2943" fmla="*/ 3532008 w 10035679"/>
                <a:gd name="connsiteY2943" fmla="*/ 4069929 h 5893281"/>
                <a:gd name="connsiteX2944" fmla="*/ 3533819 w 10035679"/>
                <a:gd name="connsiteY2944" fmla="*/ 4069929 h 5893281"/>
                <a:gd name="connsiteX2945" fmla="*/ 3541668 w 10035679"/>
                <a:gd name="connsiteY2945" fmla="*/ 4074155 h 5893281"/>
                <a:gd name="connsiteX2946" fmla="*/ 3547707 w 10035679"/>
                <a:gd name="connsiteY2946" fmla="*/ 4078381 h 5893281"/>
                <a:gd name="connsiteX2947" fmla="*/ 3555557 w 10035679"/>
                <a:gd name="connsiteY2947" fmla="*/ 4080192 h 5893281"/>
                <a:gd name="connsiteX2948" fmla="*/ 3664837 w 10035679"/>
                <a:gd name="connsiteY2948" fmla="*/ 4088646 h 5893281"/>
                <a:gd name="connsiteX2949" fmla="*/ 3675102 w 10035679"/>
                <a:gd name="connsiteY2949" fmla="*/ 4098909 h 5893281"/>
                <a:gd name="connsiteX2950" fmla="*/ 3682950 w 10035679"/>
                <a:gd name="connsiteY2950" fmla="*/ 4119436 h 5893281"/>
                <a:gd name="connsiteX2951" fmla="*/ 3684760 w 10035679"/>
                <a:gd name="connsiteY2951" fmla="*/ 4137550 h 5893281"/>
                <a:gd name="connsiteX2952" fmla="*/ 3696837 w 10035679"/>
                <a:gd name="connsiteY2952" fmla="*/ 4152041 h 5893281"/>
                <a:gd name="connsiteX2953" fmla="*/ 3713139 w 10035679"/>
                <a:gd name="connsiteY2953" fmla="*/ 4156267 h 5893281"/>
                <a:gd name="connsiteX2954" fmla="*/ 3731250 w 10035679"/>
                <a:gd name="connsiteY2954" fmla="*/ 4156267 h 5893281"/>
                <a:gd name="connsiteX2955" fmla="*/ 3745136 w 10035679"/>
                <a:gd name="connsiteY2955" fmla="*/ 4152041 h 5893281"/>
                <a:gd name="connsiteX2956" fmla="*/ 3755401 w 10035679"/>
                <a:gd name="connsiteY2956" fmla="*/ 4166530 h 5893281"/>
                <a:gd name="connsiteX2957" fmla="*/ 3767477 w 10035679"/>
                <a:gd name="connsiteY2957" fmla="*/ 4176795 h 5893281"/>
                <a:gd name="connsiteX2958" fmla="*/ 3773514 w 10035679"/>
                <a:gd name="connsiteY2958" fmla="*/ 4188870 h 5893281"/>
                <a:gd name="connsiteX2959" fmla="*/ 3778343 w 10035679"/>
                <a:gd name="connsiteY2959" fmla="*/ 4202756 h 5893281"/>
                <a:gd name="connsiteX2960" fmla="*/ 3782571 w 10035679"/>
                <a:gd name="connsiteY2960" fmla="*/ 4219058 h 5893281"/>
                <a:gd name="connsiteX2961" fmla="*/ 3756004 w 10035679"/>
                <a:gd name="connsiteY2961" fmla="*/ 4251660 h 5893281"/>
                <a:gd name="connsiteX2962" fmla="*/ 3727630 w 10035679"/>
                <a:gd name="connsiteY2962" fmla="*/ 4290302 h 5893281"/>
                <a:gd name="connsiteX2963" fmla="*/ 3699253 w 10035679"/>
                <a:gd name="connsiteY2963" fmla="*/ 4333168 h 5893281"/>
                <a:gd name="connsiteX2964" fmla="*/ 3675102 w 10035679"/>
                <a:gd name="connsiteY2964" fmla="*/ 4376035 h 5893281"/>
                <a:gd name="connsiteX2965" fmla="*/ 3658800 w 10035679"/>
                <a:gd name="connsiteY2965" fmla="*/ 4408638 h 5893281"/>
                <a:gd name="connsiteX2966" fmla="*/ 3658800 w 10035679"/>
                <a:gd name="connsiteY2966" fmla="*/ 4429165 h 5893281"/>
                <a:gd name="connsiteX2967" fmla="*/ 3660610 w 10035679"/>
                <a:gd name="connsiteY2967" fmla="*/ 4457542 h 5893281"/>
                <a:gd name="connsiteX2968" fmla="*/ 3668459 w 10035679"/>
                <a:gd name="connsiteY2968" fmla="*/ 4490145 h 5893281"/>
                <a:gd name="connsiteX2969" fmla="*/ 3664233 w 10035679"/>
                <a:gd name="connsiteY2969" fmla="*/ 4518522 h 5893281"/>
                <a:gd name="connsiteX2970" fmla="*/ 3658194 w 10035679"/>
                <a:gd name="connsiteY2970" fmla="*/ 4536636 h 5893281"/>
                <a:gd name="connsiteX2971" fmla="*/ 3644308 w 10035679"/>
                <a:gd name="connsiteY2971" fmla="*/ 4565011 h 5893281"/>
                <a:gd name="connsiteX2972" fmla="*/ 3626196 w 10035679"/>
                <a:gd name="connsiteY2972" fmla="*/ 4595803 h 5893281"/>
                <a:gd name="connsiteX2973" fmla="*/ 3608082 w 10035679"/>
                <a:gd name="connsiteY2973" fmla="*/ 4628406 h 5893281"/>
                <a:gd name="connsiteX2974" fmla="*/ 3589969 w 10035679"/>
                <a:gd name="connsiteY2974" fmla="*/ 4653161 h 5893281"/>
                <a:gd name="connsiteX2975" fmla="*/ 3579705 w 10035679"/>
                <a:gd name="connsiteY2975" fmla="*/ 4667650 h 5893281"/>
                <a:gd name="connsiteX2976" fmla="*/ 3559178 w 10035679"/>
                <a:gd name="connsiteY2976" fmla="*/ 4676102 h 5893281"/>
                <a:gd name="connsiteX2977" fmla="*/ 3526575 w 10035679"/>
                <a:gd name="connsiteY2977" fmla="*/ 4680330 h 5893281"/>
                <a:gd name="connsiteX2978" fmla="*/ 3493971 w 10035679"/>
                <a:gd name="connsiteY2978" fmla="*/ 4682141 h 5893281"/>
                <a:gd name="connsiteX2979" fmla="*/ 3463784 w 10035679"/>
                <a:gd name="connsiteY2979" fmla="*/ 4690593 h 5893281"/>
                <a:gd name="connsiteX2980" fmla="*/ 3435408 w 10035679"/>
                <a:gd name="connsiteY2980" fmla="*/ 4700858 h 5893281"/>
                <a:gd name="connsiteX2981" fmla="*/ 3417292 w 10035679"/>
                <a:gd name="connsiteY2981" fmla="*/ 4721385 h 5893281"/>
                <a:gd name="connsiteX2982" fmla="*/ 3409445 w 10035679"/>
                <a:gd name="connsiteY2982" fmla="*/ 4733461 h 5893281"/>
                <a:gd name="connsiteX2983" fmla="*/ 3409445 w 10035679"/>
                <a:gd name="connsiteY2983" fmla="*/ 4739497 h 5893281"/>
                <a:gd name="connsiteX2984" fmla="*/ 3409445 w 10035679"/>
                <a:gd name="connsiteY2984" fmla="*/ 4747951 h 5893281"/>
                <a:gd name="connsiteX2985" fmla="*/ 3413671 w 10035679"/>
                <a:gd name="connsiteY2985" fmla="*/ 4758214 h 5893281"/>
                <a:gd name="connsiteX2986" fmla="*/ 3417897 w 10035679"/>
                <a:gd name="connsiteY2986" fmla="*/ 4768479 h 5893281"/>
                <a:gd name="connsiteX2987" fmla="*/ 3393746 w 10035679"/>
                <a:gd name="connsiteY2987" fmla="*/ 4768479 h 5893281"/>
                <a:gd name="connsiteX2988" fmla="*/ 3389520 w 10035679"/>
                <a:gd name="connsiteY2988" fmla="*/ 4815571 h 5893281"/>
                <a:gd name="connsiteX2989" fmla="*/ 3381671 w 10035679"/>
                <a:gd name="connsiteY2989" fmla="*/ 4854212 h 5893281"/>
                <a:gd name="connsiteX2990" fmla="*/ 3367785 w 10035679"/>
                <a:gd name="connsiteY2990" fmla="*/ 4886815 h 5893281"/>
                <a:gd name="connsiteX2991" fmla="*/ 3353899 w 10035679"/>
                <a:gd name="connsiteY2991" fmla="*/ 4917607 h 5893281"/>
                <a:gd name="connsiteX2992" fmla="*/ 3340011 w 10035679"/>
                <a:gd name="connsiteY2992" fmla="*/ 4958662 h 5893281"/>
                <a:gd name="connsiteX2993" fmla="*/ 3329748 w 10035679"/>
                <a:gd name="connsiteY2993" fmla="*/ 4958662 h 5893281"/>
                <a:gd name="connsiteX2994" fmla="*/ 3329748 w 10035679"/>
                <a:gd name="connsiteY2994" fmla="*/ 4944171 h 5893281"/>
                <a:gd name="connsiteX2995" fmla="*/ 3329748 w 10035679"/>
                <a:gd name="connsiteY2995" fmla="*/ 4935719 h 5893281"/>
                <a:gd name="connsiteX2996" fmla="*/ 3325521 w 10035679"/>
                <a:gd name="connsiteY2996" fmla="*/ 4925456 h 5893281"/>
                <a:gd name="connsiteX2997" fmla="*/ 3323710 w 10035679"/>
                <a:gd name="connsiteY2997" fmla="*/ 4917002 h 5893281"/>
                <a:gd name="connsiteX2998" fmla="*/ 3319484 w 10035679"/>
                <a:gd name="connsiteY2998" fmla="*/ 4921228 h 5893281"/>
                <a:gd name="connsiteX2999" fmla="*/ 3315256 w 10035679"/>
                <a:gd name="connsiteY2999" fmla="*/ 4921228 h 5893281"/>
                <a:gd name="connsiteX3000" fmla="*/ 3311030 w 10035679"/>
                <a:gd name="connsiteY3000" fmla="*/ 4925456 h 5893281"/>
                <a:gd name="connsiteX3001" fmla="*/ 3309218 w 10035679"/>
                <a:gd name="connsiteY3001" fmla="*/ 4925456 h 5893281"/>
                <a:gd name="connsiteX3002" fmla="*/ 3291106 w 10035679"/>
                <a:gd name="connsiteY3002" fmla="*/ 4968322 h 5893281"/>
                <a:gd name="connsiteX3003" fmla="*/ 3270578 w 10035679"/>
                <a:gd name="connsiteY3003" fmla="*/ 4996699 h 5893281"/>
                <a:gd name="connsiteX3004" fmla="*/ 3248240 w 10035679"/>
                <a:gd name="connsiteY3004" fmla="*/ 5021452 h 5893281"/>
                <a:gd name="connsiteX3005" fmla="*/ 3224089 w 10035679"/>
                <a:gd name="connsiteY3005" fmla="*/ 5049829 h 5893281"/>
                <a:gd name="connsiteX3006" fmla="*/ 3173372 w 10035679"/>
                <a:gd name="connsiteY3006" fmla="*/ 5039566 h 5893281"/>
                <a:gd name="connsiteX3007" fmla="*/ 3128694 w 10035679"/>
                <a:gd name="connsiteY3007" fmla="*/ 5029302 h 5893281"/>
                <a:gd name="connsiteX3008" fmla="*/ 3128694 w 10035679"/>
                <a:gd name="connsiteY3008" fmla="*/ 5043792 h 5893281"/>
                <a:gd name="connsiteX3009" fmla="*/ 3152844 w 10035679"/>
                <a:gd name="connsiteY3009" fmla="*/ 5058283 h 5893281"/>
                <a:gd name="connsiteX3010" fmla="*/ 3163109 w 10035679"/>
                <a:gd name="connsiteY3010" fmla="*/ 5078811 h 5893281"/>
                <a:gd name="connsiteX3011" fmla="*/ 3167335 w 10035679"/>
                <a:gd name="connsiteY3011" fmla="*/ 5099338 h 5893281"/>
                <a:gd name="connsiteX3012" fmla="*/ 3163109 w 10035679"/>
                <a:gd name="connsiteY3012" fmla="*/ 5125904 h 5893281"/>
                <a:gd name="connsiteX3013" fmla="*/ 3158883 w 10035679"/>
                <a:gd name="connsiteY3013" fmla="*/ 5154281 h 5893281"/>
                <a:gd name="connsiteX3014" fmla="*/ 3096090 w 10035679"/>
                <a:gd name="connsiteY3014" fmla="*/ 5156092 h 5893281"/>
                <a:gd name="connsiteX3015" fmla="*/ 3043562 w 10035679"/>
                <a:gd name="connsiteY3015" fmla="*/ 5170583 h 5893281"/>
                <a:gd name="connsiteX3016" fmla="*/ 3039337 w 10035679"/>
                <a:gd name="connsiteY3016" fmla="*/ 5179035 h 5893281"/>
                <a:gd name="connsiteX3017" fmla="*/ 3035110 w 10035679"/>
                <a:gd name="connsiteY3017" fmla="*/ 5189298 h 5893281"/>
                <a:gd name="connsiteX3018" fmla="*/ 3035110 w 10035679"/>
                <a:gd name="connsiteY3018" fmla="*/ 5203788 h 5893281"/>
                <a:gd name="connsiteX3019" fmla="*/ 3035110 w 10035679"/>
                <a:gd name="connsiteY3019" fmla="*/ 5218279 h 5893281"/>
                <a:gd name="connsiteX3020" fmla="*/ 3033300 w 10035679"/>
                <a:gd name="connsiteY3020" fmla="*/ 5226731 h 5893281"/>
                <a:gd name="connsiteX3021" fmla="*/ 3033300 w 10035679"/>
                <a:gd name="connsiteY3021" fmla="*/ 5228542 h 5893281"/>
                <a:gd name="connsiteX3022" fmla="*/ 3033300 w 10035679"/>
                <a:gd name="connsiteY3022" fmla="*/ 5235788 h 5893281"/>
                <a:gd name="connsiteX3023" fmla="*/ 3033300 w 10035679"/>
                <a:gd name="connsiteY3023" fmla="*/ 5241825 h 5893281"/>
                <a:gd name="connsiteX3024" fmla="*/ 3035110 w 10035679"/>
                <a:gd name="connsiteY3024" fmla="*/ 5256316 h 5893281"/>
                <a:gd name="connsiteX3025" fmla="*/ 3018809 w 10035679"/>
                <a:gd name="connsiteY3025" fmla="*/ 5256316 h 5893281"/>
                <a:gd name="connsiteX3026" fmla="*/ 2996470 w 10035679"/>
                <a:gd name="connsiteY3026" fmla="*/ 5260542 h 5893281"/>
                <a:gd name="connsiteX3027" fmla="*/ 2968094 w 10035679"/>
                <a:gd name="connsiteY3027" fmla="*/ 5260542 h 5893281"/>
                <a:gd name="connsiteX3028" fmla="*/ 2939716 w 10035679"/>
                <a:gd name="connsiteY3028" fmla="*/ 5264768 h 5893281"/>
                <a:gd name="connsiteX3029" fmla="*/ 2939716 w 10035679"/>
                <a:gd name="connsiteY3029" fmla="*/ 5279259 h 5893281"/>
                <a:gd name="connsiteX3030" fmla="*/ 2953603 w 10035679"/>
                <a:gd name="connsiteY3030" fmla="*/ 5285296 h 5893281"/>
                <a:gd name="connsiteX3031" fmla="*/ 2963868 w 10035679"/>
                <a:gd name="connsiteY3031" fmla="*/ 5293750 h 5893281"/>
                <a:gd name="connsiteX3032" fmla="*/ 2971715 w 10035679"/>
                <a:gd name="connsiteY3032" fmla="*/ 5295560 h 5893281"/>
                <a:gd name="connsiteX3033" fmla="*/ 2977754 w 10035679"/>
                <a:gd name="connsiteY3033" fmla="*/ 5299786 h 5893281"/>
                <a:gd name="connsiteX3034" fmla="*/ 2985603 w 10035679"/>
                <a:gd name="connsiteY3034" fmla="*/ 5308239 h 5893281"/>
                <a:gd name="connsiteX3035" fmla="*/ 2989829 w 10035679"/>
                <a:gd name="connsiteY3035" fmla="*/ 5314277 h 5893281"/>
                <a:gd name="connsiteX3036" fmla="*/ 2995866 w 10035679"/>
                <a:gd name="connsiteY3036" fmla="*/ 5324540 h 5893281"/>
                <a:gd name="connsiteX3037" fmla="*/ 2981980 w 10035679"/>
                <a:gd name="connsiteY3037" fmla="*/ 5328766 h 5893281"/>
                <a:gd name="connsiteX3038" fmla="*/ 2971715 w 10035679"/>
                <a:gd name="connsiteY3038" fmla="*/ 5332994 h 5893281"/>
                <a:gd name="connsiteX3039" fmla="*/ 2961452 w 10035679"/>
                <a:gd name="connsiteY3039" fmla="*/ 5337220 h 5893281"/>
                <a:gd name="connsiteX3040" fmla="*/ 2953603 w 10035679"/>
                <a:gd name="connsiteY3040" fmla="*/ 5339031 h 5893281"/>
                <a:gd name="connsiteX3041" fmla="*/ 2949377 w 10035679"/>
                <a:gd name="connsiteY3041" fmla="*/ 5351106 h 5893281"/>
                <a:gd name="connsiteX3042" fmla="*/ 2939112 w 10035679"/>
                <a:gd name="connsiteY3042" fmla="*/ 5371634 h 5893281"/>
                <a:gd name="connsiteX3043" fmla="*/ 2933076 w 10035679"/>
                <a:gd name="connsiteY3043" fmla="*/ 5393974 h 5893281"/>
                <a:gd name="connsiteX3044" fmla="*/ 2925226 w 10035679"/>
                <a:gd name="connsiteY3044" fmla="*/ 5414501 h 5893281"/>
                <a:gd name="connsiteX3045" fmla="*/ 2919189 w 10035679"/>
                <a:gd name="connsiteY3045" fmla="*/ 5418727 h 5893281"/>
                <a:gd name="connsiteX3046" fmla="*/ 2914961 w 10035679"/>
                <a:gd name="connsiteY3046" fmla="*/ 5418727 h 5893281"/>
                <a:gd name="connsiteX3047" fmla="*/ 2904698 w 10035679"/>
                <a:gd name="connsiteY3047" fmla="*/ 5422953 h 5893281"/>
                <a:gd name="connsiteX3048" fmla="*/ 2892623 w 10035679"/>
                <a:gd name="connsiteY3048" fmla="*/ 5422953 h 5893281"/>
                <a:gd name="connsiteX3049" fmla="*/ 2892623 w 10035679"/>
                <a:gd name="connsiteY3049" fmla="*/ 5433218 h 5893281"/>
                <a:gd name="connsiteX3050" fmla="*/ 2892623 w 10035679"/>
                <a:gd name="connsiteY3050" fmla="*/ 5439255 h 5893281"/>
                <a:gd name="connsiteX3051" fmla="*/ 2892623 w 10035679"/>
                <a:gd name="connsiteY3051" fmla="*/ 5443481 h 5893281"/>
                <a:gd name="connsiteX3052" fmla="*/ 2890812 w 10035679"/>
                <a:gd name="connsiteY3052" fmla="*/ 5447707 h 5893281"/>
                <a:gd name="connsiteX3053" fmla="*/ 2892623 w 10035679"/>
                <a:gd name="connsiteY3053" fmla="*/ 5451933 h 5893281"/>
                <a:gd name="connsiteX3054" fmla="*/ 2892623 w 10035679"/>
                <a:gd name="connsiteY3054" fmla="*/ 5453746 h 5893281"/>
                <a:gd name="connsiteX3055" fmla="*/ 2900472 w 10035679"/>
                <a:gd name="connsiteY3055" fmla="*/ 5468234 h 5893281"/>
                <a:gd name="connsiteX3056" fmla="*/ 2906508 w 10035679"/>
                <a:gd name="connsiteY3056" fmla="*/ 5480310 h 5893281"/>
                <a:gd name="connsiteX3057" fmla="*/ 2918584 w 10035679"/>
                <a:gd name="connsiteY3057" fmla="*/ 5486348 h 5893281"/>
                <a:gd name="connsiteX3058" fmla="*/ 2928849 w 10035679"/>
                <a:gd name="connsiteY3058" fmla="*/ 5492385 h 5893281"/>
                <a:gd name="connsiteX3059" fmla="*/ 2939112 w 10035679"/>
                <a:gd name="connsiteY3059" fmla="*/ 5500837 h 5893281"/>
                <a:gd name="connsiteX3060" fmla="*/ 2933076 w 10035679"/>
                <a:gd name="connsiteY3060" fmla="*/ 5525593 h 5893281"/>
                <a:gd name="connsiteX3061" fmla="*/ 2904698 w 10035679"/>
                <a:gd name="connsiteY3061" fmla="*/ 5540082 h 5893281"/>
                <a:gd name="connsiteX3062" fmla="*/ 2876321 w 10035679"/>
                <a:gd name="connsiteY3062" fmla="*/ 5568458 h 5893281"/>
                <a:gd name="connsiteX3063" fmla="*/ 2852171 w 10035679"/>
                <a:gd name="connsiteY3063" fmla="*/ 5605289 h 5893281"/>
                <a:gd name="connsiteX3064" fmla="*/ 2834058 w 10035679"/>
                <a:gd name="connsiteY3064" fmla="*/ 5640306 h 5893281"/>
                <a:gd name="connsiteX3065" fmla="*/ 2823793 w 10035679"/>
                <a:gd name="connsiteY3065" fmla="*/ 5672908 h 5893281"/>
                <a:gd name="connsiteX3066" fmla="*/ 2834058 w 10035679"/>
                <a:gd name="connsiteY3066" fmla="*/ 5683173 h 5893281"/>
                <a:gd name="connsiteX3067" fmla="*/ 2844321 w 10035679"/>
                <a:gd name="connsiteY3067" fmla="*/ 5693438 h 5893281"/>
                <a:gd name="connsiteX3068" fmla="*/ 2852171 w 10035679"/>
                <a:gd name="connsiteY3068" fmla="*/ 5703701 h 5893281"/>
                <a:gd name="connsiteX3069" fmla="*/ 2853981 w 10035679"/>
                <a:gd name="connsiteY3069" fmla="*/ 5721815 h 5893281"/>
                <a:gd name="connsiteX3070" fmla="*/ 2837679 w 10035679"/>
                <a:gd name="connsiteY3070" fmla="*/ 5726041 h 5893281"/>
                <a:gd name="connsiteX3071" fmla="*/ 2811115 w 10035679"/>
                <a:gd name="connsiteY3071" fmla="*/ 5740530 h 5893281"/>
                <a:gd name="connsiteX3072" fmla="*/ 2786964 w 10035679"/>
                <a:gd name="connsiteY3072" fmla="*/ 5761059 h 5893281"/>
                <a:gd name="connsiteX3073" fmla="*/ 2768852 w 10035679"/>
                <a:gd name="connsiteY3073" fmla="*/ 5783397 h 5893281"/>
                <a:gd name="connsiteX3074" fmla="*/ 2767040 w 10035679"/>
                <a:gd name="connsiteY3074" fmla="*/ 5789436 h 5893281"/>
                <a:gd name="connsiteX3075" fmla="*/ 2762814 w 10035679"/>
                <a:gd name="connsiteY3075" fmla="*/ 5797888 h 5893281"/>
                <a:gd name="connsiteX3076" fmla="*/ 2762814 w 10035679"/>
                <a:gd name="connsiteY3076" fmla="*/ 5803925 h 5893281"/>
                <a:gd name="connsiteX3077" fmla="*/ 2762814 w 10035679"/>
                <a:gd name="connsiteY3077" fmla="*/ 5816000 h 5893281"/>
                <a:gd name="connsiteX3078" fmla="*/ 2768852 w 10035679"/>
                <a:gd name="connsiteY3078" fmla="*/ 5816000 h 5893281"/>
                <a:gd name="connsiteX3079" fmla="*/ 2768852 w 10035679"/>
                <a:gd name="connsiteY3079" fmla="*/ 5807548 h 5893281"/>
                <a:gd name="connsiteX3080" fmla="*/ 2791190 w 10035679"/>
                <a:gd name="connsiteY3080" fmla="*/ 5782794 h 5893281"/>
                <a:gd name="connsiteX3081" fmla="*/ 2809303 w 10035679"/>
                <a:gd name="connsiteY3081" fmla="*/ 5758039 h 5893281"/>
                <a:gd name="connsiteX3082" fmla="*/ 2815341 w 10035679"/>
                <a:gd name="connsiteY3082" fmla="*/ 5759851 h 5893281"/>
                <a:gd name="connsiteX3083" fmla="*/ 2819568 w 10035679"/>
                <a:gd name="connsiteY3083" fmla="*/ 5759851 h 5893281"/>
                <a:gd name="connsiteX3084" fmla="*/ 2819568 w 10035679"/>
                <a:gd name="connsiteY3084" fmla="*/ 5764077 h 5893281"/>
                <a:gd name="connsiteX3085" fmla="*/ 2823793 w 10035679"/>
                <a:gd name="connsiteY3085" fmla="*/ 5768303 h 5893281"/>
                <a:gd name="connsiteX3086" fmla="*/ 2829833 w 10035679"/>
                <a:gd name="connsiteY3086" fmla="*/ 5786416 h 5893281"/>
                <a:gd name="connsiteX3087" fmla="*/ 2834058 w 10035679"/>
                <a:gd name="connsiteY3087" fmla="*/ 5806943 h 5893281"/>
                <a:gd name="connsiteX3088" fmla="*/ 2838284 w 10035679"/>
                <a:gd name="connsiteY3088" fmla="*/ 5831699 h 5893281"/>
                <a:gd name="connsiteX3089" fmla="*/ 2840096 w 10035679"/>
                <a:gd name="connsiteY3089" fmla="*/ 5854037 h 5893281"/>
                <a:gd name="connsiteX3090" fmla="*/ 2852171 w 10035679"/>
                <a:gd name="connsiteY3090" fmla="*/ 5854037 h 5893281"/>
                <a:gd name="connsiteX3091" fmla="*/ 2853981 w 10035679"/>
                <a:gd name="connsiteY3091" fmla="*/ 5854037 h 5893281"/>
                <a:gd name="connsiteX3092" fmla="*/ 2861830 w 10035679"/>
                <a:gd name="connsiteY3092" fmla="*/ 5854037 h 5893281"/>
                <a:gd name="connsiteX3093" fmla="*/ 2861830 w 10035679"/>
                <a:gd name="connsiteY3093" fmla="*/ 5858263 h 5893281"/>
                <a:gd name="connsiteX3094" fmla="*/ 2861830 w 10035679"/>
                <a:gd name="connsiteY3094" fmla="*/ 5860075 h 5893281"/>
                <a:gd name="connsiteX3095" fmla="*/ 2867869 w 10035679"/>
                <a:gd name="connsiteY3095" fmla="*/ 5868527 h 5893281"/>
                <a:gd name="connsiteX3096" fmla="*/ 2861830 w 10035679"/>
                <a:gd name="connsiteY3096" fmla="*/ 5872754 h 5893281"/>
                <a:gd name="connsiteX3097" fmla="*/ 2857604 w 10035679"/>
                <a:gd name="connsiteY3097" fmla="*/ 5874564 h 5893281"/>
                <a:gd name="connsiteX3098" fmla="*/ 2857604 w 10035679"/>
                <a:gd name="connsiteY3098" fmla="*/ 5878792 h 5893281"/>
                <a:gd name="connsiteX3099" fmla="*/ 2853379 w 10035679"/>
                <a:gd name="connsiteY3099" fmla="*/ 5878792 h 5893281"/>
                <a:gd name="connsiteX3100" fmla="*/ 2849152 w 10035679"/>
                <a:gd name="connsiteY3100" fmla="*/ 5883018 h 5893281"/>
                <a:gd name="connsiteX3101" fmla="*/ 2843114 w 10035679"/>
                <a:gd name="connsiteY3101" fmla="*/ 5884829 h 5893281"/>
                <a:gd name="connsiteX3102" fmla="*/ 2810510 w 10035679"/>
                <a:gd name="connsiteY3102" fmla="*/ 5893281 h 5893281"/>
                <a:gd name="connsiteX3103" fmla="*/ 2777907 w 10035679"/>
                <a:gd name="connsiteY3103" fmla="*/ 5884829 h 5893281"/>
                <a:gd name="connsiteX3104" fmla="*/ 2747720 w 10035679"/>
                <a:gd name="connsiteY3104" fmla="*/ 5868527 h 5893281"/>
                <a:gd name="connsiteX3105" fmla="*/ 2715117 w 10035679"/>
                <a:gd name="connsiteY3105" fmla="*/ 5843774 h 5893281"/>
                <a:gd name="connsiteX3106" fmla="*/ 2686740 w 10035679"/>
                <a:gd name="connsiteY3106" fmla="*/ 5815397 h 5893281"/>
                <a:gd name="connsiteX3107" fmla="*/ 2666213 w 10035679"/>
                <a:gd name="connsiteY3107" fmla="*/ 5787020 h 5893281"/>
                <a:gd name="connsiteX3108" fmla="*/ 2654138 w 10035679"/>
                <a:gd name="connsiteY3108" fmla="*/ 5758644 h 5893281"/>
                <a:gd name="connsiteX3109" fmla="*/ 2661987 w 10035679"/>
                <a:gd name="connsiteY3109" fmla="*/ 5758644 h 5893281"/>
                <a:gd name="connsiteX3110" fmla="*/ 2686137 w 10035679"/>
                <a:gd name="connsiteY3110" fmla="*/ 5783397 h 5893281"/>
                <a:gd name="connsiteX3111" fmla="*/ 2710286 w 10035679"/>
                <a:gd name="connsiteY3111" fmla="*/ 5803925 h 5893281"/>
                <a:gd name="connsiteX3112" fmla="*/ 2738663 w 10035679"/>
                <a:gd name="connsiteY3112" fmla="*/ 5822039 h 5893281"/>
                <a:gd name="connsiteX3113" fmla="*/ 2738663 w 10035679"/>
                <a:gd name="connsiteY3113" fmla="*/ 5807548 h 5893281"/>
                <a:gd name="connsiteX3114" fmla="*/ 2700023 w 10035679"/>
                <a:gd name="connsiteY3114" fmla="*/ 5787020 h 5893281"/>
                <a:gd name="connsiteX3115" fmla="*/ 2667421 w 10035679"/>
                <a:gd name="connsiteY3115" fmla="*/ 5758644 h 5893281"/>
                <a:gd name="connsiteX3116" fmla="*/ 2646893 w 10035679"/>
                <a:gd name="connsiteY3116" fmla="*/ 5717589 h 5893281"/>
                <a:gd name="connsiteX3117" fmla="*/ 2633005 w 10035679"/>
                <a:gd name="connsiteY3117" fmla="*/ 5672908 h 5893281"/>
                <a:gd name="connsiteX3118" fmla="*/ 2625156 w 10035679"/>
                <a:gd name="connsiteY3118" fmla="*/ 5625817 h 5893281"/>
                <a:gd name="connsiteX3119" fmla="*/ 2629384 w 10035679"/>
                <a:gd name="connsiteY3119" fmla="*/ 5572686 h 5893281"/>
                <a:gd name="connsiteX3120" fmla="*/ 2633610 w 10035679"/>
                <a:gd name="connsiteY3120" fmla="*/ 5521367 h 5893281"/>
                <a:gd name="connsiteX3121" fmla="*/ 2643873 w 10035679"/>
                <a:gd name="connsiteY3121" fmla="*/ 5476689 h 5893281"/>
                <a:gd name="connsiteX3122" fmla="*/ 2657761 w 10035679"/>
                <a:gd name="connsiteY3122" fmla="*/ 5433821 h 5893281"/>
                <a:gd name="connsiteX3123" fmla="*/ 2671647 w 10035679"/>
                <a:gd name="connsiteY3123" fmla="*/ 5396992 h 5893281"/>
                <a:gd name="connsiteX3124" fmla="*/ 2692174 w 10035679"/>
                <a:gd name="connsiteY3124" fmla="*/ 5396992 h 5893281"/>
                <a:gd name="connsiteX3125" fmla="*/ 2710286 w 10035679"/>
                <a:gd name="connsiteY3125" fmla="*/ 5325748 h 5893281"/>
                <a:gd name="connsiteX3126" fmla="*/ 2700023 w 10035679"/>
                <a:gd name="connsiteY3126" fmla="*/ 5325748 h 5893281"/>
                <a:gd name="connsiteX3127" fmla="*/ 2700023 w 10035679"/>
                <a:gd name="connsiteY3127" fmla="*/ 5319711 h 5893281"/>
                <a:gd name="connsiteX3128" fmla="*/ 2692174 w 10035679"/>
                <a:gd name="connsiteY3128" fmla="*/ 5325748 h 5893281"/>
                <a:gd name="connsiteX3129" fmla="*/ 2686137 w 10035679"/>
                <a:gd name="connsiteY3129" fmla="*/ 5334200 h 5893281"/>
                <a:gd name="connsiteX3130" fmla="*/ 2681910 w 10035679"/>
                <a:gd name="connsiteY3130" fmla="*/ 5340238 h 5893281"/>
                <a:gd name="connsiteX3131" fmla="*/ 2675873 w 10035679"/>
                <a:gd name="connsiteY3131" fmla="*/ 5348691 h 5893281"/>
                <a:gd name="connsiteX3132" fmla="*/ 2661987 w 10035679"/>
                <a:gd name="connsiteY3132" fmla="*/ 5352917 h 5893281"/>
                <a:gd name="connsiteX3133" fmla="*/ 2661987 w 10035679"/>
                <a:gd name="connsiteY3133" fmla="*/ 5344465 h 5893281"/>
                <a:gd name="connsiteX3134" fmla="*/ 2686137 w 10035679"/>
                <a:gd name="connsiteY3134" fmla="*/ 5195336 h 5893281"/>
                <a:gd name="connsiteX3135" fmla="*/ 2681910 w 10035679"/>
                <a:gd name="connsiteY3135" fmla="*/ 5180845 h 5893281"/>
                <a:gd name="connsiteX3136" fmla="*/ 2675873 w 10035679"/>
                <a:gd name="connsiteY3136" fmla="*/ 5156092 h 5893281"/>
                <a:gd name="connsiteX3137" fmla="*/ 2680099 w 10035679"/>
                <a:gd name="connsiteY3137" fmla="*/ 5133752 h 5893281"/>
                <a:gd name="connsiteX3138" fmla="*/ 2704250 w 10035679"/>
                <a:gd name="connsiteY3138" fmla="*/ 5048019 h 5893281"/>
                <a:gd name="connsiteX3139" fmla="*/ 2724777 w 10035679"/>
                <a:gd name="connsiteY3139" fmla="*/ 4960473 h 5893281"/>
                <a:gd name="connsiteX3140" fmla="*/ 2742889 w 10035679"/>
                <a:gd name="connsiteY3140" fmla="*/ 4864477 h 5893281"/>
                <a:gd name="connsiteX3141" fmla="*/ 2763419 w 10035679"/>
                <a:gd name="connsiteY3141" fmla="*/ 4770290 h 5893281"/>
                <a:gd name="connsiteX3142" fmla="*/ 2775494 w 10035679"/>
                <a:gd name="connsiteY3142" fmla="*/ 4708707 h 5893281"/>
                <a:gd name="connsiteX3143" fmla="*/ 2777305 w 10035679"/>
                <a:gd name="connsiteY3143" fmla="*/ 4645312 h 5893281"/>
                <a:gd name="connsiteX3144" fmla="*/ 2781531 w 10035679"/>
                <a:gd name="connsiteY3144" fmla="*/ 4583728 h 5893281"/>
                <a:gd name="connsiteX3145" fmla="*/ 2789380 w 10035679"/>
                <a:gd name="connsiteY3145" fmla="*/ 4526371 h 5893281"/>
                <a:gd name="connsiteX3146" fmla="*/ 2718740 w 10035679"/>
                <a:gd name="connsiteY3146" fmla="*/ 4499805 h 5893281"/>
                <a:gd name="connsiteX3147" fmla="*/ 2657761 w 10035679"/>
                <a:gd name="connsiteY3147" fmla="*/ 4458750 h 5893281"/>
                <a:gd name="connsiteX3148" fmla="*/ 2608855 w 10035679"/>
                <a:gd name="connsiteY3148" fmla="*/ 4405620 h 5893281"/>
                <a:gd name="connsiteX3149" fmla="*/ 2568405 w 10035679"/>
                <a:gd name="connsiteY3149" fmla="*/ 4348261 h 5893281"/>
                <a:gd name="connsiteX3150" fmla="*/ 2554517 w 10035679"/>
                <a:gd name="connsiteY3150" fmla="*/ 4315658 h 5893281"/>
                <a:gd name="connsiteX3151" fmla="*/ 2544254 w 10035679"/>
                <a:gd name="connsiteY3151" fmla="*/ 4284868 h 5893281"/>
                <a:gd name="connsiteX3152" fmla="*/ 2533989 w 10035679"/>
                <a:gd name="connsiteY3152" fmla="*/ 4248037 h 5893281"/>
                <a:gd name="connsiteX3153" fmla="*/ 2520103 w 10035679"/>
                <a:gd name="connsiteY3153" fmla="*/ 4219662 h 5893281"/>
                <a:gd name="connsiteX3154" fmla="*/ 2497763 w 10035679"/>
                <a:gd name="connsiteY3154" fmla="*/ 4199133 h 5893281"/>
                <a:gd name="connsiteX3155" fmla="*/ 2491727 w 10035679"/>
                <a:gd name="connsiteY3155" fmla="*/ 4190681 h 5893281"/>
                <a:gd name="connsiteX3156" fmla="*/ 2481462 w 10035679"/>
                <a:gd name="connsiteY3156" fmla="*/ 4190681 h 5893281"/>
                <a:gd name="connsiteX3157" fmla="*/ 2473615 w 10035679"/>
                <a:gd name="connsiteY3157" fmla="*/ 4188870 h 5893281"/>
                <a:gd name="connsiteX3158" fmla="*/ 2467576 w 10035679"/>
                <a:gd name="connsiteY3158" fmla="*/ 4180418 h 5893281"/>
                <a:gd name="connsiteX3159" fmla="*/ 2459726 w 10035679"/>
                <a:gd name="connsiteY3159" fmla="*/ 4174379 h 5893281"/>
                <a:gd name="connsiteX3160" fmla="*/ 2467576 w 10035679"/>
                <a:gd name="connsiteY3160" fmla="*/ 4159889 h 5893281"/>
                <a:gd name="connsiteX3161" fmla="*/ 2467576 w 10035679"/>
                <a:gd name="connsiteY3161" fmla="*/ 4147813 h 5893281"/>
                <a:gd name="connsiteX3162" fmla="*/ 2467576 w 10035679"/>
                <a:gd name="connsiteY3162" fmla="*/ 4133324 h 5893281"/>
                <a:gd name="connsiteX3163" fmla="*/ 2467576 w 10035679"/>
                <a:gd name="connsiteY3163" fmla="*/ 4118834 h 5893281"/>
                <a:gd name="connsiteX3164" fmla="*/ 2485690 w 10035679"/>
                <a:gd name="connsiteY3164" fmla="*/ 4108569 h 5893281"/>
                <a:gd name="connsiteX3165" fmla="*/ 2497763 w 10035679"/>
                <a:gd name="connsiteY3165" fmla="*/ 4098306 h 5893281"/>
                <a:gd name="connsiteX3166" fmla="*/ 2515877 w 10035679"/>
                <a:gd name="connsiteY3166" fmla="*/ 4088041 h 5893281"/>
                <a:gd name="connsiteX3167" fmla="*/ 2515877 w 10035679"/>
                <a:gd name="connsiteY3167" fmla="*/ 4079589 h 5893281"/>
                <a:gd name="connsiteX3168" fmla="*/ 2497763 w 10035679"/>
                <a:gd name="connsiteY3168" fmla="*/ 4079589 h 5893281"/>
                <a:gd name="connsiteX3169" fmla="*/ 2487501 w 10035679"/>
                <a:gd name="connsiteY3169" fmla="*/ 4077779 h 5893281"/>
                <a:gd name="connsiteX3170" fmla="*/ 2477236 w 10035679"/>
                <a:gd name="connsiteY3170" fmla="*/ 4077779 h 5893281"/>
                <a:gd name="connsiteX3171" fmla="*/ 2466973 w 10035679"/>
                <a:gd name="connsiteY3171" fmla="*/ 4073552 h 5893281"/>
                <a:gd name="connsiteX3172" fmla="*/ 2480859 w 10035679"/>
                <a:gd name="connsiteY3172" fmla="*/ 4040948 h 5893281"/>
                <a:gd name="connsiteX3173" fmla="*/ 2491124 w 10035679"/>
                <a:gd name="connsiteY3173" fmla="*/ 4008345 h 5893281"/>
                <a:gd name="connsiteX3174" fmla="*/ 2505010 w 10035679"/>
                <a:gd name="connsiteY3174" fmla="*/ 3977555 h 5893281"/>
                <a:gd name="connsiteX3175" fmla="*/ 2529160 w 10035679"/>
                <a:gd name="connsiteY3175" fmla="*/ 3950988 h 5893281"/>
                <a:gd name="connsiteX3176" fmla="*/ 2557537 w 10035679"/>
                <a:gd name="connsiteY3176" fmla="*/ 3926235 h 5893281"/>
                <a:gd name="connsiteX3177" fmla="*/ 2581686 w 10035679"/>
                <a:gd name="connsiteY3177" fmla="*/ 3897858 h 5893281"/>
                <a:gd name="connsiteX3178" fmla="*/ 2579875 w 10035679"/>
                <a:gd name="connsiteY3178" fmla="*/ 3877331 h 5893281"/>
                <a:gd name="connsiteX3179" fmla="*/ 2579875 w 10035679"/>
                <a:gd name="connsiteY3179" fmla="*/ 3848954 h 5893281"/>
                <a:gd name="connsiteX3180" fmla="*/ 2575649 w 10035679"/>
                <a:gd name="connsiteY3180" fmla="*/ 3820577 h 5893281"/>
                <a:gd name="connsiteX3181" fmla="*/ 2565384 w 10035679"/>
                <a:gd name="connsiteY3181" fmla="*/ 3802463 h 5893281"/>
                <a:gd name="connsiteX3182" fmla="*/ 2551499 w 10035679"/>
                <a:gd name="connsiteY3182" fmla="*/ 3781936 h 5893281"/>
                <a:gd name="connsiteX3183" fmla="*/ 2537612 w 10035679"/>
                <a:gd name="connsiteY3183" fmla="*/ 3759597 h 5893281"/>
                <a:gd name="connsiteX3184" fmla="*/ 2523727 w 10035679"/>
                <a:gd name="connsiteY3184" fmla="*/ 3759597 h 5893281"/>
                <a:gd name="connsiteX3185" fmla="*/ 2519499 w 10035679"/>
                <a:gd name="connsiteY3185" fmla="*/ 3763824 h 5893281"/>
                <a:gd name="connsiteX3186" fmla="*/ 2515273 w 10035679"/>
                <a:gd name="connsiteY3186" fmla="*/ 3768050 h 5893281"/>
                <a:gd name="connsiteX3187" fmla="*/ 2511046 w 10035679"/>
                <a:gd name="connsiteY3187" fmla="*/ 3769860 h 5893281"/>
                <a:gd name="connsiteX3188" fmla="*/ 2505010 w 10035679"/>
                <a:gd name="connsiteY3188" fmla="*/ 3774086 h 5893281"/>
                <a:gd name="connsiteX3189" fmla="*/ 2509235 w 10035679"/>
                <a:gd name="connsiteY3189" fmla="*/ 3782540 h 5893281"/>
                <a:gd name="connsiteX3190" fmla="*/ 2509235 w 10035679"/>
                <a:gd name="connsiteY3190" fmla="*/ 3788577 h 5893281"/>
                <a:gd name="connsiteX3191" fmla="*/ 2509235 w 10035679"/>
                <a:gd name="connsiteY3191" fmla="*/ 3792803 h 5893281"/>
                <a:gd name="connsiteX3192" fmla="*/ 2505010 w 10035679"/>
                <a:gd name="connsiteY3192" fmla="*/ 3798842 h 5893281"/>
                <a:gd name="connsiteX3193" fmla="*/ 2500784 w 10035679"/>
                <a:gd name="connsiteY3193" fmla="*/ 3798842 h 5893281"/>
                <a:gd name="connsiteX3194" fmla="*/ 2496557 w 10035679"/>
                <a:gd name="connsiteY3194" fmla="*/ 3803068 h 5893281"/>
                <a:gd name="connsiteX3195" fmla="*/ 2494745 w 10035679"/>
                <a:gd name="connsiteY3195" fmla="*/ 3803068 h 5893281"/>
                <a:gd name="connsiteX3196" fmla="*/ 2490519 w 10035679"/>
                <a:gd name="connsiteY3196" fmla="*/ 3803068 h 5893281"/>
                <a:gd name="connsiteX3197" fmla="*/ 2484482 w 10035679"/>
                <a:gd name="connsiteY3197" fmla="*/ 3807294 h 5893281"/>
                <a:gd name="connsiteX3198" fmla="*/ 2466368 w 10035679"/>
                <a:gd name="connsiteY3198" fmla="*/ 3792803 h 5893281"/>
                <a:gd name="connsiteX3199" fmla="*/ 2433766 w 10035679"/>
                <a:gd name="connsiteY3199" fmla="*/ 3774691 h 5893281"/>
                <a:gd name="connsiteX3200" fmla="*/ 2401163 w 10035679"/>
                <a:gd name="connsiteY3200" fmla="*/ 3756579 h 5893281"/>
                <a:gd name="connsiteX3201" fmla="*/ 2370975 w 10035679"/>
                <a:gd name="connsiteY3201" fmla="*/ 3742088 h 5893281"/>
                <a:gd name="connsiteX3202" fmla="*/ 2348634 w 10035679"/>
                <a:gd name="connsiteY3202" fmla="*/ 3736050 h 5893281"/>
                <a:gd name="connsiteX3203" fmla="*/ 2330522 w 10035679"/>
                <a:gd name="connsiteY3203" fmla="*/ 3693184 h 5893281"/>
                <a:gd name="connsiteX3204" fmla="*/ 2314221 w 10035679"/>
                <a:gd name="connsiteY3204" fmla="*/ 3668429 h 5893281"/>
                <a:gd name="connsiteX3205" fmla="*/ 2296109 w 10035679"/>
                <a:gd name="connsiteY3205" fmla="*/ 3650316 h 5893281"/>
                <a:gd name="connsiteX3206" fmla="*/ 2277995 w 10035679"/>
                <a:gd name="connsiteY3206" fmla="*/ 3644280 h 5893281"/>
                <a:gd name="connsiteX3207" fmla="*/ 2249618 w 10035679"/>
                <a:gd name="connsiteY3207" fmla="*/ 3635826 h 5893281"/>
                <a:gd name="connsiteX3208" fmla="*/ 2219431 w 10035679"/>
                <a:gd name="connsiteY3208" fmla="*/ 3625563 h 5893281"/>
                <a:gd name="connsiteX3209" fmla="*/ 2178979 w 10035679"/>
                <a:gd name="connsiteY3209" fmla="*/ 3611072 h 5893281"/>
                <a:gd name="connsiteX3210" fmla="*/ 2154828 w 10035679"/>
                <a:gd name="connsiteY3210" fmla="*/ 3592960 h 5893281"/>
                <a:gd name="connsiteX3211" fmla="*/ 2134301 w 10035679"/>
                <a:gd name="connsiteY3211" fmla="*/ 3574846 h 5893281"/>
                <a:gd name="connsiteX3212" fmla="*/ 2101698 w 10035679"/>
                <a:gd name="connsiteY3212" fmla="*/ 3560357 h 5893281"/>
                <a:gd name="connsiteX3213" fmla="*/ 2081170 w 10035679"/>
                <a:gd name="connsiteY3213" fmla="*/ 3560357 h 5893281"/>
                <a:gd name="connsiteX3214" fmla="*/ 2067284 w 10035679"/>
                <a:gd name="connsiteY3214" fmla="*/ 3568809 h 5893281"/>
                <a:gd name="connsiteX3215" fmla="*/ 2055209 w 10035679"/>
                <a:gd name="connsiteY3215" fmla="*/ 3574846 h 5893281"/>
                <a:gd name="connsiteX3216" fmla="*/ 2041321 w 10035679"/>
                <a:gd name="connsiteY3216" fmla="*/ 3583300 h 5893281"/>
                <a:gd name="connsiteX3217" fmla="*/ 2025020 w 10035679"/>
                <a:gd name="connsiteY3217" fmla="*/ 3579072 h 5893281"/>
                <a:gd name="connsiteX3218" fmla="*/ 2017172 w 10035679"/>
                <a:gd name="connsiteY3218" fmla="*/ 3574846 h 5893281"/>
                <a:gd name="connsiteX3219" fmla="*/ 2011134 w 10035679"/>
                <a:gd name="connsiteY3219" fmla="*/ 3568809 h 5893281"/>
                <a:gd name="connsiteX3220" fmla="*/ 2003285 w 10035679"/>
                <a:gd name="connsiteY3220" fmla="*/ 3560357 h 5893281"/>
                <a:gd name="connsiteX3221" fmla="*/ 1993022 w 10035679"/>
                <a:gd name="connsiteY3221" fmla="*/ 3550092 h 5893281"/>
                <a:gd name="connsiteX3222" fmla="*/ 1985172 w 10035679"/>
                <a:gd name="connsiteY3222" fmla="*/ 3544056 h 5893281"/>
                <a:gd name="connsiteX3223" fmla="*/ 1979134 w 10035679"/>
                <a:gd name="connsiteY3223" fmla="*/ 3539828 h 5893281"/>
                <a:gd name="connsiteX3224" fmla="*/ 1932645 w 10035679"/>
                <a:gd name="connsiteY3224" fmla="*/ 3531376 h 5893281"/>
                <a:gd name="connsiteX3225" fmla="*/ 1926608 w 10035679"/>
                <a:gd name="connsiteY3225" fmla="*/ 3525339 h 5893281"/>
                <a:gd name="connsiteX3226" fmla="*/ 1918759 w 10035679"/>
                <a:gd name="connsiteY3226" fmla="*/ 3519300 h 5893281"/>
                <a:gd name="connsiteX3227" fmla="*/ 1912721 w 10035679"/>
                <a:gd name="connsiteY3227" fmla="*/ 3510848 h 5893281"/>
                <a:gd name="connsiteX3228" fmla="*/ 1904873 w 10035679"/>
                <a:gd name="connsiteY3228" fmla="*/ 3504811 h 5893281"/>
                <a:gd name="connsiteX3229" fmla="*/ 1903061 w 10035679"/>
                <a:gd name="connsiteY3229" fmla="*/ 3500583 h 5893281"/>
                <a:gd name="connsiteX3230" fmla="*/ 1862609 w 10035679"/>
                <a:gd name="connsiteY3230" fmla="*/ 3506622 h 5893281"/>
                <a:gd name="connsiteX3231" fmla="*/ 1856572 w 10035679"/>
                <a:gd name="connsiteY3231" fmla="*/ 3504811 h 5893281"/>
                <a:gd name="connsiteX3232" fmla="*/ 1846307 w 10035679"/>
                <a:gd name="connsiteY3232" fmla="*/ 3490321 h 5893281"/>
                <a:gd name="connsiteX3233" fmla="*/ 1828195 w 10035679"/>
                <a:gd name="connsiteY3233" fmla="*/ 3475830 h 5893281"/>
                <a:gd name="connsiteX3234" fmla="*/ 1814309 w 10035679"/>
                <a:gd name="connsiteY3234" fmla="*/ 3457718 h 5893281"/>
                <a:gd name="connsiteX3235" fmla="*/ 1800423 w 10035679"/>
                <a:gd name="connsiteY3235" fmla="*/ 3443227 h 5893281"/>
                <a:gd name="connsiteX3236" fmla="*/ 1792574 w 10035679"/>
                <a:gd name="connsiteY3236" fmla="*/ 3434775 h 5893281"/>
                <a:gd name="connsiteX3237" fmla="*/ 1806460 w 10035679"/>
                <a:gd name="connsiteY3237" fmla="*/ 3390097 h 5893281"/>
                <a:gd name="connsiteX3238" fmla="*/ 1767818 w 10035679"/>
                <a:gd name="connsiteY3238" fmla="*/ 3347229 h 5893281"/>
                <a:gd name="connsiteX3239" fmla="*/ 1733405 w 10035679"/>
                <a:gd name="connsiteY3239" fmla="*/ 3300135 h 5893281"/>
                <a:gd name="connsiteX3240" fmla="*/ 1697179 w 10035679"/>
                <a:gd name="connsiteY3240" fmla="*/ 3251231 h 5893281"/>
                <a:gd name="connsiteX3241" fmla="*/ 1662766 w 10035679"/>
                <a:gd name="connsiteY3241" fmla="*/ 3199911 h 5893281"/>
                <a:gd name="connsiteX3242" fmla="*/ 1654916 w 10035679"/>
                <a:gd name="connsiteY3242" fmla="*/ 3195685 h 5893281"/>
                <a:gd name="connsiteX3243" fmla="*/ 1644654 w 10035679"/>
                <a:gd name="connsiteY3243" fmla="*/ 3193875 h 5893281"/>
                <a:gd name="connsiteX3244" fmla="*/ 1638615 w 10035679"/>
                <a:gd name="connsiteY3244" fmla="*/ 3193875 h 5893281"/>
                <a:gd name="connsiteX3245" fmla="*/ 1626539 w 10035679"/>
                <a:gd name="connsiteY3245" fmla="*/ 3189649 h 5893281"/>
                <a:gd name="connsiteX3246" fmla="*/ 1624729 w 10035679"/>
                <a:gd name="connsiteY3246" fmla="*/ 3185423 h 5893281"/>
                <a:gd name="connsiteX3247" fmla="*/ 1610843 w 10035679"/>
                <a:gd name="connsiteY3247" fmla="*/ 3167309 h 5893281"/>
                <a:gd name="connsiteX3248" fmla="*/ 1602994 w 10035679"/>
                <a:gd name="connsiteY3248" fmla="*/ 3146781 h 5893281"/>
                <a:gd name="connsiteX3249" fmla="*/ 1596955 w 10035679"/>
                <a:gd name="connsiteY3249" fmla="*/ 3126254 h 5893281"/>
                <a:gd name="connsiteX3250" fmla="*/ 1584880 w 10035679"/>
                <a:gd name="connsiteY3250" fmla="*/ 3103914 h 5893281"/>
                <a:gd name="connsiteX3251" fmla="*/ 1568579 w 10035679"/>
                <a:gd name="connsiteY3251" fmla="*/ 3093651 h 5893281"/>
                <a:gd name="connsiteX3252" fmla="*/ 1560731 w 10035679"/>
                <a:gd name="connsiteY3252" fmla="*/ 3085199 h 5893281"/>
                <a:gd name="connsiteX3253" fmla="*/ 1554692 w 10035679"/>
                <a:gd name="connsiteY3253" fmla="*/ 3079160 h 5893281"/>
                <a:gd name="connsiteX3254" fmla="*/ 1546843 w 10035679"/>
                <a:gd name="connsiteY3254" fmla="*/ 3074934 h 5893281"/>
                <a:gd name="connsiteX3255" fmla="*/ 1546843 w 10035679"/>
                <a:gd name="connsiteY3255" fmla="*/ 3113575 h 5893281"/>
                <a:gd name="connsiteX3256" fmla="*/ 1557108 w 10035679"/>
                <a:gd name="connsiteY3256" fmla="*/ 3128064 h 5893281"/>
                <a:gd name="connsiteX3257" fmla="*/ 1579446 w 10035679"/>
                <a:gd name="connsiteY3257" fmla="*/ 3152820 h 5893281"/>
                <a:gd name="connsiteX3258" fmla="*/ 1599975 w 10035679"/>
                <a:gd name="connsiteY3258" fmla="*/ 3181197 h 5893281"/>
                <a:gd name="connsiteX3259" fmla="*/ 1626539 w 10035679"/>
                <a:gd name="connsiteY3259" fmla="*/ 3218025 h 5893281"/>
                <a:gd name="connsiteX3260" fmla="*/ 1647067 w 10035679"/>
                <a:gd name="connsiteY3260" fmla="*/ 3253044 h 5893281"/>
                <a:gd name="connsiteX3261" fmla="*/ 1669407 w 10035679"/>
                <a:gd name="connsiteY3261" fmla="*/ 3289873 h 5893281"/>
                <a:gd name="connsiteX3262" fmla="*/ 1685709 w 10035679"/>
                <a:gd name="connsiteY3262" fmla="*/ 3322475 h 5893281"/>
                <a:gd name="connsiteX3263" fmla="*/ 1693558 w 10035679"/>
                <a:gd name="connsiteY3263" fmla="*/ 3343003 h 5893281"/>
                <a:gd name="connsiteX3264" fmla="*/ 1693558 w 10035679"/>
                <a:gd name="connsiteY3264" fmla="*/ 3357494 h 5893281"/>
                <a:gd name="connsiteX3265" fmla="*/ 1689332 w 10035679"/>
                <a:gd name="connsiteY3265" fmla="*/ 3363530 h 5893281"/>
                <a:gd name="connsiteX3266" fmla="*/ 1685104 w 10035679"/>
                <a:gd name="connsiteY3266" fmla="*/ 3367757 h 5893281"/>
                <a:gd name="connsiteX3267" fmla="*/ 1685104 w 10035679"/>
                <a:gd name="connsiteY3267" fmla="*/ 3371985 h 5893281"/>
                <a:gd name="connsiteX3268" fmla="*/ 1679067 w 10035679"/>
                <a:gd name="connsiteY3268" fmla="*/ 3376211 h 5893281"/>
                <a:gd name="connsiteX3269" fmla="*/ 1679067 w 10035679"/>
                <a:gd name="connsiteY3269" fmla="*/ 3361720 h 5893281"/>
                <a:gd name="connsiteX3270" fmla="*/ 1674841 w 10035679"/>
                <a:gd name="connsiteY3270" fmla="*/ 3349644 h 5893281"/>
                <a:gd name="connsiteX3271" fmla="*/ 1674841 w 10035679"/>
                <a:gd name="connsiteY3271" fmla="*/ 3343608 h 5893281"/>
                <a:gd name="connsiteX3272" fmla="*/ 1670615 w 10035679"/>
                <a:gd name="connsiteY3272" fmla="*/ 3335154 h 5893281"/>
                <a:gd name="connsiteX3273" fmla="*/ 1664576 w 10035679"/>
                <a:gd name="connsiteY3273" fmla="*/ 3335154 h 5893281"/>
                <a:gd name="connsiteX3274" fmla="*/ 1660350 w 10035679"/>
                <a:gd name="connsiteY3274" fmla="*/ 3335154 h 5893281"/>
                <a:gd name="connsiteX3275" fmla="*/ 1656124 w 10035679"/>
                <a:gd name="connsiteY3275" fmla="*/ 3335154 h 5893281"/>
                <a:gd name="connsiteX3276" fmla="*/ 1654314 w 10035679"/>
                <a:gd name="connsiteY3276" fmla="*/ 3335154 h 5893281"/>
                <a:gd name="connsiteX3277" fmla="*/ 1650087 w 10035679"/>
                <a:gd name="connsiteY3277" fmla="*/ 3335154 h 5893281"/>
                <a:gd name="connsiteX3278" fmla="*/ 1639823 w 10035679"/>
                <a:gd name="connsiteY3278" fmla="*/ 3335154 h 5893281"/>
                <a:gd name="connsiteX3279" fmla="*/ 1631973 w 10035679"/>
                <a:gd name="connsiteY3279" fmla="*/ 3310400 h 5893281"/>
                <a:gd name="connsiteX3280" fmla="*/ 1625937 w 10035679"/>
                <a:gd name="connsiteY3280" fmla="*/ 3285647 h 5893281"/>
                <a:gd name="connsiteX3281" fmla="*/ 1613861 w 10035679"/>
                <a:gd name="connsiteY3281" fmla="*/ 3265119 h 5893281"/>
                <a:gd name="connsiteX3282" fmla="*/ 1597560 w 10035679"/>
                <a:gd name="connsiteY3282" fmla="*/ 3247005 h 5893281"/>
                <a:gd name="connsiteX3283" fmla="*/ 1575220 w 10035679"/>
                <a:gd name="connsiteY3283" fmla="*/ 3232516 h 5893281"/>
                <a:gd name="connsiteX3284" fmla="*/ 1554692 w 10035679"/>
                <a:gd name="connsiteY3284" fmla="*/ 3218025 h 5893281"/>
                <a:gd name="connsiteX3285" fmla="*/ 1536580 w 10035679"/>
                <a:gd name="connsiteY3285" fmla="*/ 3193272 h 5893281"/>
                <a:gd name="connsiteX3286" fmla="*/ 1542617 w 10035679"/>
                <a:gd name="connsiteY3286" fmla="*/ 3189044 h 5893281"/>
                <a:gd name="connsiteX3287" fmla="*/ 1546843 w 10035679"/>
                <a:gd name="connsiteY3287" fmla="*/ 3189044 h 5893281"/>
                <a:gd name="connsiteX3288" fmla="*/ 1551069 w 10035679"/>
                <a:gd name="connsiteY3288" fmla="*/ 3189044 h 5893281"/>
                <a:gd name="connsiteX3289" fmla="*/ 1551069 w 10035679"/>
                <a:gd name="connsiteY3289" fmla="*/ 3184818 h 5893281"/>
                <a:gd name="connsiteX3290" fmla="*/ 1551069 w 10035679"/>
                <a:gd name="connsiteY3290" fmla="*/ 3180592 h 5893281"/>
                <a:gd name="connsiteX3291" fmla="*/ 1555298 w 10035679"/>
                <a:gd name="connsiteY3291" fmla="*/ 3178781 h 5893281"/>
                <a:gd name="connsiteX3292" fmla="*/ 1528731 w 10035679"/>
                <a:gd name="connsiteY3292" fmla="*/ 3160669 h 5893281"/>
                <a:gd name="connsiteX3293" fmla="*/ 1516656 w 10035679"/>
                <a:gd name="connsiteY3293" fmla="*/ 3138329 h 5893281"/>
                <a:gd name="connsiteX3294" fmla="*/ 1504580 w 10035679"/>
                <a:gd name="connsiteY3294" fmla="*/ 3113575 h 5893281"/>
                <a:gd name="connsiteX3295" fmla="*/ 1498544 w 10035679"/>
                <a:gd name="connsiteY3295" fmla="*/ 3085199 h 5893281"/>
                <a:gd name="connsiteX3296" fmla="*/ 1484656 w 10035679"/>
                <a:gd name="connsiteY3296" fmla="*/ 3060443 h 5893281"/>
                <a:gd name="connsiteX3297" fmla="*/ 1466544 w 10035679"/>
                <a:gd name="connsiteY3297" fmla="*/ 3039916 h 5893281"/>
                <a:gd name="connsiteX3298" fmla="*/ 1446016 w 10035679"/>
                <a:gd name="connsiteY3298" fmla="*/ 3027840 h 5893281"/>
                <a:gd name="connsiteX3299" fmla="*/ 1419450 w 10035679"/>
                <a:gd name="connsiteY3299" fmla="*/ 3017577 h 5893281"/>
                <a:gd name="connsiteX3300" fmla="*/ 1398923 w 10035679"/>
                <a:gd name="connsiteY3300" fmla="*/ 3003087 h 5893281"/>
                <a:gd name="connsiteX3301" fmla="*/ 1385037 w 10035679"/>
                <a:gd name="connsiteY3301" fmla="*/ 2984975 h 5893281"/>
                <a:gd name="connsiteX3302" fmla="*/ 1377188 w 10035679"/>
                <a:gd name="connsiteY3302" fmla="*/ 2964447 h 5893281"/>
                <a:gd name="connsiteX3303" fmla="*/ 1366923 w 10035679"/>
                <a:gd name="connsiteY3303" fmla="*/ 2942108 h 5893281"/>
                <a:gd name="connsiteX3304" fmla="*/ 1342774 w 10035679"/>
                <a:gd name="connsiteY3304" fmla="*/ 2907089 h 5893281"/>
                <a:gd name="connsiteX3305" fmla="*/ 1322247 w 10035679"/>
                <a:gd name="connsiteY3305" fmla="*/ 2882336 h 5893281"/>
                <a:gd name="connsiteX3306" fmla="*/ 1299907 w 10035679"/>
                <a:gd name="connsiteY3306" fmla="*/ 2859997 h 5893281"/>
                <a:gd name="connsiteX3307" fmla="*/ 1286021 w 10035679"/>
                <a:gd name="connsiteY3307" fmla="*/ 2835244 h 5893281"/>
                <a:gd name="connsiteX3308" fmla="*/ 1275756 w 10035679"/>
                <a:gd name="connsiteY3308" fmla="*/ 2802641 h 5893281"/>
                <a:gd name="connsiteX3309" fmla="*/ 1267907 w 10035679"/>
                <a:gd name="connsiteY3309" fmla="*/ 2759774 h 5893281"/>
                <a:gd name="connsiteX3310" fmla="*/ 1266096 w 10035679"/>
                <a:gd name="connsiteY3310" fmla="*/ 2700607 h 5893281"/>
                <a:gd name="connsiteX3311" fmla="*/ 1266096 w 10035679"/>
                <a:gd name="connsiteY3311" fmla="*/ 2686117 h 5893281"/>
                <a:gd name="connsiteX3312" fmla="*/ 1267907 w 10035679"/>
                <a:gd name="connsiteY3312" fmla="*/ 2657739 h 5893281"/>
                <a:gd name="connsiteX3313" fmla="*/ 1267907 w 10035679"/>
                <a:gd name="connsiteY3313" fmla="*/ 2619099 h 5893281"/>
                <a:gd name="connsiteX3314" fmla="*/ 1267907 w 10035679"/>
                <a:gd name="connsiteY3314" fmla="*/ 2572008 h 5893281"/>
                <a:gd name="connsiteX3315" fmla="*/ 1267907 w 10035679"/>
                <a:gd name="connsiteY3315" fmla="*/ 2529138 h 5893281"/>
                <a:gd name="connsiteX3316" fmla="*/ 1272135 w 10035679"/>
                <a:gd name="connsiteY3316" fmla="*/ 2494120 h 5893281"/>
                <a:gd name="connsiteX3317" fmla="*/ 1276361 w 10035679"/>
                <a:gd name="connsiteY3317" fmla="*/ 2471782 h 5893281"/>
                <a:gd name="connsiteX3318" fmla="*/ 1286624 w 10035679"/>
                <a:gd name="connsiteY3318" fmla="*/ 2467555 h 5893281"/>
                <a:gd name="connsiteX3319" fmla="*/ 1294473 w 10035679"/>
                <a:gd name="connsiteY3319" fmla="*/ 2467555 h 5893281"/>
                <a:gd name="connsiteX3320" fmla="*/ 1300510 w 10035679"/>
                <a:gd name="connsiteY3320" fmla="*/ 2467555 h 5893281"/>
                <a:gd name="connsiteX3321" fmla="*/ 1308359 w 10035679"/>
                <a:gd name="connsiteY3321" fmla="*/ 2467555 h 5893281"/>
                <a:gd name="connsiteX3322" fmla="*/ 1314398 w 10035679"/>
                <a:gd name="connsiteY3322" fmla="*/ 2471782 h 5893281"/>
                <a:gd name="connsiteX3323" fmla="*/ 1318624 w 10035679"/>
                <a:gd name="connsiteY3323" fmla="*/ 2480234 h 5893281"/>
                <a:gd name="connsiteX3324" fmla="*/ 1324660 w 10035679"/>
                <a:gd name="connsiteY3324" fmla="*/ 2486271 h 5893281"/>
                <a:gd name="connsiteX3325" fmla="*/ 1328886 w 10035679"/>
                <a:gd name="connsiteY3325" fmla="*/ 2494725 h 5893281"/>
                <a:gd name="connsiteX3326" fmla="*/ 1328886 w 10035679"/>
                <a:gd name="connsiteY3326" fmla="*/ 2453667 h 5893281"/>
                <a:gd name="connsiteX3327" fmla="*/ 1304738 w 10035679"/>
                <a:gd name="connsiteY3327" fmla="*/ 2425291 h 5893281"/>
                <a:gd name="connsiteX3328" fmla="*/ 1276361 w 10035679"/>
                <a:gd name="connsiteY3328" fmla="*/ 2396914 h 5893281"/>
                <a:gd name="connsiteX3329" fmla="*/ 1243758 w 10035679"/>
                <a:gd name="connsiteY3329" fmla="*/ 2376386 h 5893281"/>
                <a:gd name="connsiteX3330" fmla="*/ 1243758 w 10035679"/>
                <a:gd name="connsiteY3330" fmla="*/ 2394499 h 5893281"/>
                <a:gd name="connsiteX3331" fmla="*/ 1257644 w 10035679"/>
                <a:gd name="connsiteY3331" fmla="*/ 2404762 h 5893281"/>
                <a:gd name="connsiteX3332" fmla="*/ 1271530 w 10035679"/>
                <a:gd name="connsiteY3332" fmla="*/ 2415027 h 5893281"/>
                <a:gd name="connsiteX3333" fmla="*/ 1285416 w 10035679"/>
                <a:gd name="connsiteY3333" fmla="*/ 2425291 h 5893281"/>
                <a:gd name="connsiteX3334" fmla="*/ 1295681 w 10035679"/>
                <a:gd name="connsiteY3334" fmla="*/ 2439781 h 5893281"/>
                <a:gd name="connsiteX3335" fmla="*/ 1295681 w 10035679"/>
                <a:gd name="connsiteY3335" fmla="*/ 2448233 h 5893281"/>
                <a:gd name="connsiteX3336" fmla="*/ 1293870 w 10035679"/>
                <a:gd name="connsiteY3336" fmla="*/ 2448233 h 5893281"/>
                <a:gd name="connsiteX3337" fmla="*/ 1293870 w 10035679"/>
                <a:gd name="connsiteY3337" fmla="*/ 2452462 h 5893281"/>
                <a:gd name="connsiteX3338" fmla="*/ 1289642 w 10035679"/>
                <a:gd name="connsiteY3338" fmla="*/ 2454272 h 5893281"/>
                <a:gd name="connsiteX3339" fmla="*/ 1281795 w 10035679"/>
                <a:gd name="connsiteY3339" fmla="*/ 2458498 h 5893281"/>
                <a:gd name="connsiteX3340" fmla="*/ 1279982 w 10035679"/>
                <a:gd name="connsiteY3340" fmla="*/ 2462724 h 5893281"/>
                <a:gd name="connsiteX3341" fmla="*/ 1267907 w 10035679"/>
                <a:gd name="connsiteY3341" fmla="*/ 2462724 h 5893281"/>
                <a:gd name="connsiteX3342" fmla="*/ 1257644 w 10035679"/>
                <a:gd name="connsiteY3342" fmla="*/ 2462724 h 5893281"/>
                <a:gd name="connsiteX3343" fmla="*/ 1253418 w 10035679"/>
                <a:gd name="connsiteY3343" fmla="*/ 2462724 h 5893281"/>
                <a:gd name="connsiteX3344" fmla="*/ 1253418 w 10035679"/>
                <a:gd name="connsiteY3344" fmla="*/ 2458498 h 5893281"/>
                <a:gd name="connsiteX3345" fmla="*/ 1251605 w 10035679"/>
                <a:gd name="connsiteY3345" fmla="*/ 2458498 h 5893281"/>
                <a:gd name="connsiteX3346" fmla="*/ 1243758 w 10035679"/>
                <a:gd name="connsiteY3346" fmla="*/ 2454272 h 5893281"/>
                <a:gd name="connsiteX3347" fmla="*/ 1219608 w 10035679"/>
                <a:gd name="connsiteY3347" fmla="*/ 2423480 h 5893281"/>
                <a:gd name="connsiteX3348" fmla="*/ 1197267 w 10035679"/>
                <a:gd name="connsiteY3348" fmla="*/ 2390876 h 5893281"/>
                <a:gd name="connsiteX3349" fmla="*/ 1180966 w 10035679"/>
                <a:gd name="connsiteY3349" fmla="*/ 2354049 h 5893281"/>
                <a:gd name="connsiteX3350" fmla="*/ 1197267 w 10035679"/>
                <a:gd name="connsiteY3350" fmla="*/ 2354049 h 5893281"/>
                <a:gd name="connsiteX3351" fmla="*/ 1205117 w 10035679"/>
                <a:gd name="connsiteY3351" fmla="*/ 2358276 h 5893281"/>
                <a:gd name="connsiteX3352" fmla="*/ 1211155 w 10035679"/>
                <a:gd name="connsiteY3352" fmla="*/ 2358276 h 5893281"/>
                <a:gd name="connsiteX3353" fmla="*/ 1219003 w 10035679"/>
                <a:gd name="connsiteY3353" fmla="*/ 2358276 h 5893281"/>
                <a:gd name="connsiteX3354" fmla="*/ 1225041 w 10035679"/>
                <a:gd name="connsiteY3354" fmla="*/ 2354049 h 5893281"/>
                <a:gd name="connsiteX3355" fmla="*/ 1196665 w 10035679"/>
                <a:gd name="connsiteY3355" fmla="*/ 2343786 h 5893281"/>
                <a:gd name="connsiteX3356" fmla="*/ 1180363 w 10035679"/>
                <a:gd name="connsiteY3356" fmla="*/ 2327486 h 5893281"/>
                <a:gd name="connsiteX3357" fmla="*/ 1166477 w 10035679"/>
                <a:gd name="connsiteY3357" fmla="*/ 2305150 h 5893281"/>
                <a:gd name="connsiteX3358" fmla="*/ 1154402 w 10035679"/>
                <a:gd name="connsiteY3358" fmla="*/ 2280393 h 5893281"/>
                <a:gd name="connsiteX3359" fmla="*/ 1148363 w 10035679"/>
                <a:gd name="connsiteY3359" fmla="*/ 2255634 h 5893281"/>
                <a:gd name="connsiteX3360" fmla="*/ 1138100 w 10035679"/>
                <a:gd name="connsiteY3360" fmla="*/ 2233298 h 5893281"/>
                <a:gd name="connsiteX3361" fmla="*/ 1124213 w 10035679"/>
                <a:gd name="connsiteY3361" fmla="*/ 2215183 h 5893281"/>
                <a:gd name="connsiteX3362" fmla="*/ 1101874 w 10035679"/>
                <a:gd name="connsiteY3362" fmla="*/ 2204921 h 5893281"/>
                <a:gd name="connsiteX3363" fmla="*/ 1109724 w 10035679"/>
                <a:gd name="connsiteY3363" fmla="*/ 2157829 h 5893281"/>
                <a:gd name="connsiteX3364" fmla="*/ 1085573 w 10035679"/>
                <a:gd name="connsiteY3364" fmla="*/ 2131267 h 5893281"/>
                <a:gd name="connsiteX3365" fmla="*/ 1063233 w 10035679"/>
                <a:gd name="connsiteY3365" fmla="*/ 2098665 h 5893281"/>
                <a:gd name="connsiteX3366" fmla="*/ 1045121 w 10035679"/>
                <a:gd name="connsiteY3366" fmla="*/ 2066061 h 5893281"/>
                <a:gd name="connsiteX3367" fmla="*/ 1020970 w 10035679"/>
                <a:gd name="connsiteY3367" fmla="*/ 2033459 h 5893281"/>
                <a:gd name="connsiteX3368" fmla="*/ 992594 w 10035679"/>
                <a:gd name="connsiteY3368" fmla="*/ 2008705 h 5893281"/>
                <a:gd name="connsiteX3369" fmla="*/ 953954 w 10035679"/>
                <a:gd name="connsiteY3369" fmla="*/ 1990593 h 5893281"/>
                <a:gd name="connsiteX3370" fmla="*/ 907463 w 10035679"/>
                <a:gd name="connsiteY3370" fmla="*/ 1980327 h 5893281"/>
                <a:gd name="connsiteX3371" fmla="*/ 868824 w 10035679"/>
                <a:gd name="connsiteY3371" fmla="*/ 1962219 h 5893281"/>
                <a:gd name="connsiteX3372" fmla="*/ 840447 w 10035679"/>
                <a:gd name="connsiteY3372" fmla="*/ 1937461 h 5893281"/>
                <a:gd name="connsiteX3373" fmla="*/ 807845 w 10035679"/>
                <a:gd name="connsiteY3373" fmla="*/ 1909087 h 5893281"/>
                <a:gd name="connsiteX3374" fmla="*/ 777655 w 10035679"/>
                <a:gd name="connsiteY3374" fmla="*/ 1892785 h 5893281"/>
                <a:gd name="connsiteX3375" fmla="*/ 713054 w 10035679"/>
                <a:gd name="connsiteY3375" fmla="*/ 1892785 h 5893281"/>
                <a:gd name="connsiteX3376" fmla="*/ 692527 w 10035679"/>
                <a:gd name="connsiteY3376" fmla="*/ 1880709 h 5893281"/>
                <a:gd name="connsiteX3377" fmla="*/ 674413 w 10035679"/>
                <a:gd name="connsiteY3377" fmla="*/ 1866220 h 5893281"/>
                <a:gd name="connsiteX3378" fmla="*/ 653885 w 10035679"/>
                <a:gd name="connsiteY3378" fmla="*/ 1855955 h 5893281"/>
                <a:gd name="connsiteX3379" fmla="*/ 621283 w 10035679"/>
                <a:gd name="connsiteY3379" fmla="*/ 1851729 h 5893281"/>
                <a:gd name="connsiteX3380" fmla="*/ 621283 w 10035679"/>
                <a:gd name="connsiteY3380" fmla="*/ 1898823 h 5893281"/>
                <a:gd name="connsiteX3381" fmla="*/ 585057 w 10035679"/>
                <a:gd name="connsiteY3381" fmla="*/ 1916935 h 5893281"/>
                <a:gd name="connsiteX3382" fmla="*/ 554869 w 10035679"/>
                <a:gd name="connsiteY3382" fmla="*/ 1935045 h 5893281"/>
                <a:gd name="connsiteX3383" fmla="*/ 512606 w 10035679"/>
                <a:gd name="connsiteY3383" fmla="*/ 1945312 h 5893281"/>
                <a:gd name="connsiteX3384" fmla="*/ 522869 w 10035679"/>
                <a:gd name="connsiteY3384" fmla="*/ 1912708 h 5893281"/>
                <a:gd name="connsiteX3385" fmla="*/ 536757 w 10035679"/>
                <a:gd name="connsiteY3385" fmla="*/ 1880106 h 5893281"/>
                <a:gd name="connsiteX3386" fmla="*/ 557285 w 10035679"/>
                <a:gd name="connsiteY3386" fmla="*/ 1851729 h 5893281"/>
                <a:gd name="connsiteX3387" fmla="*/ 575396 w 10035679"/>
                <a:gd name="connsiteY3387" fmla="*/ 1820936 h 5893281"/>
                <a:gd name="connsiteX3388" fmla="*/ 557285 w 10035679"/>
                <a:gd name="connsiteY3388" fmla="*/ 1820936 h 5893281"/>
                <a:gd name="connsiteX3389" fmla="*/ 557285 w 10035679"/>
                <a:gd name="connsiteY3389" fmla="*/ 1826974 h 5893281"/>
                <a:gd name="connsiteX3390" fmla="*/ 530718 w 10035679"/>
                <a:gd name="connsiteY3390" fmla="*/ 1849313 h 5893281"/>
                <a:gd name="connsiteX3391" fmla="*/ 508380 w 10035679"/>
                <a:gd name="connsiteY3391" fmla="*/ 1877691 h 5893281"/>
                <a:gd name="connsiteX3392" fmla="*/ 494493 w 10035679"/>
                <a:gd name="connsiteY3392" fmla="*/ 1908482 h 5893281"/>
                <a:gd name="connsiteX3393" fmla="*/ 484230 w 10035679"/>
                <a:gd name="connsiteY3393" fmla="*/ 1941085 h 5893281"/>
                <a:gd name="connsiteX3394" fmla="*/ 470344 w 10035679"/>
                <a:gd name="connsiteY3394" fmla="*/ 1976102 h 5893281"/>
                <a:gd name="connsiteX3395" fmla="*/ 448004 w 10035679"/>
                <a:gd name="connsiteY3395" fmla="*/ 2008705 h 5893281"/>
                <a:gd name="connsiteX3396" fmla="*/ 434118 w 10035679"/>
                <a:gd name="connsiteY3396" fmla="*/ 2023196 h 5893281"/>
                <a:gd name="connsiteX3397" fmla="*/ 405741 w 10035679"/>
                <a:gd name="connsiteY3397" fmla="*/ 2045534 h 5893281"/>
                <a:gd name="connsiteX3398" fmla="*/ 371326 w 10035679"/>
                <a:gd name="connsiteY3398" fmla="*/ 2066061 h 5893281"/>
                <a:gd name="connsiteX3399" fmla="*/ 329063 w 10035679"/>
                <a:gd name="connsiteY3399" fmla="*/ 2090815 h 5893281"/>
                <a:gd name="connsiteX3400" fmla="*/ 286800 w 10035679"/>
                <a:gd name="connsiteY3400" fmla="*/ 2119192 h 5893281"/>
                <a:gd name="connsiteX3401" fmla="*/ 244537 w 10035679"/>
                <a:gd name="connsiteY3401" fmla="*/ 2145758 h 5893281"/>
                <a:gd name="connsiteX3402" fmla="*/ 202274 w 10035679"/>
                <a:gd name="connsiteY3402" fmla="*/ 2166279 h 5893281"/>
                <a:gd name="connsiteX3403" fmla="*/ 169672 w 10035679"/>
                <a:gd name="connsiteY3403" fmla="*/ 2180772 h 5893281"/>
                <a:gd name="connsiteX3404" fmla="*/ 149142 w 10035679"/>
                <a:gd name="connsiteY3404" fmla="*/ 2186807 h 5893281"/>
                <a:gd name="connsiteX3405" fmla="*/ 149142 w 10035679"/>
                <a:gd name="connsiteY3405" fmla="*/ 2180772 h 5893281"/>
                <a:gd name="connsiteX3406" fmla="*/ 156991 w 10035679"/>
                <a:gd name="connsiteY3406" fmla="*/ 2180772 h 5893281"/>
                <a:gd name="connsiteX3407" fmla="*/ 181142 w 10035679"/>
                <a:gd name="connsiteY3407" fmla="*/ 2156018 h 5893281"/>
                <a:gd name="connsiteX3408" fmla="*/ 211329 w 10035679"/>
                <a:gd name="connsiteY3408" fmla="*/ 2133682 h 5893281"/>
                <a:gd name="connsiteX3409" fmla="*/ 247555 w 10035679"/>
                <a:gd name="connsiteY3409" fmla="*/ 2113155 h 5893281"/>
                <a:gd name="connsiteX3410" fmla="*/ 281970 w 10035679"/>
                <a:gd name="connsiteY3410" fmla="*/ 2090213 h 5893281"/>
                <a:gd name="connsiteX3411" fmla="*/ 314574 w 10035679"/>
                <a:gd name="connsiteY3411" fmla="*/ 2065458 h 5893281"/>
                <a:gd name="connsiteX3412" fmla="*/ 338723 w 10035679"/>
                <a:gd name="connsiteY3412" fmla="*/ 2037082 h 5893281"/>
                <a:gd name="connsiteX3413" fmla="*/ 356837 w 10035679"/>
                <a:gd name="connsiteY3413" fmla="*/ 2004480 h 5893281"/>
                <a:gd name="connsiteX3414" fmla="*/ 362874 w 10035679"/>
                <a:gd name="connsiteY3414" fmla="*/ 1961614 h 5893281"/>
                <a:gd name="connsiteX3415" fmla="*/ 336309 w 10035679"/>
                <a:gd name="connsiteY3415" fmla="*/ 1970065 h 5893281"/>
                <a:gd name="connsiteX3416" fmla="*/ 318196 w 10035679"/>
                <a:gd name="connsiteY3416" fmla="*/ 1976102 h 5893281"/>
                <a:gd name="connsiteX3417" fmla="*/ 294045 w 10035679"/>
                <a:gd name="connsiteY3417" fmla="*/ 1984554 h 5893281"/>
                <a:gd name="connsiteX3418" fmla="*/ 294045 w 10035679"/>
                <a:gd name="connsiteY3418" fmla="*/ 1976102 h 5893281"/>
                <a:gd name="connsiteX3419" fmla="*/ 294045 w 10035679"/>
                <a:gd name="connsiteY3419" fmla="*/ 1970065 h 5893281"/>
                <a:gd name="connsiteX3420" fmla="*/ 289819 w 10035679"/>
                <a:gd name="connsiteY3420" fmla="*/ 1965841 h 5893281"/>
                <a:gd name="connsiteX3421" fmla="*/ 286197 w 10035679"/>
                <a:gd name="connsiteY3421" fmla="*/ 1965841 h 5893281"/>
                <a:gd name="connsiteX3422" fmla="*/ 280159 w 10035679"/>
                <a:gd name="connsiteY3422" fmla="*/ 1961614 h 5893281"/>
                <a:gd name="connsiteX3423" fmla="*/ 275933 w 10035679"/>
                <a:gd name="connsiteY3423" fmla="*/ 1965841 h 5893281"/>
                <a:gd name="connsiteX3424" fmla="*/ 271706 w 10035679"/>
                <a:gd name="connsiteY3424" fmla="*/ 1970065 h 5893281"/>
                <a:gd name="connsiteX3425" fmla="*/ 267480 w 10035679"/>
                <a:gd name="connsiteY3425" fmla="*/ 1974291 h 5893281"/>
                <a:gd name="connsiteX3426" fmla="*/ 265668 w 10035679"/>
                <a:gd name="connsiteY3426" fmla="*/ 1974291 h 5893281"/>
                <a:gd name="connsiteX3427" fmla="*/ 257820 w 10035679"/>
                <a:gd name="connsiteY3427" fmla="*/ 1973687 h 5893281"/>
                <a:gd name="connsiteX3428" fmla="*/ 247555 w 10035679"/>
                <a:gd name="connsiteY3428" fmla="*/ 1973687 h 5893281"/>
                <a:gd name="connsiteX3429" fmla="*/ 243329 w 10035679"/>
                <a:gd name="connsiteY3429" fmla="*/ 1953162 h 5893281"/>
                <a:gd name="connsiteX3430" fmla="*/ 233065 w 10035679"/>
                <a:gd name="connsiteY3430" fmla="*/ 1924782 h 5893281"/>
                <a:gd name="connsiteX3431" fmla="*/ 225218 w 10035679"/>
                <a:gd name="connsiteY3431" fmla="*/ 1904257 h 5893281"/>
                <a:gd name="connsiteX3432" fmla="*/ 219179 w 10035679"/>
                <a:gd name="connsiteY3432" fmla="*/ 1910293 h 5893281"/>
                <a:gd name="connsiteX3433" fmla="*/ 214953 w 10035679"/>
                <a:gd name="connsiteY3433" fmla="*/ 1914519 h 5893281"/>
                <a:gd name="connsiteX3434" fmla="*/ 210726 w 10035679"/>
                <a:gd name="connsiteY3434" fmla="*/ 1914519 h 5893281"/>
                <a:gd name="connsiteX3435" fmla="*/ 204688 w 10035679"/>
                <a:gd name="connsiteY3435" fmla="*/ 1914519 h 5893281"/>
                <a:gd name="connsiteX3436" fmla="*/ 200462 w 10035679"/>
                <a:gd name="connsiteY3436" fmla="*/ 1910293 h 5893281"/>
                <a:gd name="connsiteX3437" fmla="*/ 166048 w 10035679"/>
                <a:gd name="connsiteY3437" fmla="*/ 1885540 h 5893281"/>
                <a:gd name="connsiteX3438" fmla="*/ 137672 w 10035679"/>
                <a:gd name="connsiteY3438" fmla="*/ 1848710 h 5893281"/>
                <a:gd name="connsiteX3439" fmla="*/ 115331 w 10035679"/>
                <a:gd name="connsiteY3439" fmla="*/ 1810068 h 5893281"/>
                <a:gd name="connsiteX3440" fmla="*/ 127406 w 10035679"/>
                <a:gd name="connsiteY3440" fmla="*/ 1789540 h 5893281"/>
                <a:gd name="connsiteX3441" fmla="*/ 137672 w 10035679"/>
                <a:gd name="connsiteY3441" fmla="*/ 1762973 h 5893281"/>
                <a:gd name="connsiteX3442" fmla="*/ 147934 w 10035679"/>
                <a:gd name="connsiteY3442" fmla="*/ 1742445 h 5893281"/>
                <a:gd name="connsiteX3443" fmla="*/ 161823 w 10035679"/>
                <a:gd name="connsiteY3443" fmla="*/ 1724332 h 5893281"/>
                <a:gd name="connsiteX3444" fmla="*/ 185973 w 10035679"/>
                <a:gd name="connsiteY3444" fmla="*/ 1709842 h 5893281"/>
                <a:gd name="connsiteX3445" fmla="*/ 208311 w 10035679"/>
                <a:gd name="connsiteY3445" fmla="*/ 1703806 h 5893281"/>
                <a:gd name="connsiteX3446" fmla="*/ 228838 w 10035679"/>
                <a:gd name="connsiteY3446" fmla="*/ 1693541 h 5893281"/>
                <a:gd name="connsiteX3447" fmla="*/ 242725 w 10035679"/>
                <a:gd name="connsiteY3447" fmla="*/ 1679051 h 5893281"/>
                <a:gd name="connsiteX3448" fmla="*/ 252989 w 10035679"/>
                <a:gd name="connsiteY3448" fmla="*/ 1656713 h 5893281"/>
                <a:gd name="connsiteX3449" fmla="*/ 252989 w 10035679"/>
                <a:gd name="connsiteY3449" fmla="*/ 1621696 h 5893281"/>
                <a:gd name="connsiteX3450" fmla="*/ 257216 w 10035679"/>
                <a:gd name="connsiteY3450" fmla="*/ 1617470 h 5893281"/>
                <a:gd name="connsiteX3451" fmla="*/ 261442 w 10035679"/>
                <a:gd name="connsiteY3451" fmla="*/ 1617470 h 5893281"/>
                <a:gd name="connsiteX3452" fmla="*/ 261442 w 10035679"/>
                <a:gd name="connsiteY3452" fmla="*/ 1613244 h 5893281"/>
                <a:gd name="connsiteX3453" fmla="*/ 261442 w 10035679"/>
                <a:gd name="connsiteY3453" fmla="*/ 1609018 h 5893281"/>
                <a:gd name="connsiteX3454" fmla="*/ 265668 w 10035679"/>
                <a:gd name="connsiteY3454" fmla="*/ 1607205 h 5893281"/>
                <a:gd name="connsiteX3455" fmla="*/ 236688 w 10035679"/>
                <a:gd name="connsiteY3455" fmla="*/ 1607205 h 5893281"/>
                <a:gd name="connsiteX3456" fmla="*/ 228838 w 10035679"/>
                <a:gd name="connsiteY3456" fmla="*/ 1613244 h 5893281"/>
                <a:gd name="connsiteX3457" fmla="*/ 227028 w 10035679"/>
                <a:gd name="connsiteY3457" fmla="*/ 1617470 h 5893281"/>
                <a:gd name="connsiteX3458" fmla="*/ 222802 w 10035679"/>
                <a:gd name="connsiteY3458" fmla="*/ 1621696 h 5893281"/>
                <a:gd name="connsiteX3459" fmla="*/ 214953 w 10035679"/>
                <a:gd name="connsiteY3459" fmla="*/ 1623507 h 5893281"/>
                <a:gd name="connsiteX3460" fmla="*/ 208916 w 10035679"/>
                <a:gd name="connsiteY3460" fmla="*/ 1627735 h 5893281"/>
                <a:gd name="connsiteX3461" fmla="*/ 198651 w 10035679"/>
                <a:gd name="connsiteY3461" fmla="*/ 1627735 h 5893281"/>
                <a:gd name="connsiteX3462" fmla="*/ 176311 w 10035679"/>
                <a:gd name="connsiteY3462" fmla="*/ 1621696 h 5893281"/>
                <a:gd name="connsiteX3463" fmla="*/ 146124 w 10035679"/>
                <a:gd name="connsiteY3463" fmla="*/ 1609621 h 5893281"/>
                <a:gd name="connsiteX3464" fmla="*/ 109898 w 10035679"/>
                <a:gd name="connsiteY3464" fmla="*/ 1603584 h 5893281"/>
                <a:gd name="connsiteX3465" fmla="*/ 81521 w 10035679"/>
                <a:gd name="connsiteY3465" fmla="*/ 1589094 h 5893281"/>
                <a:gd name="connsiteX3466" fmla="*/ 75484 w 10035679"/>
                <a:gd name="connsiteY3466" fmla="*/ 1535965 h 5893281"/>
                <a:gd name="connsiteX3467" fmla="*/ 89370 w 10035679"/>
                <a:gd name="connsiteY3467" fmla="*/ 1535965 h 5893281"/>
                <a:gd name="connsiteX3468" fmla="*/ 95409 w 10035679"/>
                <a:gd name="connsiteY3468" fmla="*/ 1531739 h 5893281"/>
                <a:gd name="connsiteX3469" fmla="*/ 105672 w 10035679"/>
                <a:gd name="connsiteY3469" fmla="*/ 1527513 h 5893281"/>
                <a:gd name="connsiteX3470" fmla="*/ 113521 w 10035679"/>
                <a:gd name="connsiteY3470" fmla="*/ 1525700 h 5893281"/>
                <a:gd name="connsiteX3471" fmla="*/ 119559 w 10035679"/>
                <a:gd name="connsiteY3471" fmla="*/ 1525700 h 5893281"/>
                <a:gd name="connsiteX3472" fmla="*/ 127406 w 10035679"/>
                <a:gd name="connsiteY3472" fmla="*/ 1517248 h 5893281"/>
                <a:gd name="connsiteX3473" fmla="*/ 133445 w 10035679"/>
                <a:gd name="connsiteY3473" fmla="*/ 1511212 h 5893281"/>
                <a:gd name="connsiteX3474" fmla="*/ 131633 w 10035679"/>
                <a:gd name="connsiteY3474" fmla="*/ 1506984 h 5893281"/>
                <a:gd name="connsiteX3475" fmla="*/ 131633 w 10035679"/>
                <a:gd name="connsiteY3475" fmla="*/ 1502758 h 5893281"/>
                <a:gd name="connsiteX3476" fmla="*/ 127406 w 10035679"/>
                <a:gd name="connsiteY3476" fmla="*/ 1496722 h 5893281"/>
                <a:gd name="connsiteX3477" fmla="*/ 160010 w 10035679"/>
                <a:gd name="connsiteY3477" fmla="*/ 1496722 h 5893281"/>
                <a:gd name="connsiteX3478" fmla="*/ 161823 w 10035679"/>
                <a:gd name="connsiteY3478" fmla="*/ 1492495 h 5893281"/>
                <a:gd name="connsiteX3479" fmla="*/ 166048 w 10035679"/>
                <a:gd name="connsiteY3479" fmla="*/ 1492495 h 5893281"/>
                <a:gd name="connsiteX3480" fmla="*/ 170274 w 10035679"/>
                <a:gd name="connsiteY3480" fmla="*/ 1488269 h 5893281"/>
                <a:gd name="connsiteX3481" fmla="*/ 172084 w 10035679"/>
                <a:gd name="connsiteY3481" fmla="*/ 1488269 h 5893281"/>
                <a:gd name="connsiteX3482" fmla="*/ 179934 w 10035679"/>
                <a:gd name="connsiteY3482" fmla="*/ 1488269 h 5893281"/>
                <a:gd name="connsiteX3483" fmla="*/ 190199 w 10035679"/>
                <a:gd name="connsiteY3483" fmla="*/ 1498532 h 5893281"/>
                <a:gd name="connsiteX3484" fmla="*/ 200462 w 10035679"/>
                <a:gd name="connsiteY3484" fmla="*/ 1506984 h 5893281"/>
                <a:gd name="connsiteX3485" fmla="*/ 212537 w 10035679"/>
                <a:gd name="connsiteY3485" fmla="*/ 1517248 h 5893281"/>
                <a:gd name="connsiteX3486" fmla="*/ 218576 w 10035679"/>
                <a:gd name="connsiteY3486" fmla="*/ 1527513 h 5893281"/>
                <a:gd name="connsiteX3487" fmla="*/ 242725 w 10035679"/>
                <a:gd name="connsiteY3487" fmla="*/ 1517248 h 5893281"/>
                <a:gd name="connsiteX3488" fmla="*/ 242725 w 10035679"/>
                <a:gd name="connsiteY3488" fmla="*/ 1502758 h 5893281"/>
                <a:gd name="connsiteX3489" fmla="*/ 236688 w 10035679"/>
                <a:gd name="connsiteY3489" fmla="*/ 1492495 h 5893281"/>
                <a:gd name="connsiteX3490" fmla="*/ 232462 w 10035679"/>
                <a:gd name="connsiteY3490" fmla="*/ 1482231 h 5893281"/>
                <a:gd name="connsiteX3491" fmla="*/ 228236 w 10035679"/>
                <a:gd name="connsiteY3491" fmla="*/ 1470156 h 5893281"/>
                <a:gd name="connsiteX3492" fmla="*/ 226423 w 10035679"/>
                <a:gd name="connsiteY3492" fmla="*/ 1459892 h 5893281"/>
                <a:gd name="connsiteX3493" fmla="*/ 218576 w 10035679"/>
                <a:gd name="connsiteY3493" fmla="*/ 1449626 h 5893281"/>
                <a:gd name="connsiteX3494" fmla="*/ 194425 w 10035679"/>
                <a:gd name="connsiteY3494" fmla="*/ 1421250 h 5893281"/>
                <a:gd name="connsiteX3495" fmla="*/ 166048 w 10035679"/>
                <a:gd name="connsiteY3495" fmla="*/ 1398911 h 5893281"/>
                <a:gd name="connsiteX3496" fmla="*/ 133445 w 10035679"/>
                <a:gd name="connsiteY3496" fmla="*/ 1378381 h 5893281"/>
                <a:gd name="connsiteX3497" fmla="*/ 105068 w 10035679"/>
                <a:gd name="connsiteY3497" fmla="*/ 1357853 h 5893281"/>
                <a:gd name="connsiteX3498" fmla="*/ 88767 w 10035679"/>
                <a:gd name="connsiteY3498" fmla="*/ 1325250 h 5893281"/>
                <a:gd name="connsiteX3499" fmla="*/ 94804 w 10035679"/>
                <a:gd name="connsiteY3499" fmla="*/ 1314987 h 5893281"/>
                <a:gd name="connsiteX3500" fmla="*/ 99030 w 10035679"/>
                <a:gd name="connsiteY3500" fmla="*/ 1302912 h 5893281"/>
                <a:gd name="connsiteX3501" fmla="*/ 103258 w 10035679"/>
                <a:gd name="connsiteY3501" fmla="*/ 1292648 h 5893281"/>
                <a:gd name="connsiteX3502" fmla="*/ 145521 w 10035679"/>
                <a:gd name="connsiteY3502" fmla="*/ 1296874 h 5893281"/>
                <a:gd name="connsiteX3503" fmla="*/ 185973 w 10035679"/>
                <a:gd name="connsiteY3503" fmla="*/ 1292648 h 5893281"/>
                <a:gd name="connsiteX3504" fmla="*/ 218576 w 10035679"/>
                <a:gd name="connsiteY3504" fmla="*/ 1274537 h 5893281"/>
                <a:gd name="connsiteX3505" fmla="*/ 228838 w 10035679"/>
                <a:gd name="connsiteY3505" fmla="*/ 1249780 h 5893281"/>
                <a:gd name="connsiteX3506" fmla="*/ 236688 w 10035679"/>
                <a:gd name="connsiteY3506" fmla="*/ 1225026 h 5893281"/>
                <a:gd name="connsiteX3507" fmla="*/ 242725 w 10035679"/>
                <a:gd name="connsiteY3507" fmla="*/ 1202687 h 5893281"/>
                <a:gd name="connsiteX3508" fmla="*/ 269291 w 10035679"/>
                <a:gd name="connsiteY3508" fmla="*/ 1182159 h 5893281"/>
                <a:gd name="connsiteX3509" fmla="*/ 303705 w 10035679"/>
                <a:gd name="connsiteY3509" fmla="*/ 1164047 h 5893281"/>
                <a:gd name="connsiteX3510" fmla="*/ 342346 w 10035679"/>
                <a:gd name="connsiteY3510" fmla="*/ 1153784 h 5893281"/>
                <a:gd name="connsiteX3511" fmla="*/ 374949 w 10035679"/>
                <a:gd name="connsiteY3511" fmla="*/ 1139293 h 5893281"/>
                <a:gd name="connsiteX3512" fmla="*/ 407552 w 10035679"/>
                <a:gd name="connsiteY3512" fmla="*/ 1118766 h 5893281"/>
                <a:gd name="connsiteX3513" fmla="*/ 417816 w 10035679"/>
                <a:gd name="connsiteY3513" fmla="*/ 1124802 h 5893281"/>
                <a:gd name="connsiteX3514" fmla="*/ 423853 w 10035679"/>
                <a:gd name="connsiteY3514" fmla="*/ 1129029 h 5893281"/>
                <a:gd name="connsiteX3515" fmla="*/ 423853 w 10035679"/>
                <a:gd name="connsiteY3515" fmla="*/ 1135067 h 5893281"/>
                <a:gd name="connsiteX3516" fmla="*/ 428079 w 10035679"/>
                <a:gd name="connsiteY3516" fmla="*/ 1139293 h 5893281"/>
                <a:gd name="connsiteX3517" fmla="*/ 428079 w 10035679"/>
                <a:gd name="connsiteY3517" fmla="*/ 1147745 h 5893281"/>
                <a:gd name="connsiteX3518" fmla="*/ 432305 w 10035679"/>
                <a:gd name="connsiteY3518" fmla="*/ 1149556 h 5893281"/>
                <a:gd name="connsiteX3519" fmla="*/ 438344 w 10035679"/>
                <a:gd name="connsiteY3519" fmla="*/ 1158010 h 5893281"/>
                <a:gd name="connsiteX3520" fmla="*/ 446193 w 10035679"/>
                <a:gd name="connsiteY3520" fmla="*/ 1164047 h 5893281"/>
                <a:gd name="connsiteX3521" fmla="*/ 456456 w 10035679"/>
                <a:gd name="connsiteY3521" fmla="*/ 1164047 h 5893281"/>
                <a:gd name="connsiteX3522" fmla="*/ 464305 w 10035679"/>
                <a:gd name="connsiteY3522" fmla="*/ 1164047 h 5893281"/>
                <a:gd name="connsiteX3523" fmla="*/ 470344 w 10035679"/>
                <a:gd name="connsiteY3523" fmla="*/ 1162236 h 5893281"/>
                <a:gd name="connsiteX3524" fmla="*/ 478191 w 10035679"/>
                <a:gd name="connsiteY3524" fmla="*/ 1158010 h 5893281"/>
                <a:gd name="connsiteX3525" fmla="*/ 484230 w 10035679"/>
                <a:gd name="connsiteY3525" fmla="*/ 1158010 h 5893281"/>
                <a:gd name="connsiteX3526" fmla="*/ 492079 w 10035679"/>
                <a:gd name="connsiteY3526" fmla="*/ 1158010 h 5893281"/>
                <a:gd name="connsiteX3527" fmla="*/ 498116 w 10035679"/>
                <a:gd name="connsiteY3527" fmla="*/ 1162236 h 5893281"/>
                <a:gd name="connsiteX3528" fmla="*/ 505965 w 10035679"/>
                <a:gd name="connsiteY3528" fmla="*/ 1168273 h 5893281"/>
                <a:gd name="connsiteX3529" fmla="*/ 516228 w 10035679"/>
                <a:gd name="connsiteY3529" fmla="*/ 1178538 h 5893281"/>
                <a:gd name="connsiteX3530" fmla="*/ 522266 w 10035679"/>
                <a:gd name="connsiteY3530" fmla="*/ 1186988 h 5893281"/>
                <a:gd name="connsiteX3531" fmla="*/ 530116 w 10035679"/>
                <a:gd name="connsiteY3531" fmla="*/ 1193028 h 5893281"/>
                <a:gd name="connsiteX3532" fmla="*/ 540379 w 10035679"/>
                <a:gd name="connsiteY3532" fmla="*/ 1197254 h 5893281"/>
                <a:gd name="connsiteX3533" fmla="*/ 550643 w 10035679"/>
                <a:gd name="connsiteY3533" fmla="*/ 1201479 h 5893281"/>
                <a:gd name="connsiteX3534" fmla="*/ 560906 w 10035679"/>
                <a:gd name="connsiteY3534" fmla="*/ 1197254 h 5893281"/>
                <a:gd name="connsiteX3535" fmla="*/ 568755 w 10035679"/>
                <a:gd name="connsiteY3535" fmla="*/ 1197254 h 5893281"/>
                <a:gd name="connsiteX3536" fmla="*/ 574794 w 10035679"/>
                <a:gd name="connsiteY3536" fmla="*/ 1193028 h 5893281"/>
                <a:gd name="connsiteX3537" fmla="*/ 586869 w 10035679"/>
                <a:gd name="connsiteY3537" fmla="*/ 1188799 h 5893281"/>
                <a:gd name="connsiteX3538" fmla="*/ 592906 w 10035679"/>
                <a:gd name="connsiteY3538" fmla="*/ 1188799 h 5893281"/>
                <a:gd name="connsiteX3539" fmla="*/ 615246 w 10035679"/>
                <a:gd name="connsiteY3539" fmla="*/ 1197254 h 5893281"/>
                <a:gd name="connsiteX3540" fmla="*/ 645433 w 10035679"/>
                <a:gd name="connsiteY3540" fmla="*/ 1207517 h 5893281"/>
                <a:gd name="connsiteX3541" fmla="*/ 673810 w 10035679"/>
                <a:gd name="connsiteY3541" fmla="*/ 1222008 h 5893281"/>
                <a:gd name="connsiteX3542" fmla="*/ 702187 w 10035679"/>
                <a:gd name="connsiteY3542" fmla="*/ 1230459 h 5893281"/>
                <a:gd name="connsiteX3543" fmla="*/ 763166 w 10035679"/>
                <a:gd name="connsiteY3543" fmla="*/ 1222008 h 5893281"/>
                <a:gd name="connsiteX3544" fmla="*/ 801806 w 10035679"/>
                <a:gd name="connsiteY3544" fmla="*/ 1240119 h 5893281"/>
                <a:gd name="connsiteX3545" fmla="*/ 838032 w 10035679"/>
                <a:gd name="connsiteY3545" fmla="*/ 1264876 h 5893281"/>
                <a:gd name="connsiteX3546" fmla="*/ 872445 w 10035679"/>
                <a:gd name="connsiteY3546" fmla="*/ 1287214 h 5893281"/>
                <a:gd name="connsiteX3547" fmla="*/ 911086 w 10035679"/>
                <a:gd name="connsiteY3547" fmla="*/ 1307741 h 5893281"/>
                <a:gd name="connsiteX3548" fmla="*/ 957575 w 10035679"/>
                <a:gd name="connsiteY3548" fmla="*/ 1316194 h 5893281"/>
                <a:gd name="connsiteX3549" fmla="*/ 957575 w 10035679"/>
                <a:gd name="connsiteY3549" fmla="*/ 1301704 h 5893281"/>
                <a:gd name="connsiteX3550" fmla="*/ 947312 w 10035679"/>
                <a:gd name="connsiteY3550" fmla="*/ 1289630 h 5893281"/>
                <a:gd name="connsiteX3551" fmla="*/ 937048 w 10035679"/>
                <a:gd name="connsiteY3551" fmla="*/ 1275139 h 5893281"/>
                <a:gd name="connsiteX3552" fmla="*/ 924973 w 10035679"/>
                <a:gd name="connsiteY3552" fmla="*/ 1260650 h 5893281"/>
                <a:gd name="connsiteX3553" fmla="*/ 918936 w 10035679"/>
                <a:gd name="connsiteY3553" fmla="*/ 1244345 h 5893281"/>
                <a:gd name="connsiteX3554" fmla="*/ 961199 w 10035679"/>
                <a:gd name="connsiteY3554" fmla="*/ 1240119 h 5893281"/>
                <a:gd name="connsiteX3555" fmla="*/ 989575 w 10035679"/>
                <a:gd name="connsiteY3555" fmla="*/ 1231668 h 5893281"/>
                <a:gd name="connsiteX3556" fmla="*/ 1013726 w 10035679"/>
                <a:gd name="connsiteY3556" fmla="*/ 1217178 h 5893281"/>
                <a:gd name="connsiteX3557" fmla="*/ 1034254 w 10035679"/>
                <a:gd name="connsiteY3557" fmla="*/ 1202687 h 5893281"/>
                <a:gd name="connsiteX3558" fmla="*/ 1056592 w 10035679"/>
                <a:gd name="connsiteY3558" fmla="*/ 1186385 h 5893281"/>
                <a:gd name="connsiteX3559" fmla="*/ 1080742 w 10035679"/>
                <a:gd name="connsiteY3559" fmla="*/ 1174311 h 5893281"/>
                <a:gd name="connsiteX3560" fmla="*/ 1113345 w 10035679"/>
                <a:gd name="connsiteY3560" fmla="*/ 1168273 h 5893281"/>
                <a:gd name="connsiteX3561" fmla="*/ 1119383 w 10035679"/>
                <a:gd name="connsiteY3561" fmla="*/ 1172497 h 5893281"/>
                <a:gd name="connsiteX3562" fmla="*/ 1131459 w 10035679"/>
                <a:gd name="connsiteY3562" fmla="*/ 1174311 h 5893281"/>
                <a:gd name="connsiteX3563" fmla="*/ 1137496 w 10035679"/>
                <a:gd name="connsiteY3563" fmla="*/ 1178538 h 5893281"/>
                <a:gd name="connsiteX3564" fmla="*/ 1143534 w 10035679"/>
                <a:gd name="connsiteY3564" fmla="*/ 1182762 h 5893281"/>
                <a:gd name="connsiteX3565" fmla="*/ 1131459 w 10035679"/>
                <a:gd name="connsiteY3565" fmla="*/ 1182762 h 5893281"/>
                <a:gd name="connsiteX3566" fmla="*/ 1095233 w 10035679"/>
                <a:gd name="connsiteY3566" fmla="*/ 1211140 h 5893281"/>
                <a:gd name="connsiteX3567" fmla="*/ 1056592 w 10035679"/>
                <a:gd name="connsiteY3567" fmla="*/ 1235893 h 5893281"/>
                <a:gd name="connsiteX3568" fmla="*/ 1014329 w 10035679"/>
                <a:gd name="connsiteY3568" fmla="*/ 1254008 h 5893281"/>
                <a:gd name="connsiteX3569" fmla="*/ 1014329 w 10035679"/>
                <a:gd name="connsiteY3569" fmla="*/ 1268498 h 5893281"/>
                <a:gd name="connsiteX3570" fmla="*/ 1052970 w 10035679"/>
                <a:gd name="connsiteY3570" fmla="*/ 1274537 h 5893281"/>
                <a:gd name="connsiteX3571" fmla="*/ 1071082 w 10035679"/>
                <a:gd name="connsiteY3571" fmla="*/ 1254008 h 5893281"/>
                <a:gd name="connsiteX3572" fmla="*/ 1089194 w 10035679"/>
                <a:gd name="connsiteY3572" fmla="*/ 1243742 h 5893281"/>
                <a:gd name="connsiteX3573" fmla="*/ 1113345 w 10035679"/>
                <a:gd name="connsiteY3573" fmla="*/ 1239517 h 5893281"/>
                <a:gd name="connsiteX3574" fmla="*/ 1137496 w 10035679"/>
                <a:gd name="connsiteY3574" fmla="*/ 1239517 h 5893281"/>
                <a:gd name="connsiteX3575" fmla="*/ 1170098 w 10035679"/>
                <a:gd name="connsiteY3575" fmla="*/ 1235291 h 5893281"/>
                <a:gd name="connsiteX3576" fmla="*/ 1171911 w 10035679"/>
                <a:gd name="connsiteY3576" fmla="*/ 1225026 h 5893281"/>
                <a:gd name="connsiteX3577" fmla="*/ 1176137 w 10035679"/>
                <a:gd name="connsiteY3577" fmla="*/ 1214764 h 5893281"/>
                <a:gd name="connsiteX3578" fmla="*/ 1183984 w 10035679"/>
                <a:gd name="connsiteY3578" fmla="*/ 1202687 h 5893281"/>
                <a:gd name="connsiteX3579" fmla="*/ 1190023 w 10035679"/>
                <a:gd name="connsiteY3579" fmla="*/ 1196649 h 5893281"/>
                <a:gd name="connsiteX3580" fmla="*/ 1200286 w 10035679"/>
                <a:gd name="connsiteY3580" fmla="*/ 1221405 h 5893281"/>
                <a:gd name="connsiteX3581" fmla="*/ 1212361 w 10035679"/>
                <a:gd name="connsiteY3581" fmla="*/ 1239517 h 5893281"/>
                <a:gd name="connsiteX3582" fmla="*/ 1228663 w 10035679"/>
                <a:gd name="connsiteY3582" fmla="*/ 1254008 h 5893281"/>
                <a:gd name="connsiteX3583" fmla="*/ 1255229 w 10035679"/>
                <a:gd name="connsiteY3583" fmla="*/ 1260045 h 5893281"/>
                <a:gd name="connsiteX3584" fmla="*/ 1261265 w 10035679"/>
                <a:gd name="connsiteY3584" fmla="*/ 1254008 h 5893281"/>
                <a:gd name="connsiteX3585" fmla="*/ 1265493 w 10035679"/>
                <a:gd name="connsiteY3585" fmla="*/ 1249780 h 5893281"/>
                <a:gd name="connsiteX3586" fmla="*/ 1271530 w 10035679"/>
                <a:gd name="connsiteY3586" fmla="*/ 1245553 h 5893281"/>
                <a:gd name="connsiteX3587" fmla="*/ 1275756 w 10035679"/>
                <a:gd name="connsiteY3587" fmla="*/ 1243742 h 5893281"/>
                <a:gd name="connsiteX3588" fmla="*/ 1283605 w 10035679"/>
                <a:gd name="connsiteY3588" fmla="*/ 1243742 h 5893281"/>
                <a:gd name="connsiteX3589" fmla="*/ 1285416 w 10035679"/>
                <a:gd name="connsiteY3589" fmla="*/ 1243742 h 5893281"/>
                <a:gd name="connsiteX3590" fmla="*/ 1293265 w 10035679"/>
                <a:gd name="connsiteY3590" fmla="*/ 1254008 h 5893281"/>
                <a:gd name="connsiteX3591" fmla="*/ 1297491 w 10035679"/>
                <a:gd name="connsiteY3591" fmla="*/ 1260045 h 5893281"/>
                <a:gd name="connsiteX3592" fmla="*/ 1299304 w 10035679"/>
                <a:gd name="connsiteY3592" fmla="*/ 1268498 h 5893281"/>
                <a:gd name="connsiteX3593" fmla="*/ 1311377 w 10035679"/>
                <a:gd name="connsiteY3593" fmla="*/ 1264272 h 5893281"/>
                <a:gd name="connsiteX3594" fmla="*/ 1321642 w 10035679"/>
                <a:gd name="connsiteY3594" fmla="*/ 1258234 h 5893281"/>
                <a:gd name="connsiteX3595" fmla="*/ 1327680 w 10035679"/>
                <a:gd name="connsiteY3595" fmla="*/ 1249780 h 5893281"/>
                <a:gd name="connsiteX3596" fmla="*/ 1337943 w 10035679"/>
                <a:gd name="connsiteY3596" fmla="*/ 1245553 h 5893281"/>
                <a:gd name="connsiteX3597" fmla="*/ 1345793 w 10035679"/>
                <a:gd name="connsiteY3597" fmla="*/ 1243742 h 5893281"/>
                <a:gd name="connsiteX3598" fmla="*/ 1384432 w 10035679"/>
                <a:gd name="connsiteY3598" fmla="*/ 1254008 h 5893281"/>
                <a:gd name="connsiteX3599" fmla="*/ 1417037 w 10035679"/>
                <a:gd name="connsiteY3599" fmla="*/ 1278762 h 5893281"/>
                <a:gd name="connsiteX3600" fmla="*/ 1449640 w 10035679"/>
                <a:gd name="connsiteY3600" fmla="*/ 1303515 h 5893281"/>
                <a:gd name="connsiteX3601" fmla="*/ 1479827 w 10035679"/>
                <a:gd name="connsiteY3601" fmla="*/ 1325854 h 5893281"/>
                <a:gd name="connsiteX3602" fmla="*/ 1491902 w 10035679"/>
                <a:gd name="connsiteY3602" fmla="*/ 1325854 h 5893281"/>
                <a:gd name="connsiteX3603" fmla="*/ 1502165 w 10035679"/>
                <a:gd name="connsiteY3603" fmla="*/ 1325854 h 5893281"/>
                <a:gd name="connsiteX3604" fmla="*/ 1508204 w 10035679"/>
                <a:gd name="connsiteY3604" fmla="*/ 1321628 h 5893281"/>
                <a:gd name="connsiteX3605" fmla="*/ 1520279 w 10035679"/>
                <a:gd name="connsiteY3605" fmla="*/ 1317400 h 5893281"/>
                <a:gd name="connsiteX3606" fmla="*/ 1526316 w 10035679"/>
                <a:gd name="connsiteY3606" fmla="*/ 1315590 h 5893281"/>
                <a:gd name="connsiteX3607" fmla="*/ 1532354 w 10035679"/>
                <a:gd name="connsiteY3607" fmla="*/ 1315590 h 5893281"/>
                <a:gd name="connsiteX3608" fmla="*/ 1540202 w 10035679"/>
                <a:gd name="connsiteY3608" fmla="*/ 1321628 h 5893281"/>
                <a:gd name="connsiteX3609" fmla="*/ 1546240 w 10035679"/>
                <a:gd name="connsiteY3609" fmla="*/ 1330080 h 5893281"/>
                <a:gd name="connsiteX3610" fmla="*/ 1554090 w 10035679"/>
                <a:gd name="connsiteY3610" fmla="*/ 1340343 h 5893281"/>
                <a:gd name="connsiteX3611" fmla="*/ 1560126 w 10035679"/>
                <a:gd name="connsiteY3611" fmla="*/ 1354834 h 5893281"/>
                <a:gd name="connsiteX3612" fmla="*/ 1564352 w 10035679"/>
                <a:gd name="connsiteY3612" fmla="*/ 1360872 h 5893281"/>
                <a:gd name="connsiteX3613" fmla="*/ 1558316 w 10035679"/>
                <a:gd name="connsiteY3613" fmla="*/ 1365100 h 5893281"/>
                <a:gd name="connsiteX3614" fmla="*/ 1550466 w 10035679"/>
                <a:gd name="connsiteY3614" fmla="*/ 1369326 h 5893281"/>
                <a:gd name="connsiteX3615" fmla="*/ 1546240 w 10035679"/>
                <a:gd name="connsiteY3615" fmla="*/ 1371137 h 5893281"/>
                <a:gd name="connsiteX3616" fmla="*/ 1546240 w 10035679"/>
                <a:gd name="connsiteY3616" fmla="*/ 1375363 h 5893281"/>
                <a:gd name="connsiteX3617" fmla="*/ 1544430 w 10035679"/>
                <a:gd name="connsiteY3617" fmla="*/ 1379589 h 5893281"/>
                <a:gd name="connsiteX3618" fmla="*/ 1540202 w 10035679"/>
                <a:gd name="connsiteY3618" fmla="*/ 1385628 h 5893281"/>
                <a:gd name="connsiteX3619" fmla="*/ 1564352 w 10035679"/>
                <a:gd name="connsiteY3619" fmla="*/ 1385628 h 5893281"/>
                <a:gd name="connsiteX3620" fmla="*/ 1596955 w 10035679"/>
                <a:gd name="connsiteY3620" fmla="*/ 1389854 h 5893281"/>
                <a:gd name="connsiteX3621" fmla="*/ 1629558 w 10035679"/>
                <a:gd name="connsiteY3621" fmla="*/ 1389854 h 5893281"/>
                <a:gd name="connsiteX3622" fmla="*/ 1657935 w 10035679"/>
                <a:gd name="connsiteY3622" fmla="*/ 1389854 h 5893281"/>
                <a:gd name="connsiteX3623" fmla="*/ 1674236 w 10035679"/>
                <a:gd name="connsiteY3623" fmla="*/ 1394080 h 5893281"/>
                <a:gd name="connsiteX3624" fmla="*/ 1692350 w 10035679"/>
                <a:gd name="connsiteY3624" fmla="*/ 1414608 h 5893281"/>
                <a:gd name="connsiteX3625" fmla="*/ 1710462 w 10035679"/>
                <a:gd name="connsiteY3625" fmla="*/ 1436948 h 5893281"/>
                <a:gd name="connsiteX3626" fmla="*/ 1726763 w 10035679"/>
                <a:gd name="connsiteY3626" fmla="*/ 1457476 h 5893281"/>
                <a:gd name="connsiteX3627" fmla="*/ 1726763 w 10035679"/>
                <a:gd name="connsiteY3627" fmla="*/ 1386231 h 5893281"/>
                <a:gd name="connsiteX3628" fmla="*/ 1744878 w 10035679"/>
                <a:gd name="connsiteY3628" fmla="*/ 1386231 h 5893281"/>
                <a:gd name="connsiteX3629" fmla="*/ 1758763 w 10035679"/>
                <a:gd name="connsiteY3629" fmla="*/ 1386231 h 5893281"/>
                <a:gd name="connsiteX3630" fmla="*/ 1769026 w 10035679"/>
                <a:gd name="connsiteY3630" fmla="*/ 1384420 h 5893281"/>
                <a:gd name="connsiteX3631" fmla="*/ 1782914 w 10035679"/>
                <a:gd name="connsiteY3631" fmla="*/ 1380194 h 5893281"/>
                <a:gd name="connsiteX3632" fmla="*/ 1782914 w 10035679"/>
                <a:gd name="connsiteY3632" fmla="*/ 1371741 h 5893281"/>
                <a:gd name="connsiteX3633" fmla="*/ 1720122 w 10035679"/>
                <a:gd name="connsiteY3633" fmla="*/ 1371741 h 5893281"/>
                <a:gd name="connsiteX3634" fmla="*/ 1715896 w 10035679"/>
                <a:gd name="connsiteY3634" fmla="*/ 1361476 h 5893281"/>
                <a:gd name="connsiteX3635" fmla="*/ 1714085 w 10035679"/>
                <a:gd name="connsiteY3635" fmla="*/ 1359666 h 5893281"/>
                <a:gd name="connsiteX3636" fmla="*/ 1709859 w 10035679"/>
                <a:gd name="connsiteY3636" fmla="*/ 1351211 h 5893281"/>
                <a:gd name="connsiteX3637" fmla="*/ 1705633 w 10035679"/>
                <a:gd name="connsiteY3637" fmla="*/ 1345175 h 5893281"/>
                <a:gd name="connsiteX3638" fmla="*/ 1705633 w 10035679"/>
                <a:gd name="connsiteY3638" fmla="*/ 1333099 h 5893281"/>
                <a:gd name="connsiteX3639" fmla="*/ 1713481 w 10035679"/>
                <a:gd name="connsiteY3639" fmla="*/ 1333099 h 5893281"/>
                <a:gd name="connsiteX3640" fmla="*/ 1713481 w 10035679"/>
                <a:gd name="connsiteY3640" fmla="*/ 1327062 h 5893281"/>
                <a:gd name="connsiteX3641" fmla="*/ 1804650 w 10035679"/>
                <a:gd name="connsiteY3641" fmla="*/ 1316798 h 5893281"/>
                <a:gd name="connsiteX3642" fmla="*/ 1804650 w 10035679"/>
                <a:gd name="connsiteY3642" fmla="*/ 1341551 h 5893281"/>
                <a:gd name="connsiteX3643" fmla="*/ 1814912 w 10035679"/>
                <a:gd name="connsiteY3643" fmla="*/ 1347590 h 5893281"/>
                <a:gd name="connsiteX3644" fmla="*/ 1822761 w 10035679"/>
                <a:gd name="connsiteY3644" fmla="*/ 1359666 h 5893281"/>
                <a:gd name="connsiteX3645" fmla="*/ 1828800 w 10035679"/>
                <a:gd name="connsiteY3645" fmla="*/ 1365703 h 5893281"/>
                <a:gd name="connsiteX3646" fmla="*/ 1836647 w 10035679"/>
                <a:gd name="connsiteY3646" fmla="*/ 1380194 h 5893281"/>
                <a:gd name="connsiteX3647" fmla="*/ 1875289 w 10035679"/>
                <a:gd name="connsiteY3647" fmla="*/ 1380194 h 5893281"/>
                <a:gd name="connsiteX3648" fmla="*/ 1899439 w 10035679"/>
                <a:gd name="connsiteY3648" fmla="*/ 1386231 h 5893281"/>
                <a:gd name="connsiteX3649" fmla="*/ 1923590 w 10035679"/>
                <a:gd name="connsiteY3649" fmla="*/ 1390457 h 5893281"/>
                <a:gd name="connsiteX3650" fmla="*/ 1947739 w 10035679"/>
                <a:gd name="connsiteY3650" fmla="*/ 1394683 h 5893281"/>
                <a:gd name="connsiteX3651" fmla="*/ 1983965 w 10035679"/>
                <a:gd name="connsiteY3651" fmla="*/ 1394683 h 5893281"/>
                <a:gd name="connsiteX3652" fmla="*/ 1988191 w 10035679"/>
                <a:gd name="connsiteY3652" fmla="*/ 1390457 h 5893281"/>
                <a:gd name="connsiteX3653" fmla="*/ 1990004 w 10035679"/>
                <a:gd name="connsiteY3653" fmla="*/ 1386231 h 5893281"/>
                <a:gd name="connsiteX3654" fmla="*/ 1994229 w 10035679"/>
                <a:gd name="connsiteY3654" fmla="*/ 1384420 h 5893281"/>
                <a:gd name="connsiteX3655" fmla="*/ 1998455 w 10035679"/>
                <a:gd name="connsiteY3655" fmla="*/ 1380194 h 5893281"/>
                <a:gd name="connsiteX3656" fmla="*/ 1998455 w 10035679"/>
                <a:gd name="connsiteY3656" fmla="*/ 1355440 h 5893281"/>
                <a:gd name="connsiteX3657" fmla="*/ 2044944 w 10035679"/>
                <a:gd name="connsiteY3657" fmla="*/ 1355440 h 5893281"/>
                <a:gd name="connsiteX3658" fmla="*/ 2058830 w 10035679"/>
                <a:gd name="connsiteY3658" fmla="*/ 1386231 h 5893281"/>
                <a:gd name="connsiteX3659" fmla="*/ 2075132 w 10035679"/>
                <a:gd name="connsiteY3659" fmla="*/ 1418834 h 5893281"/>
                <a:gd name="connsiteX3660" fmla="*/ 2079358 w 10035679"/>
                <a:gd name="connsiteY3660" fmla="*/ 1404345 h 5893281"/>
                <a:gd name="connsiteX3661" fmla="*/ 2079358 w 10035679"/>
                <a:gd name="connsiteY3661" fmla="*/ 1398306 h 5893281"/>
                <a:gd name="connsiteX3662" fmla="*/ 2083586 w 10035679"/>
                <a:gd name="connsiteY3662" fmla="*/ 1386231 h 5893281"/>
                <a:gd name="connsiteX3663" fmla="*/ 2083586 w 10035679"/>
                <a:gd name="connsiteY3663" fmla="*/ 1380194 h 5893281"/>
                <a:gd name="connsiteX3664" fmla="*/ 2107735 w 10035679"/>
                <a:gd name="connsiteY3664" fmla="*/ 1380194 h 5893281"/>
                <a:gd name="connsiteX3665" fmla="*/ 2107735 w 10035679"/>
                <a:gd name="connsiteY3665" fmla="*/ 1351816 h 5893281"/>
                <a:gd name="connsiteX3666" fmla="*/ 2107735 w 10035679"/>
                <a:gd name="connsiteY3666" fmla="*/ 1319213 h 5893281"/>
                <a:gd name="connsiteX3667" fmla="*/ 2111963 w 10035679"/>
                <a:gd name="connsiteY3667" fmla="*/ 1290838 h 5893281"/>
                <a:gd name="connsiteX3668" fmla="*/ 2107735 w 10035679"/>
                <a:gd name="connsiteY3668" fmla="*/ 1276347 h 5893281"/>
                <a:gd name="connsiteX3669" fmla="*/ 2083586 w 10035679"/>
                <a:gd name="connsiteY3669" fmla="*/ 1247969 h 5893281"/>
                <a:gd name="connsiteX3670" fmla="*/ 2065472 w 10035679"/>
                <a:gd name="connsiteY3670" fmla="*/ 1217178 h 5893281"/>
                <a:gd name="connsiteX3671" fmla="*/ 2061246 w 10035679"/>
                <a:gd name="connsiteY3671" fmla="*/ 1180348 h 5893281"/>
                <a:gd name="connsiteX3672" fmla="*/ 2069095 w 10035679"/>
                <a:gd name="connsiteY3672" fmla="*/ 1145330 h 5893281"/>
                <a:gd name="connsiteX3673" fmla="*/ 2093246 w 10035679"/>
                <a:gd name="connsiteY3673" fmla="*/ 1106690 h 5893281"/>
                <a:gd name="connsiteX3674" fmla="*/ 2111358 w 10035679"/>
                <a:gd name="connsiteY3674" fmla="*/ 1098237 h 5893281"/>
                <a:gd name="connsiteX3675" fmla="*/ 2131885 w 10035679"/>
                <a:gd name="connsiteY3675" fmla="*/ 1092198 h 5893281"/>
                <a:gd name="connsiteX3676" fmla="*/ 1724940 w 10035679"/>
                <a:gd name="connsiteY3676" fmla="*/ 989554 h 5893281"/>
                <a:gd name="connsiteX3677" fmla="*/ 1767202 w 10035679"/>
                <a:gd name="connsiteY3677" fmla="*/ 1018533 h 5893281"/>
                <a:gd name="connsiteX3678" fmla="*/ 1793768 w 10035679"/>
                <a:gd name="connsiteY3678" fmla="*/ 1052949 h 5893281"/>
                <a:gd name="connsiteX3679" fmla="*/ 1807654 w 10035679"/>
                <a:gd name="connsiteY3679" fmla="*/ 1095814 h 5893281"/>
                <a:gd name="connsiteX3680" fmla="*/ 1817917 w 10035679"/>
                <a:gd name="connsiteY3680" fmla="*/ 1151360 h 5893281"/>
                <a:gd name="connsiteX3681" fmla="*/ 1828182 w 10035679"/>
                <a:gd name="connsiteY3681" fmla="*/ 1206303 h 5893281"/>
                <a:gd name="connsiteX3682" fmla="*/ 1860182 w 10035679"/>
                <a:gd name="connsiteY3682" fmla="*/ 1210529 h 5893281"/>
                <a:gd name="connsiteX3683" fmla="*/ 1880709 w 10035679"/>
                <a:gd name="connsiteY3683" fmla="*/ 1214153 h 5893281"/>
                <a:gd name="connsiteX3684" fmla="*/ 1898821 w 10035679"/>
                <a:gd name="connsiteY3684" fmla="*/ 1228643 h 5893281"/>
                <a:gd name="connsiteX3685" fmla="*/ 1909086 w 10035679"/>
                <a:gd name="connsiteY3685" fmla="*/ 1247358 h 5893281"/>
                <a:gd name="connsiteX3686" fmla="*/ 1913312 w 10035679"/>
                <a:gd name="connsiteY3686" fmla="*/ 1277548 h 5893281"/>
                <a:gd name="connsiteX3687" fmla="*/ 1907273 w 10035679"/>
                <a:gd name="connsiteY3687" fmla="*/ 1277548 h 5893281"/>
                <a:gd name="connsiteX3688" fmla="*/ 1903047 w 10035679"/>
                <a:gd name="connsiteY3688" fmla="*/ 1275735 h 5893281"/>
                <a:gd name="connsiteX3689" fmla="*/ 1898821 w 10035679"/>
                <a:gd name="connsiteY3689" fmla="*/ 1271509 h 5893281"/>
                <a:gd name="connsiteX3690" fmla="*/ 1894595 w 10035679"/>
                <a:gd name="connsiteY3690" fmla="*/ 1267283 h 5893281"/>
                <a:gd name="connsiteX3691" fmla="*/ 1888559 w 10035679"/>
                <a:gd name="connsiteY3691" fmla="*/ 1263660 h 5893281"/>
                <a:gd name="connsiteX3692" fmla="*/ 1888559 w 10035679"/>
                <a:gd name="connsiteY3692" fmla="*/ 1277548 h 5893281"/>
                <a:gd name="connsiteX3693" fmla="*/ 1894595 w 10035679"/>
                <a:gd name="connsiteY3693" fmla="*/ 1286000 h 5893281"/>
                <a:gd name="connsiteX3694" fmla="*/ 1898821 w 10035679"/>
                <a:gd name="connsiteY3694" fmla="*/ 1290226 h 5893281"/>
                <a:gd name="connsiteX3695" fmla="*/ 1903047 w 10035679"/>
                <a:gd name="connsiteY3695" fmla="*/ 1290226 h 5893281"/>
                <a:gd name="connsiteX3696" fmla="*/ 1903047 w 10035679"/>
                <a:gd name="connsiteY3696" fmla="*/ 1296263 h 5893281"/>
                <a:gd name="connsiteX3697" fmla="*/ 1903047 w 10035679"/>
                <a:gd name="connsiteY3697" fmla="*/ 1300491 h 5893281"/>
                <a:gd name="connsiteX3698" fmla="*/ 1907273 w 10035679"/>
                <a:gd name="connsiteY3698" fmla="*/ 1310150 h 5893281"/>
                <a:gd name="connsiteX3699" fmla="*/ 1888559 w 10035679"/>
                <a:gd name="connsiteY3699" fmla="*/ 1314376 h 5893281"/>
                <a:gd name="connsiteX3700" fmla="*/ 1870445 w 10035679"/>
                <a:gd name="connsiteY3700" fmla="*/ 1318602 h 5893281"/>
                <a:gd name="connsiteX3701" fmla="*/ 1850520 w 10035679"/>
                <a:gd name="connsiteY3701" fmla="*/ 1318602 h 5893281"/>
                <a:gd name="connsiteX3702" fmla="*/ 1813691 w 10035679"/>
                <a:gd name="connsiteY3702" fmla="*/ 1304112 h 5893281"/>
                <a:gd name="connsiteX3703" fmla="*/ 1779278 w 10035679"/>
                <a:gd name="connsiteY3703" fmla="*/ 1300491 h 5893281"/>
                <a:gd name="connsiteX3704" fmla="*/ 1738826 w 10035679"/>
                <a:gd name="connsiteY3704" fmla="*/ 1306527 h 5893281"/>
                <a:gd name="connsiteX3705" fmla="*/ 1700184 w 10035679"/>
                <a:gd name="connsiteY3705" fmla="*/ 1318602 h 5893281"/>
                <a:gd name="connsiteX3706" fmla="*/ 1661545 w 10035679"/>
                <a:gd name="connsiteY3706" fmla="*/ 1324639 h 5893281"/>
                <a:gd name="connsiteX3707" fmla="*/ 1619282 w 10035679"/>
                <a:gd name="connsiteY3707" fmla="*/ 1324639 h 5893281"/>
                <a:gd name="connsiteX3708" fmla="*/ 1570378 w 10035679"/>
                <a:gd name="connsiteY3708" fmla="*/ 1310150 h 5893281"/>
                <a:gd name="connsiteX3709" fmla="*/ 1544415 w 10035679"/>
                <a:gd name="connsiteY3709" fmla="*/ 1304112 h 5893281"/>
                <a:gd name="connsiteX3710" fmla="*/ 1523887 w 10035679"/>
                <a:gd name="connsiteY3710" fmla="*/ 1300491 h 5893281"/>
                <a:gd name="connsiteX3711" fmla="*/ 1505775 w 10035679"/>
                <a:gd name="connsiteY3711" fmla="*/ 1296263 h 5893281"/>
                <a:gd name="connsiteX3712" fmla="*/ 1489474 w 10035679"/>
                <a:gd name="connsiteY3712" fmla="*/ 1286000 h 5893281"/>
                <a:gd name="connsiteX3713" fmla="*/ 1477398 w 10035679"/>
                <a:gd name="connsiteY3713" fmla="*/ 1263660 h 5893281"/>
                <a:gd name="connsiteX3714" fmla="*/ 1485248 w 10035679"/>
                <a:gd name="connsiteY3714" fmla="*/ 1263660 h 5893281"/>
                <a:gd name="connsiteX3715" fmla="*/ 1503964 w 10035679"/>
                <a:gd name="connsiteY3715" fmla="*/ 1247358 h 5893281"/>
                <a:gd name="connsiteX3716" fmla="*/ 1529926 w 10035679"/>
                <a:gd name="connsiteY3716" fmla="*/ 1238906 h 5893281"/>
                <a:gd name="connsiteX3717" fmla="*/ 1562528 w 10035679"/>
                <a:gd name="connsiteY3717" fmla="*/ 1234680 h 5893281"/>
                <a:gd name="connsiteX3718" fmla="*/ 1595131 w 10035679"/>
                <a:gd name="connsiteY3718" fmla="*/ 1232870 h 5893281"/>
                <a:gd name="connsiteX3719" fmla="*/ 1595131 w 10035679"/>
                <a:gd name="connsiteY3719" fmla="*/ 1224415 h 5893281"/>
                <a:gd name="connsiteX3720" fmla="*/ 1580641 w 10035679"/>
                <a:gd name="connsiteY3720" fmla="*/ 1214153 h 5893281"/>
                <a:gd name="connsiteX3721" fmla="*/ 1570378 w 10035679"/>
                <a:gd name="connsiteY3721" fmla="*/ 1206303 h 5893281"/>
                <a:gd name="connsiteX3722" fmla="*/ 1556490 w 10035679"/>
                <a:gd name="connsiteY3722" fmla="*/ 1204492 h 5893281"/>
                <a:gd name="connsiteX3723" fmla="*/ 1529926 w 10035679"/>
                <a:gd name="connsiteY3723" fmla="*/ 1200267 h 5893281"/>
                <a:gd name="connsiteX3724" fmla="*/ 1517850 w 10035679"/>
                <a:gd name="connsiteY3724" fmla="*/ 1200267 h 5893281"/>
                <a:gd name="connsiteX3725" fmla="*/ 1491889 w 10035679"/>
                <a:gd name="connsiteY3725" fmla="*/ 1200267 h 5893281"/>
                <a:gd name="connsiteX3726" fmla="*/ 1461097 w 10035679"/>
                <a:gd name="connsiteY3726" fmla="*/ 1200267 h 5893281"/>
                <a:gd name="connsiteX3727" fmla="*/ 1456871 w 10035679"/>
                <a:gd name="connsiteY3727" fmla="*/ 1177926 h 5893281"/>
                <a:gd name="connsiteX3728" fmla="*/ 1447211 w 10035679"/>
                <a:gd name="connsiteY3728" fmla="*/ 1157399 h 5893281"/>
                <a:gd name="connsiteX3729" fmla="*/ 1438757 w 10035679"/>
                <a:gd name="connsiteY3729" fmla="*/ 1138682 h 5893281"/>
                <a:gd name="connsiteX3730" fmla="*/ 1432720 w 10035679"/>
                <a:gd name="connsiteY3730" fmla="*/ 1118155 h 5893281"/>
                <a:gd name="connsiteX3731" fmla="*/ 1432720 w 10035679"/>
                <a:gd name="connsiteY3731" fmla="*/ 1081928 h 5893281"/>
                <a:gd name="connsiteX3732" fmla="*/ 1447211 w 10035679"/>
                <a:gd name="connsiteY3732" fmla="*/ 1061401 h 5893281"/>
                <a:gd name="connsiteX3733" fmla="*/ 1461097 w 10035679"/>
                <a:gd name="connsiteY3733" fmla="*/ 1036647 h 5893281"/>
                <a:gd name="connsiteX3734" fmla="*/ 1477398 w 10035679"/>
                <a:gd name="connsiteY3734" fmla="*/ 1014307 h 5893281"/>
                <a:gd name="connsiteX3735" fmla="*/ 1499736 w 10035679"/>
                <a:gd name="connsiteY3735" fmla="*/ 999818 h 5893281"/>
                <a:gd name="connsiteX3736" fmla="*/ 1523887 w 10035679"/>
                <a:gd name="connsiteY3736" fmla="*/ 1004044 h 5893281"/>
                <a:gd name="connsiteX3737" fmla="*/ 1529926 w 10035679"/>
                <a:gd name="connsiteY3737" fmla="*/ 1004044 h 5893281"/>
                <a:gd name="connsiteX3738" fmla="*/ 1529926 w 10035679"/>
                <a:gd name="connsiteY3738" fmla="*/ 1010081 h 5893281"/>
                <a:gd name="connsiteX3739" fmla="*/ 1529926 w 10035679"/>
                <a:gd name="connsiteY3739" fmla="*/ 1014307 h 5893281"/>
                <a:gd name="connsiteX3740" fmla="*/ 1528113 w 10035679"/>
                <a:gd name="connsiteY3740" fmla="*/ 1014307 h 5893281"/>
                <a:gd name="connsiteX3741" fmla="*/ 1528113 w 10035679"/>
                <a:gd name="connsiteY3741" fmla="*/ 1018533 h 5893281"/>
                <a:gd name="connsiteX3742" fmla="*/ 1529926 w 10035679"/>
                <a:gd name="connsiteY3742" fmla="*/ 1022156 h 5893281"/>
                <a:gd name="connsiteX3743" fmla="*/ 1529926 w 10035679"/>
                <a:gd name="connsiteY3743" fmla="*/ 1028798 h 5893281"/>
                <a:gd name="connsiteX3744" fmla="*/ 1548038 w 10035679"/>
                <a:gd name="connsiteY3744" fmla="*/ 1028798 h 5893281"/>
                <a:gd name="connsiteX3745" fmla="*/ 1572791 w 10035679"/>
                <a:gd name="connsiteY3745" fmla="*/ 1028798 h 5893281"/>
                <a:gd name="connsiteX3746" fmla="*/ 1595131 w 10035679"/>
                <a:gd name="connsiteY3746" fmla="*/ 1028798 h 5893281"/>
                <a:gd name="connsiteX3747" fmla="*/ 1609017 w 10035679"/>
                <a:gd name="connsiteY3747" fmla="*/ 1028798 h 5893281"/>
                <a:gd name="connsiteX3748" fmla="*/ 1615056 w 10035679"/>
                <a:gd name="connsiteY3748" fmla="*/ 1032421 h 5893281"/>
                <a:gd name="connsiteX3749" fmla="*/ 1619282 w 10035679"/>
                <a:gd name="connsiteY3749" fmla="*/ 1036647 h 5893281"/>
                <a:gd name="connsiteX3750" fmla="*/ 1623508 w 10035679"/>
                <a:gd name="connsiteY3750" fmla="*/ 1042684 h 5893281"/>
                <a:gd name="connsiteX3751" fmla="*/ 1627131 w 10035679"/>
                <a:gd name="connsiteY3751" fmla="*/ 1051138 h 5893281"/>
                <a:gd name="connsiteX3752" fmla="*/ 1633168 w 10035679"/>
                <a:gd name="connsiteY3752" fmla="*/ 1052949 h 5893281"/>
                <a:gd name="connsiteX3753" fmla="*/ 1641620 w 10035679"/>
                <a:gd name="connsiteY3753" fmla="*/ 1061401 h 5893281"/>
                <a:gd name="connsiteX3754" fmla="*/ 1643433 w 10035679"/>
                <a:gd name="connsiteY3754" fmla="*/ 1051138 h 5893281"/>
                <a:gd name="connsiteX3755" fmla="*/ 1647659 w 10035679"/>
                <a:gd name="connsiteY3755" fmla="*/ 1046910 h 5893281"/>
                <a:gd name="connsiteX3756" fmla="*/ 1655508 w 10035679"/>
                <a:gd name="connsiteY3756" fmla="*/ 1042684 h 5893281"/>
                <a:gd name="connsiteX3757" fmla="*/ 1657921 w 10035679"/>
                <a:gd name="connsiteY3757" fmla="*/ 1039063 h 5893281"/>
                <a:gd name="connsiteX3758" fmla="*/ 1669997 w 10035679"/>
                <a:gd name="connsiteY3758" fmla="*/ 1039063 h 5893281"/>
                <a:gd name="connsiteX3759" fmla="*/ 1680262 w 10035679"/>
                <a:gd name="connsiteY3759" fmla="*/ 1036647 h 5893281"/>
                <a:gd name="connsiteX3760" fmla="*/ 1694147 w 10035679"/>
                <a:gd name="connsiteY3760" fmla="*/ 1065024 h 5893281"/>
                <a:gd name="connsiteX3761" fmla="*/ 1708638 w 10035679"/>
                <a:gd name="connsiteY3761" fmla="*/ 1085551 h 5893281"/>
                <a:gd name="connsiteX3762" fmla="*/ 1718298 w 10035679"/>
                <a:gd name="connsiteY3762" fmla="*/ 1100042 h 5893281"/>
                <a:gd name="connsiteX3763" fmla="*/ 1722524 w 10035679"/>
                <a:gd name="connsiteY3763" fmla="*/ 1089778 h 5893281"/>
                <a:gd name="connsiteX3764" fmla="*/ 1724940 w 10035679"/>
                <a:gd name="connsiteY3764" fmla="*/ 1079513 h 5893281"/>
                <a:gd name="connsiteX3765" fmla="*/ 1724940 w 10035679"/>
                <a:gd name="connsiteY3765" fmla="*/ 1067439 h 5893281"/>
                <a:gd name="connsiteX3766" fmla="*/ 1724940 w 10035679"/>
                <a:gd name="connsiteY3766" fmla="*/ 1052949 h 5893281"/>
                <a:gd name="connsiteX3767" fmla="*/ 1712260 w 10035679"/>
                <a:gd name="connsiteY3767" fmla="*/ 1032421 h 5893281"/>
                <a:gd name="connsiteX3768" fmla="*/ 1714675 w 10035679"/>
                <a:gd name="connsiteY3768" fmla="*/ 1010081 h 5893281"/>
                <a:gd name="connsiteX3769" fmla="*/ 1765392 w 10035679"/>
                <a:gd name="connsiteY3769" fmla="*/ 956951 h 5893281"/>
                <a:gd name="connsiteX3770" fmla="*/ 1781694 w 10035679"/>
                <a:gd name="connsiteY3770" fmla="*/ 956951 h 5893281"/>
                <a:gd name="connsiteX3771" fmla="*/ 1795580 w 10035679"/>
                <a:gd name="connsiteY3771" fmla="*/ 961177 h 5893281"/>
                <a:gd name="connsiteX3772" fmla="*/ 1810070 w 10035679"/>
                <a:gd name="connsiteY3772" fmla="*/ 965403 h 5893281"/>
                <a:gd name="connsiteX3773" fmla="*/ 1822146 w 10035679"/>
                <a:gd name="connsiteY3773" fmla="*/ 971442 h 5893281"/>
                <a:gd name="connsiteX3774" fmla="*/ 1823956 w 10035679"/>
                <a:gd name="connsiteY3774" fmla="*/ 981705 h 5893281"/>
                <a:gd name="connsiteX3775" fmla="*/ 1823956 w 10035679"/>
                <a:gd name="connsiteY3775" fmla="*/ 989555 h 5893281"/>
                <a:gd name="connsiteX3776" fmla="*/ 1828182 w 10035679"/>
                <a:gd name="connsiteY3776" fmla="*/ 999820 h 5893281"/>
                <a:gd name="connsiteX3777" fmla="*/ 1828182 w 10035679"/>
                <a:gd name="connsiteY3777" fmla="*/ 1014309 h 5893281"/>
                <a:gd name="connsiteX3778" fmla="*/ 1817920 w 10035679"/>
                <a:gd name="connsiteY3778" fmla="*/ 1014309 h 5893281"/>
                <a:gd name="connsiteX3779" fmla="*/ 1810070 w 10035679"/>
                <a:gd name="connsiteY3779" fmla="*/ 1018536 h 5893281"/>
                <a:gd name="connsiteX3780" fmla="*/ 1799806 w 10035679"/>
                <a:gd name="connsiteY3780" fmla="*/ 1018536 h 5893281"/>
                <a:gd name="connsiteX3781" fmla="*/ 1789543 w 10035679"/>
                <a:gd name="connsiteY3781" fmla="*/ 1022159 h 5893281"/>
                <a:gd name="connsiteX3782" fmla="*/ 1771429 w 10035679"/>
                <a:gd name="connsiteY3782" fmla="*/ 1004046 h 5893281"/>
                <a:gd name="connsiteX3783" fmla="*/ 1750902 w 10035679"/>
                <a:gd name="connsiteY3783" fmla="*/ 989555 h 5893281"/>
                <a:gd name="connsiteX3784" fmla="*/ 8645824 w 10035679"/>
                <a:gd name="connsiteY3784" fmla="*/ 942458 h 5893281"/>
                <a:gd name="connsiteX3785" fmla="*/ 8683861 w 10035679"/>
                <a:gd name="connsiteY3785" fmla="*/ 942458 h 5893281"/>
                <a:gd name="connsiteX3786" fmla="*/ 8716464 w 10035679"/>
                <a:gd name="connsiteY3786" fmla="*/ 950911 h 5893281"/>
                <a:gd name="connsiteX3787" fmla="*/ 8746651 w 10035679"/>
                <a:gd name="connsiteY3787" fmla="*/ 956949 h 5893281"/>
                <a:gd name="connsiteX3788" fmla="*/ 8755105 w 10035679"/>
                <a:gd name="connsiteY3788" fmla="*/ 989552 h 5893281"/>
                <a:gd name="connsiteX3789" fmla="*/ 8651861 w 10035679"/>
                <a:gd name="connsiteY3789" fmla="*/ 989552 h 5893281"/>
                <a:gd name="connsiteX3790" fmla="*/ 8647635 w 10035679"/>
                <a:gd name="connsiteY3790" fmla="*/ 979287 h 5893281"/>
                <a:gd name="connsiteX3791" fmla="*/ 8647635 w 10035679"/>
                <a:gd name="connsiteY3791" fmla="*/ 969025 h 5893281"/>
                <a:gd name="connsiteX3792" fmla="*/ 8645824 w 10035679"/>
                <a:gd name="connsiteY3792" fmla="*/ 956949 h 5893281"/>
                <a:gd name="connsiteX3793" fmla="*/ 6687231 w 10035679"/>
                <a:gd name="connsiteY3793" fmla="*/ 929787 h 5893281"/>
                <a:gd name="connsiteX3794" fmla="*/ 6709573 w 10035679"/>
                <a:gd name="connsiteY3794" fmla="*/ 938240 h 5893281"/>
                <a:gd name="connsiteX3795" fmla="*/ 6709573 w 10035679"/>
                <a:gd name="connsiteY3795" fmla="*/ 952732 h 5893281"/>
                <a:gd name="connsiteX3796" fmla="*/ 6701723 w 10035679"/>
                <a:gd name="connsiteY3796" fmla="*/ 952732 h 5893281"/>
                <a:gd name="connsiteX3797" fmla="*/ 6697496 w 10035679"/>
                <a:gd name="connsiteY3797" fmla="*/ 956959 h 5893281"/>
                <a:gd name="connsiteX3798" fmla="*/ 6695685 w 10035679"/>
                <a:gd name="connsiteY3798" fmla="*/ 958770 h 5893281"/>
                <a:gd name="connsiteX3799" fmla="*/ 6691459 w 10035679"/>
                <a:gd name="connsiteY3799" fmla="*/ 958770 h 5893281"/>
                <a:gd name="connsiteX3800" fmla="*/ 6687231 w 10035679"/>
                <a:gd name="connsiteY3800" fmla="*/ 958770 h 5893281"/>
                <a:gd name="connsiteX3801" fmla="*/ 6681193 w 10035679"/>
                <a:gd name="connsiteY3801" fmla="*/ 958770 h 5893281"/>
                <a:gd name="connsiteX3802" fmla="*/ 6681193 w 10035679"/>
                <a:gd name="connsiteY3802" fmla="*/ 948506 h 5893281"/>
                <a:gd name="connsiteX3803" fmla="*/ 6681193 w 10035679"/>
                <a:gd name="connsiteY3803" fmla="*/ 942467 h 5893281"/>
                <a:gd name="connsiteX3804" fmla="*/ 6683609 w 10035679"/>
                <a:gd name="connsiteY3804" fmla="*/ 938240 h 5893281"/>
                <a:gd name="connsiteX3805" fmla="*/ 2363725 w 10035679"/>
                <a:gd name="connsiteY3805" fmla="*/ 913485 h 5893281"/>
                <a:gd name="connsiteX3806" fmla="*/ 2363725 w 10035679"/>
                <a:gd name="connsiteY3806" fmla="*/ 919522 h 5893281"/>
                <a:gd name="connsiteX3807" fmla="*/ 2371574 w 10035679"/>
                <a:gd name="connsiteY3807" fmla="*/ 919522 h 5893281"/>
                <a:gd name="connsiteX3808" fmla="*/ 2367951 w 10035679"/>
                <a:gd name="connsiteY3808" fmla="*/ 956955 h 5893281"/>
                <a:gd name="connsiteX3809" fmla="*/ 2371574 w 10035679"/>
                <a:gd name="connsiteY3809" fmla="*/ 987748 h 5893281"/>
                <a:gd name="connsiteX3810" fmla="*/ 2386064 w 10035679"/>
                <a:gd name="connsiteY3810" fmla="*/ 1016125 h 5893281"/>
                <a:gd name="connsiteX3811" fmla="*/ 2392102 w 10035679"/>
                <a:gd name="connsiteY3811" fmla="*/ 1020351 h 5893281"/>
                <a:gd name="connsiteX3812" fmla="*/ 2399952 w 10035679"/>
                <a:gd name="connsiteY3812" fmla="*/ 1020351 h 5893281"/>
                <a:gd name="connsiteX3813" fmla="*/ 2405989 w 10035679"/>
                <a:gd name="connsiteY3813" fmla="*/ 1024577 h 5893281"/>
                <a:gd name="connsiteX3814" fmla="*/ 2418064 w 10035679"/>
                <a:gd name="connsiteY3814" fmla="*/ 1024577 h 5893281"/>
                <a:gd name="connsiteX3815" fmla="*/ 2418064 w 10035679"/>
                <a:gd name="connsiteY3815" fmla="*/ 938239 h 5893281"/>
                <a:gd name="connsiteX3816" fmla="*/ 2471194 w 10035679"/>
                <a:gd name="connsiteY3816" fmla="*/ 938239 h 5893281"/>
                <a:gd name="connsiteX3817" fmla="*/ 2480854 w 10035679"/>
                <a:gd name="connsiteY3817" fmla="*/ 962994 h 5893281"/>
                <a:gd name="connsiteX3818" fmla="*/ 2495345 w 10035679"/>
                <a:gd name="connsiteY3818" fmla="*/ 987748 h 5893281"/>
                <a:gd name="connsiteX3819" fmla="*/ 2509231 w 10035679"/>
                <a:gd name="connsiteY3819" fmla="*/ 1010086 h 5893281"/>
                <a:gd name="connsiteX3820" fmla="*/ 2533986 w 10035679"/>
                <a:gd name="connsiteY3820" fmla="*/ 1016125 h 5893281"/>
                <a:gd name="connsiteX3821" fmla="*/ 2533986 w 10035679"/>
                <a:gd name="connsiteY3821" fmla="*/ 1026388 h 5893281"/>
                <a:gd name="connsiteX3822" fmla="*/ 2537608 w 10035679"/>
                <a:gd name="connsiteY3822" fmla="*/ 1049330 h 5893281"/>
                <a:gd name="connsiteX3823" fmla="*/ 2541834 w 10035679"/>
                <a:gd name="connsiteY3823" fmla="*/ 1074086 h 5893281"/>
                <a:gd name="connsiteX3824" fmla="*/ 2541834 w 10035679"/>
                <a:gd name="connsiteY3824" fmla="*/ 1088576 h 5893281"/>
                <a:gd name="connsiteX3825" fmla="*/ 2547872 w 10035679"/>
                <a:gd name="connsiteY3825" fmla="*/ 1084349 h 5893281"/>
                <a:gd name="connsiteX3826" fmla="*/ 2552098 w 10035679"/>
                <a:gd name="connsiteY3826" fmla="*/ 1084349 h 5893281"/>
                <a:gd name="connsiteX3827" fmla="*/ 2555721 w 10035679"/>
                <a:gd name="connsiteY3827" fmla="*/ 1081934 h 5893281"/>
                <a:gd name="connsiteX3828" fmla="*/ 2558135 w 10035679"/>
                <a:gd name="connsiteY3828" fmla="*/ 1078312 h 5893281"/>
                <a:gd name="connsiteX3829" fmla="*/ 2562361 w 10035679"/>
                <a:gd name="connsiteY3829" fmla="*/ 1069858 h 5893281"/>
                <a:gd name="connsiteX3830" fmla="*/ 2565984 w 10035679"/>
                <a:gd name="connsiteY3830" fmla="*/ 1059595 h 5893281"/>
                <a:gd name="connsiteX3831" fmla="*/ 2570211 w 10035679"/>
                <a:gd name="connsiteY3831" fmla="*/ 1049330 h 5893281"/>
                <a:gd name="connsiteX3832" fmla="*/ 2572023 w 10035679"/>
                <a:gd name="connsiteY3832" fmla="*/ 1040878 h 5893281"/>
                <a:gd name="connsiteX3833" fmla="*/ 2580475 w 10035679"/>
                <a:gd name="connsiteY3833" fmla="*/ 1034842 h 5893281"/>
                <a:gd name="connsiteX3834" fmla="*/ 2586512 w 10035679"/>
                <a:gd name="connsiteY3834" fmla="*/ 1030614 h 5893281"/>
                <a:gd name="connsiteX3835" fmla="*/ 2598587 w 10035679"/>
                <a:gd name="connsiteY3835" fmla="*/ 1026388 h 5893281"/>
                <a:gd name="connsiteX3836" fmla="*/ 2604626 w 10035679"/>
                <a:gd name="connsiteY3836" fmla="*/ 1020351 h 5893281"/>
                <a:gd name="connsiteX3837" fmla="*/ 2612475 w 10035679"/>
                <a:gd name="connsiteY3837" fmla="*/ 1016125 h 5893281"/>
                <a:gd name="connsiteX3838" fmla="*/ 2604626 w 10035679"/>
                <a:gd name="connsiteY3838" fmla="*/ 1016125 h 5893281"/>
                <a:gd name="connsiteX3839" fmla="*/ 2604626 w 10035679"/>
                <a:gd name="connsiteY3839" fmla="*/ 1010086 h 5893281"/>
                <a:gd name="connsiteX3840" fmla="*/ 2586512 w 10035679"/>
                <a:gd name="connsiteY3840" fmla="*/ 1016125 h 5893281"/>
                <a:gd name="connsiteX3841" fmla="*/ 2576249 w 10035679"/>
                <a:gd name="connsiteY3841" fmla="*/ 1024577 h 5893281"/>
                <a:gd name="connsiteX3842" fmla="*/ 2562361 w 10035679"/>
                <a:gd name="connsiteY3842" fmla="*/ 1034842 h 5893281"/>
                <a:gd name="connsiteX3843" fmla="*/ 2541834 w 10035679"/>
                <a:gd name="connsiteY3843" fmla="*/ 1040878 h 5893281"/>
                <a:gd name="connsiteX3844" fmla="*/ 2537608 w 10035679"/>
                <a:gd name="connsiteY3844" fmla="*/ 1010086 h 5893281"/>
                <a:gd name="connsiteX3845" fmla="*/ 2533986 w 10035679"/>
                <a:gd name="connsiteY3845" fmla="*/ 987748 h 5893281"/>
                <a:gd name="connsiteX3846" fmla="*/ 2527948 w 10035679"/>
                <a:gd name="connsiteY3846" fmla="*/ 969031 h 5893281"/>
                <a:gd name="connsiteX3847" fmla="*/ 2519495 w 10035679"/>
                <a:gd name="connsiteY3847" fmla="*/ 944277 h 5893281"/>
                <a:gd name="connsiteX3848" fmla="*/ 2527948 w 10035679"/>
                <a:gd name="connsiteY3848" fmla="*/ 942465 h 5893281"/>
                <a:gd name="connsiteX3849" fmla="*/ 2529758 w 10035679"/>
                <a:gd name="connsiteY3849" fmla="*/ 942465 h 5893281"/>
                <a:gd name="connsiteX3850" fmla="*/ 2537608 w 10035679"/>
                <a:gd name="connsiteY3850" fmla="*/ 938239 h 5893281"/>
                <a:gd name="connsiteX3851" fmla="*/ 2547872 w 10035679"/>
                <a:gd name="connsiteY3851" fmla="*/ 938239 h 5893281"/>
                <a:gd name="connsiteX3852" fmla="*/ 2558135 w 10035679"/>
                <a:gd name="connsiteY3852" fmla="*/ 944277 h 5893281"/>
                <a:gd name="connsiteX3853" fmla="*/ 2565984 w 10035679"/>
                <a:gd name="connsiteY3853" fmla="*/ 948503 h 5893281"/>
                <a:gd name="connsiteX3854" fmla="*/ 2576249 w 10035679"/>
                <a:gd name="connsiteY3854" fmla="*/ 952729 h 5893281"/>
                <a:gd name="connsiteX3855" fmla="*/ 2586512 w 10035679"/>
                <a:gd name="connsiteY3855" fmla="*/ 956955 h 5893281"/>
                <a:gd name="connsiteX3856" fmla="*/ 2598587 w 10035679"/>
                <a:gd name="connsiteY3856" fmla="*/ 958766 h 5893281"/>
                <a:gd name="connsiteX3857" fmla="*/ 2612475 w 10035679"/>
                <a:gd name="connsiteY3857" fmla="*/ 983522 h 5893281"/>
                <a:gd name="connsiteX3858" fmla="*/ 2626964 w 10035679"/>
                <a:gd name="connsiteY3858" fmla="*/ 1012502 h 5893281"/>
                <a:gd name="connsiteX3859" fmla="*/ 2637229 w 10035679"/>
                <a:gd name="connsiteY3859" fmla="*/ 1039068 h 5893281"/>
                <a:gd name="connsiteX3860" fmla="*/ 2651115 w 10035679"/>
                <a:gd name="connsiteY3860" fmla="*/ 1055369 h 5893281"/>
                <a:gd name="connsiteX3861" fmla="*/ 2657153 w 10035679"/>
                <a:gd name="connsiteY3861" fmla="*/ 1059595 h 5893281"/>
                <a:gd name="connsiteX3862" fmla="*/ 2669226 w 10035679"/>
                <a:gd name="connsiteY3862" fmla="*/ 1059595 h 5893281"/>
                <a:gd name="connsiteX3863" fmla="*/ 2679491 w 10035679"/>
                <a:gd name="connsiteY3863" fmla="*/ 1059595 h 5893281"/>
                <a:gd name="connsiteX3864" fmla="*/ 2689756 w 10035679"/>
                <a:gd name="connsiteY3864" fmla="*/ 1059595 h 5893281"/>
                <a:gd name="connsiteX3865" fmla="*/ 2695793 w 10035679"/>
                <a:gd name="connsiteY3865" fmla="*/ 1059595 h 5893281"/>
                <a:gd name="connsiteX3866" fmla="*/ 2703642 w 10035679"/>
                <a:gd name="connsiteY3866" fmla="*/ 1063821 h 5893281"/>
                <a:gd name="connsiteX3867" fmla="*/ 2738056 w 10035679"/>
                <a:gd name="connsiteY3867" fmla="*/ 1088576 h 5893281"/>
                <a:gd name="connsiteX3868" fmla="*/ 2766432 w 10035679"/>
                <a:gd name="connsiteY3868" fmla="*/ 1121180 h 5893281"/>
                <a:gd name="connsiteX3869" fmla="*/ 2799035 w 10035679"/>
                <a:gd name="connsiteY3869" fmla="*/ 1150161 h 5893281"/>
                <a:gd name="connsiteX3870" fmla="*/ 2799035 w 10035679"/>
                <a:gd name="connsiteY3870" fmla="*/ 1174914 h 5893281"/>
                <a:gd name="connsiteX3871" fmla="*/ 2827412 w 10035679"/>
                <a:gd name="connsiteY3871" fmla="*/ 1185179 h 5893281"/>
                <a:gd name="connsiteX3872" fmla="*/ 2851563 w 10035679"/>
                <a:gd name="connsiteY3872" fmla="*/ 1199667 h 5893281"/>
                <a:gd name="connsiteX3873" fmla="*/ 2866054 w 10035679"/>
                <a:gd name="connsiteY3873" fmla="*/ 1222009 h 5893281"/>
                <a:gd name="connsiteX3874" fmla="*/ 2884166 w 10035679"/>
                <a:gd name="connsiteY3874" fmla="*/ 1246762 h 5893281"/>
                <a:gd name="connsiteX3875" fmla="*/ 2898053 w 10035679"/>
                <a:gd name="connsiteY3875" fmla="*/ 1271517 h 5893281"/>
                <a:gd name="connsiteX3876" fmla="*/ 2916769 w 10035679"/>
                <a:gd name="connsiteY3876" fmla="*/ 1293856 h 5893281"/>
                <a:gd name="connsiteX3877" fmla="*/ 2904091 w 10035679"/>
                <a:gd name="connsiteY3877" fmla="*/ 1308347 h 5893281"/>
                <a:gd name="connsiteX3878" fmla="*/ 2898053 w 10035679"/>
                <a:gd name="connsiteY3878" fmla="*/ 1314986 h 5893281"/>
                <a:gd name="connsiteX3879" fmla="*/ 2894430 w 10035679"/>
                <a:gd name="connsiteY3879" fmla="*/ 1325251 h 5893281"/>
                <a:gd name="connsiteX3880" fmla="*/ 2890205 w 10035679"/>
                <a:gd name="connsiteY3880" fmla="*/ 1333100 h 5893281"/>
                <a:gd name="connsiteX3881" fmla="*/ 2904091 w 10035679"/>
                <a:gd name="connsiteY3881" fmla="*/ 1357854 h 5893281"/>
                <a:gd name="connsiteX3882" fmla="*/ 2926430 w 10035679"/>
                <a:gd name="connsiteY3882" fmla="*/ 1376571 h 5893281"/>
                <a:gd name="connsiteX3883" fmla="*/ 2954806 w 10035679"/>
                <a:gd name="connsiteY3883" fmla="*/ 1386834 h 5893281"/>
                <a:gd name="connsiteX3884" fmla="*/ 2954806 w 10035679"/>
                <a:gd name="connsiteY3884" fmla="*/ 1397099 h 5893281"/>
                <a:gd name="connsiteX3885" fmla="*/ 2954806 w 10035679"/>
                <a:gd name="connsiteY3885" fmla="*/ 1401326 h 5893281"/>
                <a:gd name="connsiteX3886" fmla="*/ 2959032 w 10035679"/>
                <a:gd name="connsiteY3886" fmla="*/ 1404949 h 5893281"/>
                <a:gd name="connsiteX3887" fmla="*/ 2959032 w 10035679"/>
                <a:gd name="connsiteY3887" fmla="*/ 1407365 h 5893281"/>
                <a:gd name="connsiteX3888" fmla="*/ 2960845 w 10035679"/>
                <a:gd name="connsiteY3888" fmla="*/ 1411591 h 5893281"/>
                <a:gd name="connsiteX3889" fmla="*/ 2969297 w 10035679"/>
                <a:gd name="connsiteY3889" fmla="*/ 1415817 h 5893281"/>
                <a:gd name="connsiteX3890" fmla="*/ 2975334 w 10035679"/>
                <a:gd name="connsiteY3890" fmla="*/ 1421853 h 5893281"/>
                <a:gd name="connsiteX3891" fmla="*/ 2987410 w 10035679"/>
                <a:gd name="connsiteY3891" fmla="*/ 1426080 h 5893281"/>
                <a:gd name="connsiteX3892" fmla="*/ 2993448 w 10035679"/>
                <a:gd name="connsiteY3892" fmla="*/ 1429703 h 5893281"/>
                <a:gd name="connsiteX3893" fmla="*/ 3001297 w 10035679"/>
                <a:gd name="connsiteY3893" fmla="*/ 1436344 h 5893281"/>
                <a:gd name="connsiteX3894" fmla="*/ 3003711 w 10035679"/>
                <a:gd name="connsiteY3894" fmla="*/ 1439967 h 5893281"/>
                <a:gd name="connsiteX3895" fmla="*/ 3007939 w 10035679"/>
                <a:gd name="connsiteY3895" fmla="*/ 1448419 h 5893281"/>
                <a:gd name="connsiteX3896" fmla="*/ 3003711 w 10035679"/>
                <a:gd name="connsiteY3896" fmla="*/ 1450231 h 5893281"/>
                <a:gd name="connsiteX3897" fmla="*/ 3003711 w 10035679"/>
                <a:gd name="connsiteY3897" fmla="*/ 1454456 h 5893281"/>
                <a:gd name="connsiteX3898" fmla="*/ 3003711 w 10035679"/>
                <a:gd name="connsiteY3898" fmla="*/ 1458685 h 5893281"/>
                <a:gd name="connsiteX3899" fmla="*/ 3007939 w 10035679"/>
                <a:gd name="connsiteY3899" fmla="*/ 1462911 h 5893281"/>
                <a:gd name="connsiteX3900" fmla="*/ 3015786 w 10035679"/>
                <a:gd name="connsiteY3900" fmla="*/ 1464722 h 5893281"/>
                <a:gd name="connsiteX3901" fmla="*/ 3026051 w 10035679"/>
                <a:gd name="connsiteY3901" fmla="*/ 1468948 h 5893281"/>
                <a:gd name="connsiteX3902" fmla="*/ 3032088 w 10035679"/>
                <a:gd name="connsiteY3902" fmla="*/ 1473174 h 5893281"/>
                <a:gd name="connsiteX3903" fmla="*/ 3044163 w 10035679"/>
                <a:gd name="connsiteY3903" fmla="*/ 1473174 h 5893281"/>
                <a:gd name="connsiteX3904" fmla="*/ 3054428 w 10035679"/>
                <a:gd name="connsiteY3904" fmla="*/ 1473174 h 5893281"/>
                <a:gd name="connsiteX3905" fmla="*/ 3039938 w 10035679"/>
                <a:gd name="connsiteY3905" fmla="*/ 1569776 h 5893281"/>
                <a:gd name="connsiteX3906" fmla="*/ 3029675 w 10035679"/>
                <a:gd name="connsiteY3906" fmla="*/ 1574002 h 5893281"/>
                <a:gd name="connsiteX3907" fmla="*/ 3017599 w 10035679"/>
                <a:gd name="connsiteY3907" fmla="*/ 1574002 h 5893281"/>
                <a:gd name="connsiteX3908" fmla="*/ 3007939 w 10035679"/>
                <a:gd name="connsiteY3908" fmla="*/ 1575813 h 5893281"/>
                <a:gd name="connsiteX3909" fmla="*/ 2993448 w 10035679"/>
                <a:gd name="connsiteY3909" fmla="*/ 1575813 h 5893281"/>
                <a:gd name="connsiteX3910" fmla="*/ 2979562 w 10035679"/>
                <a:gd name="connsiteY3910" fmla="*/ 1559511 h 5893281"/>
                <a:gd name="connsiteX3911" fmla="*/ 2960845 w 10035679"/>
                <a:gd name="connsiteY3911" fmla="*/ 1540795 h 5893281"/>
                <a:gd name="connsiteX3912" fmla="*/ 2946957 w 10035679"/>
                <a:gd name="connsiteY3912" fmla="*/ 1522683 h 5893281"/>
                <a:gd name="connsiteX3913" fmla="*/ 2936694 w 10035679"/>
                <a:gd name="connsiteY3913" fmla="*/ 1497930 h 5893281"/>
                <a:gd name="connsiteX3914" fmla="*/ 2922808 w 10035679"/>
                <a:gd name="connsiteY3914" fmla="*/ 1497930 h 5893281"/>
                <a:gd name="connsiteX3915" fmla="*/ 2912543 w 10035679"/>
                <a:gd name="connsiteY3915" fmla="*/ 1502156 h 5893281"/>
                <a:gd name="connsiteX3916" fmla="*/ 2902281 w 10035679"/>
                <a:gd name="connsiteY3916" fmla="*/ 1502156 h 5893281"/>
                <a:gd name="connsiteX3917" fmla="*/ 2890205 w 10035679"/>
                <a:gd name="connsiteY3917" fmla="*/ 1505777 h 5893281"/>
                <a:gd name="connsiteX3918" fmla="*/ 2908317 w 10035679"/>
                <a:gd name="connsiteY3918" fmla="*/ 1561322 h 5893281"/>
                <a:gd name="connsiteX3919" fmla="*/ 2922808 w 10035679"/>
                <a:gd name="connsiteY3919" fmla="*/ 1623508 h 5893281"/>
                <a:gd name="connsiteX3920" fmla="*/ 2946957 w 10035679"/>
                <a:gd name="connsiteY3920" fmla="*/ 1623508 h 5893281"/>
                <a:gd name="connsiteX3921" fmla="*/ 2960845 w 10035679"/>
                <a:gd name="connsiteY3921" fmla="*/ 1651884 h 5893281"/>
                <a:gd name="connsiteX3922" fmla="*/ 2972920 w 10035679"/>
                <a:gd name="connsiteY3922" fmla="*/ 1680865 h 5893281"/>
                <a:gd name="connsiteX3923" fmla="*/ 2975334 w 10035679"/>
                <a:gd name="connsiteY3923" fmla="*/ 1720109 h 5893281"/>
                <a:gd name="connsiteX3924" fmla="*/ 2972920 w 10035679"/>
                <a:gd name="connsiteY3924" fmla="*/ 1724335 h 5893281"/>
                <a:gd name="connsiteX3925" fmla="*/ 2969297 w 10035679"/>
                <a:gd name="connsiteY3925" fmla="*/ 1727956 h 5893281"/>
                <a:gd name="connsiteX3926" fmla="*/ 2969297 w 10035679"/>
                <a:gd name="connsiteY3926" fmla="*/ 1732182 h 5893281"/>
                <a:gd name="connsiteX3927" fmla="*/ 2965071 w 10035679"/>
                <a:gd name="connsiteY3927" fmla="*/ 1734598 h 5893281"/>
                <a:gd name="connsiteX3928" fmla="*/ 2960845 w 10035679"/>
                <a:gd name="connsiteY3928" fmla="*/ 1738823 h 5893281"/>
                <a:gd name="connsiteX3929" fmla="*/ 2954806 w 10035679"/>
                <a:gd name="connsiteY3929" fmla="*/ 1742447 h 5893281"/>
                <a:gd name="connsiteX3930" fmla="*/ 2940920 w 10035679"/>
                <a:gd name="connsiteY3930" fmla="*/ 1734598 h 5893281"/>
                <a:gd name="connsiteX3931" fmla="*/ 2922808 w 10035679"/>
                <a:gd name="connsiteY3931" fmla="*/ 1724335 h 5893281"/>
                <a:gd name="connsiteX3932" fmla="*/ 2904091 w 10035679"/>
                <a:gd name="connsiteY3932" fmla="*/ 1714070 h 5893281"/>
                <a:gd name="connsiteX3933" fmla="*/ 2890205 w 10035679"/>
                <a:gd name="connsiteY3933" fmla="*/ 1705618 h 5893281"/>
                <a:gd name="connsiteX3934" fmla="*/ 2884166 w 10035679"/>
                <a:gd name="connsiteY3934" fmla="*/ 1703808 h 5893281"/>
                <a:gd name="connsiteX3935" fmla="*/ 2878129 w 10035679"/>
                <a:gd name="connsiteY3935" fmla="*/ 1703808 h 5893281"/>
                <a:gd name="connsiteX3936" fmla="*/ 2898053 w 10035679"/>
                <a:gd name="connsiteY3936" fmla="*/ 1732182 h 5893281"/>
                <a:gd name="connsiteX3937" fmla="*/ 2916769 w 10035679"/>
                <a:gd name="connsiteY3937" fmla="*/ 1756938 h 5893281"/>
                <a:gd name="connsiteX3938" fmla="*/ 2930655 w 10035679"/>
                <a:gd name="connsiteY3938" fmla="*/ 1787731 h 5893281"/>
                <a:gd name="connsiteX3939" fmla="*/ 2922808 w 10035679"/>
                <a:gd name="connsiteY3939" fmla="*/ 1787731 h 5893281"/>
                <a:gd name="connsiteX3940" fmla="*/ 2898053 w 10035679"/>
                <a:gd name="connsiteY3940" fmla="*/ 1777466 h 5893281"/>
                <a:gd name="connsiteX3941" fmla="*/ 2866054 w 10035679"/>
                <a:gd name="connsiteY3941" fmla="*/ 1771427 h 5893281"/>
                <a:gd name="connsiteX3942" fmla="*/ 2831639 w 10035679"/>
                <a:gd name="connsiteY3942" fmla="*/ 1762975 h 5893281"/>
                <a:gd name="connsiteX3943" fmla="*/ 2806885 w 10035679"/>
                <a:gd name="connsiteY3943" fmla="*/ 1749088 h 5893281"/>
                <a:gd name="connsiteX3944" fmla="*/ 2785149 w 10035679"/>
                <a:gd name="connsiteY3944" fmla="*/ 1727956 h 5893281"/>
                <a:gd name="connsiteX3945" fmla="*/ 2770659 w 10035679"/>
                <a:gd name="connsiteY3945" fmla="*/ 1695354 h 5893281"/>
                <a:gd name="connsiteX3946" fmla="*/ 2756772 w 10035679"/>
                <a:gd name="connsiteY3946" fmla="*/ 1666375 h 5893281"/>
                <a:gd name="connsiteX3947" fmla="*/ 2736245 w 10035679"/>
                <a:gd name="connsiteY3947" fmla="*/ 1637999 h 5893281"/>
                <a:gd name="connsiteX3948" fmla="*/ 2713905 w 10035679"/>
                <a:gd name="connsiteY3948" fmla="*/ 1616867 h 5893281"/>
                <a:gd name="connsiteX3949" fmla="*/ 2683717 w 10035679"/>
                <a:gd name="connsiteY3949" fmla="*/ 1633773 h 5893281"/>
                <a:gd name="connsiteX3950" fmla="*/ 2646888 w 10035679"/>
                <a:gd name="connsiteY3950" fmla="*/ 1645848 h 5893281"/>
                <a:gd name="connsiteX3951" fmla="*/ 2604626 w 10035679"/>
                <a:gd name="connsiteY3951" fmla="*/ 1648263 h 5893281"/>
                <a:gd name="connsiteX3952" fmla="*/ 2600399 w 10035679"/>
                <a:gd name="connsiteY3952" fmla="*/ 1637999 h 5893281"/>
                <a:gd name="connsiteX3953" fmla="*/ 2598587 w 10035679"/>
                <a:gd name="connsiteY3953" fmla="*/ 1627734 h 5893281"/>
                <a:gd name="connsiteX3954" fmla="*/ 2598587 w 10035679"/>
                <a:gd name="connsiteY3954" fmla="*/ 1616867 h 5893281"/>
                <a:gd name="connsiteX3955" fmla="*/ 2598587 w 10035679"/>
                <a:gd name="connsiteY3955" fmla="*/ 1602981 h 5893281"/>
                <a:gd name="connsiteX3956" fmla="*/ 2628776 w 10035679"/>
                <a:gd name="connsiteY3956" fmla="*/ 1590303 h 5893281"/>
                <a:gd name="connsiteX3957" fmla="*/ 2669226 w 10035679"/>
                <a:gd name="connsiteY3957" fmla="*/ 1580038 h 5893281"/>
                <a:gd name="connsiteX3958" fmla="*/ 2703642 w 10035679"/>
                <a:gd name="connsiteY3958" fmla="*/ 1569776 h 5893281"/>
                <a:gd name="connsiteX3959" fmla="*/ 2713905 w 10035679"/>
                <a:gd name="connsiteY3959" fmla="*/ 1549247 h 5893281"/>
                <a:gd name="connsiteX3960" fmla="*/ 2724169 w 10035679"/>
                <a:gd name="connsiteY3960" fmla="*/ 1520268 h 5893281"/>
                <a:gd name="connsiteX3961" fmla="*/ 2736245 w 10035679"/>
                <a:gd name="connsiteY3961" fmla="*/ 1487665 h 5893281"/>
                <a:gd name="connsiteX3962" fmla="*/ 2742282 w 10035679"/>
                <a:gd name="connsiteY3962" fmla="*/ 1454456 h 5893281"/>
                <a:gd name="connsiteX3963" fmla="*/ 2746508 w 10035679"/>
                <a:gd name="connsiteY3963" fmla="*/ 1429703 h 5893281"/>
                <a:gd name="connsiteX3964" fmla="*/ 2742282 w 10035679"/>
                <a:gd name="connsiteY3964" fmla="*/ 1411591 h 5893281"/>
                <a:gd name="connsiteX3965" fmla="*/ 2728395 w 10035679"/>
                <a:gd name="connsiteY3965" fmla="*/ 1386834 h 5893281"/>
                <a:gd name="connsiteX3966" fmla="*/ 2709679 w 10035679"/>
                <a:gd name="connsiteY3966" fmla="*/ 1372345 h 5893281"/>
                <a:gd name="connsiteX3967" fmla="*/ 2689756 w 10035679"/>
                <a:gd name="connsiteY3967" fmla="*/ 1357854 h 5893281"/>
                <a:gd name="connsiteX3968" fmla="*/ 2675265 w 10035679"/>
                <a:gd name="connsiteY3968" fmla="*/ 1339137 h 5893281"/>
                <a:gd name="connsiteX3969" fmla="*/ 2657153 w 10035679"/>
                <a:gd name="connsiteY3969" fmla="*/ 1252801 h 5893281"/>
                <a:gd name="connsiteX3970" fmla="*/ 2628776 w 10035679"/>
                <a:gd name="connsiteY3970" fmla="*/ 1246762 h 5893281"/>
                <a:gd name="connsiteX3971" fmla="*/ 2608852 w 10035679"/>
                <a:gd name="connsiteY3971" fmla="*/ 1232271 h 5893281"/>
                <a:gd name="connsiteX3972" fmla="*/ 2590738 w 10035679"/>
                <a:gd name="connsiteY3972" fmla="*/ 1217783 h 5893281"/>
                <a:gd name="connsiteX3973" fmla="*/ 2572023 w 10035679"/>
                <a:gd name="connsiteY3973" fmla="*/ 1214160 h 5893281"/>
                <a:gd name="connsiteX3974" fmla="*/ 2555721 w 10035679"/>
                <a:gd name="connsiteY3974" fmla="*/ 1222009 h 5893281"/>
                <a:gd name="connsiteX3975" fmla="*/ 2543646 w 10035679"/>
                <a:gd name="connsiteY3975" fmla="*/ 1232271 h 5893281"/>
                <a:gd name="connsiteX3976" fmla="*/ 2533986 w 10035679"/>
                <a:gd name="connsiteY3976" fmla="*/ 1242535 h 5893281"/>
                <a:gd name="connsiteX3977" fmla="*/ 2519495 w 10035679"/>
                <a:gd name="connsiteY3977" fmla="*/ 1252801 h 5893281"/>
                <a:gd name="connsiteX3978" fmla="*/ 2495345 w 10035679"/>
                <a:gd name="connsiteY3978" fmla="*/ 1261253 h 5893281"/>
                <a:gd name="connsiteX3979" fmla="*/ 2471194 w 10035679"/>
                <a:gd name="connsiteY3979" fmla="*/ 1246762 h 5893281"/>
                <a:gd name="connsiteX3980" fmla="*/ 2438591 w 10035679"/>
                <a:gd name="connsiteY3980" fmla="*/ 1236499 h 5893281"/>
                <a:gd name="connsiteX3981" fmla="*/ 2404178 w 10035679"/>
                <a:gd name="connsiteY3981" fmla="*/ 1228045 h 5893281"/>
                <a:gd name="connsiteX3982" fmla="*/ 2371574 w 10035679"/>
                <a:gd name="connsiteY3982" fmla="*/ 1217783 h 5893281"/>
                <a:gd name="connsiteX3983" fmla="*/ 2343197 w 10035679"/>
                <a:gd name="connsiteY3983" fmla="*/ 1207517 h 5893281"/>
                <a:gd name="connsiteX3984" fmla="*/ 2320858 w 10035679"/>
                <a:gd name="connsiteY3984" fmla="*/ 1189405 h 5893281"/>
                <a:gd name="connsiteX3985" fmla="*/ 2306971 w 10035679"/>
                <a:gd name="connsiteY3985" fmla="*/ 1160424 h 5893281"/>
                <a:gd name="connsiteX3986" fmla="*/ 2311198 w 10035679"/>
                <a:gd name="connsiteY3986" fmla="*/ 1156198 h 5893281"/>
                <a:gd name="connsiteX3987" fmla="*/ 2311198 w 10035679"/>
                <a:gd name="connsiteY3987" fmla="*/ 1154387 h 5893281"/>
                <a:gd name="connsiteX3988" fmla="*/ 2314821 w 10035679"/>
                <a:gd name="connsiteY3988" fmla="*/ 1154387 h 5893281"/>
                <a:gd name="connsiteX3989" fmla="*/ 2314821 w 10035679"/>
                <a:gd name="connsiteY3989" fmla="*/ 1150161 h 5893281"/>
                <a:gd name="connsiteX3990" fmla="*/ 2314821 w 10035679"/>
                <a:gd name="connsiteY3990" fmla="*/ 1141709 h 5893281"/>
                <a:gd name="connsiteX3991" fmla="*/ 2300935 w 10035679"/>
                <a:gd name="connsiteY3991" fmla="*/ 1139896 h 5893281"/>
                <a:gd name="connsiteX3992" fmla="*/ 2286444 w 10035679"/>
                <a:gd name="connsiteY3992" fmla="*/ 1135671 h 5893281"/>
                <a:gd name="connsiteX3993" fmla="*/ 2276784 w 10035679"/>
                <a:gd name="connsiteY3993" fmla="*/ 1127218 h 5893281"/>
                <a:gd name="connsiteX3994" fmla="*/ 2268330 w 10035679"/>
                <a:gd name="connsiteY3994" fmla="*/ 1116953 h 5893281"/>
                <a:gd name="connsiteX3995" fmla="*/ 2262293 w 10035679"/>
                <a:gd name="connsiteY3995" fmla="*/ 1103066 h 5893281"/>
                <a:gd name="connsiteX3996" fmla="*/ 2280405 w 10035679"/>
                <a:gd name="connsiteY3996" fmla="*/ 1068048 h 5893281"/>
                <a:gd name="connsiteX3997" fmla="*/ 2294896 w 10035679"/>
                <a:gd name="connsiteY3997" fmla="*/ 1020351 h 5893281"/>
                <a:gd name="connsiteX3998" fmla="*/ 2300935 w 10035679"/>
                <a:gd name="connsiteY3998" fmla="*/ 969031 h 5893281"/>
                <a:gd name="connsiteX3999" fmla="*/ 2306971 w 10035679"/>
                <a:gd name="connsiteY3999" fmla="*/ 919522 h 5893281"/>
                <a:gd name="connsiteX4000" fmla="*/ 2035279 w 10035679"/>
                <a:gd name="connsiteY4000" fmla="*/ 905030 h 5893281"/>
                <a:gd name="connsiteX4001" fmla="*/ 2067883 w 10035679"/>
                <a:gd name="connsiteY4001" fmla="*/ 905030 h 5893281"/>
                <a:gd name="connsiteX4002" fmla="*/ 2085997 w 10035679"/>
                <a:gd name="connsiteY4002" fmla="*/ 977482 h 5893281"/>
                <a:gd name="connsiteX4003" fmla="*/ 2100488 w 10035679"/>
                <a:gd name="connsiteY4003" fmla="*/ 1055368 h 5893281"/>
                <a:gd name="connsiteX4004" fmla="*/ 2092034 w 10035679"/>
                <a:gd name="connsiteY4004" fmla="*/ 1055368 h 5893281"/>
                <a:gd name="connsiteX4005" fmla="*/ 2082373 w 10035679"/>
                <a:gd name="connsiteY4005" fmla="*/ 1069860 h 5893281"/>
                <a:gd name="connsiteX4006" fmla="*/ 2060035 w 10035679"/>
                <a:gd name="connsiteY4006" fmla="*/ 1063821 h 5893281"/>
                <a:gd name="connsiteX4007" fmla="*/ 2053997 w 10035679"/>
                <a:gd name="connsiteY4007" fmla="*/ 1069860 h 5893281"/>
                <a:gd name="connsiteX4008" fmla="*/ 2053997 w 10035679"/>
                <a:gd name="connsiteY4008" fmla="*/ 1078312 h 5893281"/>
                <a:gd name="connsiteX4009" fmla="*/ 2053997 w 10035679"/>
                <a:gd name="connsiteY4009" fmla="*/ 1084349 h 5893281"/>
                <a:gd name="connsiteX4010" fmla="*/ 2053997 w 10035679"/>
                <a:gd name="connsiteY4010" fmla="*/ 1088577 h 5893281"/>
                <a:gd name="connsiteX4011" fmla="*/ 2049770 w 10035679"/>
                <a:gd name="connsiteY4011" fmla="*/ 1092803 h 5893281"/>
                <a:gd name="connsiteX4012" fmla="*/ 2045544 w 10035679"/>
                <a:gd name="connsiteY4012" fmla="*/ 1098840 h 5893281"/>
                <a:gd name="connsiteX4013" fmla="*/ 2035279 w 10035679"/>
                <a:gd name="connsiteY4013" fmla="*/ 1103066 h 5893281"/>
                <a:gd name="connsiteX4014" fmla="*/ 2025619 w 10035679"/>
                <a:gd name="connsiteY4014" fmla="*/ 1096424 h 5893281"/>
                <a:gd name="connsiteX4015" fmla="*/ 2011130 w 10035679"/>
                <a:gd name="connsiteY4015" fmla="*/ 1084349 h 5893281"/>
                <a:gd name="connsiteX4016" fmla="*/ 1997242 w 10035679"/>
                <a:gd name="connsiteY4016" fmla="*/ 1078312 h 5893281"/>
                <a:gd name="connsiteX4017" fmla="*/ 1997242 w 10035679"/>
                <a:gd name="connsiteY4017" fmla="*/ 1055368 h 5893281"/>
                <a:gd name="connsiteX4018" fmla="*/ 1950753 w 10035679"/>
                <a:gd name="connsiteY4018" fmla="*/ 1049331 h 5893281"/>
                <a:gd name="connsiteX4019" fmla="*/ 1958602 w 10035679"/>
                <a:gd name="connsiteY4019" fmla="*/ 983520 h 5893281"/>
                <a:gd name="connsiteX4020" fmla="*/ 1972489 w 10035679"/>
                <a:gd name="connsiteY4020" fmla="*/ 977482 h 5893281"/>
                <a:gd name="connsiteX4021" fmla="*/ 1986979 w 10035679"/>
                <a:gd name="connsiteY4021" fmla="*/ 967219 h 5893281"/>
                <a:gd name="connsiteX4022" fmla="*/ 1997242 w 10035679"/>
                <a:gd name="connsiteY4022" fmla="*/ 952728 h 5893281"/>
                <a:gd name="connsiteX4023" fmla="*/ 1986979 w 10035679"/>
                <a:gd name="connsiteY4023" fmla="*/ 948501 h 5893281"/>
                <a:gd name="connsiteX4024" fmla="*/ 1978527 w 10035679"/>
                <a:gd name="connsiteY4024" fmla="*/ 944276 h 5893281"/>
                <a:gd name="connsiteX4025" fmla="*/ 1972489 w 10035679"/>
                <a:gd name="connsiteY4025" fmla="*/ 942465 h 5893281"/>
                <a:gd name="connsiteX4026" fmla="*/ 1964639 w 10035679"/>
                <a:gd name="connsiteY4026" fmla="*/ 934011 h 5893281"/>
                <a:gd name="connsiteX4027" fmla="*/ 1960413 w 10035679"/>
                <a:gd name="connsiteY4027" fmla="*/ 927974 h 5893281"/>
                <a:gd name="connsiteX4028" fmla="*/ 1958602 w 10035679"/>
                <a:gd name="connsiteY4028" fmla="*/ 913483 h 5893281"/>
                <a:gd name="connsiteX4029" fmla="*/ 1997242 w 10035679"/>
                <a:gd name="connsiteY4029" fmla="*/ 909257 h 5893281"/>
                <a:gd name="connsiteX4030" fmla="*/ 8639787 w 10035679"/>
                <a:gd name="connsiteY4030" fmla="*/ 872429 h 5893281"/>
                <a:gd name="connsiteX4031" fmla="*/ 8663938 w 10035679"/>
                <a:gd name="connsiteY4031" fmla="*/ 884505 h 5893281"/>
                <a:gd name="connsiteX4032" fmla="*/ 8663938 w 10035679"/>
                <a:gd name="connsiteY4032" fmla="*/ 898997 h 5893281"/>
                <a:gd name="connsiteX4033" fmla="*/ 8631938 w 10035679"/>
                <a:gd name="connsiteY4033" fmla="*/ 898997 h 5893281"/>
                <a:gd name="connsiteX4034" fmla="*/ 2112559 w 10035679"/>
                <a:gd name="connsiteY4034" fmla="*/ 872427 h 5893281"/>
                <a:gd name="connsiteX4035" fmla="*/ 2138522 w 10035679"/>
                <a:gd name="connsiteY4035" fmla="*/ 876653 h 5893281"/>
                <a:gd name="connsiteX4036" fmla="*/ 2166899 w 10035679"/>
                <a:gd name="connsiteY4036" fmla="*/ 880879 h 5893281"/>
                <a:gd name="connsiteX4037" fmla="*/ 2191653 w 10035679"/>
                <a:gd name="connsiteY4037" fmla="*/ 884503 h 5893281"/>
                <a:gd name="connsiteX4038" fmla="*/ 2209765 w 10035679"/>
                <a:gd name="connsiteY4038" fmla="*/ 891144 h 5893281"/>
                <a:gd name="connsiteX4039" fmla="*/ 2211577 w 10035679"/>
                <a:gd name="connsiteY4039" fmla="*/ 898993 h 5893281"/>
                <a:gd name="connsiteX4040" fmla="*/ 2211577 w 10035679"/>
                <a:gd name="connsiteY4040" fmla="*/ 909256 h 5893281"/>
                <a:gd name="connsiteX4041" fmla="*/ 2215803 w 10035679"/>
                <a:gd name="connsiteY4041" fmla="*/ 923747 h 5893281"/>
                <a:gd name="connsiteX4042" fmla="*/ 2215803 w 10035679"/>
                <a:gd name="connsiteY4042" fmla="*/ 938238 h 5893281"/>
                <a:gd name="connsiteX4043" fmla="*/ 2211577 w 10035679"/>
                <a:gd name="connsiteY4043" fmla="*/ 944274 h 5893281"/>
                <a:gd name="connsiteX4044" fmla="*/ 2209765 w 10035679"/>
                <a:gd name="connsiteY4044" fmla="*/ 952727 h 5893281"/>
                <a:gd name="connsiteX4045" fmla="*/ 2205538 w 10035679"/>
                <a:gd name="connsiteY4045" fmla="*/ 962991 h 5893281"/>
                <a:gd name="connsiteX4046" fmla="*/ 2197689 w 10035679"/>
                <a:gd name="connsiteY4046" fmla="*/ 969028 h 5893281"/>
                <a:gd name="connsiteX4047" fmla="*/ 2191653 w 10035679"/>
                <a:gd name="connsiteY4047" fmla="*/ 973254 h 5893281"/>
                <a:gd name="connsiteX4048" fmla="*/ 2183200 w 10035679"/>
                <a:gd name="connsiteY4048" fmla="*/ 977482 h 5893281"/>
                <a:gd name="connsiteX4049" fmla="*/ 2181388 w 10035679"/>
                <a:gd name="connsiteY4049" fmla="*/ 981708 h 5893281"/>
                <a:gd name="connsiteX4050" fmla="*/ 2173541 w 10035679"/>
                <a:gd name="connsiteY4050" fmla="*/ 983519 h 5893281"/>
                <a:gd name="connsiteX4051" fmla="*/ 2169312 w 10035679"/>
                <a:gd name="connsiteY4051" fmla="*/ 991971 h 5893281"/>
                <a:gd name="connsiteX4052" fmla="*/ 2173541 w 10035679"/>
                <a:gd name="connsiteY4052" fmla="*/ 1010085 h 5893281"/>
                <a:gd name="connsiteX4053" fmla="*/ 2169312 w 10035679"/>
                <a:gd name="connsiteY4053" fmla="*/ 1030613 h 5893281"/>
                <a:gd name="connsiteX4054" fmla="*/ 2166899 w 10035679"/>
                <a:gd name="connsiteY4054" fmla="*/ 1045103 h 5893281"/>
                <a:gd name="connsiteX4055" fmla="*/ 2159050 w 10035679"/>
                <a:gd name="connsiteY4055" fmla="*/ 1055366 h 5893281"/>
                <a:gd name="connsiteX4056" fmla="*/ 2153011 w 10035679"/>
                <a:gd name="connsiteY4056" fmla="*/ 1059592 h 5893281"/>
                <a:gd name="connsiteX4057" fmla="*/ 2145164 w 10035679"/>
                <a:gd name="connsiteY4057" fmla="*/ 1063818 h 5893281"/>
                <a:gd name="connsiteX4058" fmla="*/ 2134899 w 10035679"/>
                <a:gd name="connsiteY4058" fmla="*/ 1063818 h 5893281"/>
                <a:gd name="connsiteX4059" fmla="*/ 2120408 w 10035679"/>
                <a:gd name="connsiteY4059" fmla="*/ 1063818 h 5893281"/>
                <a:gd name="connsiteX4060" fmla="*/ 2112559 w 10035679"/>
                <a:gd name="connsiteY4060" fmla="*/ 1040875 h 5893281"/>
                <a:gd name="connsiteX4061" fmla="*/ 2120408 w 10035679"/>
                <a:gd name="connsiteY4061" fmla="*/ 1020348 h 5893281"/>
                <a:gd name="connsiteX4062" fmla="*/ 2120408 w 10035679"/>
                <a:gd name="connsiteY4062" fmla="*/ 995594 h 5893281"/>
                <a:gd name="connsiteX4063" fmla="*/ 2112559 w 10035679"/>
                <a:gd name="connsiteY4063" fmla="*/ 967218 h 5893281"/>
                <a:gd name="connsiteX4064" fmla="*/ 2110748 w 10035679"/>
                <a:gd name="connsiteY4064" fmla="*/ 934010 h 5893281"/>
                <a:gd name="connsiteX4065" fmla="*/ 2106523 w 10035679"/>
                <a:gd name="connsiteY4065" fmla="*/ 905030 h 5893281"/>
                <a:gd name="connsiteX4066" fmla="*/ 1347000 w 10035679"/>
                <a:gd name="connsiteY4066" fmla="*/ 870619 h 5893281"/>
                <a:gd name="connsiteX4067" fmla="*/ 1375377 w 10035679"/>
                <a:gd name="connsiteY4067" fmla="*/ 872430 h 5893281"/>
                <a:gd name="connsiteX4068" fmla="*/ 1375377 w 10035679"/>
                <a:gd name="connsiteY4068" fmla="*/ 898996 h 5893281"/>
                <a:gd name="connsiteX4069" fmla="*/ 1409791 w 10035679"/>
                <a:gd name="connsiteY4069" fmla="*/ 898996 h 5893281"/>
                <a:gd name="connsiteX4070" fmla="*/ 1438168 w 10035679"/>
                <a:gd name="connsiteY4070" fmla="*/ 898996 h 5893281"/>
                <a:gd name="connsiteX4071" fmla="*/ 1470771 w 10035679"/>
                <a:gd name="connsiteY4071" fmla="*/ 898996 h 5893281"/>
                <a:gd name="connsiteX4072" fmla="*/ 1476807 w 10035679"/>
                <a:gd name="connsiteY4072" fmla="*/ 913486 h 5893281"/>
                <a:gd name="connsiteX4073" fmla="*/ 1484657 w 10035679"/>
                <a:gd name="connsiteY4073" fmla="*/ 929788 h 5893281"/>
                <a:gd name="connsiteX4074" fmla="*/ 1490696 w 10035679"/>
                <a:gd name="connsiteY4074" fmla="*/ 948505 h 5893281"/>
                <a:gd name="connsiteX4075" fmla="*/ 1499148 w 10035679"/>
                <a:gd name="connsiteY4075" fmla="*/ 962994 h 5893281"/>
                <a:gd name="connsiteX4076" fmla="*/ 1499148 w 10035679"/>
                <a:gd name="connsiteY4076" fmla="*/ 969033 h 5893281"/>
                <a:gd name="connsiteX4077" fmla="*/ 1476807 w 10035679"/>
                <a:gd name="connsiteY4077" fmla="*/ 995597 h 5893281"/>
                <a:gd name="connsiteX4078" fmla="*/ 1448430 w 10035679"/>
                <a:gd name="connsiteY4078" fmla="*/ 1005862 h 5893281"/>
                <a:gd name="connsiteX4079" fmla="*/ 1420056 w 10035679"/>
                <a:gd name="connsiteY4079" fmla="*/ 1016124 h 5893281"/>
                <a:gd name="connsiteX4080" fmla="*/ 1403754 w 10035679"/>
                <a:gd name="connsiteY4080" fmla="*/ 1049332 h 5893281"/>
                <a:gd name="connsiteX4081" fmla="*/ 1389263 w 10035679"/>
                <a:gd name="connsiteY4081" fmla="*/ 1078312 h 5893281"/>
                <a:gd name="connsiteX4082" fmla="*/ 1385640 w 10035679"/>
                <a:gd name="connsiteY4082" fmla="*/ 1110916 h 5893281"/>
                <a:gd name="connsiteX4083" fmla="*/ 1391679 w 10035679"/>
                <a:gd name="connsiteY4083" fmla="*/ 1141708 h 5893281"/>
                <a:gd name="connsiteX4084" fmla="*/ 1360886 w 10035679"/>
                <a:gd name="connsiteY4084" fmla="*/ 1145934 h 5893281"/>
                <a:gd name="connsiteX4085" fmla="*/ 1332510 w 10035679"/>
                <a:gd name="connsiteY4085" fmla="*/ 1156199 h 5893281"/>
                <a:gd name="connsiteX4086" fmla="*/ 1296283 w 10035679"/>
                <a:gd name="connsiteY4086" fmla="*/ 1166462 h 5893281"/>
                <a:gd name="connsiteX4087" fmla="*/ 1294473 w 10035679"/>
                <a:gd name="connsiteY4087" fmla="*/ 1160425 h 5893281"/>
                <a:gd name="connsiteX4088" fmla="*/ 1290247 w 10035679"/>
                <a:gd name="connsiteY4088" fmla="*/ 1154389 h 5893281"/>
                <a:gd name="connsiteX4089" fmla="*/ 1286020 w 10035679"/>
                <a:gd name="connsiteY4089" fmla="*/ 1150161 h 5893281"/>
                <a:gd name="connsiteX4090" fmla="*/ 1286020 w 10035679"/>
                <a:gd name="connsiteY4090" fmla="*/ 1141708 h 5893281"/>
                <a:gd name="connsiteX4091" fmla="*/ 1282397 w 10035679"/>
                <a:gd name="connsiteY4091" fmla="*/ 1135671 h 5893281"/>
                <a:gd name="connsiteX4092" fmla="*/ 1286020 w 10035679"/>
                <a:gd name="connsiteY4092" fmla="*/ 1131445 h 5893281"/>
                <a:gd name="connsiteX4093" fmla="*/ 1286020 w 10035679"/>
                <a:gd name="connsiteY4093" fmla="*/ 1127217 h 5893281"/>
                <a:gd name="connsiteX4094" fmla="*/ 1286020 w 10035679"/>
                <a:gd name="connsiteY4094" fmla="*/ 1125407 h 5893281"/>
                <a:gd name="connsiteX4095" fmla="*/ 1290247 w 10035679"/>
                <a:gd name="connsiteY4095" fmla="*/ 1116955 h 5893281"/>
                <a:gd name="connsiteX4096" fmla="*/ 1290247 w 10035679"/>
                <a:gd name="connsiteY4096" fmla="*/ 1110916 h 5893281"/>
                <a:gd name="connsiteX4097" fmla="*/ 1266096 w 10035679"/>
                <a:gd name="connsiteY4097" fmla="*/ 1110916 h 5893281"/>
                <a:gd name="connsiteX4098" fmla="*/ 1266096 w 10035679"/>
                <a:gd name="connsiteY4098" fmla="*/ 1098841 h 5893281"/>
                <a:gd name="connsiteX4099" fmla="*/ 1266096 w 10035679"/>
                <a:gd name="connsiteY4099" fmla="*/ 1096426 h 5893281"/>
                <a:gd name="connsiteX4100" fmla="*/ 1261870 w 10035679"/>
                <a:gd name="connsiteY4100" fmla="*/ 1092803 h 5893281"/>
                <a:gd name="connsiteX4101" fmla="*/ 1261870 w 10035679"/>
                <a:gd name="connsiteY4101" fmla="*/ 1088577 h 5893281"/>
                <a:gd name="connsiteX4102" fmla="*/ 1257643 w 10035679"/>
                <a:gd name="connsiteY4102" fmla="*/ 1084351 h 5893281"/>
                <a:gd name="connsiteX4103" fmla="*/ 1251605 w 10035679"/>
                <a:gd name="connsiteY4103" fmla="*/ 1078312 h 5893281"/>
                <a:gd name="connsiteX4104" fmla="*/ 1247982 w 10035679"/>
                <a:gd name="connsiteY4104" fmla="*/ 1078312 h 5893281"/>
                <a:gd name="connsiteX4105" fmla="*/ 1243756 w 10035679"/>
                <a:gd name="connsiteY4105" fmla="*/ 1078312 h 5893281"/>
                <a:gd name="connsiteX4106" fmla="*/ 1239529 w 10035679"/>
                <a:gd name="connsiteY4106" fmla="*/ 1078312 h 5893281"/>
                <a:gd name="connsiteX4107" fmla="*/ 1237719 w 10035679"/>
                <a:gd name="connsiteY4107" fmla="*/ 1078312 h 5893281"/>
                <a:gd name="connsiteX4108" fmla="*/ 1225643 w 10035679"/>
                <a:gd name="connsiteY4108" fmla="*/ 1078312 h 5893281"/>
                <a:gd name="connsiteX4109" fmla="*/ 1225643 w 10035679"/>
                <a:gd name="connsiteY4109" fmla="*/ 1055368 h 5893281"/>
                <a:gd name="connsiteX4110" fmla="*/ 1251605 w 10035679"/>
                <a:gd name="connsiteY4110" fmla="*/ 1026389 h 5893281"/>
                <a:gd name="connsiteX4111" fmla="*/ 1267906 w 10035679"/>
                <a:gd name="connsiteY4111" fmla="*/ 987749 h 5893281"/>
                <a:gd name="connsiteX4112" fmla="*/ 1282397 w 10035679"/>
                <a:gd name="connsiteY4112" fmla="*/ 944277 h 5893281"/>
                <a:gd name="connsiteX4113" fmla="*/ 1272132 w 10035679"/>
                <a:gd name="connsiteY4113" fmla="*/ 938240 h 5893281"/>
                <a:gd name="connsiteX4114" fmla="*/ 1267906 w 10035679"/>
                <a:gd name="connsiteY4114" fmla="*/ 927976 h 5893281"/>
                <a:gd name="connsiteX4115" fmla="*/ 1266096 w 10035679"/>
                <a:gd name="connsiteY4115" fmla="*/ 919524 h 5893281"/>
                <a:gd name="connsiteX4116" fmla="*/ 1261870 w 10035679"/>
                <a:gd name="connsiteY4116" fmla="*/ 905032 h 5893281"/>
                <a:gd name="connsiteX4117" fmla="*/ 1257643 w 10035679"/>
                <a:gd name="connsiteY4117" fmla="*/ 891147 h 5893281"/>
                <a:gd name="connsiteX4118" fmla="*/ 1286020 w 10035679"/>
                <a:gd name="connsiteY4118" fmla="*/ 884505 h 5893281"/>
                <a:gd name="connsiteX4119" fmla="*/ 1308359 w 10035679"/>
                <a:gd name="connsiteY4119" fmla="*/ 880884 h 5893281"/>
                <a:gd name="connsiteX4120" fmla="*/ 1324660 w 10035679"/>
                <a:gd name="connsiteY4120" fmla="*/ 872430 h 5893281"/>
                <a:gd name="connsiteX4121" fmla="*/ 4376665 w 10035679"/>
                <a:gd name="connsiteY4121" fmla="*/ 786090 h 5893281"/>
                <a:gd name="connsiteX4122" fmla="*/ 4406853 w 10035679"/>
                <a:gd name="connsiteY4122" fmla="*/ 786090 h 5893281"/>
                <a:gd name="connsiteX4123" fmla="*/ 4406853 w 10035679"/>
                <a:gd name="connsiteY4123" fmla="*/ 793940 h 5893281"/>
                <a:gd name="connsiteX4124" fmla="*/ 4400815 w 10035679"/>
                <a:gd name="connsiteY4124" fmla="*/ 793940 h 5893281"/>
                <a:gd name="connsiteX4125" fmla="*/ 4392967 w 10035679"/>
                <a:gd name="connsiteY4125" fmla="*/ 798167 h 5893281"/>
                <a:gd name="connsiteX4126" fmla="*/ 4391155 w 10035679"/>
                <a:gd name="connsiteY4126" fmla="*/ 798167 h 5893281"/>
                <a:gd name="connsiteX4127" fmla="*/ 4386928 w 10035679"/>
                <a:gd name="connsiteY4127" fmla="*/ 798167 h 5893281"/>
                <a:gd name="connsiteX4128" fmla="*/ 4382702 w 10035679"/>
                <a:gd name="connsiteY4128" fmla="*/ 793940 h 5893281"/>
                <a:gd name="connsiteX4129" fmla="*/ 2145166 w 10035679"/>
                <a:gd name="connsiteY4129" fmla="*/ 786089 h 5893281"/>
                <a:gd name="connsiteX4130" fmla="*/ 2153013 w 10035679"/>
                <a:gd name="connsiteY4130" fmla="*/ 833183 h 5893281"/>
                <a:gd name="connsiteX4131" fmla="*/ 2140940 w 10035679"/>
                <a:gd name="connsiteY4131" fmla="*/ 841635 h 5893281"/>
                <a:gd name="connsiteX4132" fmla="*/ 2134901 w 10035679"/>
                <a:gd name="connsiteY4132" fmla="*/ 843445 h 5893281"/>
                <a:gd name="connsiteX4133" fmla="*/ 2126449 w 10035679"/>
                <a:gd name="connsiteY4133" fmla="*/ 847672 h 5893281"/>
                <a:gd name="connsiteX4134" fmla="*/ 2116788 w 10035679"/>
                <a:gd name="connsiteY4134" fmla="*/ 856126 h 5893281"/>
                <a:gd name="connsiteX4135" fmla="*/ 2106523 w 10035679"/>
                <a:gd name="connsiteY4135" fmla="*/ 857936 h 5893281"/>
                <a:gd name="connsiteX4136" fmla="*/ 2102297 w 10035679"/>
                <a:gd name="connsiteY4136" fmla="*/ 856126 h 5893281"/>
                <a:gd name="connsiteX4137" fmla="*/ 2100486 w 10035679"/>
                <a:gd name="connsiteY4137" fmla="*/ 856126 h 5893281"/>
                <a:gd name="connsiteX4138" fmla="*/ 2096260 w 10035679"/>
                <a:gd name="connsiteY4138" fmla="*/ 851900 h 5893281"/>
                <a:gd name="connsiteX4139" fmla="*/ 2092032 w 10035679"/>
                <a:gd name="connsiteY4139" fmla="*/ 851900 h 5893281"/>
                <a:gd name="connsiteX4140" fmla="*/ 2082372 w 10035679"/>
                <a:gd name="connsiteY4140" fmla="*/ 851900 h 5893281"/>
                <a:gd name="connsiteX4141" fmla="*/ 2082372 w 10035679"/>
                <a:gd name="connsiteY4141" fmla="*/ 843445 h 5893281"/>
                <a:gd name="connsiteX4142" fmla="*/ 2082372 w 10035679"/>
                <a:gd name="connsiteY4142" fmla="*/ 841635 h 5893281"/>
                <a:gd name="connsiteX4143" fmla="*/ 2078146 w 10035679"/>
                <a:gd name="connsiteY4143" fmla="*/ 841635 h 5893281"/>
                <a:gd name="connsiteX4144" fmla="*/ 2078146 w 10035679"/>
                <a:gd name="connsiteY4144" fmla="*/ 837409 h 5893281"/>
                <a:gd name="connsiteX4145" fmla="*/ 2073920 w 10035679"/>
                <a:gd name="connsiteY4145" fmla="*/ 833183 h 5893281"/>
                <a:gd name="connsiteX4146" fmla="*/ 2073920 w 10035679"/>
                <a:gd name="connsiteY4146" fmla="*/ 818692 h 5893281"/>
                <a:gd name="connsiteX4147" fmla="*/ 2092032 w 10035679"/>
                <a:gd name="connsiteY4147" fmla="*/ 808428 h 5893281"/>
                <a:gd name="connsiteX4148" fmla="*/ 2106523 w 10035679"/>
                <a:gd name="connsiteY4148" fmla="*/ 798165 h 5893281"/>
                <a:gd name="connsiteX4149" fmla="*/ 2120410 w 10035679"/>
                <a:gd name="connsiteY4149" fmla="*/ 790316 h 5893281"/>
                <a:gd name="connsiteX4150" fmla="*/ 1446015 w 10035679"/>
                <a:gd name="connsiteY4150" fmla="*/ 780055 h 5893281"/>
                <a:gd name="connsiteX4151" fmla="*/ 1452052 w 10035679"/>
                <a:gd name="connsiteY4151" fmla="*/ 780055 h 5893281"/>
                <a:gd name="connsiteX4152" fmla="*/ 1460507 w 10035679"/>
                <a:gd name="connsiteY4152" fmla="*/ 783679 h 5893281"/>
                <a:gd name="connsiteX4153" fmla="*/ 1462318 w 10035679"/>
                <a:gd name="connsiteY4153" fmla="*/ 783679 h 5893281"/>
                <a:gd name="connsiteX4154" fmla="*/ 1466544 w 10035679"/>
                <a:gd name="connsiteY4154" fmla="*/ 786092 h 5893281"/>
                <a:gd name="connsiteX4155" fmla="*/ 1470771 w 10035679"/>
                <a:gd name="connsiteY4155" fmla="*/ 793943 h 5893281"/>
                <a:gd name="connsiteX4156" fmla="*/ 1446015 w 10035679"/>
                <a:gd name="connsiteY4156" fmla="*/ 793943 h 5893281"/>
                <a:gd name="connsiteX4157" fmla="*/ 8807630 w 10035679"/>
                <a:gd name="connsiteY4157" fmla="*/ 755301 h 5893281"/>
                <a:gd name="connsiteX4158" fmla="*/ 8840233 w 10035679"/>
                <a:gd name="connsiteY4158" fmla="*/ 759527 h 5893281"/>
                <a:gd name="connsiteX4159" fmla="*/ 8872836 w 10035679"/>
                <a:gd name="connsiteY4159" fmla="*/ 765565 h 5893281"/>
                <a:gd name="connsiteX4160" fmla="*/ 8901215 w 10035679"/>
                <a:gd name="connsiteY4160" fmla="*/ 775828 h 5893281"/>
                <a:gd name="connsiteX4161" fmla="*/ 8921138 w 10035679"/>
                <a:gd name="connsiteY4161" fmla="*/ 793942 h 5893281"/>
                <a:gd name="connsiteX4162" fmla="*/ 8935629 w 10035679"/>
                <a:gd name="connsiteY4162" fmla="*/ 818696 h 5893281"/>
                <a:gd name="connsiteX4163" fmla="*/ 8943479 w 10035679"/>
                <a:gd name="connsiteY4163" fmla="*/ 851901 h 5893281"/>
                <a:gd name="connsiteX4164" fmla="*/ 8896987 w 10035679"/>
                <a:gd name="connsiteY4164" fmla="*/ 843449 h 5893281"/>
                <a:gd name="connsiteX4165" fmla="*/ 8854121 w 10035679"/>
                <a:gd name="connsiteY4165" fmla="*/ 828958 h 5893281"/>
                <a:gd name="connsiteX4166" fmla="*/ 8822121 w 10035679"/>
                <a:gd name="connsiteY4166" fmla="*/ 808431 h 5893281"/>
                <a:gd name="connsiteX4167" fmla="*/ 8801593 w 10035679"/>
                <a:gd name="connsiteY4167" fmla="*/ 780054 h 5893281"/>
                <a:gd name="connsiteX4168" fmla="*/ 8805819 w 10035679"/>
                <a:gd name="connsiteY4168" fmla="*/ 775828 h 5893281"/>
                <a:gd name="connsiteX4169" fmla="*/ 8805819 w 10035679"/>
                <a:gd name="connsiteY4169" fmla="*/ 771602 h 5893281"/>
                <a:gd name="connsiteX4170" fmla="*/ 8807630 w 10035679"/>
                <a:gd name="connsiteY4170" fmla="*/ 769791 h 5893281"/>
                <a:gd name="connsiteX4171" fmla="*/ 8807630 w 10035679"/>
                <a:gd name="connsiteY4171" fmla="*/ 761337 h 5893281"/>
                <a:gd name="connsiteX4172" fmla="*/ 2003282 w 10035679"/>
                <a:gd name="connsiteY4172" fmla="*/ 732356 h 5893281"/>
                <a:gd name="connsiteX4173" fmla="*/ 2015357 w 10035679"/>
                <a:gd name="connsiteY4173" fmla="*/ 732356 h 5893281"/>
                <a:gd name="connsiteX4174" fmla="*/ 2017168 w 10035679"/>
                <a:gd name="connsiteY4174" fmla="*/ 732356 h 5893281"/>
                <a:gd name="connsiteX4175" fmla="*/ 2021394 w 10035679"/>
                <a:gd name="connsiteY4175" fmla="*/ 736582 h 5893281"/>
                <a:gd name="connsiteX4176" fmla="*/ 2025620 w 10035679"/>
                <a:gd name="connsiteY4176" fmla="*/ 736582 h 5893281"/>
                <a:gd name="connsiteX4177" fmla="*/ 2029243 w 10035679"/>
                <a:gd name="connsiteY4177" fmla="*/ 740809 h 5893281"/>
                <a:gd name="connsiteX4178" fmla="*/ 2031659 w 10035679"/>
                <a:gd name="connsiteY4178" fmla="*/ 746847 h 5893281"/>
                <a:gd name="connsiteX4179" fmla="*/ 2035280 w 10035679"/>
                <a:gd name="connsiteY4179" fmla="*/ 751073 h 5893281"/>
                <a:gd name="connsiteX4180" fmla="*/ 2035280 w 10035679"/>
                <a:gd name="connsiteY4180" fmla="*/ 761336 h 5893281"/>
                <a:gd name="connsiteX4181" fmla="*/ 2035280 w 10035679"/>
                <a:gd name="connsiteY4181" fmla="*/ 771601 h 5893281"/>
                <a:gd name="connsiteX4182" fmla="*/ 2029243 w 10035679"/>
                <a:gd name="connsiteY4182" fmla="*/ 793939 h 5893281"/>
                <a:gd name="connsiteX4183" fmla="*/ 2025620 w 10035679"/>
                <a:gd name="connsiteY4183" fmla="*/ 827147 h 5893281"/>
                <a:gd name="connsiteX4184" fmla="*/ 2021394 w 10035679"/>
                <a:gd name="connsiteY4184" fmla="*/ 851900 h 5893281"/>
                <a:gd name="connsiteX4185" fmla="*/ 2011129 w 10035679"/>
                <a:gd name="connsiteY4185" fmla="*/ 856126 h 5893281"/>
                <a:gd name="connsiteX4186" fmla="*/ 2003282 w 10035679"/>
                <a:gd name="connsiteY4186" fmla="*/ 857939 h 5893281"/>
                <a:gd name="connsiteX4187" fmla="*/ 1997243 w 10035679"/>
                <a:gd name="connsiteY4187" fmla="*/ 866391 h 5893281"/>
                <a:gd name="connsiteX4188" fmla="*/ 1988791 w 10035679"/>
                <a:gd name="connsiteY4188" fmla="*/ 866391 h 5893281"/>
                <a:gd name="connsiteX4189" fmla="*/ 1988791 w 10035679"/>
                <a:gd name="connsiteY4189" fmla="*/ 862165 h 5893281"/>
                <a:gd name="connsiteX4190" fmla="*/ 1986980 w 10035679"/>
                <a:gd name="connsiteY4190" fmla="*/ 862165 h 5893281"/>
                <a:gd name="connsiteX4191" fmla="*/ 1982752 w 10035679"/>
                <a:gd name="connsiteY4191" fmla="*/ 857939 h 5893281"/>
                <a:gd name="connsiteX4192" fmla="*/ 1974905 w 10035679"/>
                <a:gd name="connsiteY4192" fmla="*/ 851900 h 5893281"/>
                <a:gd name="connsiteX4193" fmla="*/ 1972489 w 10035679"/>
                <a:gd name="connsiteY4193" fmla="*/ 843448 h 5893281"/>
                <a:gd name="connsiteX4194" fmla="*/ 1972489 w 10035679"/>
                <a:gd name="connsiteY4194" fmla="*/ 833183 h 5893281"/>
                <a:gd name="connsiteX4195" fmla="*/ 1972489 w 10035679"/>
                <a:gd name="connsiteY4195" fmla="*/ 827147 h 5893281"/>
                <a:gd name="connsiteX4196" fmla="*/ 1964640 w 10035679"/>
                <a:gd name="connsiteY4196" fmla="*/ 818694 h 5893281"/>
                <a:gd name="connsiteX4197" fmla="*/ 1950754 w 10035679"/>
                <a:gd name="connsiteY4197" fmla="*/ 808430 h 5893281"/>
                <a:gd name="connsiteX4198" fmla="*/ 1932037 w 10035679"/>
                <a:gd name="connsiteY4198" fmla="*/ 804204 h 5893281"/>
                <a:gd name="connsiteX4199" fmla="*/ 1916338 w 10035679"/>
                <a:gd name="connsiteY4199" fmla="*/ 808430 h 5893281"/>
                <a:gd name="connsiteX4200" fmla="*/ 1897623 w 10035679"/>
                <a:gd name="connsiteY4200" fmla="*/ 804204 h 5893281"/>
                <a:gd name="connsiteX4201" fmla="*/ 1879509 w 10035679"/>
                <a:gd name="connsiteY4201" fmla="*/ 793939 h 5893281"/>
                <a:gd name="connsiteX4202" fmla="*/ 1865623 w 10035679"/>
                <a:gd name="connsiteY4202" fmla="*/ 771601 h 5893281"/>
                <a:gd name="connsiteX4203" fmla="*/ 1873472 w 10035679"/>
                <a:gd name="connsiteY4203" fmla="*/ 771601 h 5893281"/>
                <a:gd name="connsiteX4204" fmla="*/ 1877698 w 10035679"/>
                <a:gd name="connsiteY4204" fmla="*/ 765564 h 5893281"/>
                <a:gd name="connsiteX4205" fmla="*/ 1879509 w 10035679"/>
                <a:gd name="connsiteY4205" fmla="*/ 761336 h 5893281"/>
                <a:gd name="connsiteX4206" fmla="*/ 1879509 w 10035679"/>
                <a:gd name="connsiteY4206" fmla="*/ 759525 h 5893281"/>
                <a:gd name="connsiteX4207" fmla="*/ 1883735 w 10035679"/>
                <a:gd name="connsiteY4207" fmla="*/ 759525 h 5893281"/>
                <a:gd name="connsiteX4208" fmla="*/ 1887963 w 10035679"/>
                <a:gd name="connsiteY4208" fmla="*/ 759525 h 5893281"/>
                <a:gd name="connsiteX4209" fmla="*/ 1894000 w 10035679"/>
                <a:gd name="connsiteY4209" fmla="*/ 759525 h 5893281"/>
                <a:gd name="connsiteX4210" fmla="*/ 1906075 w 10035679"/>
                <a:gd name="connsiteY4210" fmla="*/ 755299 h 5893281"/>
                <a:gd name="connsiteX4211" fmla="*/ 1926000 w 10035679"/>
                <a:gd name="connsiteY4211" fmla="*/ 761336 h 5893281"/>
                <a:gd name="connsiteX4212" fmla="*/ 1950754 w 10035679"/>
                <a:gd name="connsiteY4212" fmla="*/ 759525 h 5893281"/>
                <a:gd name="connsiteX4213" fmla="*/ 1978526 w 10035679"/>
                <a:gd name="connsiteY4213" fmla="*/ 755299 h 5893281"/>
                <a:gd name="connsiteX4214" fmla="*/ 2003282 w 10035679"/>
                <a:gd name="connsiteY4214" fmla="*/ 755299 h 5893281"/>
                <a:gd name="connsiteX4215" fmla="*/ 1717706 w 10035679"/>
                <a:gd name="connsiteY4215" fmla="*/ 726320 h 5893281"/>
                <a:gd name="connsiteX4216" fmla="*/ 1727970 w 10035679"/>
                <a:gd name="connsiteY4216" fmla="*/ 726320 h 5893281"/>
                <a:gd name="connsiteX4217" fmla="*/ 1741856 w 10035679"/>
                <a:gd name="connsiteY4217" fmla="*/ 726320 h 5893281"/>
                <a:gd name="connsiteX4218" fmla="*/ 1746083 w 10035679"/>
                <a:gd name="connsiteY4218" fmla="*/ 732357 h 5893281"/>
                <a:gd name="connsiteX4219" fmla="*/ 1749706 w 10035679"/>
                <a:gd name="connsiteY4219" fmla="*/ 736585 h 5893281"/>
                <a:gd name="connsiteX4220" fmla="*/ 1752121 w 10035679"/>
                <a:gd name="connsiteY4220" fmla="*/ 745037 h 5893281"/>
                <a:gd name="connsiteX4221" fmla="*/ 1752121 w 10035679"/>
                <a:gd name="connsiteY4221" fmla="*/ 751074 h 5893281"/>
                <a:gd name="connsiteX4222" fmla="*/ 1756347 w 10035679"/>
                <a:gd name="connsiteY4222" fmla="*/ 759528 h 5893281"/>
                <a:gd name="connsiteX4223" fmla="*/ 1756347 w 10035679"/>
                <a:gd name="connsiteY4223" fmla="*/ 771601 h 5893281"/>
                <a:gd name="connsiteX4224" fmla="*/ 1749706 w 10035679"/>
                <a:gd name="connsiteY4224" fmla="*/ 771601 h 5893281"/>
                <a:gd name="connsiteX4225" fmla="*/ 1749706 w 10035679"/>
                <a:gd name="connsiteY4225" fmla="*/ 780056 h 5893281"/>
                <a:gd name="connsiteX4226" fmla="*/ 1756347 w 10035679"/>
                <a:gd name="connsiteY4226" fmla="*/ 780056 h 5893281"/>
                <a:gd name="connsiteX4227" fmla="*/ 1766007 w 10035679"/>
                <a:gd name="connsiteY4227" fmla="*/ 783677 h 5893281"/>
                <a:gd name="connsiteX4228" fmla="*/ 1778082 w 10035679"/>
                <a:gd name="connsiteY4228" fmla="*/ 786092 h 5893281"/>
                <a:gd name="connsiteX4229" fmla="*/ 1788347 w 10035679"/>
                <a:gd name="connsiteY4229" fmla="*/ 786092 h 5893281"/>
                <a:gd name="connsiteX4230" fmla="*/ 1802836 w 10035679"/>
                <a:gd name="connsiteY4230" fmla="*/ 786092 h 5893281"/>
                <a:gd name="connsiteX4231" fmla="*/ 1808874 w 10035679"/>
                <a:gd name="connsiteY4231" fmla="*/ 780056 h 5893281"/>
                <a:gd name="connsiteX4232" fmla="*/ 1812496 w 10035679"/>
                <a:gd name="connsiteY4232" fmla="*/ 775829 h 5893281"/>
                <a:gd name="connsiteX4233" fmla="*/ 1816722 w 10035679"/>
                <a:gd name="connsiteY4233" fmla="*/ 775829 h 5893281"/>
                <a:gd name="connsiteX4234" fmla="*/ 1820950 w 10035679"/>
                <a:gd name="connsiteY4234" fmla="*/ 775829 h 5893281"/>
                <a:gd name="connsiteX4235" fmla="*/ 1826987 w 10035679"/>
                <a:gd name="connsiteY4235" fmla="*/ 780056 h 5893281"/>
                <a:gd name="connsiteX4236" fmla="*/ 1831213 w 10035679"/>
                <a:gd name="connsiteY4236" fmla="*/ 783677 h 5893281"/>
                <a:gd name="connsiteX4237" fmla="*/ 1831213 w 10035679"/>
                <a:gd name="connsiteY4237" fmla="*/ 786092 h 5893281"/>
                <a:gd name="connsiteX4238" fmla="*/ 1831213 w 10035679"/>
                <a:gd name="connsiteY4238" fmla="*/ 790318 h 5893281"/>
                <a:gd name="connsiteX4239" fmla="*/ 1834836 w 10035679"/>
                <a:gd name="connsiteY4239" fmla="*/ 793942 h 5893281"/>
                <a:gd name="connsiteX4240" fmla="*/ 1834836 w 10035679"/>
                <a:gd name="connsiteY4240" fmla="*/ 800583 h 5893281"/>
                <a:gd name="connsiteX4241" fmla="*/ 1831213 w 10035679"/>
                <a:gd name="connsiteY4241" fmla="*/ 808432 h 5893281"/>
                <a:gd name="connsiteX4242" fmla="*/ 1831213 w 10035679"/>
                <a:gd name="connsiteY4242" fmla="*/ 812658 h 5893281"/>
                <a:gd name="connsiteX4243" fmla="*/ 1831213 w 10035679"/>
                <a:gd name="connsiteY4243" fmla="*/ 815074 h 5893281"/>
                <a:gd name="connsiteX4244" fmla="*/ 1831213 w 10035679"/>
                <a:gd name="connsiteY4244" fmla="*/ 818695 h 5893281"/>
                <a:gd name="connsiteX4245" fmla="*/ 1826987 w 10035679"/>
                <a:gd name="connsiteY4245" fmla="*/ 827147 h 5893281"/>
                <a:gd name="connsiteX4246" fmla="*/ 1806459 w 10035679"/>
                <a:gd name="connsiteY4246" fmla="*/ 837412 h 5893281"/>
                <a:gd name="connsiteX4247" fmla="*/ 1780498 w 10035679"/>
                <a:gd name="connsiteY4247" fmla="*/ 837412 h 5893281"/>
                <a:gd name="connsiteX4248" fmla="*/ 1752121 w 10035679"/>
                <a:gd name="connsiteY4248" fmla="*/ 837412 h 5893281"/>
                <a:gd name="connsiteX4249" fmla="*/ 1723744 w 10035679"/>
                <a:gd name="connsiteY4249" fmla="*/ 843449 h 5893281"/>
                <a:gd name="connsiteX4250" fmla="*/ 1703217 w 10035679"/>
                <a:gd name="connsiteY4250" fmla="*/ 857940 h 5893281"/>
                <a:gd name="connsiteX4251" fmla="*/ 1679066 w 10035679"/>
                <a:gd name="connsiteY4251" fmla="*/ 876656 h 5893281"/>
                <a:gd name="connsiteX4252" fmla="*/ 1656726 w 10035679"/>
                <a:gd name="connsiteY4252" fmla="*/ 894768 h 5893281"/>
                <a:gd name="connsiteX4253" fmla="*/ 1626539 w 10035679"/>
                <a:gd name="connsiteY4253" fmla="*/ 905033 h 5893281"/>
                <a:gd name="connsiteX4254" fmla="*/ 1622313 w 10035679"/>
                <a:gd name="connsiteY4254" fmla="*/ 898995 h 5893281"/>
                <a:gd name="connsiteX4255" fmla="*/ 1618087 w 10035679"/>
                <a:gd name="connsiteY4255" fmla="*/ 891147 h 5893281"/>
                <a:gd name="connsiteX4256" fmla="*/ 1618087 w 10035679"/>
                <a:gd name="connsiteY4256" fmla="*/ 884506 h 5893281"/>
                <a:gd name="connsiteX4257" fmla="*/ 1614464 w 10035679"/>
                <a:gd name="connsiteY4257" fmla="*/ 872430 h 5893281"/>
                <a:gd name="connsiteX4258" fmla="*/ 1626539 w 10035679"/>
                <a:gd name="connsiteY4258" fmla="*/ 866392 h 5893281"/>
                <a:gd name="connsiteX4259" fmla="*/ 1636804 w 10035679"/>
                <a:gd name="connsiteY4259" fmla="*/ 857940 h 5893281"/>
                <a:gd name="connsiteX4260" fmla="*/ 1642840 w 10035679"/>
                <a:gd name="connsiteY4260" fmla="*/ 847677 h 5893281"/>
                <a:gd name="connsiteX4261" fmla="*/ 1650690 w 10035679"/>
                <a:gd name="connsiteY4261" fmla="*/ 837412 h 5893281"/>
                <a:gd name="connsiteX4262" fmla="*/ 1654916 w 10035679"/>
                <a:gd name="connsiteY4262" fmla="*/ 827147 h 5893281"/>
                <a:gd name="connsiteX4263" fmla="*/ 1614464 w 10035679"/>
                <a:gd name="connsiteY4263" fmla="*/ 827147 h 5893281"/>
                <a:gd name="connsiteX4264" fmla="*/ 1589710 w 10035679"/>
                <a:gd name="connsiteY4264" fmla="*/ 837412 h 5893281"/>
                <a:gd name="connsiteX4265" fmla="*/ 1561936 w 10035679"/>
                <a:gd name="connsiteY4265" fmla="*/ 841638 h 5893281"/>
                <a:gd name="connsiteX4266" fmla="*/ 1529334 w 10035679"/>
                <a:gd name="connsiteY4266" fmla="*/ 837412 h 5893281"/>
                <a:gd name="connsiteX4267" fmla="*/ 1508806 w 10035679"/>
                <a:gd name="connsiteY4267" fmla="*/ 827147 h 5893281"/>
                <a:gd name="connsiteX4268" fmla="*/ 1499146 w 10035679"/>
                <a:gd name="connsiteY4268" fmla="*/ 827147 h 5893281"/>
                <a:gd name="connsiteX4269" fmla="*/ 1499146 w 10035679"/>
                <a:gd name="connsiteY4269" fmla="*/ 818695 h 5893281"/>
                <a:gd name="connsiteX4270" fmla="*/ 1508806 w 10035679"/>
                <a:gd name="connsiteY4270" fmla="*/ 815074 h 5893281"/>
                <a:gd name="connsiteX4271" fmla="*/ 1517258 w 10035679"/>
                <a:gd name="connsiteY4271" fmla="*/ 812658 h 5893281"/>
                <a:gd name="connsiteX4272" fmla="*/ 1519071 w 10035679"/>
                <a:gd name="connsiteY4272" fmla="*/ 808432 h 5893281"/>
                <a:gd name="connsiteX4273" fmla="*/ 1526918 w 10035679"/>
                <a:gd name="connsiteY4273" fmla="*/ 804204 h 5893281"/>
                <a:gd name="connsiteX4274" fmla="*/ 1529334 w 10035679"/>
                <a:gd name="connsiteY4274" fmla="*/ 793942 h 5893281"/>
                <a:gd name="connsiteX4275" fmla="*/ 1523297 w 10035679"/>
                <a:gd name="connsiteY4275" fmla="*/ 793942 h 5893281"/>
                <a:gd name="connsiteX4276" fmla="*/ 1523297 w 10035679"/>
                <a:gd name="connsiteY4276" fmla="*/ 786092 h 5893281"/>
                <a:gd name="connsiteX4277" fmla="*/ 1533560 w 10035679"/>
                <a:gd name="connsiteY4277" fmla="*/ 786092 h 5893281"/>
                <a:gd name="connsiteX4278" fmla="*/ 1541409 w 10035679"/>
                <a:gd name="connsiteY4278" fmla="*/ 783677 h 5893281"/>
                <a:gd name="connsiteX4279" fmla="*/ 1547447 w 10035679"/>
                <a:gd name="connsiteY4279" fmla="*/ 783677 h 5893281"/>
                <a:gd name="connsiteX4280" fmla="*/ 1555295 w 10035679"/>
                <a:gd name="connsiteY4280" fmla="*/ 780056 h 5893281"/>
                <a:gd name="connsiteX4281" fmla="*/ 1551673 w 10035679"/>
                <a:gd name="connsiteY4281" fmla="*/ 775829 h 5893281"/>
                <a:gd name="connsiteX4282" fmla="*/ 1547447 w 10035679"/>
                <a:gd name="connsiteY4282" fmla="*/ 771601 h 5893281"/>
                <a:gd name="connsiteX4283" fmla="*/ 1543222 w 10035679"/>
                <a:gd name="connsiteY4283" fmla="*/ 769791 h 5893281"/>
                <a:gd name="connsiteX4284" fmla="*/ 1543222 w 10035679"/>
                <a:gd name="connsiteY4284" fmla="*/ 765565 h 5893281"/>
                <a:gd name="connsiteX4285" fmla="*/ 1541409 w 10035679"/>
                <a:gd name="connsiteY4285" fmla="*/ 761339 h 5893281"/>
                <a:gd name="connsiteX4286" fmla="*/ 1537183 w 10035679"/>
                <a:gd name="connsiteY4286" fmla="*/ 755300 h 5893281"/>
                <a:gd name="connsiteX4287" fmla="*/ 1543222 w 10035679"/>
                <a:gd name="connsiteY4287" fmla="*/ 755300 h 5893281"/>
                <a:gd name="connsiteX4288" fmla="*/ 1547447 w 10035679"/>
                <a:gd name="connsiteY4288" fmla="*/ 751074 h 5893281"/>
                <a:gd name="connsiteX4289" fmla="*/ 1551673 w 10035679"/>
                <a:gd name="connsiteY4289" fmla="*/ 751074 h 5893281"/>
                <a:gd name="connsiteX4290" fmla="*/ 1555295 w 10035679"/>
                <a:gd name="connsiteY4290" fmla="*/ 746848 h 5893281"/>
                <a:gd name="connsiteX4291" fmla="*/ 1593936 w 10035679"/>
                <a:gd name="connsiteY4291" fmla="*/ 759528 h 5893281"/>
                <a:gd name="connsiteX4292" fmla="*/ 1626539 w 10035679"/>
                <a:gd name="connsiteY4292" fmla="*/ 771601 h 5893281"/>
                <a:gd name="connsiteX4293" fmla="*/ 1654916 w 10035679"/>
                <a:gd name="connsiteY4293" fmla="*/ 786092 h 5893281"/>
                <a:gd name="connsiteX4294" fmla="*/ 1685103 w 10035679"/>
                <a:gd name="connsiteY4294" fmla="*/ 798168 h 5893281"/>
                <a:gd name="connsiteX4295" fmla="*/ 1723744 w 10035679"/>
                <a:gd name="connsiteY4295" fmla="*/ 800583 h 5893281"/>
                <a:gd name="connsiteX4296" fmla="*/ 1717706 w 10035679"/>
                <a:gd name="connsiteY4296" fmla="*/ 783677 h 5893281"/>
                <a:gd name="connsiteX4297" fmla="*/ 1711669 w 10035679"/>
                <a:gd name="connsiteY4297" fmla="*/ 769791 h 5893281"/>
                <a:gd name="connsiteX4298" fmla="*/ 1707443 w 10035679"/>
                <a:gd name="connsiteY4298" fmla="*/ 759528 h 5893281"/>
                <a:gd name="connsiteX4299" fmla="*/ 1703217 w 10035679"/>
                <a:gd name="connsiteY4299" fmla="*/ 732357 h 5893281"/>
                <a:gd name="connsiteX4300" fmla="*/ 1711669 w 10035679"/>
                <a:gd name="connsiteY4300" fmla="*/ 730546 h 5893281"/>
                <a:gd name="connsiteX4301" fmla="*/ 1508805 w 10035679"/>
                <a:gd name="connsiteY4301" fmla="*/ 682849 h 5893281"/>
                <a:gd name="connsiteX4302" fmla="*/ 1508805 w 10035679"/>
                <a:gd name="connsiteY4302" fmla="*/ 697340 h 5893281"/>
                <a:gd name="connsiteX4303" fmla="*/ 1508805 w 10035679"/>
                <a:gd name="connsiteY4303" fmla="*/ 707603 h 5893281"/>
                <a:gd name="connsiteX4304" fmla="*/ 1513031 w 10035679"/>
                <a:gd name="connsiteY4304" fmla="*/ 717868 h 5893281"/>
                <a:gd name="connsiteX4305" fmla="*/ 1508805 w 10035679"/>
                <a:gd name="connsiteY4305" fmla="*/ 726320 h 5893281"/>
                <a:gd name="connsiteX4306" fmla="*/ 1508805 w 10035679"/>
                <a:gd name="connsiteY4306" fmla="*/ 732359 h 5893281"/>
                <a:gd name="connsiteX4307" fmla="*/ 1499145 w 10035679"/>
                <a:gd name="connsiteY4307" fmla="*/ 740811 h 5893281"/>
                <a:gd name="connsiteX4308" fmla="*/ 1488882 w 10035679"/>
                <a:gd name="connsiteY4308" fmla="*/ 746848 h 5893281"/>
                <a:gd name="connsiteX4309" fmla="*/ 1476807 w 10035679"/>
                <a:gd name="connsiteY4309" fmla="*/ 755300 h 5893281"/>
                <a:gd name="connsiteX4310" fmla="*/ 1470768 w 10035679"/>
                <a:gd name="connsiteY4310" fmla="*/ 765565 h 5893281"/>
                <a:gd name="connsiteX4311" fmla="*/ 1456278 w 10035679"/>
                <a:gd name="connsiteY4311" fmla="*/ 759529 h 5893281"/>
                <a:gd name="connsiteX4312" fmla="*/ 1448430 w 10035679"/>
                <a:gd name="connsiteY4312" fmla="*/ 755300 h 5893281"/>
                <a:gd name="connsiteX4313" fmla="*/ 1442392 w 10035679"/>
                <a:gd name="connsiteY4313" fmla="*/ 751074 h 5893281"/>
                <a:gd name="connsiteX4314" fmla="*/ 1438166 w 10035679"/>
                <a:gd name="connsiteY4314" fmla="*/ 746848 h 5893281"/>
                <a:gd name="connsiteX4315" fmla="*/ 1432129 w 10035679"/>
                <a:gd name="connsiteY4315" fmla="*/ 740811 h 5893281"/>
                <a:gd name="connsiteX4316" fmla="*/ 1427903 w 10035679"/>
                <a:gd name="connsiteY4316" fmla="*/ 775830 h 5893281"/>
                <a:gd name="connsiteX4317" fmla="*/ 1417638 w 10035679"/>
                <a:gd name="connsiteY4317" fmla="*/ 793943 h 5893281"/>
                <a:gd name="connsiteX4318" fmla="*/ 1391677 w 10035679"/>
                <a:gd name="connsiteY4318" fmla="*/ 800584 h 5893281"/>
                <a:gd name="connsiteX4319" fmla="*/ 1371149 w 10035679"/>
                <a:gd name="connsiteY4319" fmla="*/ 800584 h 5893281"/>
                <a:gd name="connsiteX4320" fmla="*/ 1348809 w 10035679"/>
                <a:gd name="connsiteY4320" fmla="*/ 800584 h 5893281"/>
                <a:gd name="connsiteX4321" fmla="*/ 1322848 w 10035679"/>
                <a:gd name="connsiteY4321" fmla="*/ 800584 h 5893281"/>
                <a:gd name="connsiteX4322" fmla="*/ 1322848 w 10035679"/>
                <a:gd name="connsiteY4322" fmla="*/ 771604 h 5893281"/>
                <a:gd name="connsiteX4323" fmla="*/ 1360885 w 10035679"/>
                <a:gd name="connsiteY4323" fmla="*/ 745037 h 5893281"/>
                <a:gd name="connsiteX4324" fmla="*/ 1403752 w 10035679"/>
                <a:gd name="connsiteY4324" fmla="*/ 717868 h 5893281"/>
                <a:gd name="connsiteX4325" fmla="*/ 1452051 w 10035679"/>
                <a:gd name="connsiteY4325" fmla="*/ 697340 h 5893281"/>
                <a:gd name="connsiteX4326" fmla="*/ 8659712 w 10035679"/>
                <a:gd name="connsiteY4326" fmla="*/ 682849 h 5893281"/>
                <a:gd name="connsiteX4327" fmla="*/ 8678427 w 10035679"/>
                <a:gd name="connsiteY4327" fmla="*/ 682849 h 5893281"/>
                <a:gd name="connsiteX4328" fmla="*/ 8684466 w 10035679"/>
                <a:gd name="connsiteY4328" fmla="*/ 701566 h 5893281"/>
                <a:gd name="connsiteX4329" fmla="*/ 8684466 w 10035679"/>
                <a:gd name="connsiteY4329" fmla="*/ 722093 h 5893281"/>
                <a:gd name="connsiteX4330" fmla="*/ 8684466 w 10035679"/>
                <a:gd name="connsiteY4330" fmla="*/ 746847 h 5893281"/>
                <a:gd name="connsiteX4331" fmla="*/ 8716464 w 10035679"/>
                <a:gd name="connsiteY4331" fmla="*/ 736584 h 5893281"/>
                <a:gd name="connsiteX4332" fmla="*/ 8741220 w 10035679"/>
                <a:gd name="connsiteY4332" fmla="*/ 722093 h 5893281"/>
                <a:gd name="connsiteX4333" fmla="*/ 8769596 w 10035679"/>
                <a:gd name="connsiteY4333" fmla="*/ 707602 h 5893281"/>
                <a:gd name="connsiteX4334" fmla="*/ 8769596 w 10035679"/>
                <a:gd name="connsiteY4334" fmla="*/ 818696 h 5893281"/>
                <a:gd name="connsiteX4335" fmla="*/ 8769596 w 10035679"/>
                <a:gd name="connsiteY4335" fmla="*/ 822922 h 5893281"/>
                <a:gd name="connsiteX4336" fmla="*/ 8765370 w 10035679"/>
                <a:gd name="connsiteY4336" fmla="*/ 822922 h 5893281"/>
                <a:gd name="connsiteX4337" fmla="*/ 8763558 w 10035679"/>
                <a:gd name="connsiteY4337" fmla="*/ 827150 h 5893281"/>
                <a:gd name="connsiteX4338" fmla="*/ 8736992 w 10035679"/>
                <a:gd name="connsiteY4338" fmla="*/ 827150 h 5893281"/>
                <a:gd name="connsiteX4339" fmla="*/ 8702578 w 10035679"/>
                <a:gd name="connsiteY4339" fmla="*/ 828960 h 5893281"/>
                <a:gd name="connsiteX4340" fmla="*/ 8668165 w 10035679"/>
                <a:gd name="connsiteY4340" fmla="*/ 833187 h 5893281"/>
                <a:gd name="connsiteX4341" fmla="*/ 8639788 w 10035679"/>
                <a:gd name="connsiteY4341" fmla="*/ 837413 h 5893281"/>
                <a:gd name="connsiteX4342" fmla="*/ 8617448 w 10035679"/>
                <a:gd name="connsiteY4342" fmla="*/ 841639 h 5893281"/>
                <a:gd name="connsiteX4343" fmla="*/ 8607185 w 10035679"/>
                <a:gd name="connsiteY4343" fmla="*/ 843452 h 5893281"/>
                <a:gd name="connsiteX4344" fmla="*/ 8583034 w 10035679"/>
                <a:gd name="connsiteY4344" fmla="*/ 822922 h 5893281"/>
                <a:gd name="connsiteX4345" fmla="*/ 8564920 w 10035679"/>
                <a:gd name="connsiteY4345" fmla="*/ 793942 h 5893281"/>
                <a:gd name="connsiteX4346" fmla="*/ 8554657 w 10035679"/>
                <a:gd name="connsiteY4346" fmla="*/ 755300 h 5893281"/>
                <a:gd name="connsiteX4347" fmla="*/ 8556468 w 10035679"/>
                <a:gd name="connsiteY4347" fmla="*/ 745037 h 5893281"/>
                <a:gd name="connsiteX4348" fmla="*/ 8560694 w 10035679"/>
                <a:gd name="connsiteY4348" fmla="*/ 736584 h 5893281"/>
                <a:gd name="connsiteX4349" fmla="*/ 8564920 w 10035679"/>
                <a:gd name="connsiteY4349" fmla="*/ 730546 h 5893281"/>
                <a:gd name="connsiteX4350" fmla="*/ 8569148 w 10035679"/>
                <a:gd name="connsiteY4350" fmla="*/ 722093 h 5893281"/>
                <a:gd name="connsiteX4351" fmla="*/ 8570959 w 10035679"/>
                <a:gd name="connsiteY4351" fmla="*/ 716057 h 5893281"/>
                <a:gd name="connsiteX4352" fmla="*/ 8584845 w 10035679"/>
                <a:gd name="connsiteY4352" fmla="*/ 707602 h 5893281"/>
                <a:gd name="connsiteX4353" fmla="*/ 8603562 w 10035679"/>
                <a:gd name="connsiteY4353" fmla="*/ 697340 h 5893281"/>
                <a:gd name="connsiteX4354" fmla="*/ 8631938 w 10035679"/>
                <a:gd name="connsiteY4354" fmla="*/ 687075 h 5893281"/>
                <a:gd name="connsiteX4355" fmla="*/ 2728395 w 10035679"/>
                <a:gd name="connsiteY4355" fmla="*/ 682849 h 5893281"/>
                <a:gd name="connsiteX4356" fmla="*/ 2752548 w 10035679"/>
                <a:gd name="connsiteY4356" fmla="*/ 693113 h 5893281"/>
                <a:gd name="connsiteX4357" fmla="*/ 2752548 w 10035679"/>
                <a:gd name="connsiteY4357" fmla="*/ 701565 h 5893281"/>
                <a:gd name="connsiteX4358" fmla="*/ 2742283 w 10035679"/>
                <a:gd name="connsiteY4358" fmla="*/ 701565 h 5893281"/>
                <a:gd name="connsiteX4359" fmla="*/ 2736245 w 10035679"/>
                <a:gd name="connsiteY4359" fmla="*/ 701565 h 5893281"/>
                <a:gd name="connsiteX4360" fmla="*/ 2732019 w 10035679"/>
                <a:gd name="connsiteY4360" fmla="*/ 701565 h 5893281"/>
                <a:gd name="connsiteX4361" fmla="*/ 2728395 w 10035679"/>
                <a:gd name="connsiteY4361" fmla="*/ 697339 h 5893281"/>
                <a:gd name="connsiteX4362" fmla="*/ 2728395 w 10035679"/>
                <a:gd name="connsiteY4362" fmla="*/ 693113 h 5893281"/>
                <a:gd name="connsiteX4363" fmla="*/ 1988793 w 10035679"/>
                <a:gd name="connsiteY4363" fmla="*/ 668964 h 5893281"/>
                <a:gd name="connsiteX4364" fmla="*/ 2053998 w 10035679"/>
                <a:gd name="connsiteY4364" fmla="*/ 668964 h 5893281"/>
                <a:gd name="connsiteX4365" fmla="*/ 2053998 w 10035679"/>
                <a:gd name="connsiteY4365" fmla="*/ 675000 h 5893281"/>
                <a:gd name="connsiteX4366" fmla="*/ 2057621 w 10035679"/>
                <a:gd name="connsiteY4366" fmla="*/ 682849 h 5893281"/>
                <a:gd name="connsiteX4367" fmla="*/ 2057621 w 10035679"/>
                <a:gd name="connsiteY4367" fmla="*/ 689491 h 5893281"/>
                <a:gd name="connsiteX4368" fmla="*/ 2060037 w 10035679"/>
                <a:gd name="connsiteY4368" fmla="*/ 701566 h 5893281"/>
                <a:gd name="connsiteX4369" fmla="*/ 2043735 w 10035679"/>
                <a:gd name="connsiteY4369" fmla="*/ 701566 h 5893281"/>
                <a:gd name="connsiteX4370" fmla="*/ 2035281 w 10035679"/>
                <a:gd name="connsiteY4370" fmla="*/ 701566 h 5893281"/>
                <a:gd name="connsiteX4371" fmla="*/ 2029245 w 10035679"/>
                <a:gd name="connsiteY4371" fmla="*/ 701566 h 5893281"/>
                <a:gd name="connsiteX4372" fmla="*/ 2015359 w 10035679"/>
                <a:gd name="connsiteY4372" fmla="*/ 697340 h 5893281"/>
                <a:gd name="connsiteX4373" fmla="*/ 2003283 w 10035679"/>
                <a:gd name="connsiteY4373" fmla="*/ 697340 h 5893281"/>
                <a:gd name="connsiteX4374" fmla="*/ 1988793 w 10035679"/>
                <a:gd name="connsiteY4374" fmla="*/ 693114 h 5893281"/>
                <a:gd name="connsiteX4375" fmla="*/ 2140938 w 10035679"/>
                <a:gd name="connsiteY4375" fmla="*/ 668961 h 5893281"/>
                <a:gd name="connsiteX4376" fmla="*/ 2153014 w 10035679"/>
                <a:gd name="connsiteY4376" fmla="*/ 668961 h 5893281"/>
                <a:gd name="connsiteX4377" fmla="*/ 2159050 w 10035679"/>
                <a:gd name="connsiteY4377" fmla="*/ 689489 h 5893281"/>
                <a:gd name="connsiteX4378" fmla="*/ 2173541 w 10035679"/>
                <a:gd name="connsiteY4378" fmla="*/ 697338 h 5893281"/>
                <a:gd name="connsiteX4379" fmla="*/ 2195276 w 10035679"/>
                <a:gd name="connsiteY4379" fmla="*/ 697338 h 5893281"/>
                <a:gd name="connsiteX4380" fmla="*/ 2229690 w 10035679"/>
                <a:gd name="connsiteY4380" fmla="*/ 693112 h 5893281"/>
                <a:gd name="connsiteX4381" fmla="*/ 2229690 w 10035679"/>
                <a:gd name="connsiteY4381" fmla="*/ 701564 h 5893281"/>
                <a:gd name="connsiteX4382" fmla="*/ 2233918 w 10035679"/>
                <a:gd name="connsiteY4382" fmla="*/ 711829 h 5893281"/>
                <a:gd name="connsiteX4383" fmla="*/ 2238144 w 10035679"/>
                <a:gd name="connsiteY4383" fmla="*/ 722092 h 5893281"/>
                <a:gd name="connsiteX4384" fmla="*/ 2238144 w 10035679"/>
                <a:gd name="connsiteY4384" fmla="*/ 730544 h 5893281"/>
                <a:gd name="connsiteX4385" fmla="*/ 2238144 w 10035679"/>
                <a:gd name="connsiteY4385" fmla="*/ 740808 h 5893281"/>
                <a:gd name="connsiteX4386" fmla="*/ 2238144 w 10035679"/>
                <a:gd name="connsiteY4386" fmla="*/ 746845 h 5893281"/>
                <a:gd name="connsiteX4387" fmla="*/ 2276784 w 10035679"/>
                <a:gd name="connsiteY4387" fmla="*/ 769788 h 5893281"/>
                <a:gd name="connsiteX4388" fmla="*/ 2320859 w 10035679"/>
                <a:gd name="connsiteY4388" fmla="*/ 780053 h 5893281"/>
                <a:gd name="connsiteX4389" fmla="*/ 2371574 w 10035679"/>
                <a:gd name="connsiteY4389" fmla="*/ 780053 h 5893281"/>
                <a:gd name="connsiteX4390" fmla="*/ 2420479 w 10035679"/>
                <a:gd name="connsiteY4390" fmla="*/ 780053 h 5893281"/>
                <a:gd name="connsiteX4391" fmla="*/ 2474817 w 10035679"/>
                <a:gd name="connsiteY4391" fmla="*/ 775827 h 5893281"/>
                <a:gd name="connsiteX4392" fmla="*/ 2519496 w 10035679"/>
                <a:gd name="connsiteY4392" fmla="*/ 780053 h 5893281"/>
                <a:gd name="connsiteX4393" fmla="*/ 2519496 w 10035679"/>
                <a:gd name="connsiteY4393" fmla="*/ 790317 h 5893281"/>
                <a:gd name="connsiteX4394" fmla="*/ 2523724 w 10035679"/>
                <a:gd name="connsiteY4394" fmla="*/ 800580 h 5893281"/>
                <a:gd name="connsiteX4395" fmla="*/ 2527950 w 10035679"/>
                <a:gd name="connsiteY4395" fmla="*/ 808429 h 5893281"/>
                <a:gd name="connsiteX4396" fmla="*/ 2527950 w 10035679"/>
                <a:gd name="connsiteY4396" fmla="*/ 812655 h 5893281"/>
                <a:gd name="connsiteX4397" fmla="*/ 2527950 w 10035679"/>
                <a:gd name="connsiteY4397" fmla="*/ 818694 h 5893281"/>
                <a:gd name="connsiteX4398" fmla="*/ 2527950 w 10035679"/>
                <a:gd name="connsiteY4398" fmla="*/ 827146 h 5893281"/>
                <a:gd name="connsiteX4399" fmla="*/ 2519496 w 10035679"/>
                <a:gd name="connsiteY4399" fmla="*/ 851900 h 5893281"/>
                <a:gd name="connsiteX4400" fmla="*/ 2499573 w 10035679"/>
                <a:gd name="connsiteY4400" fmla="*/ 851900 h 5893281"/>
                <a:gd name="connsiteX4401" fmla="*/ 2474817 w 10035679"/>
                <a:gd name="connsiteY4401" fmla="*/ 847674 h 5893281"/>
                <a:gd name="connsiteX4402" fmla="*/ 2456705 w 10035679"/>
                <a:gd name="connsiteY4402" fmla="*/ 843448 h 5893281"/>
                <a:gd name="connsiteX4403" fmla="*/ 2448856 w 10035679"/>
                <a:gd name="connsiteY4403" fmla="*/ 843448 h 5893281"/>
                <a:gd name="connsiteX4404" fmla="*/ 2442819 w 10035679"/>
                <a:gd name="connsiteY4404" fmla="*/ 847674 h 5893281"/>
                <a:gd name="connsiteX4405" fmla="*/ 2438593 w 10035679"/>
                <a:gd name="connsiteY4405" fmla="*/ 856126 h 5893281"/>
                <a:gd name="connsiteX4406" fmla="*/ 2434367 w 10035679"/>
                <a:gd name="connsiteY4406" fmla="*/ 857938 h 5893281"/>
                <a:gd name="connsiteX4407" fmla="*/ 2428328 w 10035679"/>
                <a:gd name="connsiteY4407" fmla="*/ 857938 h 5893281"/>
                <a:gd name="connsiteX4408" fmla="*/ 2424102 w 10035679"/>
                <a:gd name="connsiteY4408" fmla="*/ 862164 h 5893281"/>
                <a:gd name="connsiteX4409" fmla="*/ 2414442 w 10035679"/>
                <a:gd name="connsiteY4409" fmla="*/ 866391 h 5893281"/>
                <a:gd name="connsiteX4410" fmla="*/ 2404178 w 10035679"/>
                <a:gd name="connsiteY4410" fmla="*/ 866391 h 5893281"/>
                <a:gd name="connsiteX4411" fmla="*/ 2392102 w 10035679"/>
                <a:gd name="connsiteY4411" fmla="*/ 870617 h 5893281"/>
                <a:gd name="connsiteX4412" fmla="*/ 2386066 w 10035679"/>
                <a:gd name="connsiteY4412" fmla="*/ 872427 h 5893281"/>
                <a:gd name="connsiteX4413" fmla="*/ 2375800 w 10035679"/>
                <a:gd name="connsiteY4413" fmla="*/ 872427 h 5893281"/>
                <a:gd name="connsiteX4414" fmla="*/ 2363725 w 10035679"/>
                <a:gd name="connsiteY4414" fmla="*/ 872427 h 5893281"/>
                <a:gd name="connsiteX4415" fmla="*/ 2357688 w 10035679"/>
                <a:gd name="connsiteY4415" fmla="*/ 862164 h 5893281"/>
                <a:gd name="connsiteX4416" fmla="*/ 2353462 w 10035679"/>
                <a:gd name="connsiteY4416" fmla="*/ 851900 h 5893281"/>
                <a:gd name="connsiteX4417" fmla="*/ 2347423 w 10035679"/>
                <a:gd name="connsiteY4417" fmla="*/ 843448 h 5893281"/>
                <a:gd name="connsiteX4418" fmla="*/ 2347423 w 10035679"/>
                <a:gd name="connsiteY4418" fmla="*/ 851900 h 5893281"/>
                <a:gd name="connsiteX4419" fmla="*/ 2339576 w 10035679"/>
                <a:gd name="connsiteY4419" fmla="*/ 857938 h 5893281"/>
                <a:gd name="connsiteX4420" fmla="*/ 2335348 w 10035679"/>
                <a:gd name="connsiteY4420" fmla="*/ 866391 h 5893281"/>
                <a:gd name="connsiteX4421" fmla="*/ 2333537 w 10035679"/>
                <a:gd name="connsiteY4421" fmla="*/ 872427 h 5893281"/>
                <a:gd name="connsiteX4422" fmla="*/ 2314821 w 10035679"/>
                <a:gd name="connsiteY4422" fmla="*/ 872427 h 5893281"/>
                <a:gd name="connsiteX4423" fmla="*/ 2306973 w 10035679"/>
                <a:gd name="connsiteY4423" fmla="*/ 862164 h 5893281"/>
                <a:gd name="connsiteX4424" fmla="*/ 2300935 w 10035679"/>
                <a:gd name="connsiteY4424" fmla="*/ 847674 h 5893281"/>
                <a:gd name="connsiteX4425" fmla="*/ 2294898 w 10035679"/>
                <a:gd name="connsiteY4425" fmla="*/ 833183 h 5893281"/>
                <a:gd name="connsiteX4426" fmla="*/ 2290670 w 10035679"/>
                <a:gd name="connsiteY4426" fmla="*/ 843448 h 5893281"/>
                <a:gd name="connsiteX4427" fmla="*/ 2286444 w 10035679"/>
                <a:gd name="connsiteY4427" fmla="*/ 851900 h 5893281"/>
                <a:gd name="connsiteX4428" fmla="*/ 2282822 w 10035679"/>
                <a:gd name="connsiteY4428" fmla="*/ 856126 h 5893281"/>
                <a:gd name="connsiteX4429" fmla="*/ 2276784 w 10035679"/>
                <a:gd name="connsiteY4429" fmla="*/ 856126 h 5893281"/>
                <a:gd name="connsiteX4430" fmla="*/ 2268332 w 10035679"/>
                <a:gd name="connsiteY4430" fmla="*/ 851900 h 5893281"/>
                <a:gd name="connsiteX4431" fmla="*/ 2262295 w 10035679"/>
                <a:gd name="connsiteY4431" fmla="*/ 847674 h 5893281"/>
                <a:gd name="connsiteX4432" fmla="*/ 2258067 w 10035679"/>
                <a:gd name="connsiteY4432" fmla="*/ 843448 h 5893281"/>
                <a:gd name="connsiteX4433" fmla="*/ 2258067 w 10035679"/>
                <a:gd name="connsiteY4433" fmla="*/ 841635 h 5893281"/>
                <a:gd name="connsiteX4434" fmla="*/ 2258067 w 10035679"/>
                <a:gd name="connsiteY4434" fmla="*/ 837409 h 5893281"/>
                <a:gd name="connsiteX4435" fmla="*/ 2258067 w 10035679"/>
                <a:gd name="connsiteY4435" fmla="*/ 833183 h 5893281"/>
                <a:gd name="connsiteX4436" fmla="*/ 2258067 w 10035679"/>
                <a:gd name="connsiteY4436" fmla="*/ 828957 h 5893281"/>
                <a:gd name="connsiteX4437" fmla="*/ 2254446 w 10035679"/>
                <a:gd name="connsiteY4437" fmla="*/ 827146 h 5893281"/>
                <a:gd name="connsiteX4438" fmla="*/ 2252030 w 10035679"/>
                <a:gd name="connsiteY4438" fmla="*/ 827146 h 5893281"/>
                <a:gd name="connsiteX4439" fmla="*/ 2248407 w 10035679"/>
                <a:gd name="connsiteY4439" fmla="*/ 828957 h 5893281"/>
                <a:gd name="connsiteX4440" fmla="*/ 2239955 w 10035679"/>
                <a:gd name="connsiteY4440" fmla="*/ 828957 h 5893281"/>
                <a:gd name="connsiteX4441" fmla="*/ 2229690 w 10035679"/>
                <a:gd name="connsiteY4441" fmla="*/ 833183 h 5893281"/>
                <a:gd name="connsiteX4442" fmla="*/ 2223653 w 10035679"/>
                <a:gd name="connsiteY4442" fmla="*/ 833183 h 5893281"/>
                <a:gd name="connsiteX4443" fmla="*/ 2211578 w 10035679"/>
                <a:gd name="connsiteY4443" fmla="*/ 837409 h 5893281"/>
                <a:gd name="connsiteX4444" fmla="*/ 2209767 w 10035679"/>
                <a:gd name="connsiteY4444" fmla="*/ 833183 h 5893281"/>
                <a:gd name="connsiteX4445" fmla="*/ 2205541 w 10035679"/>
                <a:gd name="connsiteY4445" fmla="*/ 833183 h 5893281"/>
                <a:gd name="connsiteX4446" fmla="*/ 2197692 w 10035679"/>
                <a:gd name="connsiteY4446" fmla="*/ 828957 h 5893281"/>
                <a:gd name="connsiteX4447" fmla="*/ 2195276 w 10035679"/>
                <a:gd name="connsiteY4447" fmla="*/ 827146 h 5893281"/>
                <a:gd name="connsiteX4448" fmla="*/ 2187427 w 10035679"/>
                <a:gd name="connsiteY4448" fmla="*/ 822920 h 5893281"/>
                <a:gd name="connsiteX4449" fmla="*/ 2183201 w 10035679"/>
                <a:gd name="connsiteY4449" fmla="*/ 818694 h 5893281"/>
                <a:gd name="connsiteX4450" fmla="*/ 2187427 w 10035679"/>
                <a:gd name="connsiteY4450" fmla="*/ 798165 h 5893281"/>
                <a:gd name="connsiteX4451" fmla="*/ 2183201 w 10035679"/>
                <a:gd name="connsiteY4451" fmla="*/ 783676 h 5893281"/>
                <a:gd name="connsiteX4452" fmla="*/ 2177164 w 10035679"/>
                <a:gd name="connsiteY4452" fmla="*/ 771601 h 5893281"/>
                <a:gd name="connsiteX4453" fmla="*/ 2169315 w 10035679"/>
                <a:gd name="connsiteY4453" fmla="*/ 755299 h 5893281"/>
                <a:gd name="connsiteX4454" fmla="*/ 2169315 w 10035679"/>
                <a:gd name="connsiteY4454" fmla="*/ 732356 h 5893281"/>
                <a:gd name="connsiteX4455" fmla="*/ 2134901 w 10035679"/>
                <a:gd name="connsiteY4455" fmla="*/ 730544 h 5893281"/>
                <a:gd name="connsiteX4456" fmla="*/ 2102297 w 10035679"/>
                <a:gd name="connsiteY4456" fmla="*/ 717865 h 5893281"/>
                <a:gd name="connsiteX4457" fmla="*/ 2073920 w 10035679"/>
                <a:gd name="connsiteY4457" fmla="*/ 707603 h 5893281"/>
                <a:gd name="connsiteX4458" fmla="*/ 2072109 w 10035679"/>
                <a:gd name="connsiteY4458" fmla="*/ 703980 h 5893281"/>
                <a:gd name="connsiteX4459" fmla="*/ 2072109 w 10035679"/>
                <a:gd name="connsiteY4459" fmla="*/ 701564 h 5893281"/>
                <a:gd name="connsiteX4460" fmla="*/ 2072109 w 10035679"/>
                <a:gd name="connsiteY4460" fmla="*/ 697338 h 5893281"/>
                <a:gd name="connsiteX4461" fmla="*/ 2067883 w 10035679"/>
                <a:gd name="connsiteY4461" fmla="*/ 693112 h 5893281"/>
                <a:gd name="connsiteX4462" fmla="*/ 2067883 w 10035679"/>
                <a:gd name="connsiteY4462" fmla="*/ 682847 h 5893281"/>
                <a:gd name="connsiteX4463" fmla="*/ 2082374 w 10035679"/>
                <a:gd name="connsiteY4463" fmla="*/ 679226 h 5893281"/>
                <a:gd name="connsiteX4464" fmla="*/ 2100486 w 10035679"/>
                <a:gd name="connsiteY4464" fmla="*/ 679226 h 5893281"/>
                <a:gd name="connsiteX4465" fmla="*/ 2120411 w 10035679"/>
                <a:gd name="connsiteY4465" fmla="*/ 674998 h 5893281"/>
                <a:gd name="connsiteX4466" fmla="*/ 2126447 w 10035679"/>
                <a:gd name="connsiteY4466" fmla="*/ 672585 h 5893281"/>
                <a:gd name="connsiteX4467" fmla="*/ 2134901 w 10035679"/>
                <a:gd name="connsiteY4467" fmla="*/ 672585 h 5893281"/>
                <a:gd name="connsiteX4468" fmla="*/ 1834833 w 10035679"/>
                <a:gd name="connsiteY4468" fmla="*/ 660510 h 5893281"/>
                <a:gd name="connsiteX4469" fmla="*/ 1849323 w 10035679"/>
                <a:gd name="connsiteY4469" fmla="*/ 668962 h 5893281"/>
                <a:gd name="connsiteX4470" fmla="*/ 1863210 w 10035679"/>
                <a:gd name="connsiteY4470" fmla="*/ 675000 h 5893281"/>
                <a:gd name="connsiteX4471" fmla="*/ 1869246 w 10035679"/>
                <a:gd name="connsiteY4471" fmla="*/ 687076 h 5893281"/>
                <a:gd name="connsiteX4472" fmla="*/ 1877701 w 10035679"/>
                <a:gd name="connsiteY4472" fmla="*/ 701564 h 5893281"/>
                <a:gd name="connsiteX4473" fmla="*/ 1879511 w 10035679"/>
                <a:gd name="connsiteY4473" fmla="*/ 716055 h 5893281"/>
                <a:gd name="connsiteX4474" fmla="*/ 1859586 w 10035679"/>
                <a:gd name="connsiteY4474" fmla="*/ 716055 h 5893281"/>
                <a:gd name="connsiteX4475" fmla="*/ 1859586 w 10035679"/>
                <a:gd name="connsiteY4475" fmla="*/ 707603 h 5893281"/>
                <a:gd name="connsiteX4476" fmla="*/ 1849323 w 10035679"/>
                <a:gd name="connsiteY4476" fmla="*/ 701564 h 5893281"/>
                <a:gd name="connsiteX4477" fmla="*/ 1845097 w 10035679"/>
                <a:gd name="connsiteY4477" fmla="*/ 693112 h 5893281"/>
                <a:gd name="connsiteX4478" fmla="*/ 1840869 w 10035679"/>
                <a:gd name="connsiteY4478" fmla="*/ 687076 h 5893281"/>
                <a:gd name="connsiteX4479" fmla="*/ 1837248 w 10035679"/>
                <a:gd name="connsiteY4479" fmla="*/ 675000 h 5893281"/>
                <a:gd name="connsiteX4480" fmla="*/ 1614463 w 10035679"/>
                <a:gd name="connsiteY4480" fmla="*/ 644210 h 5893281"/>
                <a:gd name="connsiteX4481" fmla="*/ 1632575 w 10035679"/>
                <a:gd name="connsiteY4481" fmla="*/ 646021 h 5893281"/>
                <a:gd name="connsiteX4482" fmla="*/ 1646463 w 10035679"/>
                <a:gd name="connsiteY4482" fmla="*/ 646021 h 5893281"/>
                <a:gd name="connsiteX4483" fmla="*/ 1660951 w 10035679"/>
                <a:gd name="connsiteY4483" fmla="*/ 650247 h 5893281"/>
                <a:gd name="connsiteX4484" fmla="*/ 1671216 w 10035679"/>
                <a:gd name="connsiteY4484" fmla="*/ 654475 h 5893281"/>
                <a:gd name="connsiteX4485" fmla="*/ 1665178 w 10035679"/>
                <a:gd name="connsiteY4485" fmla="*/ 664737 h 5893281"/>
                <a:gd name="connsiteX4486" fmla="*/ 1656725 w 10035679"/>
                <a:gd name="connsiteY4486" fmla="*/ 675002 h 5893281"/>
                <a:gd name="connsiteX4487" fmla="*/ 1650689 w 10035679"/>
                <a:gd name="connsiteY4487" fmla="*/ 682851 h 5893281"/>
                <a:gd name="connsiteX4488" fmla="*/ 1640424 w 10035679"/>
                <a:gd name="connsiteY4488" fmla="*/ 693114 h 5893281"/>
                <a:gd name="connsiteX4489" fmla="*/ 1628349 w 10035679"/>
                <a:gd name="connsiteY4489" fmla="*/ 701566 h 5893281"/>
                <a:gd name="connsiteX4490" fmla="*/ 1618086 w 10035679"/>
                <a:gd name="connsiteY4490" fmla="*/ 703982 h 5893281"/>
                <a:gd name="connsiteX4491" fmla="*/ 1612048 w 10035679"/>
                <a:gd name="connsiteY4491" fmla="*/ 703982 h 5893281"/>
                <a:gd name="connsiteX4492" fmla="*/ 1599972 w 10035679"/>
                <a:gd name="connsiteY4492" fmla="*/ 701566 h 5893281"/>
                <a:gd name="connsiteX4493" fmla="*/ 1593936 w 10035679"/>
                <a:gd name="connsiteY4493" fmla="*/ 693114 h 5893281"/>
                <a:gd name="connsiteX4494" fmla="*/ 1589710 w 10035679"/>
                <a:gd name="connsiteY4494" fmla="*/ 687077 h 5893281"/>
                <a:gd name="connsiteX4495" fmla="*/ 1586086 w 10035679"/>
                <a:gd name="connsiteY4495" fmla="*/ 679228 h 5893281"/>
                <a:gd name="connsiteX4496" fmla="*/ 1586086 w 10035679"/>
                <a:gd name="connsiteY4496" fmla="*/ 668964 h 5893281"/>
                <a:gd name="connsiteX4497" fmla="*/ 1599972 w 10035679"/>
                <a:gd name="connsiteY4497" fmla="*/ 658701 h 5893281"/>
                <a:gd name="connsiteX4498" fmla="*/ 2215805 w 10035679"/>
                <a:gd name="connsiteY4498" fmla="*/ 644210 h 5893281"/>
                <a:gd name="connsiteX4499" fmla="*/ 2248408 w 10035679"/>
                <a:gd name="connsiteY4499" fmla="*/ 644210 h 5893281"/>
                <a:gd name="connsiteX4500" fmla="*/ 2248408 w 10035679"/>
                <a:gd name="connsiteY4500" fmla="*/ 660513 h 5893281"/>
                <a:gd name="connsiteX4501" fmla="*/ 2215805 w 10035679"/>
                <a:gd name="connsiteY4501" fmla="*/ 660513 h 5893281"/>
                <a:gd name="connsiteX4502" fmla="*/ 2106525 w 10035679"/>
                <a:gd name="connsiteY4502" fmla="*/ 629719 h 5893281"/>
                <a:gd name="connsiteX4503" fmla="*/ 2116790 w 10035679"/>
                <a:gd name="connsiteY4503" fmla="*/ 629719 h 5893281"/>
                <a:gd name="connsiteX4504" fmla="*/ 2124638 w 10035679"/>
                <a:gd name="connsiteY4504" fmla="*/ 629719 h 5893281"/>
                <a:gd name="connsiteX4505" fmla="*/ 2130676 w 10035679"/>
                <a:gd name="connsiteY4505" fmla="*/ 629719 h 5893281"/>
                <a:gd name="connsiteX4506" fmla="*/ 2134903 w 10035679"/>
                <a:gd name="connsiteY4506" fmla="*/ 629719 h 5893281"/>
                <a:gd name="connsiteX4507" fmla="*/ 2140940 w 10035679"/>
                <a:gd name="connsiteY4507" fmla="*/ 629719 h 5893281"/>
                <a:gd name="connsiteX4508" fmla="*/ 2148789 w 10035679"/>
                <a:gd name="connsiteY4508" fmla="*/ 629719 h 5893281"/>
                <a:gd name="connsiteX4509" fmla="*/ 2159054 w 10035679"/>
                <a:gd name="connsiteY4509" fmla="*/ 629719 h 5893281"/>
                <a:gd name="connsiteX4510" fmla="*/ 2159054 w 10035679"/>
                <a:gd name="connsiteY4510" fmla="*/ 644211 h 5893281"/>
                <a:gd name="connsiteX4511" fmla="*/ 2112562 w 10035679"/>
                <a:gd name="connsiteY4511" fmla="*/ 654475 h 5893281"/>
                <a:gd name="connsiteX4512" fmla="*/ 1671217 w 10035679"/>
                <a:gd name="connsiteY4512" fmla="*/ 606777 h 5893281"/>
                <a:gd name="connsiteX4513" fmla="*/ 1685103 w 10035679"/>
                <a:gd name="connsiteY4513" fmla="*/ 611003 h 5893281"/>
                <a:gd name="connsiteX4514" fmla="*/ 1699594 w 10035679"/>
                <a:gd name="connsiteY4514" fmla="*/ 615229 h 5893281"/>
                <a:gd name="connsiteX4515" fmla="*/ 1711669 w 10035679"/>
                <a:gd name="connsiteY4515" fmla="*/ 621267 h 5893281"/>
                <a:gd name="connsiteX4516" fmla="*/ 1703215 w 10035679"/>
                <a:gd name="connsiteY4516" fmla="*/ 621267 h 5893281"/>
                <a:gd name="connsiteX4517" fmla="*/ 1685103 w 10035679"/>
                <a:gd name="connsiteY4517" fmla="*/ 629720 h 5893281"/>
                <a:gd name="connsiteX4518" fmla="*/ 1665179 w 10035679"/>
                <a:gd name="connsiteY4518" fmla="*/ 629720 h 5893281"/>
                <a:gd name="connsiteX4519" fmla="*/ 1640425 w 10035679"/>
                <a:gd name="connsiteY4519" fmla="*/ 629720 h 5893281"/>
                <a:gd name="connsiteX4520" fmla="*/ 1640425 w 10035679"/>
                <a:gd name="connsiteY4520" fmla="*/ 621267 h 5893281"/>
                <a:gd name="connsiteX4521" fmla="*/ 1646462 w 10035679"/>
                <a:gd name="connsiteY4521" fmla="*/ 621267 h 5893281"/>
                <a:gd name="connsiteX4522" fmla="*/ 1654916 w 10035679"/>
                <a:gd name="connsiteY4522" fmla="*/ 615229 h 5893281"/>
                <a:gd name="connsiteX4523" fmla="*/ 1665179 w 10035679"/>
                <a:gd name="connsiteY4523" fmla="*/ 611003 h 5893281"/>
                <a:gd name="connsiteX4524" fmla="*/ 6634703 w 10035679"/>
                <a:gd name="connsiteY4524" fmla="*/ 603153 h 5893281"/>
                <a:gd name="connsiteX4525" fmla="*/ 6669118 w 10035679"/>
                <a:gd name="connsiteY4525" fmla="*/ 606776 h 5893281"/>
                <a:gd name="connsiteX4526" fmla="*/ 6677570 w 10035679"/>
                <a:gd name="connsiteY4526" fmla="*/ 615228 h 5893281"/>
                <a:gd name="connsiteX4527" fmla="*/ 6681193 w 10035679"/>
                <a:gd name="connsiteY4527" fmla="*/ 621265 h 5893281"/>
                <a:gd name="connsiteX4528" fmla="*/ 6687230 w 10035679"/>
                <a:gd name="connsiteY4528" fmla="*/ 629719 h 5893281"/>
                <a:gd name="connsiteX4529" fmla="*/ 6683607 w 10035679"/>
                <a:gd name="connsiteY4529" fmla="*/ 635756 h 5893281"/>
                <a:gd name="connsiteX4530" fmla="*/ 6683607 w 10035679"/>
                <a:gd name="connsiteY4530" fmla="*/ 639982 h 5893281"/>
                <a:gd name="connsiteX4531" fmla="*/ 6681193 w 10035679"/>
                <a:gd name="connsiteY4531" fmla="*/ 644208 h 5893281"/>
                <a:gd name="connsiteX4532" fmla="*/ 6658853 w 10035679"/>
                <a:gd name="connsiteY4532" fmla="*/ 672585 h 5893281"/>
                <a:gd name="connsiteX4533" fmla="*/ 6630477 w 10035679"/>
                <a:gd name="connsiteY4533" fmla="*/ 693112 h 5893281"/>
                <a:gd name="connsiteX4534" fmla="*/ 6598479 w 10035679"/>
                <a:gd name="connsiteY4534" fmla="*/ 711829 h 5893281"/>
                <a:gd name="connsiteX4535" fmla="*/ 6559837 w 10035679"/>
                <a:gd name="connsiteY4535" fmla="*/ 726320 h 5893281"/>
                <a:gd name="connsiteX4536" fmla="*/ 6525424 w 10035679"/>
                <a:gd name="connsiteY4536" fmla="*/ 740811 h 5893281"/>
                <a:gd name="connsiteX4537" fmla="*/ 6492821 w 10035679"/>
                <a:gd name="connsiteY4537" fmla="*/ 755300 h 5893281"/>
                <a:gd name="connsiteX4538" fmla="*/ 6458405 w 10035679"/>
                <a:gd name="connsiteY4538" fmla="*/ 783677 h 5893281"/>
                <a:gd name="connsiteX4539" fmla="*/ 6417953 w 10035679"/>
                <a:gd name="connsiteY4539" fmla="*/ 827147 h 5893281"/>
                <a:gd name="connsiteX4540" fmla="*/ 6377503 w 10035679"/>
                <a:gd name="connsiteY4540" fmla="*/ 876656 h 5893281"/>
                <a:gd name="connsiteX4541" fmla="*/ 6337049 w 10035679"/>
                <a:gd name="connsiteY4541" fmla="*/ 934013 h 5893281"/>
                <a:gd name="connsiteX4542" fmla="*/ 6306861 w 10035679"/>
                <a:gd name="connsiteY4542" fmla="*/ 991974 h 5893281"/>
                <a:gd name="connsiteX4543" fmla="*/ 6284523 w 10035679"/>
                <a:gd name="connsiteY4543" fmla="*/ 1049331 h 5893281"/>
                <a:gd name="connsiteX4544" fmla="*/ 6274259 w 10035679"/>
                <a:gd name="connsiteY4544" fmla="*/ 1103066 h 5893281"/>
                <a:gd name="connsiteX4545" fmla="*/ 6278485 w 10035679"/>
                <a:gd name="connsiteY4545" fmla="*/ 1121180 h 5893281"/>
                <a:gd name="connsiteX4546" fmla="*/ 6292371 w 10035679"/>
                <a:gd name="connsiteY4546" fmla="*/ 1141709 h 5893281"/>
                <a:gd name="connsiteX4547" fmla="*/ 6308674 w 10035679"/>
                <a:gd name="connsiteY4547" fmla="*/ 1164653 h 5893281"/>
                <a:gd name="connsiteX4548" fmla="*/ 6331012 w 10035679"/>
                <a:gd name="connsiteY4548" fmla="*/ 1180952 h 5893281"/>
                <a:gd name="connsiteX4549" fmla="*/ 6331012 w 10035679"/>
                <a:gd name="connsiteY4549" fmla="*/ 1189406 h 5893281"/>
                <a:gd name="connsiteX4550" fmla="*/ 6320749 w 10035679"/>
                <a:gd name="connsiteY4550" fmla="*/ 1189406 h 5893281"/>
                <a:gd name="connsiteX4551" fmla="*/ 6312900 w 10035679"/>
                <a:gd name="connsiteY4551" fmla="*/ 1207518 h 5893281"/>
                <a:gd name="connsiteX4552" fmla="*/ 6284523 w 10035679"/>
                <a:gd name="connsiteY4552" fmla="*/ 1195443 h 5893281"/>
                <a:gd name="connsiteX4553" fmla="*/ 6251920 w 10035679"/>
                <a:gd name="connsiteY4553" fmla="*/ 1189406 h 5893281"/>
                <a:gd name="connsiteX4554" fmla="*/ 6241656 w 10035679"/>
                <a:gd name="connsiteY4554" fmla="*/ 1160424 h 5893281"/>
                <a:gd name="connsiteX4555" fmla="*/ 6223544 w 10035679"/>
                <a:gd name="connsiteY4555" fmla="*/ 1135671 h 5893281"/>
                <a:gd name="connsiteX4556" fmla="*/ 6207242 w 10035679"/>
                <a:gd name="connsiteY4556" fmla="*/ 1116954 h 5893281"/>
                <a:gd name="connsiteX4557" fmla="*/ 6189128 w 10035679"/>
                <a:gd name="connsiteY4557" fmla="*/ 1098840 h 5893281"/>
                <a:gd name="connsiteX4558" fmla="*/ 6175242 w 10035679"/>
                <a:gd name="connsiteY4558" fmla="*/ 1069861 h 5893281"/>
                <a:gd name="connsiteX4559" fmla="*/ 6195167 w 10035679"/>
                <a:gd name="connsiteY4559" fmla="*/ 1055369 h 5893281"/>
                <a:gd name="connsiteX4560" fmla="*/ 6207242 w 10035679"/>
                <a:gd name="connsiteY4560" fmla="*/ 1049331 h 5893281"/>
                <a:gd name="connsiteX4561" fmla="*/ 6207242 w 10035679"/>
                <a:gd name="connsiteY4561" fmla="*/ 1039068 h 5893281"/>
                <a:gd name="connsiteX4562" fmla="*/ 6203619 w 10035679"/>
                <a:gd name="connsiteY4562" fmla="*/ 1030616 h 5893281"/>
                <a:gd name="connsiteX4563" fmla="*/ 6199393 w 10035679"/>
                <a:gd name="connsiteY4563" fmla="*/ 1016125 h 5893281"/>
                <a:gd name="connsiteX4564" fmla="*/ 6203619 w 10035679"/>
                <a:gd name="connsiteY4564" fmla="*/ 1002239 h 5893281"/>
                <a:gd name="connsiteX4565" fmla="*/ 6213279 w 10035679"/>
                <a:gd name="connsiteY4565" fmla="*/ 983522 h 5893281"/>
                <a:gd name="connsiteX4566" fmla="*/ 6227770 w 10035679"/>
                <a:gd name="connsiteY4566" fmla="*/ 973257 h 5893281"/>
                <a:gd name="connsiteX4567" fmla="*/ 6241656 w 10035679"/>
                <a:gd name="connsiteY4567" fmla="*/ 958768 h 5893281"/>
                <a:gd name="connsiteX4568" fmla="*/ 6251920 w 10035679"/>
                <a:gd name="connsiteY4568" fmla="*/ 938239 h 5893281"/>
                <a:gd name="connsiteX4569" fmla="*/ 6245882 w 10035679"/>
                <a:gd name="connsiteY4569" fmla="*/ 934013 h 5893281"/>
                <a:gd name="connsiteX4570" fmla="*/ 6238033 w 10035679"/>
                <a:gd name="connsiteY4570" fmla="*/ 929787 h 5893281"/>
                <a:gd name="connsiteX4571" fmla="*/ 6238033 w 10035679"/>
                <a:gd name="connsiteY4571" fmla="*/ 927976 h 5893281"/>
                <a:gd name="connsiteX4572" fmla="*/ 6235619 w 10035679"/>
                <a:gd name="connsiteY4572" fmla="*/ 927976 h 5893281"/>
                <a:gd name="connsiteX4573" fmla="*/ 6235619 w 10035679"/>
                <a:gd name="connsiteY4573" fmla="*/ 923750 h 5893281"/>
                <a:gd name="connsiteX4574" fmla="*/ 6235619 w 10035679"/>
                <a:gd name="connsiteY4574" fmla="*/ 919524 h 5893281"/>
                <a:gd name="connsiteX4575" fmla="*/ 6251920 w 10035679"/>
                <a:gd name="connsiteY4575" fmla="*/ 901410 h 5893281"/>
                <a:gd name="connsiteX4576" fmla="*/ 6270032 w 10035679"/>
                <a:gd name="connsiteY4576" fmla="*/ 884505 h 5893281"/>
                <a:gd name="connsiteX4577" fmla="*/ 6280295 w 10035679"/>
                <a:gd name="connsiteY4577" fmla="*/ 857939 h 5893281"/>
                <a:gd name="connsiteX4578" fmla="*/ 6284523 w 10035679"/>
                <a:gd name="connsiteY4578" fmla="*/ 851903 h 5893281"/>
                <a:gd name="connsiteX4579" fmla="*/ 6280295 w 10035679"/>
                <a:gd name="connsiteY4579" fmla="*/ 841638 h 5893281"/>
                <a:gd name="connsiteX4580" fmla="*/ 6280295 w 10035679"/>
                <a:gd name="connsiteY4580" fmla="*/ 833186 h 5893281"/>
                <a:gd name="connsiteX4581" fmla="*/ 6278485 w 10035679"/>
                <a:gd name="connsiteY4581" fmla="*/ 828960 h 5893281"/>
                <a:gd name="connsiteX4582" fmla="*/ 6278485 w 10035679"/>
                <a:gd name="connsiteY4582" fmla="*/ 818695 h 5893281"/>
                <a:gd name="connsiteX4583" fmla="*/ 6278485 w 10035679"/>
                <a:gd name="connsiteY4583" fmla="*/ 812658 h 5893281"/>
                <a:gd name="connsiteX4584" fmla="*/ 6280295 w 10035679"/>
                <a:gd name="connsiteY4584" fmla="*/ 800583 h 5893281"/>
                <a:gd name="connsiteX4585" fmla="*/ 6308674 w 10035679"/>
                <a:gd name="connsiteY4585" fmla="*/ 769791 h 5893281"/>
                <a:gd name="connsiteX4586" fmla="*/ 6344898 w 10035679"/>
                <a:gd name="connsiteY4586" fmla="*/ 736585 h 5893281"/>
                <a:gd name="connsiteX4587" fmla="*/ 6389576 w 10035679"/>
                <a:gd name="connsiteY4587" fmla="*/ 703980 h 5893281"/>
                <a:gd name="connsiteX4588" fmla="*/ 6436067 w 10035679"/>
                <a:gd name="connsiteY4588" fmla="*/ 679226 h 5893281"/>
                <a:gd name="connsiteX4589" fmla="*/ 6474707 w 10035679"/>
                <a:gd name="connsiteY4589" fmla="*/ 660509 h 5893281"/>
                <a:gd name="connsiteX4590" fmla="*/ 6539310 w 10035679"/>
                <a:gd name="connsiteY4590" fmla="*/ 660509 h 5893281"/>
                <a:gd name="connsiteX4591" fmla="*/ 6559837 w 10035679"/>
                <a:gd name="connsiteY4591" fmla="*/ 650247 h 5893281"/>
                <a:gd name="connsiteX4592" fmla="*/ 6574328 w 10035679"/>
                <a:gd name="connsiteY4592" fmla="*/ 639982 h 5893281"/>
                <a:gd name="connsiteX4593" fmla="*/ 6583988 w 10035679"/>
                <a:gd name="connsiteY4593" fmla="*/ 625491 h 5893281"/>
                <a:gd name="connsiteX4594" fmla="*/ 6596063 w 10035679"/>
                <a:gd name="connsiteY4594" fmla="*/ 617039 h 5893281"/>
                <a:gd name="connsiteX4595" fmla="*/ 6610554 w 10035679"/>
                <a:gd name="connsiteY4595" fmla="*/ 611002 h 5893281"/>
                <a:gd name="connsiteX4596" fmla="*/ 2035281 w 10035679"/>
                <a:gd name="connsiteY4596" fmla="*/ 549420 h 5893281"/>
                <a:gd name="connsiteX4597" fmla="*/ 2067886 w 10035679"/>
                <a:gd name="connsiteY4597" fmla="*/ 549420 h 5893281"/>
                <a:gd name="connsiteX4598" fmla="*/ 2078149 w 10035679"/>
                <a:gd name="connsiteY4598" fmla="*/ 563911 h 5893281"/>
                <a:gd name="connsiteX4599" fmla="*/ 2092034 w 10035679"/>
                <a:gd name="connsiteY4599" fmla="*/ 578400 h 5893281"/>
                <a:gd name="connsiteX4600" fmla="*/ 2106525 w 10035679"/>
                <a:gd name="connsiteY4600" fmla="*/ 588665 h 5893281"/>
                <a:gd name="connsiteX4601" fmla="*/ 2100489 w 10035679"/>
                <a:gd name="connsiteY4601" fmla="*/ 596515 h 5893281"/>
                <a:gd name="connsiteX4602" fmla="*/ 2096263 w 10035679"/>
                <a:gd name="connsiteY4602" fmla="*/ 600741 h 5893281"/>
                <a:gd name="connsiteX4603" fmla="*/ 2092034 w 10035679"/>
                <a:gd name="connsiteY4603" fmla="*/ 603156 h 5893281"/>
                <a:gd name="connsiteX4604" fmla="*/ 2088413 w 10035679"/>
                <a:gd name="connsiteY4604" fmla="*/ 611004 h 5893281"/>
                <a:gd name="connsiteX4605" fmla="*/ 2085998 w 10035679"/>
                <a:gd name="connsiteY4605" fmla="*/ 617043 h 5893281"/>
                <a:gd name="connsiteX4606" fmla="*/ 2082375 w 10035679"/>
                <a:gd name="connsiteY4606" fmla="*/ 629721 h 5893281"/>
                <a:gd name="connsiteX4607" fmla="*/ 2072112 w 10035679"/>
                <a:gd name="connsiteY4607" fmla="*/ 629721 h 5893281"/>
                <a:gd name="connsiteX4608" fmla="*/ 2057621 w 10035679"/>
                <a:gd name="connsiteY4608" fmla="*/ 629721 h 5893281"/>
                <a:gd name="connsiteX4609" fmla="*/ 2049772 w 10035679"/>
                <a:gd name="connsiteY4609" fmla="*/ 625495 h 5893281"/>
                <a:gd name="connsiteX4610" fmla="*/ 2039509 w 10035679"/>
                <a:gd name="connsiteY4610" fmla="*/ 625495 h 5893281"/>
                <a:gd name="connsiteX4611" fmla="*/ 2029244 w 10035679"/>
                <a:gd name="connsiteY4611" fmla="*/ 621269 h 5893281"/>
                <a:gd name="connsiteX4612" fmla="*/ 2029244 w 10035679"/>
                <a:gd name="connsiteY4612" fmla="*/ 606778 h 5893281"/>
                <a:gd name="connsiteX4613" fmla="*/ 2031660 w 10035679"/>
                <a:gd name="connsiteY4613" fmla="*/ 596515 h 5893281"/>
                <a:gd name="connsiteX4614" fmla="*/ 2035281 w 10035679"/>
                <a:gd name="connsiteY4614" fmla="*/ 582023 h 5893281"/>
                <a:gd name="connsiteX4615" fmla="*/ 2035281 w 10035679"/>
                <a:gd name="connsiteY4615" fmla="*/ 568137 h 5893281"/>
                <a:gd name="connsiteX4616" fmla="*/ 7636340 w 10035679"/>
                <a:gd name="connsiteY4616" fmla="*/ 516211 h 5893281"/>
                <a:gd name="connsiteX4617" fmla="*/ 7674981 w 10035679"/>
                <a:gd name="connsiteY4617" fmla="*/ 516211 h 5893281"/>
                <a:gd name="connsiteX4618" fmla="*/ 7682830 w 10035679"/>
                <a:gd name="connsiteY4618" fmla="*/ 526476 h 5893281"/>
                <a:gd name="connsiteX4619" fmla="*/ 7684641 w 10035679"/>
                <a:gd name="connsiteY4619" fmla="*/ 530702 h 5893281"/>
                <a:gd name="connsiteX4620" fmla="*/ 7688867 w 10035679"/>
                <a:gd name="connsiteY4620" fmla="*/ 536738 h 5893281"/>
                <a:gd name="connsiteX4621" fmla="*/ 7696716 w 10035679"/>
                <a:gd name="connsiteY4621" fmla="*/ 545191 h 5893281"/>
                <a:gd name="connsiteX4622" fmla="*/ 7698527 w 10035679"/>
                <a:gd name="connsiteY4622" fmla="*/ 555455 h 5893281"/>
                <a:gd name="connsiteX4623" fmla="*/ 7688264 w 10035679"/>
                <a:gd name="connsiteY4623" fmla="*/ 559681 h 5893281"/>
                <a:gd name="connsiteX4624" fmla="*/ 7684036 w 10035679"/>
                <a:gd name="connsiteY4624" fmla="*/ 561492 h 5893281"/>
                <a:gd name="connsiteX4625" fmla="*/ 7677999 w 10035679"/>
                <a:gd name="connsiteY4625" fmla="*/ 565720 h 5893281"/>
                <a:gd name="connsiteX4626" fmla="*/ 7673773 w 10035679"/>
                <a:gd name="connsiteY4626" fmla="*/ 571757 h 5893281"/>
                <a:gd name="connsiteX4627" fmla="*/ 7669547 w 10035679"/>
                <a:gd name="connsiteY4627" fmla="*/ 575983 h 5893281"/>
                <a:gd name="connsiteX4628" fmla="*/ 7667735 w 10035679"/>
                <a:gd name="connsiteY4628" fmla="*/ 586248 h 5893281"/>
                <a:gd name="connsiteX4629" fmla="*/ 7696111 w 10035679"/>
                <a:gd name="connsiteY4629" fmla="*/ 594700 h 5893281"/>
                <a:gd name="connsiteX4630" fmla="*/ 7709999 w 10035679"/>
                <a:gd name="connsiteY4630" fmla="*/ 600736 h 5893281"/>
                <a:gd name="connsiteX4631" fmla="*/ 7723885 w 10035679"/>
                <a:gd name="connsiteY4631" fmla="*/ 615227 h 5893281"/>
                <a:gd name="connsiteX4632" fmla="*/ 7737771 w 10035679"/>
                <a:gd name="connsiteY4632" fmla="*/ 633944 h 5893281"/>
                <a:gd name="connsiteX4633" fmla="*/ 7761922 w 10035679"/>
                <a:gd name="connsiteY4633" fmla="*/ 623679 h 5893281"/>
                <a:gd name="connsiteX4634" fmla="*/ 7786073 w 10035679"/>
                <a:gd name="connsiteY4634" fmla="*/ 619453 h 5893281"/>
                <a:gd name="connsiteX4635" fmla="*/ 7814449 w 10035679"/>
                <a:gd name="connsiteY4635" fmla="*/ 615227 h 5893281"/>
                <a:gd name="connsiteX4636" fmla="*/ 7847052 w 10035679"/>
                <a:gd name="connsiteY4636" fmla="*/ 604964 h 5893281"/>
                <a:gd name="connsiteX4637" fmla="*/ 7848863 w 10035679"/>
                <a:gd name="connsiteY4637" fmla="*/ 600736 h 5893281"/>
                <a:gd name="connsiteX4638" fmla="*/ 7853089 w 10035679"/>
                <a:gd name="connsiteY4638" fmla="*/ 604964 h 5893281"/>
                <a:gd name="connsiteX4639" fmla="*/ 7853089 w 10035679"/>
                <a:gd name="connsiteY4639" fmla="*/ 609190 h 5893281"/>
                <a:gd name="connsiteX4640" fmla="*/ 7853089 w 10035679"/>
                <a:gd name="connsiteY4640" fmla="*/ 613417 h 5893281"/>
                <a:gd name="connsiteX4641" fmla="*/ 7881466 w 10035679"/>
                <a:gd name="connsiteY4641" fmla="*/ 627905 h 5893281"/>
                <a:gd name="connsiteX4642" fmla="*/ 7903806 w 10035679"/>
                <a:gd name="connsiteY4642" fmla="*/ 644209 h 5893281"/>
                <a:gd name="connsiteX4643" fmla="*/ 7920107 w 10035679"/>
                <a:gd name="connsiteY4643" fmla="*/ 666547 h 5893281"/>
                <a:gd name="connsiteX4644" fmla="*/ 7938219 w 10035679"/>
                <a:gd name="connsiteY4644" fmla="*/ 691300 h 5893281"/>
                <a:gd name="connsiteX4645" fmla="*/ 7938219 w 10035679"/>
                <a:gd name="connsiteY4645" fmla="*/ 738394 h 5893281"/>
                <a:gd name="connsiteX4646" fmla="*/ 7914069 w 10035679"/>
                <a:gd name="connsiteY4646" fmla="*/ 757111 h 5893281"/>
                <a:gd name="connsiteX4647" fmla="*/ 7903806 w 10035679"/>
                <a:gd name="connsiteY4647" fmla="*/ 773412 h 5893281"/>
                <a:gd name="connsiteX4648" fmla="*/ 7895957 w 10035679"/>
                <a:gd name="connsiteY4648" fmla="*/ 792129 h 5893281"/>
                <a:gd name="connsiteX4649" fmla="*/ 7885692 w 10035679"/>
                <a:gd name="connsiteY4649" fmla="*/ 810846 h 5893281"/>
                <a:gd name="connsiteX4650" fmla="*/ 7857315 w 10035679"/>
                <a:gd name="connsiteY4650" fmla="*/ 827147 h 5893281"/>
                <a:gd name="connsiteX4651" fmla="*/ 7824712 w 10035679"/>
                <a:gd name="connsiteY4651" fmla="*/ 845862 h 5893281"/>
                <a:gd name="connsiteX4652" fmla="*/ 7792109 w 10035679"/>
                <a:gd name="connsiteY4652" fmla="*/ 868202 h 5893281"/>
                <a:gd name="connsiteX4653" fmla="*/ 7767959 w 10035679"/>
                <a:gd name="connsiteY4653" fmla="*/ 897182 h 5893281"/>
                <a:gd name="connsiteX4654" fmla="*/ 7775808 w 10035679"/>
                <a:gd name="connsiteY4654" fmla="*/ 897182 h 5893281"/>
                <a:gd name="connsiteX4655" fmla="*/ 7799959 w 10035679"/>
                <a:gd name="connsiteY4655" fmla="*/ 882693 h 5893281"/>
                <a:gd name="connsiteX4656" fmla="*/ 7828335 w 10035679"/>
                <a:gd name="connsiteY4656" fmla="*/ 878465 h 5893281"/>
                <a:gd name="connsiteX4657" fmla="*/ 7860938 w 10035679"/>
                <a:gd name="connsiteY4657" fmla="*/ 882693 h 5893281"/>
                <a:gd name="connsiteX4658" fmla="*/ 7860938 w 10035679"/>
                <a:gd name="connsiteY4658" fmla="*/ 888730 h 5893281"/>
                <a:gd name="connsiteX4659" fmla="*/ 7856712 w 10035679"/>
                <a:gd name="connsiteY4659" fmla="*/ 897182 h 5893281"/>
                <a:gd name="connsiteX4660" fmla="*/ 7856712 w 10035679"/>
                <a:gd name="connsiteY4660" fmla="*/ 898994 h 5893281"/>
                <a:gd name="connsiteX4661" fmla="*/ 7856712 w 10035679"/>
                <a:gd name="connsiteY4661" fmla="*/ 903221 h 5893281"/>
                <a:gd name="connsiteX4662" fmla="*/ 7856712 w 10035679"/>
                <a:gd name="connsiteY4662" fmla="*/ 907447 h 5893281"/>
                <a:gd name="connsiteX4663" fmla="*/ 7860938 w 10035679"/>
                <a:gd name="connsiteY4663" fmla="*/ 907447 h 5893281"/>
                <a:gd name="connsiteX4664" fmla="*/ 7866977 w 10035679"/>
                <a:gd name="connsiteY4664" fmla="*/ 911673 h 5893281"/>
                <a:gd name="connsiteX4665" fmla="*/ 7877240 w 10035679"/>
                <a:gd name="connsiteY4665" fmla="*/ 899597 h 5893281"/>
                <a:gd name="connsiteX4666" fmla="*/ 7891126 w 10035679"/>
                <a:gd name="connsiteY4666" fmla="*/ 889335 h 5893281"/>
                <a:gd name="connsiteX4667" fmla="*/ 7905013 w 10035679"/>
                <a:gd name="connsiteY4667" fmla="*/ 879070 h 5893281"/>
                <a:gd name="connsiteX4668" fmla="*/ 7923126 w 10035679"/>
                <a:gd name="connsiteY4668" fmla="*/ 870618 h 5893281"/>
                <a:gd name="connsiteX4669" fmla="*/ 7923126 w 10035679"/>
                <a:gd name="connsiteY4669" fmla="*/ 882693 h 5893281"/>
                <a:gd name="connsiteX4670" fmla="*/ 7917089 w 10035679"/>
                <a:gd name="connsiteY4670" fmla="*/ 892956 h 5893281"/>
                <a:gd name="connsiteX4671" fmla="*/ 7912861 w 10035679"/>
                <a:gd name="connsiteY4671" fmla="*/ 903221 h 5893281"/>
                <a:gd name="connsiteX4672" fmla="*/ 7908635 w 10035679"/>
                <a:gd name="connsiteY4672" fmla="*/ 917709 h 5893281"/>
                <a:gd name="connsiteX4673" fmla="*/ 7904409 w 10035679"/>
                <a:gd name="connsiteY4673" fmla="*/ 936426 h 5893281"/>
                <a:gd name="connsiteX4674" fmla="*/ 7908635 w 10035679"/>
                <a:gd name="connsiteY4674" fmla="*/ 940652 h 5893281"/>
                <a:gd name="connsiteX4675" fmla="*/ 7912861 w 10035679"/>
                <a:gd name="connsiteY4675" fmla="*/ 940652 h 5893281"/>
                <a:gd name="connsiteX4676" fmla="*/ 7912861 w 10035679"/>
                <a:gd name="connsiteY4676" fmla="*/ 942465 h 5893281"/>
                <a:gd name="connsiteX4677" fmla="*/ 7930975 w 10035679"/>
                <a:gd name="connsiteY4677" fmla="*/ 942465 h 5893281"/>
                <a:gd name="connsiteX4678" fmla="*/ 7930975 w 10035679"/>
                <a:gd name="connsiteY4678" fmla="*/ 917709 h 5893281"/>
                <a:gd name="connsiteX4679" fmla="*/ 7965388 w 10035679"/>
                <a:gd name="connsiteY4679" fmla="*/ 913483 h 5893281"/>
                <a:gd name="connsiteX4680" fmla="*/ 7997991 w 10035679"/>
                <a:gd name="connsiteY4680" fmla="*/ 913483 h 5893281"/>
                <a:gd name="connsiteX4681" fmla="*/ 8022142 w 10035679"/>
                <a:gd name="connsiteY4681" fmla="*/ 917709 h 5893281"/>
                <a:gd name="connsiteX4682" fmla="*/ 8046292 w 10035679"/>
                <a:gd name="connsiteY4682" fmla="*/ 936426 h 5893281"/>
                <a:gd name="connsiteX4683" fmla="*/ 8046292 w 10035679"/>
                <a:gd name="connsiteY4683" fmla="*/ 940652 h 5893281"/>
                <a:gd name="connsiteX4684" fmla="*/ 8046292 w 10035679"/>
                <a:gd name="connsiteY4684" fmla="*/ 950917 h 5893281"/>
                <a:gd name="connsiteX4685" fmla="*/ 8050519 w 10035679"/>
                <a:gd name="connsiteY4685" fmla="*/ 961182 h 5893281"/>
                <a:gd name="connsiteX4686" fmla="*/ 8050519 w 10035679"/>
                <a:gd name="connsiteY4686" fmla="*/ 971445 h 5893281"/>
                <a:gd name="connsiteX4687" fmla="*/ 8054745 w 10035679"/>
                <a:gd name="connsiteY4687" fmla="*/ 981709 h 5893281"/>
                <a:gd name="connsiteX4688" fmla="*/ 8156176 w 10035679"/>
                <a:gd name="connsiteY4688" fmla="*/ 990162 h 5893281"/>
                <a:gd name="connsiteX4689" fmla="*/ 8164026 w 10035679"/>
                <a:gd name="connsiteY4689" fmla="*/ 967821 h 5893281"/>
                <a:gd name="connsiteX4690" fmla="*/ 8164026 w 10035679"/>
                <a:gd name="connsiteY4690" fmla="*/ 961785 h 5893281"/>
                <a:gd name="connsiteX4691" fmla="*/ 8164026 w 10035679"/>
                <a:gd name="connsiteY4691" fmla="*/ 957559 h 5893281"/>
                <a:gd name="connsiteX4692" fmla="*/ 8164026 w 10035679"/>
                <a:gd name="connsiteY4692" fmla="*/ 951520 h 5893281"/>
                <a:gd name="connsiteX4693" fmla="*/ 8164026 w 10035679"/>
                <a:gd name="connsiteY4693" fmla="*/ 941257 h 5893281"/>
                <a:gd name="connsiteX4694" fmla="*/ 8164026 w 10035679"/>
                <a:gd name="connsiteY4694" fmla="*/ 929182 h 5893281"/>
                <a:gd name="connsiteX4695" fmla="*/ 8170062 w 10035679"/>
                <a:gd name="connsiteY4695" fmla="*/ 927371 h 5893281"/>
                <a:gd name="connsiteX4696" fmla="*/ 8174290 w 10035679"/>
                <a:gd name="connsiteY4696" fmla="*/ 927371 h 5893281"/>
                <a:gd name="connsiteX4697" fmla="*/ 8174290 w 10035679"/>
                <a:gd name="connsiteY4697" fmla="*/ 923143 h 5893281"/>
                <a:gd name="connsiteX4698" fmla="*/ 8178514 w 10035679"/>
                <a:gd name="connsiteY4698" fmla="*/ 918917 h 5893281"/>
                <a:gd name="connsiteX4699" fmla="*/ 8199044 w 10035679"/>
                <a:gd name="connsiteY4699" fmla="*/ 929182 h 5893281"/>
                <a:gd name="connsiteX4700" fmla="*/ 8221382 w 10035679"/>
                <a:gd name="connsiteY4700" fmla="*/ 941257 h 5893281"/>
                <a:gd name="connsiteX4701" fmla="*/ 8241910 w 10035679"/>
                <a:gd name="connsiteY4701" fmla="*/ 951520 h 5893281"/>
                <a:gd name="connsiteX4702" fmla="*/ 8264250 w 10035679"/>
                <a:gd name="connsiteY4702" fmla="*/ 932805 h 5893281"/>
                <a:gd name="connsiteX4703" fmla="*/ 8288400 w 10035679"/>
                <a:gd name="connsiteY4703" fmla="*/ 922540 h 5893281"/>
                <a:gd name="connsiteX4704" fmla="*/ 8327040 w 10035679"/>
                <a:gd name="connsiteY4704" fmla="*/ 918314 h 5893281"/>
                <a:gd name="connsiteX4705" fmla="*/ 8327040 w 10035679"/>
                <a:gd name="connsiteY4705" fmla="*/ 928577 h 5893281"/>
                <a:gd name="connsiteX4706" fmla="*/ 8333078 w 10035679"/>
                <a:gd name="connsiteY4706" fmla="*/ 928577 h 5893281"/>
                <a:gd name="connsiteX4707" fmla="*/ 8351190 w 10035679"/>
                <a:gd name="connsiteY4707" fmla="*/ 1000426 h 5893281"/>
                <a:gd name="connsiteX4708" fmla="*/ 8327040 w 10035679"/>
                <a:gd name="connsiteY4708" fmla="*/ 1025180 h 5893281"/>
                <a:gd name="connsiteX4709" fmla="*/ 8313154 w 10035679"/>
                <a:gd name="connsiteY4709" fmla="*/ 1062009 h 5893281"/>
                <a:gd name="connsiteX4710" fmla="*/ 8317380 w 10035679"/>
                <a:gd name="connsiteY4710" fmla="*/ 1068046 h 5893281"/>
                <a:gd name="connsiteX4711" fmla="*/ 8321606 w 10035679"/>
                <a:gd name="connsiteY4711" fmla="*/ 1076500 h 5893281"/>
                <a:gd name="connsiteX4712" fmla="*/ 8321606 w 10035679"/>
                <a:gd name="connsiteY4712" fmla="*/ 1082537 h 5893281"/>
                <a:gd name="connsiteX4713" fmla="*/ 8323417 w 10035679"/>
                <a:gd name="connsiteY4713" fmla="*/ 1090989 h 5893281"/>
                <a:gd name="connsiteX4714" fmla="*/ 8327645 w 10035679"/>
                <a:gd name="connsiteY4714" fmla="*/ 1101253 h 5893281"/>
                <a:gd name="connsiteX4715" fmla="*/ 8345757 w 10035679"/>
                <a:gd name="connsiteY4715" fmla="*/ 1119972 h 5893281"/>
                <a:gd name="connsiteX4716" fmla="*/ 8369907 w 10035679"/>
                <a:gd name="connsiteY4716" fmla="*/ 1134460 h 5893281"/>
                <a:gd name="connsiteX4717" fmla="*/ 8390435 w 10035679"/>
                <a:gd name="connsiteY4717" fmla="*/ 1148951 h 5893281"/>
                <a:gd name="connsiteX4718" fmla="*/ 8394661 w 10035679"/>
                <a:gd name="connsiteY4718" fmla="*/ 1144725 h 5893281"/>
                <a:gd name="connsiteX4719" fmla="*/ 8398887 w 10035679"/>
                <a:gd name="connsiteY4719" fmla="*/ 1140499 h 5893281"/>
                <a:gd name="connsiteX4720" fmla="*/ 8409152 w 10035679"/>
                <a:gd name="connsiteY4720" fmla="*/ 1124198 h 5893281"/>
                <a:gd name="connsiteX4721" fmla="*/ 8417001 w 10035679"/>
                <a:gd name="connsiteY4721" fmla="*/ 1101856 h 5893281"/>
                <a:gd name="connsiteX4722" fmla="*/ 8423038 w 10035679"/>
                <a:gd name="connsiteY4722" fmla="*/ 1081329 h 5893281"/>
                <a:gd name="connsiteX4723" fmla="*/ 8436924 w 10035679"/>
                <a:gd name="connsiteY4723" fmla="*/ 1062612 h 5893281"/>
                <a:gd name="connsiteX4724" fmla="*/ 8436924 w 10035679"/>
                <a:gd name="connsiteY4724" fmla="*/ 1081329 h 5893281"/>
                <a:gd name="connsiteX4725" fmla="*/ 8441150 w 10035679"/>
                <a:gd name="connsiteY4725" fmla="*/ 1095819 h 5893281"/>
                <a:gd name="connsiteX4726" fmla="*/ 8447188 w 10035679"/>
                <a:gd name="connsiteY4726" fmla="*/ 1106086 h 5893281"/>
                <a:gd name="connsiteX4727" fmla="*/ 8459264 w 10035679"/>
                <a:gd name="connsiteY4727" fmla="*/ 1112122 h 5893281"/>
                <a:gd name="connsiteX4728" fmla="*/ 8473150 w 10035679"/>
                <a:gd name="connsiteY4728" fmla="*/ 1116348 h 5893281"/>
                <a:gd name="connsiteX4729" fmla="*/ 8489451 w 10035679"/>
                <a:gd name="connsiteY4729" fmla="*/ 1120574 h 5893281"/>
                <a:gd name="connsiteX4730" fmla="*/ 8516017 w 10035679"/>
                <a:gd name="connsiteY4730" fmla="*/ 1077103 h 5893281"/>
                <a:gd name="connsiteX4731" fmla="*/ 8526280 w 10035679"/>
                <a:gd name="connsiteY4731" fmla="*/ 1087367 h 5893281"/>
                <a:gd name="connsiteX4732" fmla="*/ 8536545 w 10035679"/>
                <a:gd name="connsiteY4732" fmla="*/ 1095819 h 5893281"/>
                <a:gd name="connsiteX4733" fmla="*/ 8542582 w 10035679"/>
                <a:gd name="connsiteY4733" fmla="*/ 1106086 h 5893281"/>
                <a:gd name="connsiteX4734" fmla="*/ 8554657 w 10035679"/>
                <a:gd name="connsiteY4734" fmla="*/ 1112122 h 5893281"/>
                <a:gd name="connsiteX4735" fmla="*/ 8568543 w 10035679"/>
                <a:gd name="connsiteY4735" fmla="*/ 1120574 h 5893281"/>
                <a:gd name="connsiteX4736" fmla="*/ 8574582 w 10035679"/>
                <a:gd name="connsiteY4736" fmla="*/ 1112122 h 5893281"/>
                <a:gd name="connsiteX4737" fmla="*/ 8582431 w 10035679"/>
                <a:gd name="connsiteY4737" fmla="*/ 1106086 h 5893281"/>
                <a:gd name="connsiteX4738" fmla="*/ 8588468 w 10035679"/>
                <a:gd name="connsiteY4738" fmla="*/ 1106086 h 5893281"/>
                <a:gd name="connsiteX4739" fmla="*/ 8592694 w 10035679"/>
                <a:gd name="connsiteY4739" fmla="*/ 1106086 h 5893281"/>
                <a:gd name="connsiteX4740" fmla="*/ 8602958 w 10035679"/>
                <a:gd name="connsiteY4740" fmla="*/ 1106086 h 5893281"/>
                <a:gd name="connsiteX4741" fmla="*/ 8610808 w 10035679"/>
                <a:gd name="connsiteY4741" fmla="*/ 1110312 h 5893281"/>
                <a:gd name="connsiteX4742" fmla="*/ 8624694 w 10035679"/>
                <a:gd name="connsiteY4742" fmla="*/ 1110312 h 5893281"/>
                <a:gd name="connsiteX4743" fmla="*/ 8620467 w 10035679"/>
                <a:gd name="connsiteY4743" fmla="*/ 1073479 h 5893281"/>
                <a:gd name="connsiteX4744" fmla="*/ 8612618 w 10035679"/>
                <a:gd name="connsiteY4744" fmla="*/ 1048725 h 5893281"/>
                <a:gd name="connsiteX4745" fmla="*/ 8606581 w 10035679"/>
                <a:gd name="connsiteY4745" fmla="*/ 1015520 h 5893281"/>
                <a:gd name="connsiteX4746" fmla="*/ 8630732 w 10035679"/>
                <a:gd name="connsiteY4746" fmla="*/ 1009481 h 5893281"/>
                <a:gd name="connsiteX4747" fmla="*/ 8653070 w 10035679"/>
                <a:gd name="connsiteY4747" fmla="*/ 1001029 h 5893281"/>
                <a:gd name="connsiteX4748" fmla="*/ 8687484 w 10035679"/>
                <a:gd name="connsiteY4748" fmla="*/ 1001029 h 5893281"/>
                <a:gd name="connsiteX4749" fmla="*/ 8726125 w 10035679"/>
                <a:gd name="connsiteY4749" fmla="*/ 1005255 h 5893281"/>
                <a:gd name="connsiteX4750" fmla="*/ 8764765 w 10035679"/>
                <a:gd name="connsiteY4750" fmla="*/ 1015520 h 5893281"/>
                <a:gd name="connsiteX4751" fmla="*/ 8800991 w 10035679"/>
                <a:gd name="connsiteY4751" fmla="*/ 1025783 h 5893281"/>
                <a:gd name="connsiteX4752" fmla="*/ 8833594 w 10035679"/>
                <a:gd name="connsiteY4752" fmla="*/ 1037858 h 5893281"/>
                <a:gd name="connsiteX4753" fmla="*/ 8847482 w 10035679"/>
                <a:gd name="connsiteY4753" fmla="*/ 1048123 h 5893281"/>
                <a:gd name="connsiteX4754" fmla="*/ 8853518 w 10035679"/>
                <a:gd name="connsiteY4754" fmla="*/ 1054159 h 5893281"/>
                <a:gd name="connsiteX4755" fmla="*/ 8857744 w 10035679"/>
                <a:gd name="connsiteY4755" fmla="*/ 1066235 h 5893281"/>
                <a:gd name="connsiteX4756" fmla="*/ 8857744 w 10035679"/>
                <a:gd name="connsiteY4756" fmla="*/ 1072274 h 5893281"/>
                <a:gd name="connsiteX4757" fmla="*/ 8861970 w 10035679"/>
                <a:gd name="connsiteY4757" fmla="*/ 1076500 h 5893281"/>
                <a:gd name="connsiteX4758" fmla="*/ 8861970 w 10035679"/>
                <a:gd name="connsiteY4758" fmla="*/ 1082537 h 5893281"/>
                <a:gd name="connsiteX4759" fmla="*/ 8868009 w 10035679"/>
                <a:gd name="connsiteY4759" fmla="*/ 1086762 h 5893281"/>
                <a:gd name="connsiteX4760" fmla="*/ 8875856 w 10035679"/>
                <a:gd name="connsiteY4760" fmla="*/ 1090989 h 5893281"/>
                <a:gd name="connsiteX4761" fmla="*/ 8886121 w 10035679"/>
                <a:gd name="connsiteY4761" fmla="*/ 1095217 h 5893281"/>
                <a:gd name="connsiteX4762" fmla="*/ 8906649 w 10035679"/>
                <a:gd name="connsiteY4762" fmla="*/ 1086762 h 5893281"/>
                <a:gd name="connsiteX4763" fmla="*/ 8930799 w 10035679"/>
                <a:gd name="connsiteY4763" fmla="*/ 1086762 h 5893281"/>
                <a:gd name="connsiteX4764" fmla="*/ 8957365 w 10035679"/>
                <a:gd name="connsiteY4764" fmla="*/ 1086762 h 5893281"/>
                <a:gd name="connsiteX4765" fmla="*/ 8967628 w 10035679"/>
                <a:gd name="connsiteY4765" fmla="*/ 1109104 h 5893281"/>
                <a:gd name="connsiteX4766" fmla="*/ 8981514 w 10035679"/>
                <a:gd name="connsiteY4766" fmla="*/ 1129632 h 5893281"/>
                <a:gd name="connsiteX4767" fmla="*/ 9002044 w 10035679"/>
                <a:gd name="connsiteY4767" fmla="*/ 1148348 h 5893281"/>
                <a:gd name="connsiteX4768" fmla="*/ 9028608 w 10035679"/>
                <a:gd name="connsiteY4768" fmla="*/ 1158611 h 5893281"/>
                <a:gd name="connsiteX4769" fmla="*/ 9052758 w 10035679"/>
                <a:gd name="connsiteY4769" fmla="*/ 1148348 h 5893281"/>
                <a:gd name="connsiteX4770" fmla="*/ 9087172 w 10035679"/>
                <a:gd name="connsiteY4770" fmla="*/ 1148348 h 5893281"/>
                <a:gd name="connsiteX4771" fmla="*/ 9119777 w 10035679"/>
                <a:gd name="connsiteY4771" fmla="*/ 1152575 h 5893281"/>
                <a:gd name="connsiteX4772" fmla="*/ 9152380 w 10035679"/>
                <a:gd name="connsiteY4772" fmla="*/ 1158611 h 5893281"/>
                <a:gd name="connsiteX4773" fmla="*/ 9176530 w 10035679"/>
                <a:gd name="connsiteY4773" fmla="*/ 1164650 h 5893281"/>
                <a:gd name="connsiteX4774" fmla="*/ 9186793 w 10035679"/>
                <a:gd name="connsiteY4774" fmla="*/ 1197855 h 5893281"/>
                <a:gd name="connsiteX4775" fmla="*/ 9191019 w 10035679"/>
                <a:gd name="connsiteY4775" fmla="*/ 1226837 h 5893281"/>
                <a:gd name="connsiteX4776" fmla="*/ 9197058 w 10035679"/>
                <a:gd name="connsiteY4776" fmla="*/ 1251591 h 5893281"/>
                <a:gd name="connsiteX4777" fmla="*/ 9204905 w 10035679"/>
                <a:gd name="connsiteY4777" fmla="*/ 1255817 h 5893281"/>
                <a:gd name="connsiteX4778" fmla="*/ 9209133 w 10035679"/>
                <a:gd name="connsiteY4778" fmla="*/ 1264270 h 5893281"/>
                <a:gd name="connsiteX4779" fmla="*/ 9215170 w 10035679"/>
                <a:gd name="connsiteY4779" fmla="*/ 1266082 h 5893281"/>
                <a:gd name="connsiteX4780" fmla="*/ 9282188 w 10035679"/>
                <a:gd name="connsiteY4780" fmla="*/ 1260043 h 5893281"/>
                <a:gd name="connsiteX4781" fmla="*/ 9349204 w 10035679"/>
                <a:gd name="connsiteY4781" fmla="*/ 1260043 h 5893281"/>
                <a:gd name="connsiteX4782" fmla="*/ 9418033 w 10035679"/>
                <a:gd name="connsiteY4782" fmla="*/ 1260043 h 5893281"/>
                <a:gd name="connsiteX4783" fmla="*/ 9424070 w 10035679"/>
                <a:gd name="connsiteY4783" fmla="*/ 1274535 h 5893281"/>
                <a:gd name="connsiteX4784" fmla="*/ 9434335 w 10035679"/>
                <a:gd name="connsiteY4784" fmla="*/ 1284799 h 5893281"/>
                <a:gd name="connsiteX4785" fmla="*/ 9446410 w 10035679"/>
                <a:gd name="connsiteY4785" fmla="*/ 1299288 h 5893281"/>
                <a:gd name="connsiteX4786" fmla="*/ 9456673 w 10035679"/>
                <a:gd name="connsiteY4786" fmla="*/ 1307739 h 5893281"/>
                <a:gd name="connsiteX4787" fmla="*/ 9470559 w 10035679"/>
                <a:gd name="connsiteY4787" fmla="*/ 1318004 h 5893281"/>
                <a:gd name="connsiteX4788" fmla="*/ 9470559 w 10035679"/>
                <a:gd name="connsiteY4788" fmla="*/ 1307739 h 5893281"/>
                <a:gd name="connsiteX4789" fmla="*/ 9474787 w 10035679"/>
                <a:gd name="connsiteY4789" fmla="*/ 1303513 h 5893281"/>
                <a:gd name="connsiteX4790" fmla="*/ 9476597 w 10035679"/>
                <a:gd name="connsiteY4790" fmla="*/ 1295061 h 5893281"/>
                <a:gd name="connsiteX4791" fmla="*/ 9476597 w 10035679"/>
                <a:gd name="connsiteY4791" fmla="*/ 1289025 h 5893281"/>
                <a:gd name="connsiteX4792" fmla="*/ 9480823 w 10035679"/>
                <a:gd name="connsiteY4792" fmla="*/ 1278760 h 5893281"/>
                <a:gd name="connsiteX4793" fmla="*/ 9474787 w 10035679"/>
                <a:gd name="connsiteY4793" fmla="*/ 1266685 h 5893281"/>
                <a:gd name="connsiteX4794" fmla="*/ 9470559 w 10035679"/>
                <a:gd name="connsiteY4794" fmla="*/ 1260648 h 5893281"/>
                <a:gd name="connsiteX4795" fmla="*/ 9466335 w 10035679"/>
                <a:gd name="connsiteY4795" fmla="*/ 1256422 h 5893281"/>
                <a:gd name="connsiteX4796" fmla="*/ 9466335 w 10035679"/>
                <a:gd name="connsiteY4796" fmla="*/ 1250383 h 5893281"/>
                <a:gd name="connsiteX4797" fmla="*/ 9470559 w 10035679"/>
                <a:gd name="connsiteY4797" fmla="*/ 1241930 h 5893281"/>
                <a:gd name="connsiteX4798" fmla="*/ 9470559 w 10035679"/>
                <a:gd name="connsiteY4798" fmla="*/ 1231666 h 5893281"/>
                <a:gd name="connsiteX4799" fmla="*/ 9470559 w 10035679"/>
                <a:gd name="connsiteY4799" fmla="*/ 1221404 h 5893281"/>
                <a:gd name="connsiteX4800" fmla="*/ 9504974 w 10035679"/>
                <a:gd name="connsiteY4800" fmla="*/ 1227440 h 5893281"/>
                <a:gd name="connsiteX4801" fmla="*/ 9529125 w 10035679"/>
                <a:gd name="connsiteY4801" fmla="*/ 1241930 h 5893281"/>
                <a:gd name="connsiteX4802" fmla="*/ 9557502 w 10035679"/>
                <a:gd name="connsiteY4802" fmla="*/ 1252194 h 5893281"/>
                <a:gd name="connsiteX4803" fmla="*/ 9569577 w 10035679"/>
                <a:gd name="connsiteY4803" fmla="*/ 1252194 h 5893281"/>
                <a:gd name="connsiteX4804" fmla="*/ 9579840 w 10035679"/>
                <a:gd name="connsiteY4804" fmla="*/ 1252194 h 5893281"/>
                <a:gd name="connsiteX4805" fmla="*/ 9590104 w 10035679"/>
                <a:gd name="connsiteY4805" fmla="*/ 1250383 h 5893281"/>
                <a:gd name="connsiteX4806" fmla="*/ 9597952 w 10035679"/>
                <a:gd name="connsiteY4806" fmla="*/ 1241930 h 5893281"/>
                <a:gd name="connsiteX4807" fmla="*/ 9603990 w 10035679"/>
                <a:gd name="connsiteY4807" fmla="*/ 1237704 h 5893281"/>
                <a:gd name="connsiteX4808" fmla="*/ 9611840 w 10035679"/>
                <a:gd name="connsiteY4808" fmla="*/ 1235891 h 5893281"/>
                <a:gd name="connsiteX4809" fmla="*/ 9727157 w 10035679"/>
                <a:gd name="connsiteY4809" fmla="*/ 1285402 h 5893281"/>
                <a:gd name="connsiteX4810" fmla="*/ 9791760 w 10035679"/>
                <a:gd name="connsiteY4810" fmla="*/ 1353022 h 5893281"/>
                <a:gd name="connsiteX4811" fmla="*/ 9802023 w 10035679"/>
                <a:gd name="connsiteY4811" fmla="*/ 1361474 h 5893281"/>
                <a:gd name="connsiteX4812" fmla="*/ 9812287 w 10035679"/>
                <a:gd name="connsiteY4812" fmla="*/ 1361474 h 5893281"/>
                <a:gd name="connsiteX4813" fmla="*/ 9822552 w 10035679"/>
                <a:gd name="connsiteY4813" fmla="*/ 1363285 h 5893281"/>
                <a:gd name="connsiteX4814" fmla="*/ 9834625 w 10035679"/>
                <a:gd name="connsiteY4814" fmla="*/ 1363285 h 5893281"/>
                <a:gd name="connsiteX4815" fmla="*/ 9844890 w 10035679"/>
                <a:gd name="connsiteY4815" fmla="*/ 1371739 h 5893281"/>
                <a:gd name="connsiteX4816" fmla="*/ 9865417 w 10035679"/>
                <a:gd name="connsiteY4816" fmla="*/ 1390457 h 5893281"/>
                <a:gd name="connsiteX4817" fmla="*/ 9879303 w 10035679"/>
                <a:gd name="connsiteY4817" fmla="*/ 1410985 h 5893281"/>
                <a:gd name="connsiteX4818" fmla="*/ 9893191 w 10035679"/>
                <a:gd name="connsiteY4818" fmla="*/ 1429702 h 5893281"/>
                <a:gd name="connsiteX4819" fmla="*/ 9911303 w 10035679"/>
                <a:gd name="connsiteY4819" fmla="*/ 1444191 h 5893281"/>
                <a:gd name="connsiteX4820" fmla="*/ 9945719 w 10035679"/>
                <a:gd name="connsiteY4820" fmla="*/ 1450228 h 5893281"/>
                <a:gd name="connsiteX4821" fmla="*/ 9949943 w 10035679"/>
                <a:gd name="connsiteY4821" fmla="*/ 1448416 h 5893281"/>
                <a:gd name="connsiteX4822" fmla="*/ 9954169 w 10035679"/>
                <a:gd name="connsiteY4822" fmla="*/ 1448416 h 5893281"/>
                <a:gd name="connsiteX4823" fmla="*/ 9958397 w 10035679"/>
                <a:gd name="connsiteY4823" fmla="*/ 1444191 h 5893281"/>
                <a:gd name="connsiteX4824" fmla="*/ 9960208 w 10035679"/>
                <a:gd name="connsiteY4824" fmla="*/ 1444191 h 5893281"/>
                <a:gd name="connsiteX4825" fmla="*/ 9968057 w 10035679"/>
                <a:gd name="connsiteY4825" fmla="*/ 1444191 h 5893281"/>
                <a:gd name="connsiteX4826" fmla="*/ 9988585 w 10035679"/>
                <a:gd name="connsiteY4826" fmla="*/ 1468945 h 5893281"/>
                <a:gd name="connsiteX4827" fmla="*/ 10010923 w 10035679"/>
                <a:gd name="connsiteY4827" fmla="*/ 1493701 h 5893281"/>
                <a:gd name="connsiteX4828" fmla="*/ 10029037 w 10035679"/>
                <a:gd name="connsiteY4828" fmla="*/ 1520264 h 5893281"/>
                <a:gd name="connsiteX4829" fmla="*/ 10035679 w 10035679"/>
                <a:gd name="connsiteY4829" fmla="*/ 1551661 h 5893281"/>
                <a:gd name="connsiteX4830" fmla="*/ 9965039 w 10035679"/>
                <a:gd name="connsiteY4830" fmla="*/ 1551661 h 5893281"/>
                <a:gd name="connsiteX4831" fmla="*/ 9960813 w 10035679"/>
                <a:gd name="connsiteY4831" fmla="*/ 1557697 h 5893281"/>
                <a:gd name="connsiteX4832" fmla="*/ 9954774 w 10035679"/>
                <a:gd name="connsiteY4832" fmla="*/ 1566150 h 5893281"/>
                <a:gd name="connsiteX4833" fmla="*/ 9950548 w 10035679"/>
                <a:gd name="connsiteY4833" fmla="*/ 1570376 h 5893281"/>
                <a:gd name="connsiteX4834" fmla="*/ 9946322 w 10035679"/>
                <a:gd name="connsiteY4834" fmla="*/ 1580640 h 5893281"/>
                <a:gd name="connsiteX4835" fmla="*/ 9942096 w 10035679"/>
                <a:gd name="connsiteY4835" fmla="*/ 1590904 h 5893281"/>
                <a:gd name="connsiteX4836" fmla="*/ 9949943 w 10035679"/>
                <a:gd name="connsiteY4836" fmla="*/ 1595130 h 5893281"/>
                <a:gd name="connsiteX4837" fmla="*/ 9954169 w 10035679"/>
                <a:gd name="connsiteY4837" fmla="*/ 1599356 h 5893281"/>
                <a:gd name="connsiteX4838" fmla="*/ 9955982 w 10035679"/>
                <a:gd name="connsiteY4838" fmla="*/ 1601167 h 5893281"/>
                <a:gd name="connsiteX4839" fmla="*/ 9960208 w 10035679"/>
                <a:gd name="connsiteY4839" fmla="*/ 1609619 h 5893281"/>
                <a:gd name="connsiteX4840" fmla="*/ 9960208 w 10035679"/>
                <a:gd name="connsiteY4840" fmla="*/ 1613845 h 5893281"/>
                <a:gd name="connsiteX4841" fmla="*/ 9955982 w 10035679"/>
                <a:gd name="connsiteY4841" fmla="*/ 1619884 h 5893281"/>
                <a:gd name="connsiteX4842" fmla="*/ 9949943 w 10035679"/>
                <a:gd name="connsiteY4842" fmla="*/ 1630148 h 5893281"/>
                <a:gd name="connsiteX4843" fmla="*/ 9945719 w 10035679"/>
                <a:gd name="connsiteY4843" fmla="*/ 1634374 h 5893281"/>
                <a:gd name="connsiteX4844" fmla="*/ 9939681 w 10035679"/>
                <a:gd name="connsiteY4844" fmla="*/ 1638600 h 5893281"/>
                <a:gd name="connsiteX4845" fmla="*/ 9931831 w 10035679"/>
                <a:gd name="connsiteY4845" fmla="*/ 1638600 h 5893281"/>
                <a:gd name="connsiteX4846" fmla="*/ 9925795 w 10035679"/>
                <a:gd name="connsiteY4846" fmla="*/ 1638600 h 5893281"/>
                <a:gd name="connsiteX4847" fmla="*/ 9911907 w 10035679"/>
                <a:gd name="connsiteY4847" fmla="*/ 1638600 h 5893281"/>
                <a:gd name="connsiteX4848" fmla="*/ 9898021 w 10035679"/>
                <a:gd name="connsiteY4848" fmla="*/ 1616261 h 5893281"/>
                <a:gd name="connsiteX4849" fmla="*/ 9875683 w 10035679"/>
                <a:gd name="connsiteY4849" fmla="*/ 1605998 h 5893281"/>
                <a:gd name="connsiteX4850" fmla="*/ 9847305 w 10035679"/>
                <a:gd name="connsiteY4850" fmla="*/ 1599959 h 5893281"/>
                <a:gd name="connsiteX4851" fmla="*/ 9847305 w 10035679"/>
                <a:gd name="connsiteY4851" fmla="*/ 1573396 h 5893281"/>
                <a:gd name="connsiteX4852" fmla="*/ 9841267 w 10035679"/>
                <a:gd name="connsiteY4852" fmla="*/ 1571583 h 5893281"/>
                <a:gd name="connsiteX4853" fmla="*/ 9833418 w 10035679"/>
                <a:gd name="connsiteY4853" fmla="*/ 1567357 h 5893281"/>
                <a:gd name="connsiteX4854" fmla="*/ 9831607 w 10035679"/>
                <a:gd name="connsiteY4854" fmla="*/ 1563131 h 5893281"/>
                <a:gd name="connsiteX4855" fmla="*/ 9823758 w 10035679"/>
                <a:gd name="connsiteY4855" fmla="*/ 1558905 h 5893281"/>
                <a:gd name="connsiteX4856" fmla="*/ 9809872 w 10035679"/>
                <a:gd name="connsiteY4856" fmla="*/ 1558905 h 5893281"/>
                <a:gd name="connsiteX4857" fmla="*/ 9805646 w 10035679"/>
                <a:gd name="connsiteY4857" fmla="*/ 1558905 h 5893281"/>
                <a:gd name="connsiteX4858" fmla="*/ 9803835 w 10035679"/>
                <a:gd name="connsiteY4858" fmla="*/ 1563131 h 5893281"/>
                <a:gd name="connsiteX4859" fmla="*/ 9799607 w 10035679"/>
                <a:gd name="connsiteY4859" fmla="*/ 1563131 h 5893281"/>
                <a:gd name="connsiteX4860" fmla="*/ 9795381 w 10035679"/>
                <a:gd name="connsiteY4860" fmla="*/ 1563131 h 5893281"/>
                <a:gd name="connsiteX4861" fmla="*/ 9789345 w 10035679"/>
                <a:gd name="connsiteY4861" fmla="*/ 1567357 h 5893281"/>
                <a:gd name="connsiteX4862" fmla="*/ 9781495 w 10035679"/>
                <a:gd name="connsiteY4862" fmla="*/ 1552869 h 5893281"/>
                <a:gd name="connsiteX4863" fmla="*/ 9771233 w 10035679"/>
                <a:gd name="connsiteY4863" fmla="*/ 1538378 h 5893281"/>
                <a:gd name="connsiteX4864" fmla="*/ 9763383 w 10035679"/>
                <a:gd name="connsiteY4864" fmla="*/ 1528113 h 5893281"/>
                <a:gd name="connsiteX4865" fmla="*/ 9763383 w 10035679"/>
                <a:gd name="connsiteY4865" fmla="*/ 1552869 h 5893281"/>
                <a:gd name="connsiteX4866" fmla="*/ 9757345 w 10035679"/>
                <a:gd name="connsiteY4866" fmla="*/ 1581848 h 5893281"/>
                <a:gd name="connsiteX4867" fmla="*/ 9749497 w 10035679"/>
                <a:gd name="connsiteY4867" fmla="*/ 1606601 h 5893281"/>
                <a:gd name="connsiteX4868" fmla="*/ 9733194 w 10035679"/>
                <a:gd name="connsiteY4868" fmla="*/ 1621091 h 5893281"/>
                <a:gd name="connsiteX4869" fmla="*/ 9725347 w 10035679"/>
                <a:gd name="connsiteY4869" fmla="*/ 1625317 h 5893281"/>
                <a:gd name="connsiteX4870" fmla="*/ 9719308 w 10035679"/>
                <a:gd name="connsiteY4870" fmla="*/ 1625317 h 5893281"/>
                <a:gd name="connsiteX4871" fmla="*/ 9715082 w 10035679"/>
                <a:gd name="connsiteY4871" fmla="*/ 1625317 h 5893281"/>
                <a:gd name="connsiteX4872" fmla="*/ 9710856 w 10035679"/>
                <a:gd name="connsiteY4872" fmla="*/ 1625317 h 5893281"/>
                <a:gd name="connsiteX4873" fmla="*/ 9706630 w 10035679"/>
                <a:gd name="connsiteY4873" fmla="*/ 1621091 h 5893281"/>
                <a:gd name="connsiteX4874" fmla="*/ 9704819 w 10035679"/>
                <a:gd name="connsiteY4874" fmla="*/ 1621091 h 5893281"/>
                <a:gd name="connsiteX4875" fmla="*/ 9700591 w 10035679"/>
                <a:gd name="connsiteY4875" fmla="*/ 1621091 h 5893281"/>
                <a:gd name="connsiteX4876" fmla="*/ 9696365 w 10035679"/>
                <a:gd name="connsiteY4876" fmla="*/ 1625317 h 5893281"/>
                <a:gd name="connsiteX4877" fmla="*/ 9692139 w 10035679"/>
                <a:gd name="connsiteY4877" fmla="*/ 1629543 h 5893281"/>
                <a:gd name="connsiteX4878" fmla="*/ 9686102 w 10035679"/>
                <a:gd name="connsiteY4878" fmla="*/ 1639808 h 5893281"/>
                <a:gd name="connsiteX4879" fmla="*/ 9706630 w 10035679"/>
                <a:gd name="connsiteY4879" fmla="*/ 1664561 h 5893281"/>
                <a:gd name="connsiteX4880" fmla="*/ 9728967 w 10035679"/>
                <a:gd name="connsiteY4880" fmla="*/ 1708030 h 5893281"/>
                <a:gd name="connsiteX4881" fmla="*/ 9739233 w 10035679"/>
                <a:gd name="connsiteY4881" fmla="*/ 1757539 h 5893281"/>
                <a:gd name="connsiteX4882" fmla="*/ 9733194 w 10035679"/>
                <a:gd name="connsiteY4882" fmla="*/ 1757539 h 5893281"/>
                <a:gd name="connsiteX4883" fmla="*/ 9728967 w 10035679"/>
                <a:gd name="connsiteY4883" fmla="*/ 1761765 h 5893281"/>
                <a:gd name="connsiteX4884" fmla="*/ 9721119 w 10035679"/>
                <a:gd name="connsiteY4884" fmla="*/ 1761765 h 5893281"/>
                <a:gd name="connsiteX4885" fmla="*/ 9710856 w 10035679"/>
                <a:gd name="connsiteY4885" fmla="*/ 1765992 h 5893281"/>
                <a:gd name="connsiteX4886" fmla="*/ 9696970 w 10035679"/>
                <a:gd name="connsiteY4886" fmla="*/ 1755727 h 5893281"/>
                <a:gd name="connsiteX4887" fmla="*/ 9686705 w 10035679"/>
                <a:gd name="connsiteY4887" fmla="*/ 1747275 h 5893281"/>
                <a:gd name="connsiteX4888" fmla="*/ 9672819 w 10035679"/>
                <a:gd name="connsiteY4888" fmla="*/ 1745464 h 5893281"/>
                <a:gd name="connsiteX4889" fmla="*/ 9654705 w 10035679"/>
                <a:gd name="connsiteY4889" fmla="*/ 1741238 h 5893281"/>
                <a:gd name="connsiteX4890" fmla="*/ 9644443 w 10035679"/>
                <a:gd name="connsiteY4890" fmla="*/ 1770218 h 5893281"/>
                <a:gd name="connsiteX4891" fmla="*/ 9623915 w 10035679"/>
                <a:gd name="connsiteY4891" fmla="*/ 1784709 h 5893281"/>
                <a:gd name="connsiteX4892" fmla="*/ 9597349 w 10035679"/>
                <a:gd name="connsiteY4892" fmla="*/ 1794972 h 5893281"/>
                <a:gd name="connsiteX4893" fmla="*/ 9568972 w 10035679"/>
                <a:gd name="connsiteY4893" fmla="*/ 1805237 h 5893281"/>
                <a:gd name="connsiteX4894" fmla="*/ 9567161 w 10035679"/>
                <a:gd name="connsiteY4894" fmla="*/ 1834217 h 5893281"/>
                <a:gd name="connsiteX4895" fmla="*/ 9559312 w 10035679"/>
                <a:gd name="connsiteY4895" fmla="*/ 1856558 h 5893281"/>
                <a:gd name="connsiteX4896" fmla="*/ 9545426 w 10035679"/>
                <a:gd name="connsiteY4896" fmla="*/ 1877086 h 5893281"/>
                <a:gd name="connsiteX4897" fmla="*/ 9517049 w 10035679"/>
                <a:gd name="connsiteY4897" fmla="*/ 1881312 h 5893281"/>
                <a:gd name="connsiteX4898" fmla="*/ 9496522 w 10035679"/>
                <a:gd name="connsiteY4898" fmla="*/ 1887349 h 5893281"/>
                <a:gd name="connsiteX4899" fmla="*/ 9482634 w 10035679"/>
                <a:gd name="connsiteY4899" fmla="*/ 1895802 h 5893281"/>
                <a:gd name="connsiteX4900" fmla="*/ 9468748 w 10035679"/>
                <a:gd name="connsiteY4900" fmla="*/ 1900029 h 5893281"/>
                <a:gd name="connsiteX4901" fmla="*/ 9458485 w 10035679"/>
                <a:gd name="connsiteY4901" fmla="*/ 1891577 h 5893281"/>
                <a:gd name="connsiteX4902" fmla="*/ 9446410 w 10035679"/>
                <a:gd name="connsiteY4902" fmla="*/ 1881312 h 5893281"/>
                <a:gd name="connsiteX4903" fmla="*/ 9440371 w 10035679"/>
                <a:gd name="connsiteY4903" fmla="*/ 1871047 h 5893281"/>
                <a:gd name="connsiteX4904" fmla="*/ 9426485 w 10035679"/>
                <a:gd name="connsiteY4904" fmla="*/ 1872860 h 5893281"/>
                <a:gd name="connsiteX4905" fmla="*/ 9408373 w 10035679"/>
                <a:gd name="connsiteY4905" fmla="*/ 1877086 h 5893281"/>
                <a:gd name="connsiteX4906" fmla="*/ 9394485 w 10035679"/>
                <a:gd name="connsiteY4906" fmla="*/ 1885538 h 5893281"/>
                <a:gd name="connsiteX4907" fmla="*/ 9384223 w 10035679"/>
                <a:gd name="connsiteY4907" fmla="*/ 1891577 h 5893281"/>
                <a:gd name="connsiteX4908" fmla="*/ 9384223 w 10035679"/>
                <a:gd name="connsiteY4908" fmla="*/ 1906065 h 5893281"/>
                <a:gd name="connsiteX4909" fmla="*/ 9373958 w 10035679"/>
                <a:gd name="connsiteY4909" fmla="*/ 1910292 h 5893281"/>
                <a:gd name="connsiteX4910" fmla="*/ 9355846 w 10035679"/>
                <a:gd name="connsiteY4910" fmla="*/ 1910292 h 5893281"/>
                <a:gd name="connsiteX4911" fmla="*/ 9331695 w 10035679"/>
                <a:gd name="connsiteY4911" fmla="*/ 1910292 h 5893281"/>
                <a:gd name="connsiteX4912" fmla="*/ 9309357 w 10035679"/>
                <a:gd name="connsiteY4912" fmla="*/ 1914519 h 5893281"/>
                <a:gd name="connsiteX4913" fmla="*/ 9299092 w 10035679"/>
                <a:gd name="connsiteY4913" fmla="*/ 1916330 h 5893281"/>
                <a:gd name="connsiteX4914" fmla="*/ 9280978 w 10035679"/>
                <a:gd name="connsiteY4914" fmla="*/ 1959802 h 5893281"/>
                <a:gd name="connsiteX4915" fmla="*/ 9279168 w 10035679"/>
                <a:gd name="connsiteY4915" fmla="*/ 2006893 h 5893281"/>
                <a:gd name="connsiteX4916" fmla="*/ 9279168 w 10035679"/>
                <a:gd name="connsiteY4916" fmla="*/ 2060626 h 5893281"/>
                <a:gd name="connsiteX4917" fmla="*/ 9285206 w 10035679"/>
                <a:gd name="connsiteY4917" fmla="*/ 2107721 h 5893281"/>
                <a:gd name="connsiteX4918" fmla="*/ 9274942 w 10035679"/>
                <a:gd name="connsiteY4918" fmla="*/ 2107721 h 5893281"/>
                <a:gd name="connsiteX4919" fmla="*/ 9270716 w 10035679"/>
                <a:gd name="connsiteY4919" fmla="*/ 2107721 h 5893281"/>
                <a:gd name="connsiteX4920" fmla="*/ 9266490 w 10035679"/>
                <a:gd name="connsiteY4920" fmla="*/ 2107721 h 5893281"/>
                <a:gd name="connsiteX4921" fmla="*/ 9264679 w 10035679"/>
                <a:gd name="connsiteY4921" fmla="*/ 2111946 h 5893281"/>
                <a:gd name="connsiteX4922" fmla="*/ 9260453 w 10035679"/>
                <a:gd name="connsiteY4922" fmla="*/ 2113758 h 5893281"/>
                <a:gd name="connsiteX4923" fmla="*/ 9256225 w 10035679"/>
                <a:gd name="connsiteY4923" fmla="*/ 2125834 h 5893281"/>
                <a:gd name="connsiteX4924" fmla="*/ 9251999 w 10035679"/>
                <a:gd name="connsiteY4924" fmla="*/ 2136096 h 5893281"/>
                <a:gd name="connsiteX4925" fmla="*/ 9251999 w 10035679"/>
                <a:gd name="connsiteY4925" fmla="*/ 2150587 h 5893281"/>
                <a:gd name="connsiteX4926" fmla="*/ 9251999 w 10035679"/>
                <a:gd name="connsiteY4926" fmla="*/ 2166885 h 5893281"/>
                <a:gd name="connsiteX4927" fmla="*/ 9227848 w 10035679"/>
                <a:gd name="connsiteY4927" fmla="*/ 2166885 h 5893281"/>
                <a:gd name="connsiteX4928" fmla="*/ 9213962 w 10035679"/>
                <a:gd name="connsiteY4928" fmla="*/ 2189223 h 5893281"/>
                <a:gd name="connsiteX4929" fmla="*/ 9203699 w 10035679"/>
                <a:gd name="connsiteY4929" fmla="*/ 2203714 h 5893281"/>
                <a:gd name="connsiteX4930" fmla="*/ 9199471 w 10035679"/>
                <a:gd name="connsiteY4930" fmla="*/ 2218204 h 5893281"/>
                <a:gd name="connsiteX4931" fmla="*/ 9195245 w 10035679"/>
                <a:gd name="connsiteY4931" fmla="*/ 2247182 h 5893281"/>
                <a:gd name="connsiteX4932" fmla="*/ 9189209 w 10035679"/>
                <a:gd name="connsiteY4932" fmla="*/ 2247182 h 5893281"/>
                <a:gd name="connsiteX4933" fmla="*/ 9181359 w 10035679"/>
                <a:gd name="connsiteY4933" fmla="*/ 2247182 h 5893281"/>
                <a:gd name="connsiteX4934" fmla="*/ 9179549 w 10035679"/>
                <a:gd name="connsiteY4934" fmla="*/ 2247182 h 5893281"/>
                <a:gd name="connsiteX4935" fmla="*/ 9175321 w 10035679"/>
                <a:gd name="connsiteY4935" fmla="*/ 2247182 h 5893281"/>
                <a:gd name="connsiteX4936" fmla="*/ 9167473 w 10035679"/>
                <a:gd name="connsiteY4936" fmla="*/ 2247182 h 5893281"/>
                <a:gd name="connsiteX4937" fmla="*/ 9153585 w 10035679"/>
                <a:gd name="connsiteY4937" fmla="*/ 2276167 h 5893281"/>
                <a:gd name="connsiteX4938" fmla="*/ 9143323 w 10035679"/>
                <a:gd name="connsiteY4938" fmla="*/ 2311185 h 5893281"/>
                <a:gd name="connsiteX4939" fmla="*/ 9119172 w 10035679"/>
                <a:gd name="connsiteY4939" fmla="*/ 2311185 h 5893281"/>
                <a:gd name="connsiteX4940" fmla="*/ 9111323 w 10035679"/>
                <a:gd name="connsiteY4940" fmla="*/ 2350426 h 5893281"/>
                <a:gd name="connsiteX4941" fmla="*/ 9099247 w 10035679"/>
                <a:gd name="connsiteY4941" fmla="*/ 2350426 h 5893281"/>
                <a:gd name="connsiteX4942" fmla="*/ 9099247 w 10035679"/>
                <a:gd name="connsiteY4942" fmla="*/ 2340164 h 5893281"/>
                <a:gd name="connsiteX4943" fmla="*/ 9070872 w 10035679"/>
                <a:gd name="connsiteY4943" fmla="*/ 2300923 h 5893281"/>
                <a:gd name="connsiteX4944" fmla="*/ 9052758 w 10035679"/>
                <a:gd name="connsiteY4944" fmla="*/ 2253824 h 5893281"/>
                <a:gd name="connsiteX4945" fmla="*/ 9048532 w 10035679"/>
                <a:gd name="connsiteY4945" fmla="*/ 2200090 h 5893281"/>
                <a:gd name="connsiteX4946" fmla="*/ 9052758 w 10035679"/>
                <a:gd name="connsiteY4946" fmla="*/ 2136096 h 5893281"/>
                <a:gd name="connsiteX4947" fmla="*/ 9063023 w 10035679"/>
                <a:gd name="connsiteY4947" fmla="*/ 2127644 h 5893281"/>
                <a:gd name="connsiteX4948" fmla="*/ 9070872 w 10035679"/>
                <a:gd name="connsiteY4948" fmla="*/ 2121605 h 5893281"/>
                <a:gd name="connsiteX4949" fmla="*/ 9081135 w 10035679"/>
                <a:gd name="connsiteY4949" fmla="*/ 2113153 h 5893281"/>
                <a:gd name="connsiteX4950" fmla="*/ 9085361 w 10035679"/>
                <a:gd name="connsiteY4950" fmla="*/ 2102891 h 5893281"/>
                <a:gd name="connsiteX4951" fmla="*/ 9091400 w 10035679"/>
                <a:gd name="connsiteY4951" fmla="*/ 2088400 h 5893281"/>
                <a:gd name="connsiteX4952" fmla="*/ 9081135 w 10035679"/>
                <a:gd name="connsiteY4952" fmla="*/ 2069683 h 5893281"/>
                <a:gd name="connsiteX4953" fmla="*/ 9076909 w 10035679"/>
                <a:gd name="connsiteY4953" fmla="*/ 2044930 h 5893281"/>
                <a:gd name="connsiteX4954" fmla="*/ 9090795 w 10035679"/>
                <a:gd name="connsiteY4954" fmla="*/ 2015948 h 5893281"/>
                <a:gd name="connsiteX4955" fmla="*/ 9104681 w 10035679"/>
                <a:gd name="connsiteY4955" fmla="*/ 2005685 h 5893281"/>
                <a:gd name="connsiteX4956" fmla="*/ 9122795 w 10035679"/>
                <a:gd name="connsiteY4956" fmla="*/ 1997233 h 5893281"/>
                <a:gd name="connsiteX4957" fmla="*/ 9143323 w 10035679"/>
                <a:gd name="connsiteY4957" fmla="*/ 1991194 h 5893281"/>
                <a:gd name="connsiteX4958" fmla="*/ 9157209 w 10035679"/>
                <a:gd name="connsiteY4958" fmla="*/ 1976703 h 5893281"/>
                <a:gd name="connsiteX4959" fmla="*/ 9185585 w 10035679"/>
                <a:gd name="connsiteY4959" fmla="*/ 1933234 h 5893281"/>
                <a:gd name="connsiteX4960" fmla="*/ 9213962 w 10035679"/>
                <a:gd name="connsiteY4960" fmla="*/ 1889763 h 5893281"/>
                <a:gd name="connsiteX4961" fmla="*/ 9236302 w 10035679"/>
                <a:gd name="connsiteY4961" fmla="*/ 1871047 h 5893281"/>
                <a:gd name="connsiteX4962" fmla="*/ 9260453 w 10035679"/>
                <a:gd name="connsiteY4962" fmla="*/ 1854745 h 5893281"/>
                <a:gd name="connsiteX4963" fmla="*/ 9284602 w 10035679"/>
                <a:gd name="connsiteY4963" fmla="*/ 1836030 h 5893281"/>
                <a:gd name="connsiteX4964" fmla="*/ 9294866 w 10035679"/>
                <a:gd name="connsiteY4964" fmla="*/ 1811274 h 5893281"/>
                <a:gd name="connsiteX4965" fmla="*/ 9302716 w 10035679"/>
                <a:gd name="connsiteY4965" fmla="*/ 1782293 h 5893281"/>
                <a:gd name="connsiteX4966" fmla="*/ 9312978 w 10035679"/>
                <a:gd name="connsiteY4966" fmla="*/ 1755727 h 5893281"/>
                <a:gd name="connsiteX4967" fmla="*/ 9312978 w 10035679"/>
                <a:gd name="connsiteY4967" fmla="*/ 1753916 h 5893281"/>
                <a:gd name="connsiteX4968" fmla="*/ 9308752 w 10035679"/>
                <a:gd name="connsiteY4968" fmla="*/ 1753916 h 5893281"/>
                <a:gd name="connsiteX4969" fmla="*/ 9308752 w 10035679"/>
                <a:gd name="connsiteY4969" fmla="*/ 1749690 h 5893281"/>
                <a:gd name="connsiteX4970" fmla="*/ 9304526 w 10035679"/>
                <a:gd name="connsiteY4970" fmla="*/ 1745464 h 5893281"/>
                <a:gd name="connsiteX4971" fmla="*/ 9298488 w 10035679"/>
                <a:gd name="connsiteY4971" fmla="*/ 1749690 h 5893281"/>
                <a:gd name="connsiteX4972" fmla="*/ 9294261 w 10035679"/>
                <a:gd name="connsiteY4972" fmla="*/ 1753916 h 5893281"/>
                <a:gd name="connsiteX4973" fmla="*/ 9292451 w 10035679"/>
                <a:gd name="connsiteY4973" fmla="*/ 1755727 h 5893281"/>
                <a:gd name="connsiteX4974" fmla="*/ 9274339 w 10035679"/>
                <a:gd name="connsiteY4974" fmla="*/ 1782293 h 5893281"/>
                <a:gd name="connsiteX4975" fmla="*/ 9256225 w 10035679"/>
                <a:gd name="connsiteY4975" fmla="*/ 1811274 h 5893281"/>
                <a:gd name="connsiteX4976" fmla="*/ 9238113 w 10035679"/>
                <a:gd name="connsiteY4976" fmla="*/ 1836030 h 5893281"/>
                <a:gd name="connsiteX4977" fmla="*/ 9213962 w 10035679"/>
                <a:gd name="connsiteY4977" fmla="*/ 1854745 h 5893281"/>
                <a:gd name="connsiteX4978" fmla="*/ 9181359 w 10035679"/>
                <a:gd name="connsiteY4978" fmla="*/ 1869236 h 5893281"/>
                <a:gd name="connsiteX4979" fmla="*/ 9179549 w 10035679"/>
                <a:gd name="connsiteY4979" fmla="*/ 1857161 h 5893281"/>
                <a:gd name="connsiteX4980" fmla="*/ 9179549 w 10035679"/>
                <a:gd name="connsiteY4980" fmla="*/ 1855350 h 5893281"/>
                <a:gd name="connsiteX4981" fmla="*/ 9175321 w 10035679"/>
                <a:gd name="connsiteY4981" fmla="*/ 1846898 h 5893281"/>
                <a:gd name="connsiteX4982" fmla="*/ 9175321 w 10035679"/>
                <a:gd name="connsiteY4982" fmla="*/ 1836633 h 5893281"/>
                <a:gd name="connsiteX4983" fmla="*/ 9179549 w 10035679"/>
                <a:gd name="connsiteY4983" fmla="*/ 1832407 h 5893281"/>
                <a:gd name="connsiteX4984" fmla="*/ 9179549 w 10035679"/>
                <a:gd name="connsiteY4984" fmla="*/ 1828181 h 5893281"/>
                <a:gd name="connsiteX4985" fmla="*/ 9179549 w 10035679"/>
                <a:gd name="connsiteY4985" fmla="*/ 1826368 h 5893281"/>
                <a:gd name="connsiteX4986" fmla="*/ 9181359 w 10035679"/>
                <a:gd name="connsiteY4986" fmla="*/ 1817915 h 5893281"/>
                <a:gd name="connsiteX4987" fmla="*/ 9181359 w 10035679"/>
                <a:gd name="connsiteY4987" fmla="*/ 1811879 h 5893281"/>
                <a:gd name="connsiteX4988" fmla="*/ 9171095 w 10035679"/>
                <a:gd name="connsiteY4988" fmla="*/ 1803426 h 5893281"/>
                <a:gd name="connsiteX4989" fmla="*/ 9160832 w 10035679"/>
                <a:gd name="connsiteY4989" fmla="*/ 1799198 h 5893281"/>
                <a:gd name="connsiteX4990" fmla="*/ 9152982 w 10035679"/>
                <a:gd name="connsiteY4990" fmla="*/ 1797388 h 5893281"/>
                <a:gd name="connsiteX4991" fmla="*/ 9142720 w 10035679"/>
                <a:gd name="connsiteY4991" fmla="*/ 1793161 h 5893281"/>
                <a:gd name="connsiteX4992" fmla="*/ 9136681 w 10035679"/>
                <a:gd name="connsiteY4992" fmla="*/ 1797388 h 5893281"/>
                <a:gd name="connsiteX4993" fmla="*/ 9118569 w 10035679"/>
                <a:gd name="connsiteY4993" fmla="*/ 1807652 h 5893281"/>
                <a:gd name="connsiteX4994" fmla="*/ 9094418 w 10035679"/>
                <a:gd name="connsiteY4994" fmla="*/ 1828181 h 5893281"/>
                <a:gd name="connsiteX4995" fmla="*/ 9072078 w 10035679"/>
                <a:gd name="connsiteY4995" fmla="*/ 1854745 h 5893281"/>
                <a:gd name="connsiteX4996" fmla="*/ 9051551 w 10035679"/>
                <a:gd name="connsiteY4996" fmla="*/ 1879501 h 5893281"/>
                <a:gd name="connsiteX4997" fmla="*/ 9041288 w 10035679"/>
                <a:gd name="connsiteY4997" fmla="*/ 1898217 h 5893281"/>
                <a:gd name="connsiteX4998" fmla="*/ 9041288 w 10035679"/>
                <a:gd name="connsiteY4998" fmla="*/ 1904255 h 5893281"/>
                <a:gd name="connsiteX4999" fmla="*/ 9041288 w 10035679"/>
                <a:gd name="connsiteY4999" fmla="*/ 1912707 h 5893281"/>
                <a:gd name="connsiteX5000" fmla="*/ 9043099 w 10035679"/>
                <a:gd name="connsiteY5000" fmla="*/ 1918747 h 5893281"/>
                <a:gd name="connsiteX5001" fmla="*/ 9047325 w 10035679"/>
                <a:gd name="connsiteY5001" fmla="*/ 1929007 h 5893281"/>
                <a:gd name="connsiteX5002" fmla="*/ 9051551 w 10035679"/>
                <a:gd name="connsiteY5002" fmla="*/ 1937460 h 5893281"/>
                <a:gd name="connsiteX5003" fmla="*/ 9051551 w 10035679"/>
                <a:gd name="connsiteY5003" fmla="*/ 1943499 h 5893281"/>
                <a:gd name="connsiteX5004" fmla="*/ 9029213 w 10035679"/>
                <a:gd name="connsiteY5004" fmla="*/ 1953762 h 5893281"/>
                <a:gd name="connsiteX5005" fmla="*/ 9005062 w 10035679"/>
                <a:gd name="connsiteY5005" fmla="*/ 1957991 h 5893281"/>
                <a:gd name="connsiteX5006" fmla="*/ 8972459 w 10035679"/>
                <a:gd name="connsiteY5006" fmla="*/ 1962217 h 5893281"/>
                <a:gd name="connsiteX5007" fmla="*/ 8942270 w 10035679"/>
                <a:gd name="connsiteY5007" fmla="*/ 1962217 h 5893281"/>
                <a:gd name="connsiteX5008" fmla="*/ 8942270 w 10035679"/>
                <a:gd name="connsiteY5008" fmla="*/ 1922972 h 5893281"/>
                <a:gd name="connsiteX5009" fmla="*/ 8909667 w 10035679"/>
                <a:gd name="connsiteY5009" fmla="*/ 1929007 h 5893281"/>
                <a:gd name="connsiteX5010" fmla="*/ 8881290 w 10035679"/>
                <a:gd name="connsiteY5010" fmla="*/ 1941083 h 5893281"/>
                <a:gd name="connsiteX5011" fmla="*/ 8857141 w 10035679"/>
                <a:gd name="connsiteY5011" fmla="*/ 1936857 h 5893281"/>
                <a:gd name="connsiteX5012" fmla="*/ 8839027 w 10035679"/>
                <a:gd name="connsiteY5012" fmla="*/ 1914519 h 5893281"/>
                <a:gd name="connsiteX5013" fmla="*/ 8768388 w 10035679"/>
                <a:gd name="connsiteY5013" fmla="*/ 1904255 h 5893281"/>
                <a:gd name="connsiteX5014" fmla="*/ 8744237 w 10035679"/>
                <a:gd name="connsiteY5014" fmla="*/ 1929007 h 5893281"/>
                <a:gd name="connsiteX5015" fmla="*/ 8715861 w 10035679"/>
                <a:gd name="connsiteY5015" fmla="*/ 1947725 h 5893281"/>
                <a:gd name="connsiteX5016" fmla="*/ 8691710 w 10035679"/>
                <a:gd name="connsiteY5016" fmla="*/ 1968254 h 5893281"/>
                <a:gd name="connsiteX5017" fmla="*/ 8677824 w 10035679"/>
                <a:gd name="connsiteY5017" fmla="*/ 1994818 h 5893281"/>
                <a:gd name="connsiteX5018" fmla="*/ 8663938 w 10035679"/>
                <a:gd name="connsiteY5018" fmla="*/ 2019571 h 5893281"/>
                <a:gd name="connsiteX5019" fmla="*/ 8650052 w 10035679"/>
                <a:gd name="connsiteY5019" fmla="*/ 2044325 h 5893281"/>
                <a:gd name="connsiteX5020" fmla="*/ 8631938 w 10035679"/>
                <a:gd name="connsiteY5020" fmla="*/ 2063041 h 5893281"/>
                <a:gd name="connsiteX5021" fmla="*/ 8575186 w 10035679"/>
                <a:gd name="connsiteY5021" fmla="*/ 2081758 h 5893281"/>
                <a:gd name="connsiteX5022" fmla="*/ 8561298 w 10035679"/>
                <a:gd name="connsiteY5022" fmla="*/ 2096249 h 5893281"/>
                <a:gd name="connsiteX5023" fmla="*/ 8551036 w 10035679"/>
                <a:gd name="connsiteY5023" fmla="*/ 2112551 h 5893281"/>
                <a:gd name="connsiteX5024" fmla="*/ 8540771 w 10035679"/>
                <a:gd name="connsiteY5024" fmla="*/ 2127039 h 5893281"/>
                <a:gd name="connsiteX5025" fmla="*/ 8516620 w 10035679"/>
                <a:gd name="connsiteY5025" fmla="*/ 2145756 h 5893281"/>
                <a:gd name="connsiteX5026" fmla="*/ 8516620 w 10035679"/>
                <a:gd name="connsiteY5026" fmla="*/ 2166279 h 5893281"/>
                <a:gd name="connsiteX5027" fmla="*/ 8546808 w 10035679"/>
                <a:gd name="connsiteY5027" fmla="*/ 2166279 h 5893281"/>
                <a:gd name="connsiteX5028" fmla="*/ 8551036 w 10035679"/>
                <a:gd name="connsiteY5028" fmla="*/ 2178354 h 5893281"/>
                <a:gd name="connsiteX5029" fmla="*/ 8555262 w 10035679"/>
                <a:gd name="connsiteY5029" fmla="*/ 2184393 h 5893281"/>
                <a:gd name="connsiteX5030" fmla="*/ 8557072 w 10035679"/>
                <a:gd name="connsiteY5030" fmla="*/ 2192846 h 5893281"/>
                <a:gd name="connsiteX5031" fmla="*/ 8564922 w 10035679"/>
                <a:gd name="connsiteY5031" fmla="*/ 2198885 h 5893281"/>
                <a:gd name="connsiteX5032" fmla="*/ 8570958 w 10035679"/>
                <a:gd name="connsiteY5032" fmla="*/ 2203111 h 5893281"/>
                <a:gd name="connsiteX5033" fmla="*/ 8584846 w 10035679"/>
                <a:gd name="connsiteY5033" fmla="*/ 2207336 h 5893281"/>
                <a:gd name="connsiteX5034" fmla="*/ 8592694 w 10035679"/>
                <a:gd name="connsiteY5034" fmla="*/ 2198885 h 5893281"/>
                <a:gd name="connsiteX5035" fmla="*/ 8598732 w 10035679"/>
                <a:gd name="connsiteY5035" fmla="*/ 2194656 h 5893281"/>
                <a:gd name="connsiteX5036" fmla="*/ 8610808 w 10035679"/>
                <a:gd name="connsiteY5036" fmla="*/ 2192846 h 5893281"/>
                <a:gd name="connsiteX5037" fmla="*/ 8621070 w 10035679"/>
                <a:gd name="connsiteY5037" fmla="*/ 2192846 h 5893281"/>
                <a:gd name="connsiteX5038" fmla="*/ 8639184 w 10035679"/>
                <a:gd name="connsiteY5038" fmla="*/ 2192846 h 5893281"/>
                <a:gd name="connsiteX5039" fmla="*/ 8653070 w 10035679"/>
                <a:gd name="connsiteY5039" fmla="*/ 2209148 h 5893281"/>
                <a:gd name="connsiteX5040" fmla="*/ 8663335 w 10035679"/>
                <a:gd name="connsiteY5040" fmla="*/ 2223638 h 5893281"/>
                <a:gd name="connsiteX5041" fmla="*/ 8669372 w 10035679"/>
                <a:gd name="connsiteY5041" fmla="*/ 2242353 h 5893281"/>
                <a:gd name="connsiteX5042" fmla="*/ 8677221 w 10035679"/>
                <a:gd name="connsiteY5042" fmla="*/ 2271335 h 5893281"/>
                <a:gd name="connsiteX5043" fmla="*/ 8681447 w 10035679"/>
                <a:gd name="connsiteY5043" fmla="*/ 2290054 h 5893281"/>
                <a:gd name="connsiteX5044" fmla="*/ 8677221 w 10035679"/>
                <a:gd name="connsiteY5044" fmla="*/ 2300318 h 5893281"/>
                <a:gd name="connsiteX5045" fmla="*/ 8666956 w 10035679"/>
                <a:gd name="connsiteY5045" fmla="*/ 2310581 h 5893281"/>
                <a:gd name="connsiteX5046" fmla="*/ 8662730 w 10035679"/>
                <a:gd name="connsiteY5046" fmla="*/ 2329297 h 5893281"/>
                <a:gd name="connsiteX5047" fmla="*/ 8662730 w 10035679"/>
                <a:gd name="connsiteY5047" fmla="*/ 2349823 h 5893281"/>
                <a:gd name="connsiteX5048" fmla="*/ 8668769 w 10035679"/>
                <a:gd name="connsiteY5048" fmla="*/ 2368539 h 5893281"/>
                <a:gd name="connsiteX5049" fmla="*/ 8676616 w 10035679"/>
                <a:gd name="connsiteY5049" fmla="*/ 2387255 h 5893281"/>
                <a:gd name="connsiteX5050" fmla="*/ 8682655 w 10035679"/>
                <a:gd name="connsiteY5050" fmla="*/ 2412009 h 5893281"/>
                <a:gd name="connsiteX5051" fmla="*/ 8662127 w 10035679"/>
                <a:gd name="connsiteY5051" fmla="*/ 2434347 h 5893281"/>
                <a:gd name="connsiteX5052" fmla="*/ 8648241 w 10035679"/>
                <a:gd name="connsiteY5052" fmla="*/ 2459103 h 5893281"/>
                <a:gd name="connsiteX5053" fmla="*/ 8637977 w 10035679"/>
                <a:gd name="connsiteY5053" fmla="*/ 2483857 h 5893281"/>
                <a:gd name="connsiteX5054" fmla="*/ 8624091 w 10035679"/>
                <a:gd name="connsiteY5054" fmla="*/ 2517063 h 5893281"/>
                <a:gd name="connsiteX5055" fmla="*/ 8616241 w 10035679"/>
                <a:gd name="connsiteY5055" fmla="*/ 2523101 h 5893281"/>
                <a:gd name="connsiteX5056" fmla="*/ 8598127 w 10035679"/>
                <a:gd name="connsiteY5056" fmla="*/ 2545439 h 5893281"/>
                <a:gd name="connsiteX5057" fmla="*/ 8577600 w 10035679"/>
                <a:gd name="connsiteY5057" fmla="*/ 2570196 h 5893281"/>
                <a:gd name="connsiteX5058" fmla="*/ 8555262 w 10035679"/>
                <a:gd name="connsiteY5058" fmla="*/ 2599175 h 5893281"/>
                <a:gd name="connsiteX5059" fmla="*/ 8531111 w 10035679"/>
                <a:gd name="connsiteY5059" fmla="*/ 2623928 h 5893281"/>
                <a:gd name="connsiteX5060" fmla="*/ 8510584 w 10035679"/>
                <a:gd name="connsiteY5060" fmla="*/ 2648682 h 5893281"/>
                <a:gd name="connsiteX5061" fmla="*/ 8496698 w 10035679"/>
                <a:gd name="connsiteY5061" fmla="*/ 2667398 h 5893281"/>
                <a:gd name="connsiteX5062" fmla="*/ 8488848 w 10035679"/>
                <a:gd name="connsiteY5062" fmla="*/ 2675853 h 5893281"/>
                <a:gd name="connsiteX5063" fmla="*/ 8464698 w 10035679"/>
                <a:gd name="connsiteY5063" fmla="*/ 2681890 h 5893281"/>
                <a:gd name="connsiteX5064" fmla="*/ 8440547 w 10035679"/>
                <a:gd name="connsiteY5064" fmla="*/ 2677664 h 5893281"/>
                <a:gd name="connsiteX5065" fmla="*/ 8418209 w 10035679"/>
                <a:gd name="connsiteY5065" fmla="*/ 2677664 h 5893281"/>
                <a:gd name="connsiteX5066" fmla="*/ 8397681 w 10035679"/>
                <a:gd name="connsiteY5066" fmla="*/ 2681890 h 5893281"/>
                <a:gd name="connsiteX5067" fmla="*/ 8379567 w 10035679"/>
                <a:gd name="connsiteY5067" fmla="*/ 2700607 h 5893281"/>
                <a:gd name="connsiteX5068" fmla="*/ 8365681 w 10035679"/>
                <a:gd name="connsiteY5068" fmla="*/ 2721134 h 5893281"/>
                <a:gd name="connsiteX5069" fmla="*/ 8355417 w 10035679"/>
                <a:gd name="connsiteY5069" fmla="*/ 2743474 h 5893281"/>
                <a:gd name="connsiteX5070" fmla="*/ 8341531 w 10035679"/>
                <a:gd name="connsiteY5070" fmla="*/ 2764001 h 5893281"/>
                <a:gd name="connsiteX5071" fmla="*/ 8321003 w 10035679"/>
                <a:gd name="connsiteY5071" fmla="*/ 2778492 h 5893281"/>
                <a:gd name="connsiteX5072" fmla="*/ 8316777 w 10035679"/>
                <a:gd name="connsiteY5072" fmla="*/ 2778492 h 5893281"/>
                <a:gd name="connsiteX5073" fmla="*/ 8312551 w 10035679"/>
                <a:gd name="connsiteY5073" fmla="*/ 2782718 h 5893281"/>
                <a:gd name="connsiteX5074" fmla="*/ 8308323 w 10035679"/>
                <a:gd name="connsiteY5074" fmla="*/ 2782718 h 5893281"/>
                <a:gd name="connsiteX5075" fmla="*/ 8302286 w 10035679"/>
                <a:gd name="connsiteY5075" fmla="*/ 2782718 h 5893281"/>
                <a:gd name="connsiteX5076" fmla="*/ 8294437 w 10035679"/>
                <a:gd name="connsiteY5076" fmla="*/ 2786944 h 5893281"/>
                <a:gd name="connsiteX5077" fmla="*/ 8302286 w 10035679"/>
                <a:gd name="connsiteY5077" fmla="*/ 2807472 h 5893281"/>
                <a:gd name="connsiteX5078" fmla="*/ 8316172 w 10035679"/>
                <a:gd name="connsiteY5078" fmla="*/ 2829809 h 5893281"/>
                <a:gd name="connsiteX5079" fmla="*/ 8326437 w 10035679"/>
                <a:gd name="connsiteY5079" fmla="*/ 2854565 h 5893281"/>
                <a:gd name="connsiteX5080" fmla="*/ 8340323 w 10035679"/>
                <a:gd name="connsiteY5080" fmla="*/ 2879318 h 5893281"/>
                <a:gd name="connsiteX5081" fmla="*/ 8346362 w 10035679"/>
                <a:gd name="connsiteY5081" fmla="*/ 2901656 h 5893281"/>
                <a:gd name="connsiteX5082" fmla="*/ 8350588 w 10035679"/>
                <a:gd name="connsiteY5082" fmla="*/ 2926411 h 5893281"/>
                <a:gd name="connsiteX5083" fmla="*/ 8344549 w 10035679"/>
                <a:gd name="connsiteY5083" fmla="*/ 2942712 h 5893281"/>
                <a:gd name="connsiteX5084" fmla="*/ 8330663 w 10035679"/>
                <a:gd name="connsiteY5084" fmla="*/ 2957201 h 5893281"/>
                <a:gd name="connsiteX5085" fmla="*/ 8302286 w 10035679"/>
                <a:gd name="connsiteY5085" fmla="*/ 2969276 h 5893281"/>
                <a:gd name="connsiteX5086" fmla="*/ 8255797 w 10035679"/>
                <a:gd name="connsiteY5086" fmla="*/ 2975315 h 5893281"/>
                <a:gd name="connsiteX5087" fmla="*/ 8255797 w 10035679"/>
                <a:gd name="connsiteY5087" fmla="*/ 2956598 h 5893281"/>
                <a:gd name="connsiteX5088" fmla="*/ 8251569 w 10035679"/>
                <a:gd name="connsiteY5088" fmla="*/ 2940297 h 5893281"/>
                <a:gd name="connsiteX5089" fmla="*/ 8251569 w 10035679"/>
                <a:gd name="connsiteY5089" fmla="*/ 2915544 h 5893281"/>
                <a:gd name="connsiteX5090" fmla="*/ 8255797 w 10035679"/>
                <a:gd name="connsiteY5090" fmla="*/ 2886562 h 5893281"/>
                <a:gd name="connsiteX5091" fmla="*/ 8255797 w 10035679"/>
                <a:gd name="connsiteY5091" fmla="*/ 2864225 h 5893281"/>
                <a:gd name="connsiteX5092" fmla="*/ 8245533 w 10035679"/>
                <a:gd name="connsiteY5092" fmla="*/ 2864225 h 5893281"/>
                <a:gd name="connsiteX5093" fmla="*/ 8237683 w 10035679"/>
                <a:gd name="connsiteY5093" fmla="*/ 2864225 h 5893281"/>
                <a:gd name="connsiteX5094" fmla="*/ 8231647 w 10035679"/>
                <a:gd name="connsiteY5094" fmla="*/ 2864225 h 5893281"/>
                <a:gd name="connsiteX5095" fmla="*/ 8227421 w 10035679"/>
                <a:gd name="connsiteY5095" fmla="*/ 2864225 h 5893281"/>
                <a:gd name="connsiteX5096" fmla="*/ 8223195 w 10035679"/>
                <a:gd name="connsiteY5096" fmla="*/ 2859998 h 5893281"/>
                <a:gd name="connsiteX5097" fmla="*/ 8217156 w 10035679"/>
                <a:gd name="connsiteY5097" fmla="*/ 2858186 h 5893281"/>
                <a:gd name="connsiteX5098" fmla="*/ 8209307 w 10035679"/>
                <a:gd name="connsiteY5098" fmla="*/ 2846111 h 5893281"/>
                <a:gd name="connsiteX5099" fmla="*/ 8217156 w 10035679"/>
                <a:gd name="connsiteY5099" fmla="*/ 2835848 h 5893281"/>
                <a:gd name="connsiteX5100" fmla="*/ 8223195 w 10035679"/>
                <a:gd name="connsiteY5100" fmla="*/ 2825583 h 5893281"/>
                <a:gd name="connsiteX5101" fmla="*/ 8227421 w 10035679"/>
                <a:gd name="connsiteY5101" fmla="*/ 2815321 h 5893281"/>
                <a:gd name="connsiteX5102" fmla="*/ 8235268 w 10035679"/>
                <a:gd name="connsiteY5102" fmla="*/ 2800830 h 5893281"/>
                <a:gd name="connsiteX5103" fmla="*/ 8217156 w 10035679"/>
                <a:gd name="connsiteY5103" fmla="*/ 2800830 h 5893281"/>
                <a:gd name="connsiteX5104" fmla="*/ 8194818 w 10035679"/>
                <a:gd name="connsiteY5104" fmla="*/ 2796604 h 5893281"/>
                <a:gd name="connsiteX5105" fmla="*/ 8170667 w 10035679"/>
                <a:gd name="connsiteY5105" fmla="*/ 2802641 h 5893281"/>
                <a:gd name="connsiteX5106" fmla="*/ 8142290 w 10035679"/>
                <a:gd name="connsiteY5106" fmla="*/ 2814716 h 5893281"/>
                <a:gd name="connsiteX5107" fmla="*/ 8118140 w 10035679"/>
                <a:gd name="connsiteY5107" fmla="*/ 2824980 h 5893281"/>
                <a:gd name="connsiteX5108" fmla="*/ 8118140 w 10035679"/>
                <a:gd name="connsiteY5108" fmla="*/ 2816529 h 5893281"/>
                <a:gd name="connsiteX5109" fmla="*/ 8122366 w 10035679"/>
                <a:gd name="connsiteY5109" fmla="*/ 2806264 h 5893281"/>
                <a:gd name="connsiteX5110" fmla="*/ 8126592 w 10035679"/>
                <a:gd name="connsiteY5110" fmla="*/ 2800225 h 5893281"/>
                <a:gd name="connsiteX5111" fmla="*/ 8128404 w 10035679"/>
                <a:gd name="connsiteY5111" fmla="*/ 2788152 h 5893281"/>
                <a:gd name="connsiteX5112" fmla="*/ 8132630 w 10035679"/>
                <a:gd name="connsiteY5112" fmla="*/ 2782114 h 5893281"/>
                <a:gd name="connsiteX5113" fmla="*/ 8138667 w 10035679"/>
                <a:gd name="connsiteY5113" fmla="*/ 2767623 h 5893281"/>
                <a:gd name="connsiteX5114" fmla="*/ 8132630 w 10035679"/>
                <a:gd name="connsiteY5114" fmla="*/ 2767623 h 5893281"/>
                <a:gd name="connsiteX5115" fmla="*/ 8126592 w 10035679"/>
                <a:gd name="connsiteY5115" fmla="*/ 2763396 h 5893281"/>
                <a:gd name="connsiteX5116" fmla="*/ 8118743 w 10035679"/>
                <a:gd name="connsiteY5116" fmla="*/ 2763396 h 5893281"/>
                <a:gd name="connsiteX5117" fmla="*/ 8108480 w 10035679"/>
                <a:gd name="connsiteY5117" fmla="*/ 2759171 h 5893281"/>
                <a:gd name="connsiteX5118" fmla="*/ 8086142 w 10035679"/>
                <a:gd name="connsiteY5118" fmla="*/ 2781511 h 5893281"/>
                <a:gd name="connsiteX5119" fmla="*/ 8061991 w 10035679"/>
                <a:gd name="connsiteY5119" fmla="*/ 2800225 h 5893281"/>
                <a:gd name="connsiteX5120" fmla="*/ 8037840 w 10035679"/>
                <a:gd name="connsiteY5120" fmla="*/ 2820754 h 5893281"/>
                <a:gd name="connsiteX5121" fmla="*/ 8023952 w 10035679"/>
                <a:gd name="connsiteY5121" fmla="*/ 2845508 h 5893281"/>
                <a:gd name="connsiteX5122" fmla="*/ 8037840 w 10035679"/>
                <a:gd name="connsiteY5122" fmla="*/ 2853960 h 5893281"/>
                <a:gd name="connsiteX5123" fmla="*/ 8048103 w 10035679"/>
                <a:gd name="connsiteY5123" fmla="*/ 2859998 h 5893281"/>
                <a:gd name="connsiteX5124" fmla="*/ 8055952 w 10035679"/>
                <a:gd name="connsiteY5124" fmla="*/ 2868450 h 5893281"/>
                <a:gd name="connsiteX5125" fmla="*/ 8061991 w 10035679"/>
                <a:gd name="connsiteY5125" fmla="*/ 2874487 h 5893281"/>
                <a:gd name="connsiteX5126" fmla="*/ 8069838 w 10035679"/>
                <a:gd name="connsiteY5126" fmla="*/ 2886562 h 5893281"/>
                <a:gd name="connsiteX5127" fmla="*/ 8090366 w 10035679"/>
                <a:gd name="connsiteY5127" fmla="*/ 2874487 h 5893281"/>
                <a:gd name="connsiteX5128" fmla="*/ 8108480 w 10035679"/>
                <a:gd name="connsiteY5128" fmla="*/ 2868450 h 5893281"/>
                <a:gd name="connsiteX5129" fmla="*/ 8126592 w 10035679"/>
                <a:gd name="connsiteY5129" fmla="*/ 2868450 h 5893281"/>
                <a:gd name="connsiteX5130" fmla="*/ 8147119 w 10035679"/>
                <a:gd name="connsiteY5130" fmla="*/ 2878713 h 5893281"/>
                <a:gd name="connsiteX5131" fmla="*/ 8157384 w 10035679"/>
                <a:gd name="connsiteY5131" fmla="*/ 2878713 h 5893281"/>
                <a:gd name="connsiteX5132" fmla="*/ 8157384 w 10035679"/>
                <a:gd name="connsiteY5132" fmla="*/ 2903468 h 5893281"/>
                <a:gd name="connsiteX5133" fmla="*/ 8118743 w 10035679"/>
                <a:gd name="connsiteY5133" fmla="*/ 2903468 h 5893281"/>
                <a:gd name="connsiteX5134" fmla="*/ 8104857 w 10035679"/>
                <a:gd name="connsiteY5134" fmla="*/ 2922185 h 5893281"/>
                <a:gd name="connsiteX5135" fmla="*/ 8090971 w 10035679"/>
                <a:gd name="connsiteY5135" fmla="*/ 2936674 h 5893281"/>
                <a:gd name="connsiteX5136" fmla="*/ 8080706 w 10035679"/>
                <a:gd name="connsiteY5136" fmla="*/ 2951164 h 5893281"/>
                <a:gd name="connsiteX5137" fmla="*/ 8070443 w 10035679"/>
                <a:gd name="connsiteY5137" fmla="*/ 2975918 h 5893281"/>
                <a:gd name="connsiteX5138" fmla="*/ 8098820 w 10035679"/>
                <a:gd name="connsiteY5138" fmla="*/ 2994635 h 5893281"/>
                <a:gd name="connsiteX5139" fmla="*/ 8115121 w 10035679"/>
                <a:gd name="connsiteY5139" fmla="*/ 3023614 h 5893281"/>
                <a:gd name="connsiteX5140" fmla="*/ 8129007 w 10035679"/>
                <a:gd name="connsiteY5140" fmla="*/ 3062859 h 5893281"/>
                <a:gd name="connsiteX5141" fmla="*/ 8136857 w 10035679"/>
                <a:gd name="connsiteY5141" fmla="*/ 3102103 h 5893281"/>
                <a:gd name="connsiteX5142" fmla="*/ 8138667 w 10035679"/>
                <a:gd name="connsiteY5142" fmla="*/ 3145575 h 5893281"/>
                <a:gd name="connsiteX5143" fmla="*/ 8138667 w 10035679"/>
                <a:gd name="connsiteY5143" fmla="*/ 3183612 h 5893281"/>
                <a:gd name="connsiteX5144" fmla="*/ 8114517 w 10035679"/>
                <a:gd name="connsiteY5144" fmla="*/ 3199914 h 5893281"/>
                <a:gd name="connsiteX5145" fmla="*/ 8100631 w 10035679"/>
                <a:gd name="connsiteY5145" fmla="*/ 3228893 h 5893281"/>
                <a:gd name="connsiteX5146" fmla="*/ 8086745 w 10035679"/>
                <a:gd name="connsiteY5146" fmla="*/ 3255459 h 5893281"/>
                <a:gd name="connsiteX5147" fmla="*/ 8070443 w 10035679"/>
                <a:gd name="connsiteY5147" fmla="*/ 3284439 h 5893281"/>
                <a:gd name="connsiteX5148" fmla="*/ 8034217 w 10035679"/>
                <a:gd name="connsiteY5148" fmla="*/ 3323683 h 5893281"/>
                <a:gd name="connsiteX5149" fmla="*/ 7987728 w 10035679"/>
                <a:gd name="connsiteY5149" fmla="*/ 3352663 h 5893281"/>
                <a:gd name="connsiteX5150" fmla="*/ 7938824 w 10035679"/>
                <a:gd name="connsiteY5150" fmla="*/ 3373193 h 5893281"/>
                <a:gd name="connsiteX5151" fmla="*/ 7882071 w 10035679"/>
                <a:gd name="connsiteY5151" fmla="*/ 3391907 h 5893281"/>
                <a:gd name="connsiteX5152" fmla="*/ 7829543 w 10035679"/>
                <a:gd name="connsiteY5152" fmla="*/ 3402172 h 5893281"/>
                <a:gd name="connsiteX5153" fmla="*/ 7829543 w 10035679"/>
                <a:gd name="connsiteY5153" fmla="*/ 3416663 h 5893281"/>
                <a:gd name="connsiteX5154" fmla="*/ 7829543 w 10035679"/>
                <a:gd name="connsiteY5154" fmla="*/ 3425115 h 5893281"/>
                <a:gd name="connsiteX5155" fmla="*/ 7829543 w 10035679"/>
                <a:gd name="connsiteY5155" fmla="*/ 3431152 h 5893281"/>
                <a:gd name="connsiteX5156" fmla="*/ 7829543 w 10035679"/>
                <a:gd name="connsiteY5156" fmla="*/ 3435380 h 5893281"/>
                <a:gd name="connsiteX5157" fmla="*/ 7833769 w 10035679"/>
                <a:gd name="connsiteY5157" fmla="*/ 3439606 h 5893281"/>
                <a:gd name="connsiteX5158" fmla="*/ 7833769 w 10035679"/>
                <a:gd name="connsiteY5158" fmla="*/ 3449869 h 5893281"/>
                <a:gd name="connsiteX5159" fmla="*/ 7835582 w 10035679"/>
                <a:gd name="connsiteY5159" fmla="*/ 3460133 h 5893281"/>
                <a:gd name="connsiteX5160" fmla="*/ 7829543 w 10035679"/>
                <a:gd name="connsiteY5160" fmla="*/ 3468586 h 5893281"/>
                <a:gd name="connsiteX5161" fmla="*/ 7821694 w 10035679"/>
                <a:gd name="connsiteY5161" fmla="*/ 3474622 h 5893281"/>
                <a:gd name="connsiteX5162" fmla="*/ 7819883 w 10035679"/>
                <a:gd name="connsiteY5162" fmla="*/ 3478850 h 5893281"/>
                <a:gd name="connsiteX5163" fmla="*/ 7812034 w 10035679"/>
                <a:gd name="connsiteY5163" fmla="*/ 3484887 h 5893281"/>
                <a:gd name="connsiteX5164" fmla="*/ 7798148 w 10035679"/>
                <a:gd name="connsiteY5164" fmla="*/ 3493339 h 5893281"/>
                <a:gd name="connsiteX5165" fmla="*/ 7793922 w 10035679"/>
                <a:gd name="connsiteY5165" fmla="*/ 3493339 h 5893281"/>
                <a:gd name="connsiteX5166" fmla="*/ 7792109 w 10035679"/>
                <a:gd name="connsiteY5166" fmla="*/ 3497565 h 5893281"/>
                <a:gd name="connsiteX5167" fmla="*/ 7787883 w 10035679"/>
                <a:gd name="connsiteY5167" fmla="*/ 3497565 h 5893281"/>
                <a:gd name="connsiteX5168" fmla="*/ 7783657 w 10035679"/>
                <a:gd name="connsiteY5168" fmla="*/ 3497565 h 5893281"/>
                <a:gd name="connsiteX5169" fmla="*/ 7777619 w 10035679"/>
                <a:gd name="connsiteY5169" fmla="*/ 3499378 h 5893281"/>
                <a:gd name="connsiteX5170" fmla="*/ 7773392 w 10035679"/>
                <a:gd name="connsiteY5170" fmla="*/ 3489113 h 5893281"/>
                <a:gd name="connsiteX5171" fmla="*/ 7769166 w 10035679"/>
                <a:gd name="connsiteY5171" fmla="*/ 3478850 h 5893281"/>
                <a:gd name="connsiteX5172" fmla="*/ 7769166 w 10035679"/>
                <a:gd name="connsiteY5172" fmla="*/ 3468586 h 5893281"/>
                <a:gd name="connsiteX5173" fmla="*/ 7769166 w 10035679"/>
                <a:gd name="connsiteY5173" fmla="*/ 3449869 h 5893281"/>
                <a:gd name="connsiteX5174" fmla="*/ 7777016 w 10035679"/>
                <a:gd name="connsiteY5174" fmla="*/ 3445643 h 5893281"/>
                <a:gd name="connsiteX5175" fmla="*/ 7783054 w 10035679"/>
                <a:gd name="connsiteY5175" fmla="*/ 3445643 h 5893281"/>
                <a:gd name="connsiteX5176" fmla="*/ 7790902 w 10035679"/>
                <a:gd name="connsiteY5176" fmla="*/ 3441417 h 5893281"/>
                <a:gd name="connsiteX5177" fmla="*/ 7792714 w 10035679"/>
                <a:gd name="connsiteY5177" fmla="*/ 3435380 h 5893281"/>
                <a:gd name="connsiteX5178" fmla="*/ 7796940 w 10035679"/>
                <a:gd name="connsiteY5178" fmla="*/ 3426926 h 5893281"/>
                <a:gd name="connsiteX5179" fmla="*/ 7792714 w 10035679"/>
                <a:gd name="connsiteY5179" fmla="*/ 3420889 h 5893281"/>
                <a:gd name="connsiteX5180" fmla="*/ 7786676 w 10035679"/>
                <a:gd name="connsiteY5180" fmla="*/ 3410624 h 5893281"/>
                <a:gd name="connsiteX5181" fmla="*/ 7782449 w 10035679"/>
                <a:gd name="connsiteY5181" fmla="*/ 3402172 h 5893281"/>
                <a:gd name="connsiteX5182" fmla="*/ 7776413 w 10035679"/>
                <a:gd name="connsiteY5182" fmla="*/ 3397946 h 5893281"/>
                <a:gd name="connsiteX5183" fmla="*/ 7772187 w 10035679"/>
                <a:gd name="connsiteY5183" fmla="*/ 3397946 h 5893281"/>
                <a:gd name="connsiteX5184" fmla="*/ 7761922 w 10035679"/>
                <a:gd name="connsiteY5184" fmla="*/ 3396135 h 5893281"/>
                <a:gd name="connsiteX5185" fmla="*/ 7749847 w 10035679"/>
                <a:gd name="connsiteY5185" fmla="*/ 3396135 h 5893281"/>
                <a:gd name="connsiteX5186" fmla="*/ 7737771 w 10035679"/>
                <a:gd name="connsiteY5186" fmla="*/ 3412437 h 5893281"/>
                <a:gd name="connsiteX5187" fmla="*/ 7723885 w 10035679"/>
                <a:gd name="connsiteY5187" fmla="*/ 3424512 h 5893281"/>
                <a:gd name="connsiteX5188" fmla="*/ 7711810 w 10035679"/>
                <a:gd name="connsiteY5188" fmla="*/ 3434775 h 5893281"/>
                <a:gd name="connsiteX5189" fmla="*/ 7701545 w 10035679"/>
                <a:gd name="connsiteY5189" fmla="*/ 3453492 h 5893281"/>
                <a:gd name="connsiteX5190" fmla="*/ 7697319 w 10035679"/>
                <a:gd name="connsiteY5190" fmla="*/ 3482472 h 5893281"/>
                <a:gd name="connsiteX5191" fmla="*/ 7729924 w 10035679"/>
                <a:gd name="connsiteY5191" fmla="*/ 3513264 h 5893281"/>
                <a:gd name="connsiteX5192" fmla="*/ 7754073 w 10035679"/>
                <a:gd name="connsiteY5192" fmla="*/ 3546471 h 5893281"/>
                <a:gd name="connsiteX5193" fmla="*/ 7776413 w 10035679"/>
                <a:gd name="connsiteY5193" fmla="*/ 3581488 h 5893281"/>
                <a:gd name="connsiteX5194" fmla="*/ 7786676 w 10035679"/>
                <a:gd name="connsiteY5194" fmla="*/ 3628581 h 5893281"/>
                <a:gd name="connsiteX5195" fmla="*/ 7790902 w 10035679"/>
                <a:gd name="connsiteY5195" fmla="*/ 3685940 h 5893281"/>
                <a:gd name="connsiteX5196" fmla="*/ 7673170 w 10035679"/>
                <a:gd name="connsiteY5196" fmla="*/ 3782541 h 5893281"/>
                <a:gd name="connsiteX5197" fmla="*/ 7659283 w 10035679"/>
                <a:gd name="connsiteY5197" fmla="*/ 3782541 h 5893281"/>
                <a:gd name="connsiteX5198" fmla="*/ 7649020 w 10035679"/>
                <a:gd name="connsiteY5198" fmla="*/ 3743296 h 5893281"/>
                <a:gd name="connsiteX5199" fmla="*/ 7626680 w 10035679"/>
                <a:gd name="connsiteY5199" fmla="*/ 3714315 h 5893281"/>
                <a:gd name="connsiteX5200" fmla="*/ 7598303 w 10035679"/>
                <a:gd name="connsiteY5200" fmla="*/ 3689561 h 5893281"/>
                <a:gd name="connsiteX5201" fmla="*/ 7568116 w 10035679"/>
                <a:gd name="connsiteY5201" fmla="*/ 3664807 h 5893281"/>
                <a:gd name="connsiteX5202" fmla="*/ 7535513 w 10035679"/>
                <a:gd name="connsiteY5202" fmla="*/ 3638241 h 5893281"/>
                <a:gd name="connsiteX5203" fmla="*/ 7521627 w 10035679"/>
                <a:gd name="connsiteY5203" fmla="*/ 3695600 h 5893281"/>
                <a:gd name="connsiteX5204" fmla="*/ 7503513 w 10035679"/>
                <a:gd name="connsiteY5204" fmla="*/ 3742691 h 5893281"/>
                <a:gd name="connsiteX5205" fmla="*/ 7521627 w 10035679"/>
                <a:gd name="connsiteY5205" fmla="*/ 3752956 h 5893281"/>
                <a:gd name="connsiteX5206" fmla="*/ 7529474 w 10035679"/>
                <a:gd name="connsiteY5206" fmla="*/ 3767447 h 5893281"/>
                <a:gd name="connsiteX5207" fmla="*/ 7531287 w 10035679"/>
                <a:gd name="connsiteY5207" fmla="*/ 3786162 h 5893281"/>
                <a:gd name="connsiteX5208" fmla="*/ 7543362 w 10035679"/>
                <a:gd name="connsiteY5208" fmla="*/ 3806691 h 5893281"/>
                <a:gd name="connsiteX5209" fmla="*/ 7545173 w 10035679"/>
                <a:gd name="connsiteY5209" fmla="*/ 3810917 h 5893281"/>
                <a:gd name="connsiteX5210" fmla="*/ 7553022 w 10035679"/>
                <a:gd name="connsiteY5210" fmla="*/ 3810917 h 5893281"/>
                <a:gd name="connsiteX5211" fmla="*/ 7559059 w 10035679"/>
                <a:gd name="connsiteY5211" fmla="*/ 3810917 h 5893281"/>
                <a:gd name="connsiteX5212" fmla="*/ 7566908 w 10035679"/>
                <a:gd name="connsiteY5212" fmla="*/ 3810917 h 5893281"/>
                <a:gd name="connsiteX5213" fmla="*/ 7572946 w 10035679"/>
                <a:gd name="connsiteY5213" fmla="*/ 3815143 h 5893281"/>
                <a:gd name="connsiteX5214" fmla="*/ 7601321 w 10035679"/>
                <a:gd name="connsiteY5214" fmla="*/ 3844123 h 5893281"/>
                <a:gd name="connsiteX5215" fmla="*/ 7623661 w 10035679"/>
                <a:gd name="connsiteY5215" fmla="*/ 3887594 h 5893281"/>
                <a:gd name="connsiteX5216" fmla="*/ 7637547 w 10035679"/>
                <a:gd name="connsiteY5216" fmla="*/ 3937103 h 5893281"/>
                <a:gd name="connsiteX5217" fmla="*/ 7639360 w 10035679"/>
                <a:gd name="connsiteY5217" fmla="*/ 3988422 h 5893281"/>
                <a:gd name="connsiteX5218" fmla="*/ 7622253 w 10035679"/>
                <a:gd name="connsiteY5218" fmla="*/ 3988422 h 5893281"/>
                <a:gd name="connsiteX5219" fmla="*/ 7630303 w 10035679"/>
                <a:gd name="connsiteY5219" fmla="*/ 3998083 h 5893281"/>
                <a:gd name="connsiteX5220" fmla="*/ 7652641 w 10035679"/>
                <a:gd name="connsiteY5220" fmla="*/ 4028874 h 5893281"/>
                <a:gd name="connsiteX5221" fmla="*/ 7676792 w 10035679"/>
                <a:gd name="connsiteY5221" fmla="*/ 4065705 h 5893281"/>
                <a:gd name="connsiteX5222" fmla="*/ 7711205 w 10035679"/>
                <a:gd name="connsiteY5222" fmla="*/ 4094684 h 5893281"/>
                <a:gd name="connsiteX5223" fmla="*/ 7705169 w 10035679"/>
                <a:gd name="connsiteY5223" fmla="*/ 4129703 h 5893281"/>
                <a:gd name="connsiteX5224" fmla="*/ 7705169 w 10035679"/>
                <a:gd name="connsiteY5224" fmla="*/ 4172571 h 5893281"/>
                <a:gd name="connsiteX5225" fmla="*/ 7733545 w 10035679"/>
                <a:gd name="connsiteY5225" fmla="*/ 4176797 h 5893281"/>
                <a:gd name="connsiteX5226" fmla="*/ 7751657 w 10035679"/>
                <a:gd name="connsiteY5226" fmla="*/ 4182833 h 5893281"/>
                <a:gd name="connsiteX5227" fmla="*/ 7764338 w 10035679"/>
                <a:gd name="connsiteY5227" fmla="*/ 4195514 h 5893281"/>
                <a:gd name="connsiteX5228" fmla="*/ 7782450 w 10035679"/>
                <a:gd name="connsiteY5228" fmla="*/ 4205776 h 5893281"/>
                <a:gd name="connsiteX5229" fmla="*/ 7804788 w 10035679"/>
                <a:gd name="connsiteY5229" fmla="*/ 4205776 h 5893281"/>
                <a:gd name="connsiteX5230" fmla="*/ 7821091 w 10035679"/>
                <a:gd name="connsiteY5230" fmla="*/ 4197324 h 5893281"/>
                <a:gd name="connsiteX5231" fmla="*/ 7834977 w 10035679"/>
                <a:gd name="connsiteY5231" fmla="*/ 4191286 h 5893281"/>
                <a:gd name="connsiteX5232" fmla="*/ 7849468 w 10035679"/>
                <a:gd name="connsiteY5232" fmla="*/ 4187060 h 5893281"/>
                <a:gd name="connsiteX5233" fmla="*/ 7881466 w 10035679"/>
                <a:gd name="connsiteY5233" fmla="*/ 4197324 h 5893281"/>
                <a:gd name="connsiteX5234" fmla="*/ 7918295 w 10035679"/>
                <a:gd name="connsiteY5234" fmla="*/ 4211813 h 5893281"/>
                <a:gd name="connsiteX5235" fmla="*/ 7952710 w 10035679"/>
                <a:gd name="connsiteY5235" fmla="*/ 4230530 h 5893281"/>
                <a:gd name="connsiteX5236" fmla="*/ 7984708 w 10035679"/>
                <a:gd name="connsiteY5236" fmla="*/ 4245021 h 5893281"/>
                <a:gd name="connsiteX5237" fmla="*/ 7981087 w 10035679"/>
                <a:gd name="connsiteY5237" fmla="*/ 4245021 h 5893281"/>
                <a:gd name="connsiteX5238" fmla="*/ 7976861 w 10035679"/>
                <a:gd name="connsiteY5238" fmla="*/ 4249247 h 5893281"/>
                <a:gd name="connsiteX5239" fmla="*/ 7972635 w 10035679"/>
                <a:gd name="connsiteY5239" fmla="*/ 4249247 h 5893281"/>
                <a:gd name="connsiteX5240" fmla="*/ 7966596 w 10035679"/>
                <a:gd name="connsiteY5240" fmla="*/ 4252870 h 5893281"/>
                <a:gd name="connsiteX5241" fmla="*/ 7946671 w 10035679"/>
                <a:gd name="connsiteY5241" fmla="*/ 4259512 h 5893281"/>
                <a:gd name="connsiteX5242" fmla="*/ 7906221 w 10035679"/>
                <a:gd name="connsiteY5242" fmla="*/ 4259512 h 5893281"/>
                <a:gd name="connsiteX5243" fmla="*/ 7861541 w 10035679"/>
                <a:gd name="connsiteY5243" fmla="*/ 4252870 h 5893281"/>
                <a:gd name="connsiteX5244" fmla="*/ 7815052 w 10035679"/>
                <a:gd name="connsiteY5244" fmla="*/ 4240795 h 5893281"/>
                <a:gd name="connsiteX5245" fmla="*/ 7764338 w 10035679"/>
                <a:gd name="connsiteY5245" fmla="*/ 4230530 h 5893281"/>
                <a:gd name="connsiteX5246" fmla="*/ 7725696 w 10035679"/>
                <a:gd name="connsiteY5246" fmla="*/ 4220267 h 5893281"/>
                <a:gd name="connsiteX5247" fmla="*/ 7695509 w 10035679"/>
                <a:gd name="connsiteY5247" fmla="*/ 4205776 h 5893281"/>
                <a:gd name="connsiteX5248" fmla="*/ 7681018 w 10035679"/>
                <a:gd name="connsiteY5248" fmla="*/ 4197324 h 5893281"/>
                <a:gd name="connsiteX5249" fmla="*/ 7687057 w 10035679"/>
                <a:gd name="connsiteY5249" fmla="*/ 4191286 h 5893281"/>
                <a:gd name="connsiteX5250" fmla="*/ 7691283 w 10035679"/>
                <a:gd name="connsiteY5250" fmla="*/ 4187060 h 5893281"/>
                <a:gd name="connsiteX5251" fmla="*/ 7695509 w 10035679"/>
                <a:gd name="connsiteY5251" fmla="*/ 4181023 h 5893281"/>
                <a:gd name="connsiteX5252" fmla="*/ 7652641 w 10035679"/>
                <a:gd name="connsiteY5252" fmla="*/ 4168947 h 5893281"/>
                <a:gd name="connsiteX5253" fmla="*/ 7616417 w 10035679"/>
                <a:gd name="connsiteY5253" fmla="*/ 4148420 h 5893281"/>
                <a:gd name="connsiteX5254" fmla="*/ 7583812 w 10035679"/>
                <a:gd name="connsiteY5254" fmla="*/ 4115212 h 5893281"/>
                <a:gd name="connsiteX5255" fmla="*/ 7559664 w 10035679"/>
                <a:gd name="connsiteY5255" fmla="*/ 4080194 h 5893281"/>
                <a:gd name="connsiteX5256" fmla="*/ 7534908 w 10035679"/>
                <a:gd name="connsiteY5256" fmla="*/ 4040949 h 5893281"/>
                <a:gd name="connsiteX5257" fmla="*/ 7514985 w 10035679"/>
                <a:gd name="connsiteY5257" fmla="*/ 3999894 h 5893281"/>
                <a:gd name="connsiteX5258" fmla="*/ 7492645 w 10035679"/>
                <a:gd name="connsiteY5258" fmla="*/ 3969101 h 5893281"/>
                <a:gd name="connsiteX5259" fmla="*/ 7472118 w 10035679"/>
                <a:gd name="connsiteY5259" fmla="*/ 3942537 h 5893281"/>
                <a:gd name="connsiteX5260" fmla="*/ 7450383 w 10035679"/>
                <a:gd name="connsiteY5260" fmla="*/ 3925631 h 5893281"/>
                <a:gd name="connsiteX5261" fmla="*/ 7425629 w 10035679"/>
                <a:gd name="connsiteY5261" fmla="*/ 3903293 h 5893281"/>
                <a:gd name="connsiteX5262" fmla="*/ 7403289 w 10035679"/>
                <a:gd name="connsiteY5262" fmla="*/ 3882765 h 5893281"/>
                <a:gd name="connsiteX5263" fmla="*/ 7393629 w 10035679"/>
                <a:gd name="connsiteY5263" fmla="*/ 3849557 h 5893281"/>
                <a:gd name="connsiteX5264" fmla="*/ 7460043 w 10035679"/>
                <a:gd name="connsiteY5264" fmla="*/ 3858009 h 5893281"/>
                <a:gd name="connsiteX5265" fmla="*/ 7486609 w 10035679"/>
                <a:gd name="connsiteY5265" fmla="*/ 3888802 h 5893281"/>
                <a:gd name="connsiteX5266" fmla="*/ 7514985 w 10035679"/>
                <a:gd name="connsiteY5266" fmla="*/ 3907519 h 5893281"/>
                <a:gd name="connsiteX5267" fmla="*/ 7543362 w 10035679"/>
                <a:gd name="connsiteY5267" fmla="*/ 3925631 h 5893281"/>
                <a:gd name="connsiteX5268" fmla="*/ 7548358 w 10035679"/>
                <a:gd name="connsiteY5268" fmla="*/ 3928085 h 5893281"/>
                <a:gd name="connsiteX5269" fmla="*/ 7541549 w 10035679"/>
                <a:gd name="connsiteY5269" fmla="*/ 3911744 h 5893281"/>
                <a:gd name="connsiteX5270" fmla="*/ 7533702 w 10035679"/>
                <a:gd name="connsiteY5270" fmla="*/ 3878538 h 5893281"/>
                <a:gd name="connsiteX5271" fmla="*/ 7523437 w 10035679"/>
                <a:gd name="connsiteY5271" fmla="*/ 3849557 h 5893281"/>
                <a:gd name="connsiteX5272" fmla="*/ 7513173 w 10035679"/>
                <a:gd name="connsiteY5272" fmla="*/ 3820577 h 5893281"/>
                <a:gd name="connsiteX5273" fmla="*/ 7495061 w 10035679"/>
                <a:gd name="connsiteY5273" fmla="*/ 3795824 h 5893281"/>
                <a:gd name="connsiteX5274" fmla="*/ 7495061 w 10035679"/>
                <a:gd name="connsiteY5274" fmla="*/ 3789785 h 5893281"/>
                <a:gd name="connsiteX5275" fmla="*/ 7476949 w 10035679"/>
                <a:gd name="connsiteY5275" fmla="*/ 3795824 h 5893281"/>
                <a:gd name="connsiteX5276" fmla="*/ 7476949 w 10035679"/>
                <a:gd name="connsiteY5276" fmla="*/ 3789785 h 5893281"/>
                <a:gd name="connsiteX5277" fmla="*/ 7470910 w 10035679"/>
                <a:gd name="connsiteY5277" fmla="*/ 3760805 h 5893281"/>
                <a:gd name="connsiteX5278" fmla="*/ 7470910 w 10035679"/>
                <a:gd name="connsiteY5278" fmla="*/ 3723976 h 5893281"/>
                <a:gd name="connsiteX5279" fmla="*/ 7470910 w 10035679"/>
                <a:gd name="connsiteY5279" fmla="*/ 3684732 h 5893281"/>
                <a:gd name="connsiteX5280" fmla="*/ 7470910 w 10035679"/>
                <a:gd name="connsiteY5280" fmla="*/ 3641260 h 5893281"/>
                <a:gd name="connsiteX5281" fmla="*/ 7466684 w 10035679"/>
                <a:gd name="connsiteY5281" fmla="*/ 3602015 h 5893281"/>
                <a:gd name="connsiteX5282" fmla="*/ 7452798 w 10035679"/>
                <a:gd name="connsiteY5282" fmla="*/ 3568810 h 5893281"/>
                <a:gd name="connsiteX5283" fmla="*/ 7430458 w 10035679"/>
                <a:gd name="connsiteY5283" fmla="*/ 3544056 h 5893281"/>
                <a:gd name="connsiteX5284" fmla="*/ 7424421 w 10035679"/>
                <a:gd name="connsiteY5284" fmla="*/ 3550093 h 5893281"/>
                <a:gd name="connsiteX5285" fmla="*/ 7414156 w 10035679"/>
                <a:gd name="connsiteY5285" fmla="*/ 3558547 h 5893281"/>
                <a:gd name="connsiteX5286" fmla="*/ 7406307 w 10035679"/>
                <a:gd name="connsiteY5286" fmla="*/ 3562771 h 5893281"/>
                <a:gd name="connsiteX5287" fmla="*/ 7392421 w 10035679"/>
                <a:gd name="connsiteY5287" fmla="*/ 3564583 h 5893281"/>
                <a:gd name="connsiteX5288" fmla="*/ 7378535 w 10035679"/>
                <a:gd name="connsiteY5288" fmla="*/ 3564583 h 5893281"/>
                <a:gd name="connsiteX5289" fmla="*/ 7374309 w 10035679"/>
                <a:gd name="connsiteY5289" fmla="*/ 3564583 h 5893281"/>
                <a:gd name="connsiteX5290" fmla="*/ 7374309 w 10035679"/>
                <a:gd name="connsiteY5290" fmla="*/ 3562771 h 5893281"/>
                <a:gd name="connsiteX5291" fmla="*/ 7372497 w 10035679"/>
                <a:gd name="connsiteY5291" fmla="*/ 3562771 h 5893281"/>
                <a:gd name="connsiteX5292" fmla="*/ 7368270 w 10035679"/>
                <a:gd name="connsiteY5292" fmla="*/ 3558547 h 5893281"/>
                <a:gd name="connsiteX5293" fmla="*/ 7368270 w 10035679"/>
                <a:gd name="connsiteY5293" fmla="*/ 3515074 h 5893281"/>
                <a:gd name="connsiteX5294" fmla="*/ 7358008 w 10035679"/>
                <a:gd name="connsiteY5294" fmla="*/ 3480058 h 5893281"/>
                <a:gd name="connsiteX5295" fmla="*/ 7344122 w 10035679"/>
                <a:gd name="connsiteY5295" fmla="*/ 3451076 h 5893281"/>
                <a:gd name="connsiteX5296" fmla="*/ 7321782 w 10035679"/>
                <a:gd name="connsiteY5296" fmla="*/ 3424512 h 5893281"/>
                <a:gd name="connsiteX5297" fmla="*/ 7305480 w 10035679"/>
                <a:gd name="connsiteY5297" fmla="*/ 3395531 h 5893281"/>
                <a:gd name="connsiteX5298" fmla="*/ 7283142 w 10035679"/>
                <a:gd name="connsiteY5298" fmla="*/ 3360512 h 5893281"/>
                <a:gd name="connsiteX5299" fmla="*/ 7277103 w 10035679"/>
                <a:gd name="connsiteY5299" fmla="*/ 3366551 h 5893281"/>
                <a:gd name="connsiteX5300" fmla="*/ 7272877 w 10035679"/>
                <a:gd name="connsiteY5300" fmla="*/ 3370777 h 5893281"/>
                <a:gd name="connsiteX5301" fmla="*/ 7268651 w 10035679"/>
                <a:gd name="connsiteY5301" fmla="*/ 3379229 h 5893281"/>
                <a:gd name="connsiteX5302" fmla="*/ 7264425 w 10035679"/>
                <a:gd name="connsiteY5302" fmla="*/ 3381040 h 5893281"/>
                <a:gd name="connsiteX5303" fmla="*/ 7262613 w 10035679"/>
                <a:gd name="connsiteY5303" fmla="*/ 3385268 h 5893281"/>
                <a:gd name="connsiteX5304" fmla="*/ 7230010 w 10035679"/>
                <a:gd name="connsiteY5304" fmla="*/ 3389494 h 5893281"/>
                <a:gd name="connsiteX5305" fmla="*/ 7201633 w 10035679"/>
                <a:gd name="connsiteY5305" fmla="*/ 3385268 h 5893281"/>
                <a:gd name="connsiteX5306" fmla="*/ 7173256 w 10035679"/>
                <a:gd name="connsiteY5306" fmla="*/ 3385268 h 5893281"/>
                <a:gd name="connsiteX5307" fmla="*/ 7165409 w 10035679"/>
                <a:gd name="connsiteY5307" fmla="*/ 3414247 h 5893281"/>
                <a:gd name="connsiteX5308" fmla="*/ 7155144 w 10035679"/>
                <a:gd name="connsiteY5308" fmla="*/ 3428738 h 5893281"/>
                <a:gd name="connsiteX5309" fmla="*/ 7149106 w 10035679"/>
                <a:gd name="connsiteY5309" fmla="*/ 3432964 h 5893281"/>
                <a:gd name="connsiteX5310" fmla="*/ 7135220 w 10035679"/>
                <a:gd name="connsiteY5310" fmla="*/ 3432964 h 5893281"/>
                <a:gd name="connsiteX5311" fmla="*/ 7121334 w 10035679"/>
                <a:gd name="connsiteY5311" fmla="*/ 3437190 h 5893281"/>
                <a:gd name="connsiteX5312" fmla="*/ 7107448 w 10035679"/>
                <a:gd name="connsiteY5312" fmla="*/ 3447453 h 5893281"/>
                <a:gd name="connsiteX5313" fmla="*/ 7083297 w 10035679"/>
                <a:gd name="connsiteY5313" fmla="*/ 3511453 h 5893281"/>
                <a:gd name="connsiteX5314" fmla="*/ 7050694 w 10035679"/>
                <a:gd name="connsiteY5314" fmla="*/ 3511453 h 5893281"/>
                <a:gd name="connsiteX5315" fmla="*/ 7032582 w 10035679"/>
                <a:gd name="connsiteY5315" fmla="*/ 3525942 h 5893281"/>
                <a:gd name="connsiteX5316" fmla="*/ 7014468 w 10035679"/>
                <a:gd name="connsiteY5316" fmla="*/ 3544659 h 5893281"/>
                <a:gd name="connsiteX5317" fmla="*/ 6990317 w 10035679"/>
                <a:gd name="connsiteY5317" fmla="*/ 3559150 h 5893281"/>
                <a:gd name="connsiteX5318" fmla="*/ 6984281 w 10035679"/>
                <a:gd name="connsiteY5318" fmla="*/ 3630997 h 5893281"/>
                <a:gd name="connsiteX5319" fmla="*/ 6966169 w 10035679"/>
                <a:gd name="connsiteY5319" fmla="*/ 3692579 h 5893281"/>
                <a:gd name="connsiteX5320" fmla="*/ 6942018 w 10035679"/>
                <a:gd name="connsiteY5320" fmla="*/ 3742088 h 5893281"/>
                <a:gd name="connsiteX5321" fmla="*/ 6903377 w 10035679"/>
                <a:gd name="connsiteY5321" fmla="*/ 3789182 h 5893281"/>
                <a:gd name="connsiteX5322" fmla="*/ 6899150 w 10035679"/>
                <a:gd name="connsiteY5322" fmla="*/ 3789182 h 5893281"/>
                <a:gd name="connsiteX5323" fmla="*/ 6894924 w 10035679"/>
                <a:gd name="connsiteY5323" fmla="*/ 3784956 h 5893281"/>
                <a:gd name="connsiteX5324" fmla="*/ 6890698 w 10035679"/>
                <a:gd name="connsiteY5324" fmla="*/ 3784956 h 5893281"/>
                <a:gd name="connsiteX5325" fmla="*/ 6888886 w 10035679"/>
                <a:gd name="connsiteY5325" fmla="*/ 3780730 h 5893281"/>
                <a:gd name="connsiteX5326" fmla="*/ 6866548 w 10035679"/>
                <a:gd name="connsiteY5326" fmla="*/ 3755974 h 5893281"/>
                <a:gd name="connsiteX5327" fmla="*/ 6846020 w 10035679"/>
                <a:gd name="connsiteY5327" fmla="*/ 3716730 h 5893281"/>
                <a:gd name="connsiteX5328" fmla="*/ 6833945 w 10035679"/>
                <a:gd name="connsiteY5328" fmla="*/ 3683524 h 5893281"/>
                <a:gd name="connsiteX5329" fmla="*/ 6832132 w 10035679"/>
                <a:gd name="connsiteY5329" fmla="*/ 3677486 h 5893281"/>
                <a:gd name="connsiteX5330" fmla="*/ 6833945 w 10035679"/>
                <a:gd name="connsiteY5330" fmla="*/ 3669034 h 5893281"/>
                <a:gd name="connsiteX5331" fmla="*/ 6838171 w 10035679"/>
                <a:gd name="connsiteY5331" fmla="*/ 3662997 h 5893281"/>
                <a:gd name="connsiteX5332" fmla="*/ 6842397 w 10035679"/>
                <a:gd name="connsiteY5332" fmla="*/ 3658769 h 5893281"/>
                <a:gd name="connsiteX5333" fmla="*/ 6842397 w 10035679"/>
                <a:gd name="connsiteY5333" fmla="*/ 3654543 h 5893281"/>
                <a:gd name="connsiteX5334" fmla="*/ 6806173 w 10035679"/>
                <a:gd name="connsiteY5334" fmla="*/ 3600810 h 5893281"/>
                <a:gd name="connsiteX5335" fmla="*/ 6782022 w 10035679"/>
                <a:gd name="connsiteY5335" fmla="*/ 3543451 h 5893281"/>
                <a:gd name="connsiteX5336" fmla="*/ 6765719 w 10035679"/>
                <a:gd name="connsiteY5336" fmla="*/ 3481869 h 5893281"/>
                <a:gd name="connsiteX5337" fmla="*/ 6757872 w 10035679"/>
                <a:gd name="connsiteY5337" fmla="*/ 3407606 h 5893281"/>
                <a:gd name="connsiteX5338" fmla="*/ 6733721 w 10035679"/>
                <a:gd name="connsiteY5338" fmla="*/ 3409417 h 5893281"/>
                <a:gd name="connsiteX5339" fmla="*/ 6715609 w 10035679"/>
                <a:gd name="connsiteY5339" fmla="*/ 3409417 h 5893281"/>
                <a:gd name="connsiteX5340" fmla="*/ 6695079 w 10035679"/>
                <a:gd name="connsiteY5340" fmla="*/ 3407606 h 5893281"/>
                <a:gd name="connsiteX5341" fmla="*/ 6687230 w 10035679"/>
                <a:gd name="connsiteY5341" fmla="*/ 3399154 h 5893281"/>
                <a:gd name="connsiteX5342" fmla="*/ 6676967 w 10035679"/>
                <a:gd name="connsiteY5342" fmla="*/ 3393115 h 5893281"/>
                <a:gd name="connsiteX5343" fmla="*/ 6669118 w 10035679"/>
                <a:gd name="connsiteY5343" fmla="*/ 3384663 h 5893281"/>
                <a:gd name="connsiteX5344" fmla="*/ 6663081 w 10035679"/>
                <a:gd name="connsiteY5344" fmla="*/ 3378626 h 5893281"/>
                <a:gd name="connsiteX5345" fmla="*/ 6669118 w 10035679"/>
                <a:gd name="connsiteY5345" fmla="*/ 3352060 h 5893281"/>
                <a:gd name="connsiteX5346" fmla="*/ 6655232 w 10035679"/>
                <a:gd name="connsiteY5346" fmla="*/ 3331533 h 5893281"/>
                <a:gd name="connsiteX5347" fmla="*/ 6631081 w 10035679"/>
                <a:gd name="connsiteY5347" fmla="*/ 3312816 h 5893281"/>
                <a:gd name="connsiteX5348" fmla="*/ 6606931 w 10035679"/>
                <a:gd name="connsiteY5348" fmla="*/ 3296514 h 5893281"/>
                <a:gd name="connsiteX5349" fmla="*/ 6584593 w 10035679"/>
                <a:gd name="connsiteY5349" fmla="*/ 3274174 h 5893281"/>
                <a:gd name="connsiteX5350" fmla="*/ 6526028 w 10035679"/>
                <a:gd name="connsiteY5350" fmla="*/ 3282628 h 5893281"/>
                <a:gd name="connsiteX5351" fmla="*/ 6465049 w 10035679"/>
                <a:gd name="connsiteY5351" fmla="*/ 3282628 h 5893281"/>
                <a:gd name="connsiteX5352" fmla="*/ 6404067 w 10035679"/>
                <a:gd name="connsiteY5352" fmla="*/ 3278402 h 5893281"/>
                <a:gd name="connsiteX5353" fmla="*/ 6345503 w 10035679"/>
                <a:gd name="connsiteY5353" fmla="*/ 3274174 h 5893281"/>
                <a:gd name="connsiteX5354" fmla="*/ 6335240 w 10035679"/>
                <a:gd name="connsiteY5354" fmla="*/ 3253647 h 5893281"/>
                <a:gd name="connsiteX5355" fmla="*/ 6321353 w 10035679"/>
                <a:gd name="connsiteY5355" fmla="*/ 3227083 h 5893281"/>
                <a:gd name="connsiteX5356" fmla="*/ 6299014 w 10035679"/>
                <a:gd name="connsiteY5356" fmla="*/ 3235535 h 5893281"/>
                <a:gd name="connsiteX5357" fmla="*/ 6285128 w 10035679"/>
                <a:gd name="connsiteY5357" fmla="*/ 3239761 h 5893281"/>
                <a:gd name="connsiteX5358" fmla="*/ 6267014 w 10035679"/>
                <a:gd name="connsiteY5358" fmla="*/ 3241571 h 5893281"/>
                <a:gd name="connsiteX5359" fmla="*/ 6242864 w 10035679"/>
                <a:gd name="connsiteY5359" fmla="*/ 3241571 h 5893281"/>
                <a:gd name="connsiteX5360" fmla="*/ 6222336 w 10035679"/>
                <a:gd name="connsiteY5360" fmla="*/ 3227083 h 5893281"/>
                <a:gd name="connsiteX5361" fmla="*/ 6199998 w 10035679"/>
                <a:gd name="connsiteY5361" fmla="*/ 3216818 h 5893281"/>
                <a:gd name="connsiteX5362" fmla="*/ 6175847 w 10035679"/>
                <a:gd name="connsiteY5362" fmla="*/ 3202327 h 5893281"/>
                <a:gd name="connsiteX5363" fmla="*/ 6157735 w 10035679"/>
                <a:gd name="connsiteY5363" fmla="*/ 3187838 h 5893281"/>
                <a:gd name="connsiteX5364" fmla="*/ 6151697 w 10035679"/>
                <a:gd name="connsiteY5364" fmla="*/ 3167309 h 5893281"/>
                <a:gd name="connsiteX5365" fmla="*/ 6141434 w 10035679"/>
                <a:gd name="connsiteY5365" fmla="*/ 3148594 h 5893281"/>
                <a:gd name="connsiteX5366" fmla="*/ 6119094 w 10035679"/>
                <a:gd name="connsiteY5366" fmla="*/ 3129877 h 5893281"/>
                <a:gd name="connsiteX5367" fmla="*/ 6114868 w 10035679"/>
                <a:gd name="connsiteY5367" fmla="*/ 3129877 h 5893281"/>
                <a:gd name="connsiteX5368" fmla="*/ 6113057 w 10035679"/>
                <a:gd name="connsiteY5368" fmla="*/ 3129877 h 5893281"/>
                <a:gd name="connsiteX5369" fmla="*/ 6108829 w 10035679"/>
                <a:gd name="connsiteY5369" fmla="*/ 3129877 h 5893281"/>
                <a:gd name="connsiteX5370" fmla="*/ 6100982 w 10035679"/>
                <a:gd name="connsiteY5370" fmla="*/ 3129877 h 5893281"/>
                <a:gd name="connsiteX5371" fmla="*/ 6087094 w 10035679"/>
                <a:gd name="connsiteY5371" fmla="*/ 3129877 h 5893281"/>
                <a:gd name="connsiteX5372" fmla="*/ 6094943 w 10035679"/>
                <a:gd name="connsiteY5372" fmla="*/ 3158857 h 5893281"/>
                <a:gd name="connsiteX5373" fmla="*/ 6105208 w 10035679"/>
                <a:gd name="connsiteY5373" fmla="*/ 3192064 h 5893281"/>
                <a:gd name="connsiteX5374" fmla="*/ 6123320 w 10035679"/>
                <a:gd name="connsiteY5374" fmla="*/ 3225270 h 5893281"/>
                <a:gd name="connsiteX5375" fmla="*/ 6137206 w 10035679"/>
                <a:gd name="connsiteY5375" fmla="*/ 3254252 h 5893281"/>
                <a:gd name="connsiteX5376" fmla="*/ 6151094 w 10035679"/>
                <a:gd name="connsiteY5376" fmla="*/ 3274779 h 5893281"/>
                <a:gd name="connsiteX5377" fmla="*/ 6155320 w 10035679"/>
                <a:gd name="connsiteY5377" fmla="*/ 3264514 h 5893281"/>
                <a:gd name="connsiteX5378" fmla="*/ 6157131 w 10035679"/>
                <a:gd name="connsiteY5378" fmla="*/ 3260288 h 5893281"/>
                <a:gd name="connsiteX5379" fmla="*/ 6157131 w 10035679"/>
                <a:gd name="connsiteY5379" fmla="*/ 3256062 h 5893281"/>
                <a:gd name="connsiteX5380" fmla="*/ 6161357 w 10035679"/>
                <a:gd name="connsiteY5380" fmla="*/ 3256062 h 5893281"/>
                <a:gd name="connsiteX5381" fmla="*/ 6165583 w 10035679"/>
                <a:gd name="connsiteY5381" fmla="*/ 3256062 h 5893281"/>
                <a:gd name="connsiteX5382" fmla="*/ 6175847 w 10035679"/>
                <a:gd name="connsiteY5382" fmla="*/ 3260288 h 5893281"/>
                <a:gd name="connsiteX5383" fmla="*/ 6180074 w 10035679"/>
                <a:gd name="connsiteY5383" fmla="*/ 3270553 h 5893281"/>
                <a:gd name="connsiteX5384" fmla="*/ 6184300 w 10035679"/>
                <a:gd name="connsiteY5384" fmla="*/ 3282628 h 5893281"/>
                <a:gd name="connsiteX5385" fmla="*/ 6184300 w 10035679"/>
                <a:gd name="connsiteY5385" fmla="*/ 3292891 h 5893281"/>
                <a:gd name="connsiteX5386" fmla="*/ 6186110 w 10035679"/>
                <a:gd name="connsiteY5386" fmla="*/ 3303156 h 5893281"/>
                <a:gd name="connsiteX5387" fmla="*/ 6190338 w 10035679"/>
                <a:gd name="connsiteY5387" fmla="*/ 3313419 h 5893281"/>
                <a:gd name="connsiteX5388" fmla="*/ 6204224 w 10035679"/>
                <a:gd name="connsiteY5388" fmla="*/ 3311608 h 5893281"/>
                <a:gd name="connsiteX5389" fmla="*/ 6222336 w 10035679"/>
                <a:gd name="connsiteY5389" fmla="*/ 3307382 h 5893281"/>
                <a:gd name="connsiteX5390" fmla="*/ 6242864 w 10035679"/>
                <a:gd name="connsiteY5390" fmla="*/ 3307382 h 5893281"/>
                <a:gd name="connsiteX5391" fmla="*/ 6275469 w 10035679"/>
                <a:gd name="connsiteY5391" fmla="*/ 3270553 h 5893281"/>
                <a:gd name="connsiteX5392" fmla="*/ 6314108 w 10035679"/>
                <a:gd name="connsiteY5392" fmla="*/ 3241571 h 5893281"/>
                <a:gd name="connsiteX5393" fmla="*/ 6318334 w 10035679"/>
                <a:gd name="connsiteY5393" fmla="*/ 3278402 h 5893281"/>
                <a:gd name="connsiteX5394" fmla="*/ 6322560 w 10035679"/>
                <a:gd name="connsiteY5394" fmla="*/ 3307382 h 5893281"/>
                <a:gd name="connsiteX5395" fmla="*/ 6375088 w 10035679"/>
                <a:gd name="connsiteY5395" fmla="*/ 3336362 h 5893281"/>
                <a:gd name="connsiteX5396" fmla="*/ 6417350 w 10035679"/>
                <a:gd name="connsiteY5396" fmla="*/ 3371380 h 5893281"/>
                <a:gd name="connsiteX5397" fmla="*/ 6403464 w 10035679"/>
                <a:gd name="connsiteY5397" fmla="*/ 3390097 h 5893281"/>
                <a:gd name="connsiteX5398" fmla="*/ 6391389 w 10035679"/>
                <a:gd name="connsiteY5398" fmla="*/ 3408814 h 5893281"/>
                <a:gd name="connsiteX5399" fmla="*/ 6379314 w 10035679"/>
                <a:gd name="connsiteY5399" fmla="*/ 3423304 h 5893281"/>
                <a:gd name="connsiteX5400" fmla="*/ 6352748 w 10035679"/>
                <a:gd name="connsiteY5400" fmla="*/ 3433567 h 5893281"/>
                <a:gd name="connsiteX5401" fmla="*/ 6352748 w 10035679"/>
                <a:gd name="connsiteY5401" fmla="*/ 3472812 h 5893281"/>
                <a:gd name="connsiteX5402" fmla="*/ 6318334 w 10035679"/>
                <a:gd name="connsiteY5402" fmla="*/ 3495152 h 5893281"/>
                <a:gd name="connsiteX5403" fmla="*/ 6282108 w 10035679"/>
                <a:gd name="connsiteY5403" fmla="*/ 3519905 h 5893281"/>
                <a:gd name="connsiteX5404" fmla="*/ 6282108 w 10035679"/>
                <a:gd name="connsiteY5404" fmla="*/ 3537414 h 5893281"/>
                <a:gd name="connsiteX5405" fmla="*/ 6237430 w 10035679"/>
                <a:gd name="connsiteY5405" fmla="*/ 3537414 h 5893281"/>
                <a:gd name="connsiteX5406" fmla="*/ 6210866 w 10035679"/>
                <a:gd name="connsiteY5406" fmla="*/ 3551905 h 5893281"/>
                <a:gd name="connsiteX5407" fmla="*/ 6190338 w 10035679"/>
                <a:gd name="connsiteY5407" fmla="*/ 3574243 h 5893281"/>
                <a:gd name="connsiteX5408" fmla="*/ 6166188 w 10035679"/>
                <a:gd name="connsiteY5408" fmla="*/ 3592960 h 5893281"/>
                <a:gd name="connsiteX5409" fmla="*/ 6133585 w 10035679"/>
                <a:gd name="connsiteY5409" fmla="*/ 3607451 h 5893281"/>
                <a:gd name="connsiteX5410" fmla="*/ 6100982 w 10035679"/>
                <a:gd name="connsiteY5410" fmla="*/ 3613488 h 5893281"/>
                <a:gd name="connsiteX5411" fmla="*/ 6066566 w 10035679"/>
                <a:gd name="connsiteY5411" fmla="*/ 3623752 h 5893281"/>
                <a:gd name="connsiteX5412" fmla="*/ 6038190 w 10035679"/>
                <a:gd name="connsiteY5412" fmla="*/ 3635828 h 5893281"/>
                <a:gd name="connsiteX5413" fmla="*/ 6014039 w 10035679"/>
                <a:gd name="connsiteY5413" fmla="*/ 3650317 h 5893281"/>
                <a:gd name="connsiteX5414" fmla="*/ 5989890 w 10035679"/>
                <a:gd name="connsiteY5414" fmla="*/ 3656355 h 5893281"/>
                <a:gd name="connsiteX5415" fmla="*/ 5971776 w 10035679"/>
                <a:gd name="connsiteY5415" fmla="*/ 3656355 h 5893281"/>
                <a:gd name="connsiteX5416" fmla="*/ 5963927 w 10035679"/>
                <a:gd name="connsiteY5416" fmla="*/ 3652129 h 5893281"/>
                <a:gd name="connsiteX5417" fmla="*/ 5962116 w 10035679"/>
                <a:gd name="connsiteY5417" fmla="*/ 3652129 h 5893281"/>
                <a:gd name="connsiteX5418" fmla="*/ 5957890 w 10035679"/>
                <a:gd name="connsiteY5418" fmla="*/ 3650317 h 5893281"/>
                <a:gd name="connsiteX5419" fmla="*/ 5953664 w 10035679"/>
                <a:gd name="connsiteY5419" fmla="*/ 3646091 h 5893281"/>
                <a:gd name="connsiteX5420" fmla="*/ 5949438 w 10035679"/>
                <a:gd name="connsiteY5420" fmla="*/ 3637638 h 5893281"/>
                <a:gd name="connsiteX5421" fmla="*/ 5939173 w 10035679"/>
                <a:gd name="connsiteY5421" fmla="*/ 3617111 h 5893281"/>
                <a:gd name="connsiteX5422" fmla="*/ 5934947 w 10035679"/>
                <a:gd name="connsiteY5422" fmla="*/ 3594771 h 5893281"/>
                <a:gd name="connsiteX5423" fmla="*/ 5934947 w 10035679"/>
                <a:gd name="connsiteY5423" fmla="*/ 3574243 h 5893281"/>
                <a:gd name="connsiteX5424" fmla="*/ 5933137 w 10035679"/>
                <a:gd name="connsiteY5424" fmla="*/ 3551905 h 5893281"/>
                <a:gd name="connsiteX5425" fmla="*/ 5915023 w 10035679"/>
                <a:gd name="connsiteY5425" fmla="*/ 3516887 h 5893281"/>
                <a:gd name="connsiteX5426" fmla="*/ 5890874 w 10035679"/>
                <a:gd name="connsiteY5426" fmla="*/ 3483679 h 5893281"/>
                <a:gd name="connsiteX5427" fmla="*/ 5864308 w 10035679"/>
                <a:gd name="connsiteY5427" fmla="*/ 3454700 h 5893281"/>
                <a:gd name="connsiteX5428" fmla="*/ 5840157 w 10035679"/>
                <a:gd name="connsiteY5428" fmla="*/ 3425718 h 5893281"/>
                <a:gd name="connsiteX5429" fmla="*/ 5834121 w 10035679"/>
                <a:gd name="connsiteY5429" fmla="*/ 3405191 h 5893281"/>
                <a:gd name="connsiteX5430" fmla="*/ 5829892 w 10035679"/>
                <a:gd name="connsiteY5430" fmla="*/ 3380437 h 5893281"/>
                <a:gd name="connsiteX5431" fmla="*/ 5825666 w 10035679"/>
                <a:gd name="connsiteY5431" fmla="*/ 3353871 h 5893281"/>
                <a:gd name="connsiteX5432" fmla="*/ 5815404 w 10035679"/>
                <a:gd name="connsiteY5432" fmla="*/ 3333343 h 5893281"/>
                <a:gd name="connsiteX5433" fmla="*/ 5776762 w 10035679"/>
                <a:gd name="connsiteY5433" fmla="*/ 3308590 h 5893281"/>
                <a:gd name="connsiteX5434" fmla="*/ 5766499 w 10035679"/>
                <a:gd name="connsiteY5434" fmla="*/ 3283836 h 5893281"/>
                <a:gd name="connsiteX5435" fmla="*/ 5754424 w 10035679"/>
                <a:gd name="connsiteY5435" fmla="*/ 3257270 h 5893281"/>
                <a:gd name="connsiteX5436" fmla="*/ 5744159 w 10035679"/>
                <a:gd name="connsiteY5436" fmla="*/ 3232516 h 5893281"/>
                <a:gd name="connsiteX5437" fmla="*/ 5730273 w 10035679"/>
                <a:gd name="connsiteY5437" fmla="*/ 3211989 h 5893281"/>
                <a:gd name="connsiteX5438" fmla="*/ 5709746 w 10035679"/>
                <a:gd name="connsiteY5438" fmla="*/ 3197498 h 5893281"/>
                <a:gd name="connsiteX5439" fmla="*/ 5697671 w 10035679"/>
                <a:gd name="connsiteY5439" fmla="*/ 3193272 h 5893281"/>
                <a:gd name="connsiteX5440" fmla="*/ 5695860 w 10035679"/>
                <a:gd name="connsiteY5440" fmla="*/ 3184818 h 5893281"/>
                <a:gd name="connsiteX5441" fmla="*/ 5688011 w 10035679"/>
                <a:gd name="connsiteY5441" fmla="*/ 3183007 h 5893281"/>
                <a:gd name="connsiteX5442" fmla="*/ 5681972 w 10035679"/>
                <a:gd name="connsiteY5442" fmla="*/ 3178781 h 5893281"/>
                <a:gd name="connsiteX5443" fmla="*/ 5674123 w 10035679"/>
                <a:gd name="connsiteY5443" fmla="*/ 3174555 h 5893281"/>
                <a:gd name="connsiteX5444" fmla="*/ 5668086 w 10035679"/>
                <a:gd name="connsiteY5444" fmla="*/ 3168517 h 5893281"/>
                <a:gd name="connsiteX5445" fmla="*/ 5660237 w 10035679"/>
                <a:gd name="connsiteY5445" fmla="*/ 3156443 h 5893281"/>
                <a:gd name="connsiteX5446" fmla="*/ 5654200 w 10035679"/>
                <a:gd name="connsiteY5446" fmla="*/ 3141952 h 5893281"/>
                <a:gd name="connsiteX5447" fmla="*/ 5646351 w 10035679"/>
                <a:gd name="connsiteY5447" fmla="*/ 3141952 h 5893281"/>
                <a:gd name="connsiteX5448" fmla="*/ 5646351 w 10035679"/>
                <a:gd name="connsiteY5448" fmla="*/ 3156443 h 5893281"/>
                <a:gd name="connsiteX5449" fmla="*/ 5670501 w 10035679"/>
                <a:gd name="connsiteY5449" fmla="*/ 3189649 h 5893281"/>
                <a:gd name="connsiteX5450" fmla="*/ 5692840 w 10035679"/>
                <a:gd name="connsiteY5450" fmla="*/ 3226478 h 5893281"/>
                <a:gd name="connsiteX5451" fmla="*/ 5706727 w 10035679"/>
                <a:gd name="connsiteY5451" fmla="*/ 3269948 h 5893281"/>
                <a:gd name="connsiteX5452" fmla="*/ 5720613 w 10035679"/>
                <a:gd name="connsiteY5452" fmla="*/ 3309193 h 5893281"/>
                <a:gd name="connsiteX5453" fmla="*/ 5738726 w 10035679"/>
                <a:gd name="connsiteY5453" fmla="*/ 3348437 h 5893281"/>
                <a:gd name="connsiteX5454" fmla="*/ 5744764 w 10035679"/>
                <a:gd name="connsiteY5454" fmla="*/ 3354476 h 5893281"/>
                <a:gd name="connsiteX5455" fmla="*/ 5755027 w 10035679"/>
                <a:gd name="connsiteY5455" fmla="*/ 3362928 h 5893281"/>
                <a:gd name="connsiteX5456" fmla="*/ 5762876 w 10035679"/>
                <a:gd name="connsiteY5456" fmla="*/ 3368964 h 5893281"/>
                <a:gd name="connsiteX5457" fmla="*/ 5773141 w 10035679"/>
                <a:gd name="connsiteY5457" fmla="*/ 3377419 h 5893281"/>
                <a:gd name="connsiteX5458" fmla="*/ 5777367 w 10035679"/>
                <a:gd name="connsiteY5458" fmla="*/ 3387681 h 5893281"/>
                <a:gd name="connsiteX5459" fmla="*/ 5777367 w 10035679"/>
                <a:gd name="connsiteY5459" fmla="*/ 3459529 h 5893281"/>
                <a:gd name="connsiteX5460" fmla="*/ 5783404 w 10035679"/>
                <a:gd name="connsiteY5460" fmla="*/ 3467983 h 5893281"/>
                <a:gd name="connsiteX5461" fmla="*/ 5791253 w 10035679"/>
                <a:gd name="connsiteY5461" fmla="*/ 3478245 h 5893281"/>
                <a:gd name="connsiteX5462" fmla="*/ 5801518 w 10035679"/>
                <a:gd name="connsiteY5462" fmla="*/ 3484284 h 5893281"/>
                <a:gd name="connsiteX5463" fmla="*/ 5811780 w 10035679"/>
                <a:gd name="connsiteY5463" fmla="*/ 3492736 h 5893281"/>
                <a:gd name="connsiteX5464" fmla="*/ 5816007 w 10035679"/>
                <a:gd name="connsiteY5464" fmla="*/ 3498773 h 5893281"/>
                <a:gd name="connsiteX5465" fmla="*/ 5822045 w 10035679"/>
                <a:gd name="connsiteY5465" fmla="*/ 3521113 h 5893281"/>
                <a:gd name="connsiteX5466" fmla="*/ 5826271 w 10035679"/>
                <a:gd name="connsiteY5466" fmla="*/ 3537414 h 5893281"/>
                <a:gd name="connsiteX5467" fmla="*/ 5834121 w 10035679"/>
                <a:gd name="connsiteY5467" fmla="*/ 3559753 h 5893281"/>
                <a:gd name="connsiteX5468" fmla="*/ 5854648 w 10035679"/>
                <a:gd name="connsiteY5468" fmla="*/ 3584508 h 5893281"/>
                <a:gd name="connsiteX5469" fmla="*/ 5887251 w 10035679"/>
                <a:gd name="connsiteY5469" fmla="*/ 3606846 h 5893281"/>
                <a:gd name="connsiteX5470" fmla="*/ 5921664 w 10035679"/>
                <a:gd name="connsiteY5470" fmla="*/ 3627374 h 5893281"/>
                <a:gd name="connsiteX5471" fmla="*/ 5950041 w 10035679"/>
                <a:gd name="connsiteY5471" fmla="*/ 3649714 h 5893281"/>
                <a:gd name="connsiteX5472" fmla="*/ 5957890 w 10035679"/>
                <a:gd name="connsiteY5472" fmla="*/ 3659977 h 5893281"/>
                <a:gd name="connsiteX5473" fmla="*/ 5957890 w 10035679"/>
                <a:gd name="connsiteY5473" fmla="*/ 3674467 h 5893281"/>
                <a:gd name="connsiteX5474" fmla="*/ 5957890 w 10035679"/>
                <a:gd name="connsiteY5474" fmla="*/ 3684732 h 5893281"/>
                <a:gd name="connsiteX5475" fmla="*/ 5962116 w 10035679"/>
                <a:gd name="connsiteY5475" fmla="*/ 3694995 h 5893281"/>
                <a:gd name="connsiteX5476" fmla="*/ 5972381 w 10035679"/>
                <a:gd name="connsiteY5476" fmla="*/ 3707070 h 5893281"/>
                <a:gd name="connsiteX5477" fmla="*/ 6002569 w 10035679"/>
                <a:gd name="connsiteY5477" fmla="*/ 3708881 h 5893281"/>
                <a:gd name="connsiteX5478" fmla="*/ 6038795 w 10035679"/>
                <a:gd name="connsiteY5478" fmla="*/ 3692579 h 5893281"/>
                <a:gd name="connsiteX5479" fmla="*/ 6087699 w 10035679"/>
                <a:gd name="connsiteY5479" fmla="*/ 3680504 h 5893281"/>
                <a:gd name="connsiteX5480" fmla="*/ 6134188 w 10035679"/>
                <a:gd name="connsiteY5480" fmla="*/ 3670241 h 5893281"/>
                <a:gd name="connsiteX5481" fmla="*/ 6176450 w 10035679"/>
                <a:gd name="connsiteY5481" fmla="*/ 3664205 h 5893281"/>
                <a:gd name="connsiteX5482" fmla="*/ 6176450 w 10035679"/>
                <a:gd name="connsiteY5482" fmla="*/ 3670241 h 5893281"/>
                <a:gd name="connsiteX5483" fmla="*/ 6166188 w 10035679"/>
                <a:gd name="connsiteY5483" fmla="*/ 3688958 h 5893281"/>
                <a:gd name="connsiteX5484" fmla="*/ 6166188 w 10035679"/>
                <a:gd name="connsiteY5484" fmla="*/ 3710693 h 5893281"/>
                <a:gd name="connsiteX5485" fmla="*/ 6158338 w 10035679"/>
                <a:gd name="connsiteY5485" fmla="*/ 3735447 h 5893281"/>
                <a:gd name="connsiteX5486" fmla="*/ 6144452 w 10035679"/>
                <a:gd name="connsiteY5486" fmla="*/ 3772276 h 5893281"/>
                <a:gd name="connsiteX5487" fmla="*/ 6123925 w 10035679"/>
                <a:gd name="connsiteY5487" fmla="*/ 3815746 h 5893281"/>
                <a:gd name="connsiteX5488" fmla="*/ 6099774 w 10035679"/>
                <a:gd name="connsiteY5488" fmla="*/ 3859217 h 5893281"/>
                <a:gd name="connsiteX5489" fmla="*/ 6073208 w 10035679"/>
                <a:gd name="connsiteY5489" fmla="*/ 3894235 h 5893281"/>
                <a:gd name="connsiteX5490" fmla="*/ 6034568 w 10035679"/>
                <a:gd name="connsiteY5490" fmla="*/ 3933479 h 5893281"/>
                <a:gd name="connsiteX5491" fmla="*/ 5992304 w 10035679"/>
                <a:gd name="connsiteY5491" fmla="*/ 3970308 h 5893281"/>
                <a:gd name="connsiteX5492" fmla="*/ 5947626 w 10035679"/>
                <a:gd name="connsiteY5492" fmla="*/ 4005327 h 5893281"/>
                <a:gd name="connsiteX5493" fmla="*/ 5905363 w 10035679"/>
                <a:gd name="connsiteY5493" fmla="*/ 4046384 h 5893281"/>
                <a:gd name="connsiteX5494" fmla="*/ 5869137 w 10035679"/>
                <a:gd name="connsiteY5494" fmla="*/ 4089854 h 5893281"/>
                <a:gd name="connsiteX5495" fmla="*/ 5840762 w 10035679"/>
                <a:gd name="connsiteY5495" fmla="*/ 4139361 h 5893281"/>
                <a:gd name="connsiteX5496" fmla="*/ 5830497 w 10035679"/>
                <a:gd name="connsiteY5496" fmla="*/ 4186455 h 5893281"/>
                <a:gd name="connsiteX5497" fmla="*/ 5836534 w 10035679"/>
                <a:gd name="connsiteY5497" fmla="*/ 4229925 h 5893281"/>
                <a:gd name="connsiteX5498" fmla="*/ 5850422 w 10035679"/>
                <a:gd name="connsiteY5498" fmla="*/ 4273396 h 5893281"/>
                <a:gd name="connsiteX5499" fmla="*/ 5864308 w 10035679"/>
                <a:gd name="connsiteY5499" fmla="*/ 4312640 h 5893281"/>
                <a:gd name="connsiteX5500" fmla="*/ 5878194 w 10035679"/>
                <a:gd name="connsiteY5500" fmla="*/ 4356111 h 5893281"/>
                <a:gd name="connsiteX5501" fmla="*/ 5890269 w 10035679"/>
                <a:gd name="connsiteY5501" fmla="*/ 4399581 h 5893281"/>
                <a:gd name="connsiteX5502" fmla="*/ 5886043 w 10035679"/>
                <a:gd name="connsiteY5502" fmla="*/ 4443053 h 5893281"/>
                <a:gd name="connsiteX5503" fmla="*/ 5863705 w 10035679"/>
                <a:gd name="connsiteY5503" fmla="*/ 4488335 h 5893281"/>
                <a:gd name="connsiteX5504" fmla="*/ 5833516 w 10035679"/>
                <a:gd name="connsiteY5504" fmla="*/ 4510673 h 5893281"/>
                <a:gd name="connsiteX5505" fmla="*/ 5797290 w 10035679"/>
                <a:gd name="connsiteY5505" fmla="*/ 4526974 h 5893281"/>
                <a:gd name="connsiteX5506" fmla="*/ 5762876 w 10035679"/>
                <a:gd name="connsiteY5506" fmla="*/ 4545691 h 5893281"/>
                <a:gd name="connsiteX5507" fmla="*/ 5734499 w 10035679"/>
                <a:gd name="connsiteY5507" fmla="*/ 4570447 h 5893281"/>
                <a:gd name="connsiteX5508" fmla="*/ 5716387 w 10035679"/>
                <a:gd name="connsiteY5508" fmla="*/ 4607275 h 5893281"/>
                <a:gd name="connsiteX5509" fmla="*/ 5734499 w 10035679"/>
                <a:gd name="connsiteY5509" fmla="*/ 4627803 h 5893281"/>
                <a:gd name="connsiteX5510" fmla="*/ 5748385 w 10035679"/>
                <a:gd name="connsiteY5510" fmla="*/ 4661011 h 5893281"/>
                <a:gd name="connsiteX5511" fmla="*/ 5754424 w 10035679"/>
                <a:gd name="connsiteY5511" fmla="*/ 4700255 h 5893281"/>
                <a:gd name="connsiteX5512" fmla="*/ 5744159 w 10035679"/>
                <a:gd name="connsiteY5512" fmla="*/ 4708707 h 5893281"/>
                <a:gd name="connsiteX5513" fmla="*/ 5738123 w 10035679"/>
                <a:gd name="connsiteY5513" fmla="*/ 4714744 h 5893281"/>
                <a:gd name="connsiteX5514" fmla="*/ 5733897 w 10035679"/>
                <a:gd name="connsiteY5514" fmla="*/ 4718970 h 5893281"/>
                <a:gd name="connsiteX5515" fmla="*/ 5726047 w 10035679"/>
                <a:gd name="connsiteY5515" fmla="*/ 4725009 h 5893281"/>
                <a:gd name="connsiteX5516" fmla="*/ 5724235 w 10035679"/>
                <a:gd name="connsiteY5516" fmla="*/ 4733461 h 5893281"/>
                <a:gd name="connsiteX5517" fmla="*/ 5716387 w 10035679"/>
                <a:gd name="connsiteY5517" fmla="*/ 4739498 h 5893281"/>
                <a:gd name="connsiteX5518" fmla="*/ 5677746 w 10035679"/>
                <a:gd name="connsiteY5518" fmla="*/ 4747952 h 5893281"/>
                <a:gd name="connsiteX5519" fmla="*/ 5667483 w 10035679"/>
                <a:gd name="connsiteY5519" fmla="*/ 4772705 h 5893281"/>
                <a:gd name="connsiteX5520" fmla="*/ 5663255 w 10035679"/>
                <a:gd name="connsiteY5520" fmla="*/ 4801685 h 5893281"/>
                <a:gd name="connsiteX5521" fmla="*/ 5659029 w 10035679"/>
                <a:gd name="connsiteY5521" fmla="*/ 4830666 h 5893281"/>
                <a:gd name="connsiteX5522" fmla="*/ 5652992 w 10035679"/>
                <a:gd name="connsiteY5522" fmla="*/ 4859646 h 5893281"/>
                <a:gd name="connsiteX5523" fmla="*/ 5606504 w 10035679"/>
                <a:gd name="connsiteY5523" fmla="*/ 4898891 h 5893281"/>
                <a:gd name="connsiteX5524" fmla="*/ 5592616 w 10035679"/>
                <a:gd name="connsiteY5524" fmla="*/ 4932098 h 5893281"/>
                <a:gd name="connsiteX5525" fmla="*/ 5574504 w 10035679"/>
                <a:gd name="connsiteY5525" fmla="*/ 4965304 h 5893281"/>
                <a:gd name="connsiteX5526" fmla="*/ 5540088 w 10035679"/>
                <a:gd name="connsiteY5526" fmla="*/ 4996096 h 5893281"/>
                <a:gd name="connsiteX5527" fmla="*/ 5497825 w 10035679"/>
                <a:gd name="connsiteY5527" fmla="*/ 5022662 h 5893281"/>
                <a:gd name="connsiteX5528" fmla="*/ 5445300 w 10035679"/>
                <a:gd name="connsiteY5528" fmla="*/ 5037151 h 5893281"/>
                <a:gd name="connsiteX5529" fmla="*/ 5392772 w 10035679"/>
                <a:gd name="connsiteY5529" fmla="*/ 5051642 h 5893281"/>
                <a:gd name="connsiteX5530" fmla="*/ 5337830 w 10035679"/>
                <a:gd name="connsiteY5530" fmla="*/ 5061907 h 5893281"/>
                <a:gd name="connsiteX5531" fmla="*/ 5288925 w 10035679"/>
                <a:gd name="connsiteY5531" fmla="*/ 5072169 h 5893281"/>
                <a:gd name="connsiteX5532" fmla="*/ 5278661 w 10035679"/>
                <a:gd name="connsiteY5532" fmla="*/ 5066133 h 5893281"/>
                <a:gd name="connsiteX5533" fmla="*/ 5270813 w 10035679"/>
                <a:gd name="connsiteY5533" fmla="*/ 5057679 h 5893281"/>
                <a:gd name="connsiteX5534" fmla="*/ 5264775 w 10035679"/>
                <a:gd name="connsiteY5534" fmla="*/ 5053453 h 5893281"/>
                <a:gd name="connsiteX5535" fmla="*/ 5256927 w 10035679"/>
                <a:gd name="connsiteY5535" fmla="*/ 5043190 h 5893281"/>
                <a:gd name="connsiteX5536" fmla="*/ 5250889 w 10035679"/>
                <a:gd name="connsiteY5536" fmla="*/ 5037151 h 5893281"/>
                <a:gd name="connsiteX5537" fmla="*/ 5246663 w 10035679"/>
                <a:gd name="connsiteY5537" fmla="*/ 5018434 h 5893281"/>
                <a:gd name="connsiteX5538" fmla="*/ 5246663 w 10035679"/>
                <a:gd name="connsiteY5538" fmla="*/ 4996096 h 5893281"/>
                <a:gd name="connsiteX5539" fmla="*/ 5246663 w 10035679"/>
                <a:gd name="connsiteY5539" fmla="*/ 4971343 h 5893281"/>
                <a:gd name="connsiteX5540" fmla="*/ 5242436 w 10035679"/>
                <a:gd name="connsiteY5540" fmla="*/ 4946587 h 5893281"/>
                <a:gd name="connsiteX5541" fmla="*/ 5221909 w 10035679"/>
                <a:gd name="connsiteY5541" fmla="*/ 4911571 h 5893281"/>
                <a:gd name="connsiteX5542" fmla="*/ 5193532 w 10035679"/>
                <a:gd name="connsiteY5542" fmla="*/ 4878363 h 5893281"/>
                <a:gd name="connsiteX5543" fmla="*/ 5165155 w 10035679"/>
                <a:gd name="connsiteY5543" fmla="*/ 4841534 h 5893281"/>
                <a:gd name="connsiteX5544" fmla="*/ 5147041 w 10035679"/>
                <a:gd name="connsiteY5544" fmla="*/ 4806516 h 5893281"/>
                <a:gd name="connsiteX5545" fmla="*/ 5154891 w 10035679"/>
                <a:gd name="connsiteY5545" fmla="*/ 4781762 h 5893281"/>
                <a:gd name="connsiteX5546" fmla="*/ 5154891 w 10035679"/>
                <a:gd name="connsiteY5546" fmla="*/ 4777536 h 5893281"/>
                <a:gd name="connsiteX5547" fmla="*/ 5147041 w 10035679"/>
                <a:gd name="connsiteY5547" fmla="*/ 4769082 h 5893281"/>
                <a:gd name="connsiteX5548" fmla="*/ 5141005 w 10035679"/>
                <a:gd name="connsiteY5548" fmla="*/ 4767271 h 5893281"/>
                <a:gd name="connsiteX5549" fmla="*/ 5136779 w 10035679"/>
                <a:gd name="connsiteY5549" fmla="*/ 4758819 h 5893281"/>
                <a:gd name="connsiteX5550" fmla="*/ 5132553 w 10035679"/>
                <a:gd name="connsiteY5550" fmla="*/ 4758819 h 5893281"/>
                <a:gd name="connsiteX5551" fmla="*/ 5128327 w 10035679"/>
                <a:gd name="connsiteY5551" fmla="*/ 4748555 h 5893281"/>
                <a:gd name="connsiteX5552" fmla="*/ 5132553 w 10035679"/>
                <a:gd name="connsiteY5552" fmla="*/ 4738292 h 5893281"/>
                <a:gd name="connsiteX5553" fmla="*/ 5132553 w 10035679"/>
                <a:gd name="connsiteY5553" fmla="*/ 4729838 h 5893281"/>
                <a:gd name="connsiteX5554" fmla="*/ 5136779 w 10035679"/>
                <a:gd name="connsiteY5554" fmla="*/ 4723801 h 5893281"/>
                <a:gd name="connsiteX5555" fmla="*/ 5141005 w 10035679"/>
                <a:gd name="connsiteY5555" fmla="*/ 4715349 h 5893281"/>
                <a:gd name="connsiteX5556" fmla="*/ 5127119 w 10035679"/>
                <a:gd name="connsiteY5556" fmla="*/ 4709310 h 5893281"/>
                <a:gd name="connsiteX5557" fmla="*/ 5127119 w 10035679"/>
                <a:gd name="connsiteY5557" fmla="*/ 4700858 h 5893281"/>
                <a:gd name="connsiteX5558" fmla="*/ 5127119 w 10035679"/>
                <a:gd name="connsiteY5558" fmla="*/ 4694819 h 5893281"/>
                <a:gd name="connsiteX5559" fmla="*/ 5128929 w 10035679"/>
                <a:gd name="connsiteY5559" fmla="*/ 4684556 h 5893281"/>
                <a:gd name="connsiteX5560" fmla="*/ 5133156 w 10035679"/>
                <a:gd name="connsiteY5560" fmla="*/ 4676104 h 5893281"/>
                <a:gd name="connsiteX5561" fmla="*/ 5133156 w 10035679"/>
                <a:gd name="connsiteY5561" fmla="*/ 4665840 h 5893281"/>
                <a:gd name="connsiteX5562" fmla="*/ 5133156 w 10035679"/>
                <a:gd name="connsiteY5562" fmla="*/ 4655575 h 5893281"/>
                <a:gd name="connsiteX5563" fmla="*/ 5119270 w 10035679"/>
                <a:gd name="connsiteY5563" fmla="*/ 4626595 h 5893281"/>
                <a:gd name="connsiteX5564" fmla="*/ 5098742 w 10035679"/>
                <a:gd name="connsiteY5564" fmla="*/ 4593389 h 5893281"/>
                <a:gd name="connsiteX5565" fmla="*/ 5076402 w 10035679"/>
                <a:gd name="connsiteY5565" fmla="*/ 4564408 h 5893281"/>
                <a:gd name="connsiteX5566" fmla="*/ 5062516 w 10035679"/>
                <a:gd name="connsiteY5566" fmla="*/ 4535428 h 5893281"/>
                <a:gd name="connsiteX5567" fmla="*/ 5058290 w 10035679"/>
                <a:gd name="connsiteY5567" fmla="*/ 4500410 h 5893281"/>
                <a:gd name="connsiteX5568" fmla="*/ 5066139 w 10035679"/>
                <a:gd name="connsiteY5568" fmla="*/ 4459355 h 5893281"/>
                <a:gd name="connsiteX5569" fmla="*/ 5080025 w 10035679"/>
                <a:gd name="connsiteY5569" fmla="*/ 4424337 h 5893281"/>
                <a:gd name="connsiteX5570" fmla="*/ 5100553 w 10035679"/>
                <a:gd name="connsiteY5570" fmla="*/ 4385092 h 5893281"/>
                <a:gd name="connsiteX5571" fmla="*/ 5114439 w 10035679"/>
                <a:gd name="connsiteY5571" fmla="*/ 4351885 h 5893281"/>
                <a:gd name="connsiteX5572" fmla="*/ 5126514 w 10035679"/>
                <a:gd name="connsiteY5572" fmla="*/ 4322905 h 5893281"/>
                <a:gd name="connsiteX5573" fmla="*/ 5112628 w 10035679"/>
                <a:gd name="connsiteY5573" fmla="*/ 4293923 h 5893281"/>
                <a:gd name="connsiteX5574" fmla="*/ 5108402 w 10035679"/>
                <a:gd name="connsiteY5574" fmla="*/ 4269170 h 5893281"/>
                <a:gd name="connsiteX5575" fmla="*/ 5108402 w 10035679"/>
                <a:gd name="connsiteY5575" fmla="*/ 4244416 h 5893281"/>
                <a:gd name="connsiteX5576" fmla="*/ 5100553 w 10035679"/>
                <a:gd name="connsiteY5576" fmla="*/ 4211208 h 5893281"/>
                <a:gd name="connsiteX5577" fmla="*/ 5080025 w 10035679"/>
                <a:gd name="connsiteY5577" fmla="*/ 4167738 h 5893281"/>
                <a:gd name="connsiteX5578" fmla="*/ 5047436 w 10035679"/>
                <a:gd name="connsiteY5578" fmla="*/ 4124268 h 5893281"/>
                <a:gd name="connsiteX5579" fmla="*/ 5017253 w 10035679"/>
                <a:gd name="connsiteY5579" fmla="*/ 4085023 h 5893281"/>
                <a:gd name="connsiteX5580" fmla="*/ 4984649 w 10035679"/>
                <a:gd name="connsiteY5580" fmla="*/ 4051817 h 5893281"/>
                <a:gd name="connsiteX5581" fmla="*/ 4994914 w 10035679"/>
                <a:gd name="connsiteY5581" fmla="*/ 4008347 h 5893281"/>
                <a:gd name="connsiteX5582" fmla="*/ 5005179 w 10035679"/>
                <a:gd name="connsiteY5582" fmla="*/ 3969103 h 5893281"/>
                <a:gd name="connsiteX5583" fmla="*/ 5017253 w 10035679"/>
                <a:gd name="connsiteY5583" fmla="*/ 3925632 h 5893281"/>
                <a:gd name="connsiteX5584" fmla="*/ 5005179 w 10035679"/>
                <a:gd name="connsiteY5584" fmla="*/ 3919593 h 5893281"/>
                <a:gd name="connsiteX5585" fmla="*/ 4999138 w 10035679"/>
                <a:gd name="connsiteY5585" fmla="*/ 3915367 h 5893281"/>
                <a:gd name="connsiteX5586" fmla="*/ 4991290 w 10035679"/>
                <a:gd name="connsiteY5586" fmla="*/ 3906915 h 5893281"/>
                <a:gd name="connsiteX5587" fmla="*/ 4985253 w 10035679"/>
                <a:gd name="connsiteY5587" fmla="*/ 3905103 h 5893281"/>
                <a:gd name="connsiteX5588" fmla="*/ 4974988 w 10035679"/>
                <a:gd name="connsiteY5588" fmla="*/ 3905103 h 5893281"/>
                <a:gd name="connsiteX5589" fmla="*/ 4961103 w 10035679"/>
                <a:gd name="connsiteY5589" fmla="*/ 3900877 h 5893281"/>
                <a:gd name="connsiteX5590" fmla="*/ 4953254 w 10035679"/>
                <a:gd name="connsiteY5590" fmla="*/ 3906915 h 5893281"/>
                <a:gd name="connsiteX5591" fmla="*/ 4949028 w 10035679"/>
                <a:gd name="connsiteY5591" fmla="*/ 3911141 h 5893281"/>
                <a:gd name="connsiteX5592" fmla="*/ 4938764 w 10035679"/>
                <a:gd name="connsiteY5592" fmla="*/ 3915367 h 5893281"/>
                <a:gd name="connsiteX5593" fmla="*/ 4928500 w 10035679"/>
                <a:gd name="connsiteY5593" fmla="*/ 3915367 h 5893281"/>
                <a:gd name="connsiteX5594" fmla="*/ 4914614 w 10035679"/>
                <a:gd name="connsiteY5594" fmla="*/ 3915367 h 5893281"/>
                <a:gd name="connsiteX5595" fmla="*/ 4875973 w 10035679"/>
                <a:gd name="connsiteY5595" fmla="*/ 3853783 h 5893281"/>
                <a:gd name="connsiteX5596" fmla="*/ 4849408 w 10035679"/>
                <a:gd name="connsiteY5596" fmla="*/ 3849557 h 5893281"/>
                <a:gd name="connsiteX5597" fmla="*/ 4825258 w 10035679"/>
                <a:gd name="connsiteY5597" fmla="*/ 3847746 h 5893281"/>
                <a:gd name="connsiteX5598" fmla="*/ 4796881 w 10035679"/>
                <a:gd name="connsiteY5598" fmla="*/ 3843520 h 5893281"/>
                <a:gd name="connsiteX5599" fmla="*/ 4762465 w 10035679"/>
                <a:gd name="connsiteY5599" fmla="*/ 3858011 h 5893281"/>
                <a:gd name="connsiteX5600" fmla="*/ 4726239 w 10035679"/>
                <a:gd name="connsiteY5600" fmla="*/ 3872500 h 5893281"/>
                <a:gd name="connsiteX5601" fmla="*/ 4697864 w 10035679"/>
                <a:gd name="connsiteY5601" fmla="*/ 3882765 h 5893281"/>
                <a:gd name="connsiteX5602" fmla="*/ 4629033 w 10035679"/>
                <a:gd name="connsiteY5602" fmla="*/ 3868274 h 5893281"/>
                <a:gd name="connsiteX5603" fmla="*/ 4621186 w 10035679"/>
                <a:gd name="connsiteY5603" fmla="*/ 3893027 h 5893281"/>
                <a:gd name="connsiteX5604" fmla="*/ 4597035 w 10035679"/>
                <a:gd name="connsiteY5604" fmla="*/ 3893027 h 5893281"/>
                <a:gd name="connsiteX5605" fmla="*/ 4574697 w 10035679"/>
                <a:gd name="connsiteY5605" fmla="*/ 3886991 h 5893281"/>
                <a:gd name="connsiteX5606" fmla="*/ 4558396 w 10035679"/>
                <a:gd name="connsiteY5606" fmla="*/ 3882765 h 5893281"/>
                <a:gd name="connsiteX5607" fmla="*/ 4550547 w 10035679"/>
                <a:gd name="connsiteY5607" fmla="*/ 3886991 h 5893281"/>
                <a:gd name="connsiteX5608" fmla="*/ 4544509 w 10035679"/>
                <a:gd name="connsiteY5608" fmla="*/ 3893027 h 5893281"/>
                <a:gd name="connsiteX5609" fmla="*/ 4532435 w 10035679"/>
                <a:gd name="connsiteY5609" fmla="*/ 3897255 h 5893281"/>
                <a:gd name="connsiteX5610" fmla="*/ 4518548 w 10035679"/>
                <a:gd name="connsiteY5610" fmla="*/ 3901481 h 5893281"/>
                <a:gd name="connsiteX5611" fmla="*/ 4498019 w 10035679"/>
                <a:gd name="connsiteY5611" fmla="*/ 3876726 h 5893281"/>
                <a:gd name="connsiteX5612" fmla="*/ 4469643 w 10035679"/>
                <a:gd name="connsiteY5612" fmla="*/ 3862237 h 5893281"/>
                <a:gd name="connsiteX5613" fmla="*/ 4441267 w 10035679"/>
                <a:gd name="connsiteY5613" fmla="*/ 3847746 h 5893281"/>
                <a:gd name="connsiteX5614" fmla="*/ 4412890 w 10035679"/>
                <a:gd name="connsiteY5614" fmla="*/ 3833255 h 5893281"/>
                <a:gd name="connsiteX5615" fmla="*/ 4388741 w 10035679"/>
                <a:gd name="connsiteY5615" fmla="*/ 3814539 h 5893281"/>
                <a:gd name="connsiteX5616" fmla="*/ 4370627 w 10035679"/>
                <a:gd name="connsiteY5616" fmla="*/ 3767447 h 5893281"/>
                <a:gd name="connsiteX5617" fmla="*/ 4350099 w 10035679"/>
                <a:gd name="connsiteY5617" fmla="*/ 3742691 h 5893281"/>
                <a:gd name="connsiteX5618" fmla="*/ 4317498 w 10035679"/>
                <a:gd name="connsiteY5618" fmla="*/ 3717938 h 5893281"/>
                <a:gd name="connsiteX5619" fmla="*/ 4289121 w 10035679"/>
                <a:gd name="connsiteY5619" fmla="*/ 3693184 h 5893281"/>
                <a:gd name="connsiteX5620" fmla="*/ 4271009 w 10035679"/>
                <a:gd name="connsiteY5620" fmla="*/ 3670844 h 5893281"/>
                <a:gd name="connsiteX5621" fmla="*/ 4271009 w 10035679"/>
                <a:gd name="connsiteY5621" fmla="*/ 3623752 h 5893281"/>
                <a:gd name="connsiteX5622" fmla="*/ 4264970 w 10035679"/>
                <a:gd name="connsiteY5622" fmla="*/ 3603223 h 5893281"/>
                <a:gd name="connsiteX5623" fmla="*/ 4266782 w 10035679"/>
                <a:gd name="connsiteY5623" fmla="*/ 3570017 h 5893281"/>
                <a:gd name="connsiteX5624" fmla="*/ 4274631 w 10035679"/>
                <a:gd name="connsiteY5624" fmla="*/ 3541038 h 5893281"/>
                <a:gd name="connsiteX5625" fmla="*/ 4280668 w 10035679"/>
                <a:gd name="connsiteY5625" fmla="*/ 3516282 h 5893281"/>
                <a:gd name="connsiteX5626" fmla="*/ 4284895 w 10035679"/>
                <a:gd name="connsiteY5626" fmla="*/ 3497565 h 5893281"/>
                <a:gd name="connsiteX5627" fmla="*/ 4284895 w 10035679"/>
                <a:gd name="connsiteY5627" fmla="*/ 3468586 h 5893281"/>
                <a:gd name="connsiteX5628" fmla="*/ 4278856 w 10035679"/>
                <a:gd name="connsiteY5628" fmla="*/ 3452284 h 5893281"/>
                <a:gd name="connsiteX5629" fmla="*/ 4266782 w 10035679"/>
                <a:gd name="connsiteY5629" fmla="*/ 3433567 h 5893281"/>
                <a:gd name="connsiteX5630" fmla="*/ 4260744 w 10035679"/>
                <a:gd name="connsiteY5630" fmla="*/ 3419076 h 5893281"/>
                <a:gd name="connsiteX5631" fmla="*/ 4260744 w 10035679"/>
                <a:gd name="connsiteY5631" fmla="*/ 3396738 h 5893281"/>
                <a:gd name="connsiteX5632" fmla="*/ 4266782 w 10035679"/>
                <a:gd name="connsiteY5632" fmla="*/ 3367759 h 5893281"/>
                <a:gd name="connsiteX5633" fmla="*/ 4280668 w 10035679"/>
                <a:gd name="connsiteY5633" fmla="*/ 3336966 h 5893281"/>
                <a:gd name="connsiteX5634" fmla="*/ 4294555 w 10035679"/>
                <a:gd name="connsiteY5634" fmla="*/ 3300138 h 5893281"/>
                <a:gd name="connsiteX5635" fmla="*/ 4308441 w 10035679"/>
                <a:gd name="connsiteY5635" fmla="*/ 3269345 h 5893281"/>
                <a:gd name="connsiteX5636" fmla="*/ 4322329 w 10035679"/>
                <a:gd name="connsiteY5636" fmla="*/ 3242779 h 5893281"/>
                <a:gd name="connsiteX5637" fmla="*/ 4330176 w 10035679"/>
                <a:gd name="connsiteY5637" fmla="*/ 3228290 h 5893281"/>
                <a:gd name="connsiteX5638" fmla="*/ 4354326 w 10035679"/>
                <a:gd name="connsiteY5638" fmla="*/ 3207761 h 5893281"/>
                <a:gd name="connsiteX5639" fmla="*/ 4382702 w 10035679"/>
                <a:gd name="connsiteY5639" fmla="*/ 3189046 h 5893281"/>
                <a:gd name="connsiteX5640" fmla="*/ 4411079 w 10035679"/>
                <a:gd name="connsiteY5640" fmla="*/ 3174555 h 5893281"/>
                <a:gd name="connsiteX5641" fmla="*/ 4439455 w 10035679"/>
                <a:gd name="connsiteY5641" fmla="*/ 3155838 h 5893281"/>
                <a:gd name="connsiteX5642" fmla="*/ 4445492 w 10035679"/>
                <a:gd name="connsiteY5642" fmla="*/ 3139537 h 5893281"/>
                <a:gd name="connsiteX5643" fmla="*/ 4445492 w 10035679"/>
                <a:gd name="connsiteY5643" fmla="*/ 3117199 h 5893281"/>
                <a:gd name="connsiteX5644" fmla="*/ 4443682 w 10035679"/>
                <a:gd name="connsiteY5644" fmla="*/ 3092443 h 5893281"/>
                <a:gd name="connsiteX5645" fmla="*/ 4445492 w 10035679"/>
                <a:gd name="connsiteY5645" fmla="*/ 3071916 h 5893281"/>
                <a:gd name="connsiteX5646" fmla="*/ 4463607 w 10035679"/>
                <a:gd name="connsiteY5646" fmla="*/ 3042936 h 5893281"/>
                <a:gd name="connsiteX5647" fmla="*/ 4487756 w 10035679"/>
                <a:gd name="connsiteY5647" fmla="*/ 3020596 h 5893281"/>
                <a:gd name="connsiteX5648" fmla="*/ 4514322 w 10035679"/>
                <a:gd name="connsiteY5648" fmla="*/ 3000068 h 5893281"/>
                <a:gd name="connsiteX5649" fmla="*/ 4538472 w 10035679"/>
                <a:gd name="connsiteY5649" fmla="*/ 2977730 h 5893281"/>
                <a:gd name="connsiteX5650" fmla="*/ 4558999 w 10035679"/>
                <a:gd name="connsiteY5650" fmla="*/ 2952975 h 5893281"/>
                <a:gd name="connsiteX5651" fmla="*/ 4571074 w 10035679"/>
                <a:gd name="connsiteY5651" fmla="*/ 2919770 h 5893281"/>
                <a:gd name="connsiteX5652" fmla="*/ 4571074 w 10035679"/>
                <a:gd name="connsiteY5652" fmla="*/ 2917957 h 5893281"/>
                <a:gd name="connsiteX5653" fmla="*/ 4566849 w 10035679"/>
                <a:gd name="connsiteY5653" fmla="*/ 2917957 h 5893281"/>
                <a:gd name="connsiteX5654" fmla="*/ 4566849 w 10035679"/>
                <a:gd name="connsiteY5654" fmla="*/ 2913731 h 5893281"/>
                <a:gd name="connsiteX5655" fmla="*/ 4566849 w 10035679"/>
                <a:gd name="connsiteY5655" fmla="*/ 2909505 h 5893281"/>
                <a:gd name="connsiteX5656" fmla="*/ 4562622 w 10035679"/>
                <a:gd name="connsiteY5656" fmla="*/ 2905279 h 5893281"/>
                <a:gd name="connsiteX5657" fmla="*/ 4556584 w 10035679"/>
                <a:gd name="connsiteY5657" fmla="*/ 2903468 h 5893281"/>
                <a:gd name="connsiteX5658" fmla="*/ 4548737 w 10035679"/>
                <a:gd name="connsiteY5658" fmla="*/ 2899242 h 5893281"/>
                <a:gd name="connsiteX5659" fmla="*/ 4542697 w 10035679"/>
                <a:gd name="connsiteY5659" fmla="*/ 2899242 h 5893281"/>
                <a:gd name="connsiteX5660" fmla="*/ 4530622 w 10035679"/>
                <a:gd name="connsiteY5660" fmla="*/ 2895016 h 5893281"/>
                <a:gd name="connsiteX5661" fmla="*/ 4524584 w 10035679"/>
                <a:gd name="connsiteY5661" fmla="*/ 2903468 h 5893281"/>
                <a:gd name="connsiteX5662" fmla="*/ 4516736 w 10035679"/>
                <a:gd name="connsiteY5662" fmla="*/ 2903468 h 5893281"/>
                <a:gd name="connsiteX5663" fmla="*/ 4506471 w 10035679"/>
                <a:gd name="connsiteY5663" fmla="*/ 2905279 h 5893281"/>
                <a:gd name="connsiteX5664" fmla="*/ 4492586 w 10035679"/>
                <a:gd name="connsiteY5664" fmla="*/ 2905279 h 5893281"/>
                <a:gd name="connsiteX5665" fmla="*/ 4492586 w 10035679"/>
                <a:gd name="connsiteY5665" fmla="*/ 2895016 h 5893281"/>
                <a:gd name="connsiteX5666" fmla="*/ 4486550 w 10035679"/>
                <a:gd name="connsiteY5666" fmla="*/ 2895016 h 5893281"/>
                <a:gd name="connsiteX5667" fmla="*/ 4486550 w 10035679"/>
                <a:gd name="connsiteY5667" fmla="*/ 2866035 h 5893281"/>
                <a:gd name="connsiteX5668" fmla="*/ 4482323 w 10035679"/>
                <a:gd name="connsiteY5668" fmla="*/ 2826791 h 5893281"/>
                <a:gd name="connsiteX5669" fmla="*/ 4478094 w 10035679"/>
                <a:gd name="connsiteY5669" fmla="*/ 2779698 h 5893281"/>
                <a:gd name="connsiteX5670" fmla="*/ 4478094 w 10035679"/>
                <a:gd name="connsiteY5670" fmla="*/ 2734417 h 5893281"/>
                <a:gd name="connsiteX5671" fmla="*/ 4478094 w 10035679"/>
                <a:gd name="connsiteY5671" fmla="*/ 2693362 h 5893281"/>
                <a:gd name="connsiteX5672" fmla="*/ 4485945 w 10035679"/>
                <a:gd name="connsiteY5672" fmla="*/ 2668606 h 5893281"/>
                <a:gd name="connsiteX5673" fmla="*/ 4487152 w 10035679"/>
                <a:gd name="connsiteY5673" fmla="*/ 2661362 h 5893281"/>
                <a:gd name="connsiteX5674" fmla="*/ 4491378 w 10035679"/>
                <a:gd name="connsiteY5674" fmla="*/ 2652908 h 5893281"/>
                <a:gd name="connsiteX5675" fmla="*/ 4495605 w 10035679"/>
                <a:gd name="connsiteY5675" fmla="*/ 2651095 h 5893281"/>
                <a:gd name="connsiteX5676" fmla="*/ 4499831 w 10035679"/>
                <a:gd name="connsiteY5676" fmla="*/ 2651095 h 5893281"/>
                <a:gd name="connsiteX5677" fmla="*/ 4505870 w 10035679"/>
                <a:gd name="connsiteY5677" fmla="*/ 2651095 h 5893281"/>
                <a:gd name="connsiteX5678" fmla="*/ 4513719 w 10035679"/>
                <a:gd name="connsiteY5678" fmla="*/ 2646870 h 5893281"/>
                <a:gd name="connsiteX5679" fmla="*/ 4523980 w 10035679"/>
                <a:gd name="connsiteY5679" fmla="*/ 2646870 h 5893281"/>
                <a:gd name="connsiteX5680" fmla="*/ 4552358 w 10035679"/>
                <a:gd name="connsiteY5680" fmla="*/ 2657135 h 5893281"/>
                <a:gd name="connsiteX5681" fmla="*/ 4584960 w 10035679"/>
                <a:gd name="connsiteY5681" fmla="*/ 2665587 h 5893281"/>
                <a:gd name="connsiteX5682" fmla="*/ 4619374 w 10035679"/>
                <a:gd name="connsiteY5682" fmla="*/ 2665587 h 5893281"/>
                <a:gd name="connsiteX5683" fmla="*/ 4653790 w 10035679"/>
                <a:gd name="connsiteY5683" fmla="*/ 2657135 h 5893281"/>
                <a:gd name="connsiteX5684" fmla="*/ 4680355 w 10035679"/>
                <a:gd name="connsiteY5684" fmla="*/ 2646870 h 5893281"/>
                <a:gd name="connsiteX5685" fmla="*/ 4682166 w 10035679"/>
                <a:gd name="connsiteY5685" fmla="*/ 2642645 h 5893281"/>
                <a:gd name="connsiteX5686" fmla="*/ 4682166 w 10035679"/>
                <a:gd name="connsiteY5686" fmla="*/ 2638419 h 5893281"/>
                <a:gd name="connsiteX5687" fmla="*/ 4686391 w 10035679"/>
                <a:gd name="connsiteY5687" fmla="*/ 2638419 h 5893281"/>
                <a:gd name="connsiteX5688" fmla="*/ 4686391 w 10035679"/>
                <a:gd name="connsiteY5688" fmla="*/ 2636609 h 5893281"/>
                <a:gd name="connsiteX5689" fmla="*/ 4686391 w 10035679"/>
                <a:gd name="connsiteY5689" fmla="*/ 2632382 h 5893281"/>
                <a:gd name="connsiteX5690" fmla="*/ 4694241 w 10035679"/>
                <a:gd name="connsiteY5690" fmla="*/ 2603401 h 5893281"/>
                <a:gd name="connsiteX5691" fmla="*/ 4694241 w 10035679"/>
                <a:gd name="connsiteY5691" fmla="*/ 2570196 h 5893281"/>
                <a:gd name="connsiteX5692" fmla="*/ 4690015 w 10035679"/>
                <a:gd name="connsiteY5692" fmla="*/ 2539402 h 5893281"/>
                <a:gd name="connsiteX5693" fmla="*/ 4685790 w 10035679"/>
                <a:gd name="connsiteY5693" fmla="*/ 2502574 h 5893281"/>
                <a:gd name="connsiteX5694" fmla="*/ 4661637 w 10035679"/>
                <a:gd name="connsiteY5694" fmla="*/ 2496535 h 5893281"/>
                <a:gd name="connsiteX5695" fmla="*/ 4637486 w 10035679"/>
                <a:gd name="connsiteY5695" fmla="*/ 2488083 h 5893281"/>
                <a:gd name="connsiteX5696" fmla="*/ 4613337 w 10035679"/>
                <a:gd name="connsiteY5696" fmla="*/ 2473592 h 5893281"/>
                <a:gd name="connsiteX5697" fmla="*/ 4595224 w 10035679"/>
                <a:gd name="connsiteY5697" fmla="*/ 2454877 h 5893281"/>
                <a:gd name="connsiteX5698" fmla="*/ 4601262 w 10035679"/>
                <a:gd name="connsiteY5698" fmla="*/ 2453064 h 5893281"/>
                <a:gd name="connsiteX5699" fmla="*/ 4609111 w 10035679"/>
                <a:gd name="connsiteY5699" fmla="*/ 2448838 h 5893281"/>
                <a:gd name="connsiteX5700" fmla="*/ 4613337 w 10035679"/>
                <a:gd name="connsiteY5700" fmla="*/ 2444612 h 5893281"/>
                <a:gd name="connsiteX5701" fmla="*/ 4619374 w 10035679"/>
                <a:gd name="connsiteY5701" fmla="*/ 2444612 h 5893281"/>
                <a:gd name="connsiteX5702" fmla="*/ 4627225 w 10035679"/>
                <a:gd name="connsiteY5702" fmla="*/ 2440386 h 5893281"/>
                <a:gd name="connsiteX5703" fmla="*/ 4639299 w 10035679"/>
                <a:gd name="connsiteY5703" fmla="*/ 2440386 h 5893281"/>
                <a:gd name="connsiteX5704" fmla="*/ 4647146 w 10035679"/>
                <a:gd name="connsiteY5704" fmla="*/ 2438573 h 5893281"/>
                <a:gd name="connsiteX5705" fmla="*/ 4657412 w 10035679"/>
                <a:gd name="connsiteY5705" fmla="*/ 2434347 h 5893281"/>
                <a:gd name="connsiteX5706" fmla="*/ 4667675 w 10035679"/>
                <a:gd name="connsiteY5706" fmla="*/ 2434347 h 5893281"/>
                <a:gd name="connsiteX5707" fmla="*/ 4679750 w 10035679"/>
                <a:gd name="connsiteY5707" fmla="*/ 2434347 h 5893281"/>
                <a:gd name="connsiteX5708" fmla="*/ 4679750 w 10035679"/>
                <a:gd name="connsiteY5708" fmla="*/ 2395102 h 5893281"/>
                <a:gd name="connsiteX5709" fmla="*/ 4690015 w 10035679"/>
                <a:gd name="connsiteY5709" fmla="*/ 2395102 h 5893281"/>
                <a:gd name="connsiteX5710" fmla="*/ 4700279 w 10035679"/>
                <a:gd name="connsiteY5710" fmla="*/ 2396915 h 5893281"/>
                <a:gd name="connsiteX5711" fmla="*/ 4704506 w 10035679"/>
                <a:gd name="connsiteY5711" fmla="*/ 2401141 h 5893281"/>
                <a:gd name="connsiteX5712" fmla="*/ 4710542 w 10035679"/>
                <a:gd name="connsiteY5712" fmla="*/ 2401141 h 5893281"/>
                <a:gd name="connsiteX5713" fmla="*/ 4718393 w 10035679"/>
                <a:gd name="connsiteY5713" fmla="*/ 2405367 h 5893281"/>
                <a:gd name="connsiteX5714" fmla="*/ 4724429 w 10035679"/>
                <a:gd name="connsiteY5714" fmla="*/ 2409593 h 5893281"/>
                <a:gd name="connsiteX5715" fmla="*/ 4732278 w 10035679"/>
                <a:gd name="connsiteY5715" fmla="*/ 2401141 h 5893281"/>
                <a:gd name="connsiteX5716" fmla="*/ 4742542 w 10035679"/>
                <a:gd name="connsiteY5716" fmla="*/ 2396915 h 5893281"/>
                <a:gd name="connsiteX5717" fmla="*/ 4750388 w 10035679"/>
                <a:gd name="connsiteY5717" fmla="*/ 2395102 h 5893281"/>
                <a:gd name="connsiteX5718" fmla="*/ 4760656 w 10035679"/>
                <a:gd name="connsiteY5718" fmla="*/ 2390876 h 5893281"/>
                <a:gd name="connsiteX5719" fmla="*/ 4764881 w 10035679"/>
                <a:gd name="connsiteY5719" fmla="*/ 2386649 h 5893281"/>
                <a:gd name="connsiteX5720" fmla="*/ 4766692 w 10035679"/>
                <a:gd name="connsiteY5720" fmla="*/ 2380613 h 5893281"/>
                <a:gd name="connsiteX5721" fmla="*/ 4766692 w 10035679"/>
                <a:gd name="connsiteY5721" fmla="*/ 2372160 h 5893281"/>
                <a:gd name="connsiteX5722" fmla="*/ 4766692 w 10035679"/>
                <a:gd name="connsiteY5722" fmla="*/ 2366123 h 5893281"/>
                <a:gd name="connsiteX5723" fmla="*/ 4766692 w 10035679"/>
                <a:gd name="connsiteY5723" fmla="*/ 2357673 h 5893281"/>
                <a:gd name="connsiteX5724" fmla="*/ 4770919 w 10035679"/>
                <a:gd name="connsiteY5724" fmla="*/ 2351634 h 5893281"/>
                <a:gd name="connsiteX5725" fmla="*/ 4775145 w 10035679"/>
                <a:gd name="connsiteY5725" fmla="*/ 2343182 h 5893281"/>
                <a:gd name="connsiteX5726" fmla="*/ 4842162 w 10035679"/>
                <a:gd name="connsiteY5726" fmla="*/ 2322656 h 5893281"/>
                <a:gd name="connsiteX5727" fmla="*/ 4856048 w 10035679"/>
                <a:gd name="connsiteY5727" fmla="*/ 2300318 h 5893281"/>
                <a:gd name="connsiteX5728" fmla="*/ 4860276 w 10035679"/>
                <a:gd name="connsiteY5728" fmla="*/ 2279788 h 5893281"/>
                <a:gd name="connsiteX5729" fmla="*/ 4870539 w 10035679"/>
                <a:gd name="connsiteY5729" fmla="*/ 2257447 h 5893281"/>
                <a:gd name="connsiteX5730" fmla="*/ 4891066 w 10035679"/>
                <a:gd name="connsiteY5730" fmla="*/ 2242955 h 5893281"/>
                <a:gd name="connsiteX5731" fmla="*/ 4917632 w 10035679"/>
                <a:gd name="connsiteY5731" fmla="*/ 2232692 h 5893281"/>
                <a:gd name="connsiteX5732" fmla="*/ 4947819 w 10035679"/>
                <a:gd name="connsiteY5732" fmla="*/ 2222429 h 5893281"/>
                <a:gd name="connsiteX5733" fmla="*/ 4976196 w 10035679"/>
                <a:gd name="connsiteY5733" fmla="*/ 2212165 h 5893281"/>
                <a:gd name="connsiteX5734" fmla="*/ 4980423 w 10035679"/>
                <a:gd name="connsiteY5734" fmla="*/ 2207940 h 5893281"/>
                <a:gd name="connsiteX5735" fmla="*/ 4980423 w 10035679"/>
                <a:gd name="connsiteY5735" fmla="*/ 2203714 h 5893281"/>
                <a:gd name="connsiteX5736" fmla="*/ 4980423 w 10035679"/>
                <a:gd name="connsiteY5736" fmla="*/ 2199488 h 5893281"/>
                <a:gd name="connsiteX5737" fmla="*/ 4984649 w 10035679"/>
                <a:gd name="connsiteY5737" fmla="*/ 2197677 h 5893281"/>
                <a:gd name="connsiteX5738" fmla="*/ 4970762 w 10035679"/>
                <a:gd name="connsiteY5738" fmla="*/ 2160847 h 5893281"/>
                <a:gd name="connsiteX5739" fmla="*/ 4962913 w 10035679"/>
                <a:gd name="connsiteY5739" fmla="*/ 2117379 h 5893281"/>
                <a:gd name="connsiteX5740" fmla="*/ 4962913 w 10035679"/>
                <a:gd name="connsiteY5740" fmla="*/ 2078135 h 5893281"/>
                <a:gd name="connsiteX5741" fmla="*/ 4961103 w 10035679"/>
                <a:gd name="connsiteY5741" fmla="*/ 2044930 h 5893281"/>
                <a:gd name="connsiteX5742" fmla="*/ 4991290 w 10035679"/>
                <a:gd name="connsiteY5742" fmla="*/ 2043117 h 5893281"/>
                <a:gd name="connsiteX5743" fmla="*/ 5013630 w 10035679"/>
                <a:gd name="connsiteY5743" fmla="*/ 2034665 h 5893281"/>
                <a:gd name="connsiteX5744" fmla="*/ 5037776 w 10035679"/>
                <a:gd name="connsiteY5744" fmla="*/ 2028629 h 5893281"/>
                <a:gd name="connsiteX5745" fmla="*/ 5037776 w 10035679"/>
                <a:gd name="connsiteY5745" fmla="*/ 2044930 h 5893281"/>
                <a:gd name="connsiteX5746" fmla="*/ 5033550 w 10035679"/>
                <a:gd name="connsiteY5746" fmla="*/ 2059420 h 5893281"/>
                <a:gd name="connsiteX5747" fmla="*/ 5029322 w 10035679"/>
                <a:gd name="connsiteY5747" fmla="*/ 2085984 h 5893281"/>
                <a:gd name="connsiteX5748" fmla="*/ 5027512 w 10035679"/>
                <a:gd name="connsiteY5748" fmla="*/ 2121003 h 5893281"/>
                <a:gd name="connsiteX5749" fmla="*/ 5023286 w 10035679"/>
                <a:gd name="connsiteY5749" fmla="*/ 2154208 h 5893281"/>
                <a:gd name="connsiteX5750" fmla="*/ 5023286 w 10035679"/>
                <a:gd name="connsiteY5750" fmla="*/ 2178960 h 5893281"/>
                <a:gd name="connsiteX5751" fmla="*/ 5033550 w 10035679"/>
                <a:gd name="connsiteY5751" fmla="*/ 2184996 h 5893281"/>
                <a:gd name="connsiteX5752" fmla="*/ 5041398 w 10035679"/>
                <a:gd name="connsiteY5752" fmla="*/ 2189223 h 5893281"/>
                <a:gd name="connsiteX5753" fmla="*/ 5043210 w 10035679"/>
                <a:gd name="connsiteY5753" fmla="*/ 2193449 h 5893281"/>
                <a:gd name="connsiteX5754" fmla="*/ 5051057 w 10035679"/>
                <a:gd name="connsiteY5754" fmla="*/ 2197677 h 5893281"/>
                <a:gd name="connsiteX5755" fmla="*/ 5061308 w 10035679"/>
                <a:gd name="connsiteY5755" fmla="*/ 2203714 h 5893281"/>
                <a:gd name="connsiteX5756" fmla="*/ 5083648 w 10035679"/>
                <a:gd name="connsiteY5756" fmla="*/ 2193449 h 5893281"/>
                <a:gd name="connsiteX5757" fmla="*/ 5099345 w 10035679"/>
                <a:gd name="connsiteY5757" fmla="*/ 2193449 h 5893281"/>
                <a:gd name="connsiteX5758" fmla="*/ 5109610 w 10035679"/>
                <a:gd name="connsiteY5758" fmla="*/ 2199488 h 5893281"/>
                <a:gd name="connsiteX5759" fmla="*/ 5123496 w 10035679"/>
                <a:gd name="connsiteY5759" fmla="*/ 2211562 h 5893281"/>
                <a:gd name="connsiteX5760" fmla="*/ 5141608 w 10035679"/>
                <a:gd name="connsiteY5760" fmla="*/ 2211562 h 5893281"/>
                <a:gd name="connsiteX5761" fmla="*/ 5162135 w 10035679"/>
                <a:gd name="connsiteY5761" fmla="*/ 2203111 h 5893281"/>
                <a:gd name="connsiteX5762" fmla="*/ 5180249 w 10035679"/>
                <a:gd name="connsiteY5762" fmla="*/ 2192846 h 5893281"/>
                <a:gd name="connsiteX5763" fmla="*/ 5190512 w 10035679"/>
                <a:gd name="connsiteY5763" fmla="*/ 2182580 h 5893281"/>
                <a:gd name="connsiteX5764" fmla="*/ 5204400 w 10035679"/>
                <a:gd name="connsiteY5764" fmla="*/ 2174128 h 5893281"/>
                <a:gd name="connsiteX5765" fmla="*/ 5222512 w 10035679"/>
                <a:gd name="connsiteY5765" fmla="*/ 2168092 h 5893281"/>
                <a:gd name="connsiteX5766" fmla="*/ 5250889 w 10035679"/>
                <a:gd name="connsiteY5766" fmla="*/ 2169902 h 5893281"/>
                <a:gd name="connsiteX5767" fmla="*/ 5289528 w 10035679"/>
                <a:gd name="connsiteY5767" fmla="*/ 2178354 h 5893281"/>
                <a:gd name="connsiteX5768" fmla="*/ 5293756 w 10035679"/>
                <a:gd name="connsiteY5768" fmla="*/ 2168092 h 5893281"/>
                <a:gd name="connsiteX5769" fmla="*/ 5295567 w 10035679"/>
                <a:gd name="connsiteY5769" fmla="*/ 2163866 h 5893281"/>
                <a:gd name="connsiteX5770" fmla="*/ 5303416 w 10035679"/>
                <a:gd name="connsiteY5770" fmla="*/ 2155413 h 5893281"/>
                <a:gd name="connsiteX5771" fmla="*/ 5309453 w 10035679"/>
                <a:gd name="connsiteY5771" fmla="*/ 2153605 h 5893281"/>
                <a:gd name="connsiteX5772" fmla="*/ 5317302 w 10035679"/>
                <a:gd name="connsiteY5772" fmla="*/ 2153605 h 5893281"/>
                <a:gd name="connsiteX5773" fmla="*/ 5327567 w 10035679"/>
                <a:gd name="connsiteY5773" fmla="*/ 2149379 h 5893281"/>
                <a:gd name="connsiteX5774" fmla="*/ 5327567 w 10035679"/>
                <a:gd name="connsiteY5774" fmla="*/ 2087796 h 5893281"/>
                <a:gd name="connsiteX5775" fmla="*/ 5335414 w 10035679"/>
                <a:gd name="connsiteY5775" fmla="*/ 2038288 h 5893281"/>
                <a:gd name="connsiteX5776" fmla="*/ 5341453 w 10035679"/>
                <a:gd name="connsiteY5776" fmla="*/ 2029837 h 5893281"/>
                <a:gd name="connsiteX5777" fmla="*/ 5349302 w 10035679"/>
                <a:gd name="connsiteY5777" fmla="*/ 2028024 h 5893281"/>
                <a:gd name="connsiteX5778" fmla="*/ 5355339 w 10035679"/>
                <a:gd name="connsiteY5778" fmla="*/ 2019571 h 5893281"/>
                <a:gd name="connsiteX5779" fmla="*/ 5363188 w 10035679"/>
                <a:gd name="connsiteY5779" fmla="*/ 2015345 h 5893281"/>
                <a:gd name="connsiteX5780" fmla="*/ 5373453 w 10035679"/>
                <a:gd name="connsiteY5780" fmla="*/ 2013534 h 5893281"/>
                <a:gd name="connsiteX5781" fmla="*/ 5373453 w 10035679"/>
                <a:gd name="connsiteY5781" fmla="*/ 2019571 h 5893281"/>
                <a:gd name="connsiteX5782" fmla="*/ 5379489 w 10035679"/>
                <a:gd name="connsiteY5782" fmla="*/ 2028024 h 5893281"/>
                <a:gd name="connsiteX5783" fmla="*/ 5383715 w 10035679"/>
                <a:gd name="connsiteY5783" fmla="*/ 2034062 h 5893281"/>
                <a:gd name="connsiteX5784" fmla="*/ 5387942 w 10035679"/>
                <a:gd name="connsiteY5784" fmla="*/ 2042514 h 5893281"/>
                <a:gd name="connsiteX5785" fmla="*/ 5392168 w 10035679"/>
                <a:gd name="connsiteY5785" fmla="*/ 2044325 h 5893281"/>
                <a:gd name="connsiteX5786" fmla="*/ 5402432 w 10035679"/>
                <a:gd name="connsiteY5786" fmla="*/ 2048551 h 5893281"/>
                <a:gd name="connsiteX5787" fmla="*/ 5412697 w 10035679"/>
                <a:gd name="connsiteY5787" fmla="*/ 2052779 h 5893281"/>
                <a:gd name="connsiteX5788" fmla="*/ 5408469 w 10035679"/>
                <a:gd name="connsiteY5788" fmla="*/ 2019571 h 5893281"/>
                <a:gd name="connsiteX5789" fmla="*/ 5406658 w 10035679"/>
                <a:gd name="connsiteY5789" fmla="*/ 1999044 h 5893281"/>
                <a:gd name="connsiteX5790" fmla="*/ 5398809 w 10035679"/>
                <a:gd name="connsiteY5790" fmla="*/ 1984553 h 5893281"/>
                <a:gd name="connsiteX5791" fmla="*/ 5394583 w 10035679"/>
                <a:gd name="connsiteY5791" fmla="*/ 1965838 h 5893281"/>
                <a:gd name="connsiteX5792" fmla="*/ 5388546 w 10035679"/>
                <a:gd name="connsiteY5792" fmla="*/ 1932630 h 5893281"/>
                <a:gd name="connsiteX5793" fmla="*/ 5406658 w 10035679"/>
                <a:gd name="connsiteY5793" fmla="*/ 1930820 h 5893281"/>
                <a:gd name="connsiteX5794" fmla="*/ 5418734 w 10035679"/>
                <a:gd name="connsiteY5794" fmla="*/ 1922366 h 5893281"/>
                <a:gd name="connsiteX5795" fmla="*/ 5430809 w 10035679"/>
                <a:gd name="connsiteY5795" fmla="*/ 1916330 h 5893281"/>
                <a:gd name="connsiteX5796" fmla="*/ 5444695 w 10035679"/>
                <a:gd name="connsiteY5796" fmla="*/ 1907877 h 5893281"/>
                <a:gd name="connsiteX5797" fmla="*/ 5468846 w 10035679"/>
                <a:gd name="connsiteY5797" fmla="*/ 1907877 h 5893281"/>
                <a:gd name="connsiteX5798" fmla="*/ 5492996 w 10035679"/>
                <a:gd name="connsiteY5798" fmla="*/ 1912104 h 5893281"/>
                <a:gd name="connsiteX5799" fmla="*/ 5511109 w 10035679"/>
                <a:gd name="connsiteY5799" fmla="*/ 1916330 h 5893281"/>
                <a:gd name="connsiteX5800" fmla="*/ 5529221 w 10035679"/>
                <a:gd name="connsiteY5800" fmla="*/ 1907877 h 5893281"/>
                <a:gd name="connsiteX5801" fmla="*/ 5543108 w 10035679"/>
                <a:gd name="connsiteY5801" fmla="*/ 1887349 h 5893281"/>
                <a:gd name="connsiteX5802" fmla="*/ 5531033 w 10035679"/>
                <a:gd name="connsiteY5802" fmla="*/ 1883123 h 5893281"/>
                <a:gd name="connsiteX5803" fmla="*/ 5520768 w 10035679"/>
                <a:gd name="connsiteY5803" fmla="*/ 1878896 h 5893281"/>
                <a:gd name="connsiteX5804" fmla="*/ 5514732 w 10035679"/>
                <a:gd name="connsiteY5804" fmla="*/ 1874670 h 5893281"/>
                <a:gd name="connsiteX5805" fmla="*/ 5502656 w 10035679"/>
                <a:gd name="connsiteY5805" fmla="*/ 1872860 h 5893281"/>
                <a:gd name="connsiteX5806" fmla="*/ 5488770 w 10035679"/>
                <a:gd name="connsiteY5806" fmla="*/ 1872860 h 5893281"/>
                <a:gd name="connsiteX5807" fmla="*/ 5454355 w 10035679"/>
                <a:gd name="connsiteY5807" fmla="*/ 1889161 h 5893281"/>
                <a:gd name="connsiteX5808" fmla="*/ 5415715 w 10035679"/>
                <a:gd name="connsiteY5808" fmla="*/ 1901236 h 5893281"/>
                <a:gd name="connsiteX5809" fmla="*/ 5373453 w 10035679"/>
                <a:gd name="connsiteY5809" fmla="*/ 1907273 h 5893281"/>
                <a:gd name="connsiteX5810" fmla="*/ 5365603 w 10035679"/>
                <a:gd name="connsiteY5810" fmla="*/ 1888556 h 5893281"/>
                <a:gd name="connsiteX5811" fmla="*/ 5355339 w 10035679"/>
                <a:gd name="connsiteY5811" fmla="*/ 1874067 h 5893281"/>
                <a:gd name="connsiteX5812" fmla="*/ 5345076 w 10035679"/>
                <a:gd name="connsiteY5812" fmla="*/ 1859576 h 5893281"/>
                <a:gd name="connsiteX5813" fmla="*/ 5337227 w 10035679"/>
                <a:gd name="connsiteY5813" fmla="*/ 1843274 h 5893281"/>
                <a:gd name="connsiteX5814" fmla="*/ 5335414 w 10035679"/>
                <a:gd name="connsiteY5814" fmla="*/ 1814292 h 5893281"/>
                <a:gd name="connsiteX5815" fmla="*/ 5337227 w 10035679"/>
                <a:gd name="connsiteY5815" fmla="*/ 1791953 h 5893281"/>
                <a:gd name="connsiteX5816" fmla="*/ 5335414 w 10035679"/>
                <a:gd name="connsiteY5816" fmla="*/ 1767199 h 5893281"/>
                <a:gd name="connsiteX5817" fmla="*/ 5331188 w 10035679"/>
                <a:gd name="connsiteY5817" fmla="*/ 1738217 h 5893281"/>
                <a:gd name="connsiteX5818" fmla="*/ 5335414 w 10035679"/>
                <a:gd name="connsiteY5818" fmla="*/ 1713464 h 5893281"/>
                <a:gd name="connsiteX5819" fmla="*/ 5351717 w 10035679"/>
                <a:gd name="connsiteY5819" fmla="*/ 1676636 h 5893281"/>
                <a:gd name="connsiteX5820" fmla="*/ 5380092 w 10035679"/>
                <a:gd name="connsiteY5820" fmla="*/ 1651883 h 5893281"/>
                <a:gd name="connsiteX5821" fmla="*/ 5408469 w 10035679"/>
                <a:gd name="connsiteY5821" fmla="*/ 1622902 h 5893281"/>
                <a:gd name="connsiteX5822" fmla="*/ 5432620 w 10035679"/>
                <a:gd name="connsiteY5822" fmla="*/ 1593923 h 5893281"/>
                <a:gd name="connsiteX5823" fmla="*/ 5450734 w 10035679"/>
                <a:gd name="connsiteY5823" fmla="*/ 1560716 h 5893281"/>
                <a:gd name="connsiteX5824" fmla="*/ 5440469 w 10035679"/>
                <a:gd name="connsiteY5824" fmla="*/ 1550453 h 5893281"/>
                <a:gd name="connsiteX5825" fmla="*/ 5430206 w 10035679"/>
                <a:gd name="connsiteY5825" fmla="*/ 1540189 h 5893281"/>
                <a:gd name="connsiteX5826" fmla="*/ 5418131 w 10035679"/>
                <a:gd name="connsiteY5826" fmla="*/ 1529924 h 5893281"/>
                <a:gd name="connsiteX5827" fmla="*/ 5391565 w 10035679"/>
                <a:gd name="connsiteY5827" fmla="*/ 1534152 h 5893281"/>
                <a:gd name="connsiteX5828" fmla="*/ 5358962 w 10035679"/>
                <a:gd name="connsiteY5828" fmla="*/ 1535962 h 5893281"/>
                <a:gd name="connsiteX5829" fmla="*/ 5348697 w 10035679"/>
                <a:gd name="connsiteY5829" fmla="*/ 1587281 h 5893281"/>
                <a:gd name="connsiteX5830" fmla="*/ 5330585 w 10035679"/>
                <a:gd name="connsiteY5830" fmla="*/ 1626525 h 5893281"/>
                <a:gd name="connsiteX5831" fmla="*/ 5306434 w 10035679"/>
                <a:gd name="connsiteY5831" fmla="*/ 1659730 h 5893281"/>
                <a:gd name="connsiteX5832" fmla="*/ 5278058 w 10035679"/>
                <a:gd name="connsiteY5832" fmla="*/ 1690521 h 5893281"/>
                <a:gd name="connsiteX5833" fmla="*/ 5251492 w 10035679"/>
                <a:gd name="connsiteY5833" fmla="*/ 1727350 h 5893281"/>
                <a:gd name="connsiteX5834" fmla="*/ 5235190 w 10035679"/>
                <a:gd name="connsiteY5834" fmla="*/ 1770821 h 5893281"/>
                <a:gd name="connsiteX5835" fmla="*/ 5223115 w 10035679"/>
                <a:gd name="connsiteY5835" fmla="*/ 1820331 h 5893281"/>
                <a:gd name="connsiteX5836" fmla="*/ 5245455 w 10035679"/>
                <a:gd name="connsiteY5836" fmla="*/ 1839048 h 5893281"/>
                <a:gd name="connsiteX5837" fmla="*/ 5265982 w 10035679"/>
                <a:gd name="connsiteY5837" fmla="*/ 1859576 h 5893281"/>
                <a:gd name="connsiteX5838" fmla="*/ 5279868 w 10035679"/>
                <a:gd name="connsiteY5838" fmla="*/ 1886143 h 5893281"/>
                <a:gd name="connsiteX5839" fmla="*/ 5287718 w 10035679"/>
                <a:gd name="connsiteY5839" fmla="*/ 1916933 h 5893281"/>
                <a:gd name="connsiteX5840" fmla="*/ 5277455 w 10035679"/>
                <a:gd name="connsiteY5840" fmla="*/ 1921159 h 5893281"/>
                <a:gd name="connsiteX5841" fmla="*/ 5273229 w 10035679"/>
                <a:gd name="connsiteY5841" fmla="*/ 1925385 h 5893281"/>
                <a:gd name="connsiteX5842" fmla="*/ 5269001 w 10035679"/>
                <a:gd name="connsiteY5842" fmla="*/ 1929612 h 5893281"/>
                <a:gd name="connsiteX5843" fmla="*/ 5269001 w 10035679"/>
                <a:gd name="connsiteY5843" fmla="*/ 1931422 h 5893281"/>
                <a:gd name="connsiteX5844" fmla="*/ 5264775 w 10035679"/>
                <a:gd name="connsiteY5844" fmla="*/ 1935649 h 5893281"/>
                <a:gd name="connsiteX5845" fmla="*/ 5264775 w 10035679"/>
                <a:gd name="connsiteY5845" fmla="*/ 1944102 h 5893281"/>
                <a:gd name="connsiteX5846" fmla="*/ 5262964 w 10035679"/>
                <a:gd name="connsiteY5846" fmla="*/ 1945915 h 5893281"/>
                <a:gd name="connsiteX5847" fmla="*/ 5216475 w 10035679"/>
                <a:gd name="connsiteY5847" fmla="*/ 1964631 h 5893281"/>
                <a:gd name="connsiteX5848" fmla="*/ 5210437 w 10035679"/>
                <a:gd name="connsiteY5848" fmla="*/ 2008101 h 5893281"/>
                <a:gd name="connsiteX5849" fmla="*/ 5196551 w 10035679"/>
                <a:gd name="connsiteY5849" fmla="*/ 2041306 h 5893281"/>
                <a:gd name="connsiteX5850" fmla="*/ 5182665 w 10035679"/>
                <a:gd name="connsiteY5850" fmla="*/ 2066060 h 5893281"/>
                <a:gd name="connsiteX5851" fmla="*/ 5160325 w 10035679"/>
                <a:gd name="connsiteY5851" fmla="*/ 2086589 h 5893281"/>
                <a:gd name="connsiteX5852" fmla="*/ 5142212 w 10035679"/>
                <a:gd name="connsiteY5852" fmla="*/ 2108928 h 5893281"/>
                <a:gd name="connsiteX5853" fmla="*/ 5125911 w 10035679"/>
                <a:gd name="connsiteY5853" fmla="*/ 2137907 h 5893281"/>
                <a:gd name="connsiteX5854" fmla="*/ 5113836 w 10035679"/>
                <a:gd name="connsiteY5854" fmla="*/ 2137907 h 5893281"/>
                <a:gd name="connsiteX5855" fmla="*/ 5113836 w 10035679"/>
                <a:gd name="connsiteY5855" fmla="*/ 2129455 h 5893281"/>
                <a:gd name="connsiteX5856" fmla="*/ 5085459 w 10035679"/>
                <a:gd name="connsiteY5856" fmla="*/ 2090210 h 5893281"/>
                <a:gd name="connsiteX5857" fmla="*/ 5069158 w 10035679"/>
                <a:gd name="connsiteY5857" fmla="*/ 2046740 h 5893281"/>
                <a:gd name="connsiteX5858" fmla="*/ 5057082 w 10035679"/>
                <a:gd name="connsiteY5858" fmla="*/ 1999647 h 5893281"/>
                <a:gd name="connsiteX5859" fmla="*/ 5036569 w 10035679"/>
                <a:gd name="connsiteY5859" fmla="*/ 1945915 h 5893281"/>
                <a:gd name="connsiteX5860" fmla="*/ 5008196 w 10035679"/>
                <a:gd name="connsiteY5860" fmla="*/ 1960405 h 5893281"/>
                <a:gd name="connsiteX5861" fmla="*/ 4990082 w 10035679"/>
                <a:gd name="connsiteY5861" fmla="*/ 1979118 h 5893281"/>
                <a:gd name="connsiteX5862" fmla="*/ 4969555 w 10035679"/>
                <a:gd name="connsiteY5862" fmla="*/ 1993610 h 5893281"/>
                <a:gd name="connsiteX5863" fmla="*/ 4947216 w 10035679"/>
                <a:gd name="connsiteY5863" fmla="*/ 2003873 h 5893281"/>
                <a:gd name="connsiteX5864" fmla="*/ 4912801 w 10035679"/>
                <a:gd name="connsiteY5864" fmla="*/ 2012327 h 5893281"/>
                <a:gd name="connsiteX5865" fmla="*/ 4908576 w 10035679"/>
                <a:gd name="connsiteY5865" fmla="*/ 2008101 h 5893281"/>
                <a:gd name="connsiteX5866" fmla="*/ 4904349 w 10035679"/>
                <a:gd name="connsiteY5866" fmla="*/ 2008101 h 5893281"/>
                <a:gd name="connsiteX5867" fmla="*/ 4902538 w 10035679"/>
                <a:gd name="connsiteY5867" fmla="*/ 2008101 h 5893281"/>
                <a:gd name="connsiteX5868" fmla="*/ 4898313 w 10035679"/>
                <a:gd name="connsiteY5868" fmla="*/ 2003873 h 5893281"/>
                <a:gd name="connsiteX5869" fmla="*/ 4890463 w 10035679"/>
                <a:gd name="connsiteY5869" fmla="*/ 2003873 h 5893281"/>
                <a:gd name="connsiteX5870" fmla="*/ 4888652 w 10035679"/>
                <a:gd name="connsiteY5870" fmla="*/ 1960405 h 5893281"/>
                <a:gd name="connsiteX5871" fmla="*/ 4884425 w 10035679"/>
                <a:gd name="connsiteY5871" fmla="*/ 1925385 h 5893281"/>
                <a:gd name="connsiteX5872" fmla="*/ 4876577 w 10035679"/>
                <a:gd name="connsiteY5872" fmla="*/ 1896405 h 5893281"/>
                <a:gd name="connsiteX5873" fmla="*/ 4870539 w 10035679"/>
                <a:gd name="connsiteY5873" fmla="*/ 1863200 h 5893281"/>
                <a:gd name="connsiteX5874" fmla="*/ 4866313 w 10035679"/>
                <a:gd name="connsiteY5874" fmla="*/ 1819726 h 5893281"/>
                <a:gd name="connsiteX5875" fmla="*/ 4884425 w 10035679"/>
                <a:gd name="connsiteY5875" fmla="*/ 1801011 h 5893281"/>
                <a:gd name="connsiteX5876" fmla="*/ 4890463 w 10035679"/>
                <a:gd name="connsiteY5876" fmla="*/ 1784709 h 5893281"/>
                <a:gd name="connsiteX5877" fmla="*/ 4894689 w 10035679"/>
                <a:gd name="connsiteY5877" fmla="*/ 1762368 h 5893281"/>
                <a:gd name="connsiteX5878" fmla="*/ 4904954 w 10035679"/>
                <a:gd name="connsiteY5878" fmla="*/ 1733388 h 5893281"/>
                <a:gd name="connsiteX5879" fmla="*/ 4912801 w 10035679"/>
                <a:gd name="connsiteY5879" fmla="*/ 1727350 h 5893281"/>
                <a:gd name="connsiteX5880" fmla="*/ 4923066 w 10035679"/>
                <a:gd name="connsiteY5880" fmla="*/ 1717087 h 5893281"/>
                <a:gd name="connsiteX5881" fmla="*/ 4933329 w 10035679"/>
                <a:gd name="connsiteY5881" fmla="*/ 1705012 h 5893281"/>
                <a:gd name="connsiteX5882" fmla="*/ 4945404 w 10035679"/>
                <a:gd name="connsiteY5882" fmla="*/ 1694748 h 5893281"/>
                <a:gd name="connsiteX5883" fmla="*/ 4951443 w 10035679"/>
                <a:gd name="connsiteY5883" fmla="*/ 1698974 h 5893281"/>
                <a:gd name="connsiteX5884" fmla="*/ 4955669 w 10035679"/>
                <a:gd name="connsiteY5884" fmla="*/ 1703200 h 5893281"/>
                <a:gd name="connsiteX5885" fmla="*/ 4959895 w 10035679"/>
                <a:gd name="connsiteY5885" fmla="*/ 1705012 h 5893281"/>
                <a:gd name="connsiteX5886" fmla="*/ 4961706 w 10035679"/>
                <a:gd name="connsiteY5886" fmla="*/ 1709238 h 5893281"/>
                <a:gd name="connsiteX5887" fmla="*/ 4969555 w 10035679"/>
                <a:gd name="connsiteY5887" fmla="*/ 1703200 h 5893281"/>
                <a:gd name="connsiteX5888" fmla="*/ 4973781 w 10035679"/>
                <a:gd name="connsiteY5888" fmla="*/ 1694748 h 5893281"/>
                <a:gd name="connsiteX5889" fmla="*/ 4975593 w 10035679"/>
                <a:gd name="connsiteY5889" fmla="*/ 1688711 h 5893281"/>
                <a:gd name="connsiteX5890" fmla="*/ 4979820 w 10035679"/>
                <a:gd name="connsiteY5890" fmla="*/ 1676636 h 5893281"/>
                <a:gd name="connsiteX5891" fmla="*/ 4984046 w 10035679"/>
                <a:gd name="connsiteY5891" fmla="*/ 1670597 h 5893281"/>
                <a:gd name="connsiteX5892" fmla="*/ 5008196 w 10035679"/>
                <a:gd name="connsiteY5892" fmla="*/ 1656109 h 5893281"/>
                <a:gd name="connsiteX5893" fmla="*/ 5028719 w 10035679"/>
                <a:gd name="connsiteY5893" fmla="*/ 1647655 h 5893281"/>
                <a:gd name="connsiteX5894" fmla="*/ 5046832 w 10035679"/>
                <a:gd name="connsiteY5894" fmla="*/ 1631354 h 5893281"/>
                <a:gd name="connsiteX5895" fmla="*/ 5040795 w 10035679"/>
                <a:gd name="connsiteY5895" fmla="*/ 1627128 h 5893281"/>
                <a:gd name="connsiteX5896" fmla="*/ 5036569 w 10035679"/>
                <a:gd name="connsiteY5896" fmla="*/ 1627128 h 5893281"/>
                <a:gd name="connsiteX5897" fmla="*/ 5032343 w 10035679"/>
                <a:gd name="connsiteY5897" fmla="*/ 1627128 h 5893281"/>
                <a:gd name="connsiteX5898" fmla="*/ 5032343 w 10035679"/>
                <a:gd name="connsiteY5898" fmla="*/ 1622902 h 5893281"/>
                <a:gd name="connsiteX5899" fmla="*/ 5032343 w 10035679"/>
                <a:gd name="connsiteY5899" fmla="*/ 1616865 h 5893281"/>
                <a:gd name="connsiteX5900" fmla="*/ 5028116 w 10035679"/>
                <a:gd name="connsiteY5900" fmla="*/ 1608411 h 5893281"/>
                <a:gd name="connsiteX5901" fmla="*/ 5054680 w 10035679"/>
                <a:gd name="connsiteY5901" fmla="*/ 1575206 h 5893281"/>
                <a:gd name="connsiteX5902" fmla="*/ 5078817 w 10035679"/>
                <a:gd name="connsiteY5902" fmla="*/ 1535962 h 5893281"/>
                <a:gd name="connsiteX5903" fmla="*/ 5099345 w 10035679"/>
                <a:gd name="connsiteY5903" fmla="*/ 1490682 h 5893281"/>
                <a:gd name="connsiteX5904" fmla="*/ 5121685 w 10035679"/>
                <a:gd name="connsiteY5904" fmla="*/ 1443587 h 5893281"/>
                <a:gd name="connsiteX5905" fmla="*/ 5142212 w 10035679"/>
                <a:gd name="connsiteY5905" fmla="*/ 1396493 h 5893281"/>
                <a:gd name="connsiteX5906" fmla="*/ 5168777 w 10035679"/>
                <a:gd name="connsiteY5906" fmla="*/ 1353022 h 5893281"/>
                <a:gd name="connsiteX5907" fmla="*/ 5192927 w 10035679"/>
                <a:gd name="connsiteY5907" fmla="*/ 1324042 h 5893281"/>
                <a:gd name="connsiteX5908" fmla="*/ 5223115 w 10035679"/>
                <a:gd name="connsiteY5908" fmla="*/ 1307739 h 5893281"/>
                <a:gd name="connsiteX5909" fmla="*/ 5223115 w 10035679"/>
                <a:gd name="connsiteY5909" fmla="*/ 1278760 h 5893281"/>
                <a:gd name="connsiteX5910" fmla="*/ 5255720 w 10035679"/>
                <a:gd name="connsiteY5910" fmla="*/ 1278760 h 5893281"/>
                <a:gd name="connsiteX5911" fmla="*/ 5273832 w 10035679"/>
                <a:gd name="connsiteY5911" fmla="*/ 1245553 h 5893281"/>
                <a:gd name="connsiteX5912" fmla="*/ 5302208 w 10035679"/>
                <a:gd name="connsiteY5912" fmla="*/ 1223214 h 5893281"/>
                <a:gd name="connsiteX5913" fmla="*/ 5340848 w 10035679"/>
                <a:gd name="connsiteY5913" fmla="*/ 1212949 h 5893281"/>
                <a:gd name="connsiteX5914" fmla="*/ 5345076 w 10035679"/>
                <a:gd name="connsiteY5914" fmla="*/ 1217178 h 5893281"/>
                <a:gd name="connsiteX5915" fmla="*/ 5349302 w 10035679"/>
                <a:gd name="connsiteY5915" fmla="*/ 1217178 h 5893281"/>
                <a:gd name="connsiteX5916" fmla="*/ 5351113 w 10035679"/>
                <a:gd name="connsiteY5916" fmla="*/ 1217178 h 5893281"/>
                <a:gd name="connsiteX5917" fmla="*/ 5358962 w 10035679"/>
                <a:gd name="connsiteY5917" fmla="*/ 1221404 h 5893281"/>
                <a:gd name="connsiteX5918" fmla="*/ 5358962 w 10035679"/>
                <a:gd name="connsiteY5918" fmla="*/ 1194837 h 5893281"/>
                <a:gd name="connsiteX5919" fmla="*/ 5369225 w 10035679"/>
                <a:gd name="connsiteY5919" fmla="*/ 1194837 h 5893281"/>
                <a:gd name="connsiteX5920" fmla="*/ 5377074 w 10035679"/>
                <a:gd name="connsiteY5920" fmla="*/ 1194837 h 5893281"/>
                <a:gd name="connsiteX5921" fmla="*/ 5383113 w 10035679"/>
                <a:gd name="connsiteY5921" fmla="*/ 1194837 h 5893281"/>
                <a:gd name="connsiteX5922" fmla="*/ 5387339 w 10035679"/>
                <a:gd name="connsiteY5922" fmla="*/ 1194837 h 5893281"/>
                <a:gd name="connsiteX5923" fmla="*/ 5391565 w 10035679"/>
                <a:gd name="connsiteY5923" fmla="*/ 1199063 h 5893281"/>
                <a:gd name="connsiteX5924" fmla="*/ 5395188 w 10035679"/>
                <a:gd name="connsiteY5924" fmla="*/ 1199063 h 5893281"/>
                <a:gd name="connsiteX5925" fmla="*/ 5407261 w 10035679"/>
                <a:gd name="connsiteY5925" fmla="*/ 1207515 h 5893281"/>
                <a:gd name="connsiteX5926" fmla="*/ 5419337 w 10035679"/>
                <a:gd name="connsiteY5926" fmla="*/ 1178532 h 5893281"/>
                <a:gd name="connsiteX5927" fmla="*/ 5441677 w 10035679"/>
                <a:gd name="connsiteY5927" fmla="*/ 1159819 h 5893281"/>
                <a:gd name="connsiteX5928" fmla="*/ 5465827 w 10035679"/>
                <a:gd name="connsiteY5928" fmla="*/ 1153782 h 5893281"/>
                <a:gd name="connsiteX5929" fmla="*/ 5498430 w 10035679"/>
                <a:gd name="connsiteY5929" fmla="*/ 1145330 h 5893281"/>
                <a:gd name="connsiteX5930" fmla="*/ 5531033 w 10035679"/>
                <a:gd name="connsiteY5930" fmla="*/ 1141102 h 5893281"/>
                <a:gd name="connsiteX5931" fmla="*/ 5544919 w 10035679"/>
                <a:gd name="connsiteY5931" fmla="*/ 1155593 h 5893281"/>
                <a:gd name="connsiteX5932" fmla="*/ 5561220 w 10035679"/>
                <a:gd name="connsiteY5932" fmla="*/ 1164045 h 5893281"/>
                <a:gd name="connsiteX5933" fmla="*/ 5575106 w 10035679"/>
                <a:gd name="connsiteY5933" fmla="*/ 1165857 h 5893281"/>
                <a:gd name="connsiteX5934" fmla="*/ 5588994 w 10035679"/>
                <a:gd name="connsiteY5934" fmla="*/ 1170083 h 5893281"/>
                <a:gd name="connsiteX5935" fmla="*/ 5601070 w 10035679"/>
                <a:gd name="connsiteY5935" fmla="*/ 1184573 h 5893281"/>
                <a:gd name="connsiteX5936" fmla="*/ 5607106 w 10035679"/>
                <a:gd name="connsiteY5936" fmla="*/ 1213554 h 5893281"/>
                <a:gd name="connsiteX5937" fmla="*/ 5602880 w 10035679"/>
                <a:gd name="connsiteY5937" fmla="*/ 1217781 h 5893281"/>
                <a:gd name="connsiteX5938" fmla="*/ 5601070 w 10035679"/>
                <a:gd name="connsiteY5938" fmla="*/ 1222006 h 5893281"/>
                <a:gd name="connsiteX5939" fmla="*/ 5596842 w 10035679"/>
                <a:gd name="connsiteY5939" fmla="*/ 1222006 h 5893281"/>
                <a:gd name="connsiteX5940" fmla="*/ 5596842 w 10035679"/>
                <a:gd name="connsiteY5940" fmla="*/ 1223816 h 5893281"/>
                <a:gd name="connsiteX5941" fmla="*/ 5592616 w 10035679"/>
                <a:gd name="connsiteY5941" fmla="*/ 1228044 h 5893281"/>
                <a:gd name="connsiteX5942" fmla="*/ 5592616 w 10035679"/>
                <a:gd name="connsiteY5942" fmla="*/ 1236497 h 5893281"/>
                <a:gd name="connsiteX5943" fmla="*/ 5596842 w 10035679"/>
                <a:gd name="connsiteY5943" fmla="*/ 1242533 h 5893281"/>
                <a:gd name="connsiteX5944" fmla="*/ 5601070 w 10035679"/>
                <a:gd name="connsiteY5944" fmla="*/ 1242533 h 5893281"/>
                <a:gd name="connsiteX5945" fmla="*/ 5602880 w 10035679"/>
                <a:gd name="connsiteY5945" fmla="*/ 1246759 h 5893281"/>
                <a:gd name="connsiteX5946" fmla="*/ 5607106 w 10035679"/>
                <a:gd name="connsiteY5946" fmla="*/ 1252799 h 5893281"/>
                <a:gd name="connsiteX5947" fmla="*/ 5631257 w 10035679"/>
                <a:gd name="connsiteY5947" fmla="*/ 1242533 h 5893281"/>
                <a:gd name="connsiteX5948" fmla="*/ 5645143 w 10035679"/>
                <a:gd name="connsiteY5948" fmla="*/ 1238307 h 5893281"/>
                <a:gd name="connsiteX5949" fmla="*/ 5655408 w 10035679"/>
                <a:gd name="connsiteY5949" fmla="*/ 1238307 h 5893281"/>
                <a:gd name="connsiteX5950" fmla="*/ 5659634 w 10035679"/>
                <a:gd name="connsiteY5950" fmla="*/ 1246759 h 5893281"/>
                <a:gd name="connsiteX5951" fmla="*/ 5663860 w 10035679"/>
                <a:gd name="connsiteY5951" fmla="*/ 1257025 h 5893281"/>
                <a:gd name="connsiteX5952" fmla="*/ 5674123 w 10035679"/>
                <a:gd name="connsiteY5952" fmla="*/ 1267290 h 5893281"/>
                <a:gd name="connsiteX5953" fmla="*/ 5684387 w 10035679"/>
                <a:gd name="connsiteY5953" fmla="*/ 1279363 h 5893281"/>
                <a:gd name="connsiteX5954" fmla="*/ 5748990 w 10035679"/>
                <a:gd name="connsiteY5954" fmla="*/ 1285402 h 5893281"/>
                <a:gd name="connsiteX5955" fmla="*/ 5773141 w 10035679"/>
                <a:gd name="connsiteY5955" fmla="*/ 1299892 h 5893281"/>
                <a:gd name="connsiteX5956" fmla="*/ 5801518 w 10035679"/>
                <a:gd name="connsiteY5956" fmla="*/ 1322230 h 5893281"/>
                <a:gd name="connsiteX5957" fmla="*/ 5829892 w 10035679"/>
                <a:gd name="connsiteY5957" fmla="*/ 1351211 h 5893281"/>
                <a:gd name="connsiteX5958" fmla="*/ 5854043 w 10035679"/>
                <a:gd name="connsiteY5958" fmla="*/ 1382002 h 5893281"/>
                <a:gd name="connsiteX5959" fmla="*/ 5876383 w 10035679"/>
                <a:gd name="connsiteY5959" fmla="*/ 1415211 h 5893281"/>
                <a:gd name="connsiteX5960" fmla="*/ 5882420 w 10035679"/>
                <a:gd name="connsiteY5960" fmla="*/ 1448416 h 5893281"/>
                <a:gd name="connsiteX5961" fmla="*/ 5878194 w 10035679"/>
                <a:gd name="connsiteY5961" fmla="*/ 1479210 h 5893281"/>
                <a:gd name="connsiteX5962" fmla="*/ 5854043 w 10035679"/>
                <a:gd name="connsiteY5962" fmla="*/ 1505776 h 5893281"/>
                <a:gd name="connsiteX5963" fmla="*/ 5821440 w 10035679"/>
                <a:gd name="connsiteY5963" fmla="*/ 1522077 h 5893281"/>
                <a:gd name="connsiteX5964" fmla="*/ 5787027 w 10035679"/>
                <a:gd name="connsiteY5964" fmla="*/ 1522077 h 5893281"/>
                <a:gd name="connsiteX5965" fmla="*/ 5754424 w 10035679"/>
                <a:gd name="connsiteY5965" fmla="*/ 1507586 h 5893281"/>
                <a:gd name="connsiteX5966" fmla="*/ 5726047 w 10035679"/>
                <a:gd name="connsiteY5966" fmla="*/ 1493096 h 5893281"/>
                <a:gd name="connsiteX5967" fmla="*/ 5697671 w 10035679"/>
                <a:gd name="connsiteY5967" fmla="*/ 1482833 h 5893281"/>
                <a:gd name="connsiteX5968" fmla="*/ 5701897 w 10035679"/>
                <a:gd name="connsiteY5968" fmla="*/ 1507586 h 5893281"/>
                <a:gd name="connsiteX5969" fmla="*/ 5706123 w 10035679"/>
                <a:gd name="connsiteY5969" fmla="*/ 1540794 h 5893281"/>
                <a:gd name="connsiteX5970" fmla="*/ 5710349 w 10035679"/>
                <a:gd name="connsiteY5970" fmla="*/ 1575809 h 5893281"/>
                <a:gd name="connsiteX5971" fmla="*/ 5716387 w 10035679"/>
                <a:gd name="connsiteY5971" fmla="*/ 1604790 h 5893281"/>
                <a:gd name="connsiteX5972" fmla="*/ 5724235 w 10035679"/>
                <a:gd name="connsiteY5972" fmla="*/ 1623507 h 5893281"/>
                <a:gd name="connsiteX5973" fmla="*/ 5730273 w 10035679"/>
                <a:gd name="connsiteY5973" fmla="*/ 1633769 h 5893281"/>
                <a:gd name="connsiteX5974" fmla="*/ 5740538 w 10035679"/>
                <a:gd name="connsiteY5974" fmla="*/ 1637995 h 5893281"/>
                <a:gd name="connsiteX5975" fmla="*/ 5748385 w 10035679"/>
                <a:gd name="connsiteY5975" fmla="*/ 1646449 h 5893281"/>
                <a:gd name="connsiteX5976" fmla="*/ 5762273 w 10035679"/>
                <a:gd name="connsiteY5976" fmla="*/ 1648260 h 5893281"/>
                <a:gd name="connsiteX5977" fmla="*/ 5758047 w 10035679"/>
                <a:gd name="connsiteY5977" fmla="*/ 1623507 h 5893281"/>
                <a:gd name="connsiteX5978" fmla="*/ 5753819 w 10035679"/>
                <a:gd name="connsiteY5978" fmla="*/ 1604790 h 5893281"/>
                <a:gd name="connsiteX5979" fmla="*/ 5753819 w 10035679"/>
                <a:gd name="connsiteY5979" fmla="*/ 1584263 h 5893281"/>
                <a:gd name="connsiteX5980" fmla="*/ 5766499 w 10035679"/>
                <a:gd name="connsiteY5980" fmla="*/ 1584263 h 5893281"/>
                <a:gd name="connsiteX5981" fmla="*/ 5766499 w 10035679"/>
                <a:gd name="connsiteY5981" fmla="*/ 1575809 h 5893281"/>
                <a:gd name="connsiteX5982" fmla="*/ 5790648 w 10035679"/>
                <a:gd name="connsiteY5982" fmla="*/ 1590300 h 5893281"/>
                <a:gd name="connsiteX5983" fmla="*/ 5814799 w 10035679"/>
                <a:gd name="connsiteY5983" fmla="*/ 1604790 h 5893281"/>
                <a:gd name="connsiteX5984" fmla="*/ 5843176 w 10035679"/>
                <a:gd name="connsiteY5984" fmla="*/ 1616865 h 5893281"/>
                <a:gd name="connsiteX5985" fmla="*/ 5847402 w 10035679"/>
                <a:gd name="connsiteY5985" fmla="*/ 1608411 h 5893281"/>
                <a:gd name="connsiteX5986" fmla="*/ 5851630 w 10035679"/>
                <a:gd name="connsiteY5986" fmla="*/ 1602375 h 5893281"/>
                <a:gd name="connsiteX5987" fmla="*/ 5853440 w 10035679"/>
                <a:gd name="connsiteY5987" fmla="*/ 1598149 h 5893281"/>
                <a:gd name="connsiteX5988" fmla="*/ 5857666 w 10035679"/>
                <a:gd name="connsiteY5988" fmla="*/ 1587884 h 5893281"/>
                <a:gd name="connsiteX5989" fmla="*/ 5857666 w 10035679"/>
                <a:gd name="connsiteY5989" fmla="*/ 1575809 h 5893281"/>
                <a:gd name="connsiteX5990" fmla="*/ 5853440 w 10035679"/>
                <a:gd name="connsiteY5990" fmla="*/ 1573999 h 5893281"/>
                <a:gd name="connsiteX5991" fmla="*/ 5851630 w 10035679"/>
                <a:gd name="connsiteY5991" fmla="*/ 1569772 h 5893281"/>
                <a:gd name="connsiteX5992" fmla="*/ 5847402 w 10035679"/>
                <a:gd name="connsiteY5992" fmla="*/ 1565546 h 5893281"/>
                <a:gd name="connsiteX5993" fmla="*/ 5847402 w 10035679"/>
                <a:gd name="connsiteY5993" fmla="*/ 1561320 h 5893281"/>
                <a:gd name="connsiteX5994" fmla="*/ 5847402 w 10035679"/>
                <a:gd name="connsiteY5994" fmla="*/ 1555282 h 5893281"/>
                <a:gd name="connsiteX5995" fmla="*/ 5843176 w 10035679"/>
                <a:gd name="connsiteY5995" fmla="*/ 1545020 h 5893281"/>
                <a:gd name="connsiteX5996" fmla="*/ 5875778 w 10035679"/>
                <a:gd name="connsiteY5996" fmla="*/ 1530529 h 5893281"/>
                <a:gd name="connsiteX5997" fmla="*/ 5896306 w 10035679"/>
                <a:gd name="connsiteY5997" fmla="*/ 1508189 h 5893281"/>
                <a:gd name="connsiteX5998" fmla="*/ 5914420 w 10035679"/>
                <a:gd name="connsiteY5998" fmla="*/ 1483436 h 5893281"/>
                <a:gd name="connsiteX5999" fmla="*/ 5924683 w 10035679"/>
                <a:gd name="connsiteY5999" fmla="*/ 1487662 h 5893281"/>
                <a:gd name="connsiteX6000" fmla="*/ 5938571 w 10035679"/>
                <a:gd name="connsiteY6000" fmla="*/ 1491888 h 5893281"/>
                <a:gd name="connsiteX6001" fmla="*/ 5952457 w 10035679"/>
                <a:gd name="connsiteY6001" fmla="*/ 1493701 h 5893281"/>
                <a:gd name="connsiteX6002" fmla="*/ 5966342 w 10035679"/>
                <a:gd name="connsiteY6002" fmla="*/ 1497926 h 5893281"/>
                <a:gd name="connsiteX6003" fmla="*/ 5960306 w 10035679"/>
                <a:gd name="connsiteY6003" fmla="*/ 1420040 h 5893281"/>
                <a:gd name="connsiteX6004" fmla="*/ 5946420 w 10035679"/>
                <a:gd name="connsiteY6004" fmla="*/ 1333702 h 5893281"/>
                <a:gd name="connsiteX6005" fmla="*/ 6004984 w 10035679"/>
                <a:gd name="connsiteY6005" fmla="*/ 1333702 h 5893281"/>
                <a:gd name="connsiteX6006" fmla="*/ 6018870 w 10035679"/>
                <a:gd name="connsiteY6006" fmla="*/ 1348191 h 5893281"/>
                <a:gd name="connsiteX6007" fmla="*/ 6032756 w 10035679"/>
                <a:gd name="connsiteY6007" fmla="*/ 1368719 h 5893281"/>
                <a:gd name="connsiteX6008" fmla="*/ 6044831 w 10035679"/>
                <a:gd name="connsiteY6008" fmla="*/ 1387436 h 5893281"/>
                <a:gd name="connsiteX6009" fmla="*/ 6044831 w 10035679"/>
                <a:gd name="connsiteY6009" fmla="*/ 1406154 h 5893281"/>
                <a:gd name="connsiteX6010" fmla="*/ 6036982 w 10035679"/>
                <a:gd name="connsiteY6010" fmla="*/ 1407964 h 5893281"/>
                <a:gd name="connsiteX6011" fmla="*/ 6032756 w 10035679"/>
                <a:gd name="connsiteY6011" fmla="*/ 1407964 h 5893281"/>
                <a:gd name="connsiteX6012" fmla="*/ 6026719 w 10035679"/>
                <a:gd name="connsiteY6012" fmla="*/ 1412193 h 5893281"/>
                <a:gd name="connsiteX6013" fmla="*/ 6012833 w 10035679"/>
                <a:gd name="connsiteY6013" fmla="*/ 1412193 h 5893281"/>
                <a:gd name="connsiteX6014" fmla="*/ 6012833 w 10035679"/>
                <a:gd name="connsiteY6014" fmla="*/ 1451436 h 5893281"/>
                <a:gd name="connsiteX6015" fmla="*/ 6023096 w 10035679"/>
                <a:gd name="connsiteY6015" fmla="*/ 1455663 h 5893281"/>
                <a:gd name="connsiteX6016" fmla="*/ 6027322 w 10035679"/>
                <a:gd name="connsiteY6016" fmla="*/ 1459889 h 5893281"/>
                <a:gd name="connsiteX6017" fmla="*/ 6033361 w 10035679"/>
                <a:gd name="connsiteY6017" fmla="*/ 1464116 h 5893281"/>
                <a:gd name="connsiteX6018" fmla="*/ 6041208 w 10035679"/>
                <a:gd name="connsiteY6018" fmla="*/ 1465926 h 5893281"/>
                <a:gd name="connsiteX6019" fmla="*/ 6051473 w 10035679"/>
                <a:gd name="connsiteY6019" fmla="*/ 1465926 h 5893281"/>
                <a:gd name="connsiteX6020" fmla="*/ 6055699 w 10035679"/>
                <a:gd name="connsiteY6020" fmla="*/ 1465926 h 5893281"/>
                <a:gd name="connsiteX6021" fmla="*/ 6059925 w 10035679"/>
                <a:gd name="connsiteY6021" fmla="*/ 1464116 h 5893281"/>
                <a:gd name="connsiteX6022" fmla="*/ 6061738 w 10035679"/>
                <a:gd name="connsiteY6022" fmla="*/ 1464116 h 5893281"/>
                <a:gd name="connsiteX6023" fmla="*/ 6069585 w 10035679"/>
                <a:gd name="connsiteY6023" fmla="*/ 1459889 h 5893281"/>
                <a:gd name="connsiteX6024" fmla="*/ 6073813 w 10035679"/>
                <a:gd name="connsiteY6024" fmla="*/ 1449624 h 5893281"/>
                <a:gd name="connsiteX6025" fmla="*/ 6073813 w 10035679"/>
                <a:gd name="connsiteY6025" fmla="*/ 1441172 h 5893281"/>
                <a:gd name="connsiteX6026" fmla="*/ 6073813 w 10035679"/>
                <a:gd name="connsiteY6026" fmla="*/ 1430908 h 5893281"/>
                <a:gd name="connsiteX6027" fmla="*/ 6073813 w 10035679"/>
                <a:gd name="connsiteY6027" fmla="*/ 1422456 h 5893281"/>
                <a:gd name="connsiteX6028" fmla="*/ 6069585 w 10035679"/>
                <a:gd name="connsiteY6028" fmla="*/ 1412193 h 5893281"/>
                <a:gd name="connsiteX6029" fmla="*/ 6093736 w 10035679"/>
                <a:gd name="connsiteY6029" fmla="*/ 1378984 h 5893281"/>
                <a:gd name="connsiteX6030" fmla="*/ 6122112 w 10035679"/>
                <a:gd name="connsiteY6030" fmla="*/ 1352417 h 5893281"/>
                <a:gd name="connsiteX6031" fmla="*/ 6146263 w 10035679"/>
                <a:gd name="connsiteY6031" fmla="*/ 1319211 h 5893281"/>
                <a:gd name="connsiteX6032" fmla="*/ 6158338 w 10035679"/>
                <a:gd name="connsiteY6032" fmla="*/ 1314985 h 5893281"/>
                <a:gd name="connsiteX6033" fmla="*/ 6168603 w 10035679"/>
                <a:gd name="connsiteY6033" fmla="*/ 1314985 h 5893281"/>
                <a:gd name="connsiteX6034" fmla="*/ 6172829 w 10035679"/>
                <a:gd name="connsiteY6034" fmla="*/ 1310759 h 5893281"/>
                <a:gd name="connsiteX6035" fmla="*/ 6178866 w 10035679"/>
                <a:gd name="connsiteY6035" fmla="*/ 1314985 h 5893281"/>
                <a:gd name="connsiteX6036" fmla="*/ 6186715 w 10035679"/>
                <a:gd name="connsiteY6036" fmla="*/ 1319211 h 5893281"/>
                <a:gd name="connsiteX6037" fmla="*/ 6188526 w 10035679"/>
                <a:gd name="connsiteY6037" fmla="*/ 1325248 h 5893281"/>
                <a:gd name="connsiteX6038" fmla="*/ 6192752 w 10035679"/>
                <a:gd name="connsiteY6038" fmla="*/ 1333702 h 5893281"/>
                <a:gd name="connsiteX6039" fmla="*/ 6196980 w 10035679"/>
                <a:gd name="connsiteY6039" fmla="*/ 1337928 h 5893281"/>
                <a:gd name="connsiteX6040" fmla="*/ 6198790 w 10035679"/>
                <a:gd name="connsiteY6040" fmla="*/ 1343965 h 5893281"/>
                <a:gd name="connsiteX6041" fmla="*/ 6206640 w 10035679"/>
                <a:gd name="connsiteY6041" fmla="*/ 1348191 h 5893281"/>
                <a:gd name="connsiteX6042" fmla="*/ 6206640 w 10035679"/>
                <a:gd name="connsiteY6042" fmla="*/ 1339739 h 5893281"/>
                <a:gd name="connsiteX6043" fmla="*/ 6212676 w 10035679"/>
                <a:gd name="connsiteY6043" fmla="*/ 1333702 h 5893281"/>
                <a:gd name="connsiteX6044" fmla="*/ 6216902 w 10035679"/>
                <a:gd name="connsiteY6044" fmla="*/ 1325248 h 5893281"/>
                <a:gd name="connsiteX6045" fmla="*/ 6221129 w 10035679"/>
                <a:gd name="connsiteY6045" fmla="*/ 1319211 h 5893281"/>
                <a:gd name="connsiteX6046" fmla="*/ 6221129 w 10035679"/>
                <a:gd name="connsiteY6046" fmla="*/ 1308947 h 5893281"/>
                <a:gd name="connsiteX6047" fmla="*/ 6225355 w 10035679"/>
                <a:gd name="connsiteY6047" fmla="*/ 1294459 h 5893281"/>
                <a:gd name="connsiteX6048" fmla="*/ 6255544 w 10035679"/>
                <a:gd name="connsiteY6048" fmla="*/ 1294459 h 5893281"/>
                <a:gd name="connsiteX6049" fmla="*/ 6283921 w 10035679"/>
                <a:gd name="connsiteY6049" fmla="*/ 1300495 h 5893281"/>
                <a:gd name="connsiteX6050" fmla="*/ 6310485 w 10035679"/>
                <a:gd name="connsiteY6050" fmla="*/ 1308947 h 5893281"/>
                <a:gd name="connsiteX6051" fmla="*/ 6292373 w 10035679"/>
                <a:gd name="connsiteY6051" fmla="*/ 1323437 h 5893281"/>
                <a:gd name="connsiteX6052" fmla="*/ 6274259 w 10035679"/>
                <a:gd name="connsiteY6052" fmla="*/ 1333702 h 5893281"/>
                <a:gd name="connsiteX6053" fmla="*/ 6260373 w 10035679"/>
                <a:gd name="connsiteY6053" fmla="*/ 1343965 h 5893281"/>
                <a:gd name="connsiteX6054" fmla="*/ 6246487 w 10035679"/>
                <a:gd name="connsiteY6054" fmla="*/ 1364493 h 5893281"/>
                <a:gd name="connsiteX6055" fmla="*/ 6264599 w 10035679"/>
                <a:gd name="connsiteY6055" fmla="*/ 1364493 h 5893281"/>
                <a:gd name="connsiteX6056" fmla="*/ 6274864 w 10035679"/>
                <a:gd name="connsiteY6056" fmla="*/ 1354230 h 5893281"/>
                <a:gd name="connsiteX6057" fmla="*/ 6299014 w 10035679"/>
                <a:gd name="connsiteY6057" fmla="*/ 1343965 h 5893281"/>
                <a:gd name="connsiteX6058" fmla="*/ 6325579 w 10035679"/>
                <a:gd name="connsiteY6058" fmla="*/ 1333702 h 5893281"/>
                <a:gd name="connsiteX6059" fmla="*/ 6346108 w 10035679"/>
                <a:gd name="connsiteY6059" fmla="*/ 1325248 h 5893281"/>
                <a:gd name="connsiteX6060" fmla="*/ 6368446 w 10035679"/>
                <a:gd name="connsiteY6060" fmla="*/ 1319211 h 5893281"/>
                <a:gd name="connsiteX6061" fmla="*/ 6374485 w 10035679"/>
                <a:gd name="connsiteY6061" fmla="*/ 1319211 h 5893281"/>
                <a:gd name="connsiteX6062" fmla="*/ 6378711 w 10035679"/>
                <a:gd name="connsiteY6062" fmla="*/ 1323437 h 5893281"/>
                <a:gd name="connsiteX6063" fmla="*/ 6384748 w 10035679"/>
                <a:gd name="connsiteY6063" fmla="*/ 1329474 h 5893281"/>
                <a:gd name="connsiteX6064" fmla="*/ 6388974 w 10035679"/>
                <a:gd name="connsiteY6064" fmla="*/ 1333702 h 5893281"/>
                <a:gd name="connsiteX6065" fmla="*/ 6393202 w 10035679"/>
                <a:gd name="connsiteY6065" fmla="*/ 1337928 h 5893281"/>
                <a:gd name="connsiteX6066" fmla="*/ 6399238 w 10035679"/>
                <a:gd name="connsiteY6066" fmla="*/ 1337928 h 5893281"/>
                <a:gd name="connsiteX6067" fmla="*/ 6413124 w 10035679"/>
                <a:gd name="connsiteY6067" fmla="*/ 1339739 h 5893281"/>
                <a:gd name="connsiteX6068" fmla="*/ 6417350 w 10035679"/>
                <a:gd name="connsiteY6068" fmla="*/ 1333702 h 5893281"/>
                <a:gd name="connsiteX6069" fmla="*/ 6421576 w 10035679"/>
                <a:gd name="connsiteY6069" fmla="*/ 1325248 h 5893281"/>
                <a:gd name="connsiteX6070" fmla="*/ 6423389 w 10035679"/>
                <a:gd name="connsiteY6070" fmla="*/ 1323437 h 5893281"/>
                <a:gd name="connsiteX6071" fmla="*/ 6423389 w 10035679"/>
                <a:gd name="connsiteY6071" fmla="*/ 1314985 h 5893281"/>
                <a:gd name="connsiteX6072" fmla="*/ 6427615 w 10035679"/>
                <a:gd name="connsiteY6072" fmla="*/ 1304721 h 5893281"/>
                <a:gd name="connsiteX6073" fmla="*/ 6427615 w 10035679"/>
                <a:gd name="connsiteY6073" fmla="*/ 1294459 h 5893281"/>
                <a:gd name="connsiteX6074" fmla="*/ 6421576 w 10035679"/>
                <a:gd name="connsiteY6074" fmla="*/ 1286005 h 5893281"/>
                <a:gd name="connsiteX6075" fmla="*/ 6417350 w 10035679"/>
                <a:gd name="connsiteY6075" fmla="*/ 1279968 h 5893281"/>
                <a:gd name="connsiteX6076" fmla="*/ 6413124 w 10035679"/>
                <a:gd name="connsiteY6076" fmla="*/ 1271516 h 5893281"/>
                <a:gd name="connsiteX6077" fmla="*/ 6413124 w 10035679"/>
                <a:gd name="connsiteY6077" fmla="*/ 1261251 h 5893281"/>
                <a:gd name="connsiteX6078" fmla="*/ 6413124 w 10035679"/>
                <a:gd name="connsiteY6078" fmla="*/ 1246759 h 5893281"/>
                <a:gd name="connsiteX6079" fmla="*/ 6423389 w 10035679"/>
                <a:gd name="connsiteY6079" fmla="*/ 1238307 h 5893281"/>
                <a:gd name="connsiteX6080" fmla="*/ 6431236 w 10035679"/>
                <a:gd name="connsiteY6080" fmla="*/ 1232271 h 5893281"/>
                <a:gd name="connsiteX6081" fmla="*/ 6437275 w 10035679"/>
                <a:gd name="connsiteY6081" fmla="*/ 1228044 h 5893281"/>
                <a:gd name="connsiteX6082" fmla="*/ 6451161 w 10035679"/>
                <a:gd name="connsiteY6082" fmla="*/ 1222006 h 5893281"/>
                <a:gd name="connsiteX6083" fmla="*/ 6459010 w 10035679"/>
                <a:gd name="connsiteY6083" fmla="*/ 1223816 h 5893281"/>
                <a:gd name="connsiteX6084" fmla="*/ 6469275 w 10035679"/>
                <a:gd name="connsiteY6084" fmla="*/ 1228044 h 5893281"/>
                <a:gd name="connsiteX6085" fmla="*/ 6483161 w 10035679"/>
                <a:gd name="connsiteY6085" fmla="*/ 1228044 h 5893281"/>
                <a:gd name="connsiteX6086" fmla="*/ 6497047 w 10035679"/>
                <a:gd name="connsiteY6086" fmla="*/ 1228044 h 5893281"/>
                <a:gd name="connsiteX6087" fmla="*/ 6515159 w 10035679"/>
                <a:gd name="connsiteY6087" fmla="*/ 1250383 h 5893281"/>
                <a:gd name="connsiteX6088" fmla="*/ 6539310 w 10035679"/>
                <a:gd name="connsiteY6088" fmla="*/ 1275138 h 5893281"/>
                <a:gd name="connsiteX6089" fmla="*/ 6575536 w 10035679"/>
                <a:gd name="connsiteY6089" fmla="*/ 1299892 h 5893281"/>
                <a:gd name="connsiteX6090" fmla="*/ 6605723 w 10035679"/>
                <a:gd name="connsiteY6090" fmla="*/ 1324645 h 5893281"/>
                <a:gd name="connsiteX6091" fmla="*/ 6634100 w 10035679"/>
                <a:gd name="connsiteY6091" fmla="*/ 1339136 h 5893281"/>
                <a:gd name="connsiteX6092" fmla="*/ 6652214 w 10035679"/>
                <a:gd name="connsiteY6092" fmla="*/ 1347588 h 5893281"/>
                <a:gd name="connsiteX6093" fmla="*/ 6656440 w 10035679"/>
                <a:gd name="connsiteY6093" fmla="*/ 1343362 h 5893281"/>
                <a:gd name="connsiteX6094" fmla="*/ 6656440 w 10035679"/>
                <a:gd name="connsiteY6094" fmla="*/ 1339136 h 5893281"/>
                <a:gd name="connsiteX6095" fmla="*/ 6658250 w 10035679"/>
                <a:gd name="connsiteY6095" fmla="*/ 1333097 h 5893281"/>
                <a:gd name="connsiteX6096" fmla="*/ 6647986 w 10035679"/>
                <a:gd name="connsiteY6096" fmla="*/ 1322834 h 5893281"/>
                <a:gd name="connsiteX6097" fmla="*/ 6641949 w 10035679"/>
                <a:gd name="connsiteY6097" fmla="*/ 1314380 h 5893281"/>
                <a:gd name="connsiteX6098" fmla="*/ 6637723 w 10035679"/>
                <a:gd name="connsiteY6098" fmla="*/ 1304118 h 5893281"/>
                <a:gd name="connsiteX6099" fmla="*/ 6629874 w 10035679"/>
                <a:gd name="connsiteY6099" fmla="*/ 1293854 h 5893281"/>
                <a:gd name="connsiteX6100" fmla="*/ 6628063 w 10035679"/>
                <a:gd name="connsiteY6100" fmla="*/ 1279363 h 5893281"/>
                <a:gd name="connsiteX6101" fmla="*/ 6595460 w 10035679"/>
                <a:gd name="connsiteY6101" fmla="*/ 1279363 h 5893281"/>
                <a:gd name="connsiteX6102" fmla="*/ 6599686 w 10035679"/>
                <a:gd name="connsiteY6102" fmla="*/ 1235891 h 5893281"/>
                <a:gd name="connsiteX6103" fmla="*/ 6591837 w 10035679"/>
                <a:gd name="connsiteY6103" fmla="*/ 1202686 h 5893281"/>
                <a:gd name="connsiteX6104" fmla="*/ 6587611 w 10035679"/>
                <a:gd name="connsiteY6104" fmla="*/ 1173704 h 5893281"/>
                <a:gd name="connsiteX6105" fmla="*/ 6581572 w 10035679"/>
                <a:gd name="connsiteY6105" fmla="*/ 1134460 h 5893281"/>
                <a:gd name="connsiteX6106" fmla="*/ 6602102 w 10035679"/>
                <a:gd name="connsiteY6106" fmla="*/ 1119972 h 5893281"/>
                <a:gd name="connsiteX6107" fmla="*/ 6615988 w 10035679"/>
                <a:gd name="connsiteY6107" fmla="*/ 1101253 h 5893281"/>
                <a:gd name="connsiteX6108" fmla="*/ 6623837 w 10035679"/>
                <a:gd name="connsiteY6108" fmla="*/ 1080726 h 5893281"/>
                <a:gd name="connsiteX6109" fmla="*/ 6629874 w 10035679"/>
                <a:gd name="connsiteY6109" fmla="*/ 1054159 h 5893281"/>
                <a:gd name="connsiteX6110" fmla="*/ 6637723 w 10035679"/>
                <a:gd name="connsiteY6110" fmla="*/ 1033632 h 5893281"/>
                <a:gd name="connsiteX6111" fmla="*/ 6647986 w 10035679"/>
                <a:gd name="connsiteY6111" fmla="*/ 1011294 h 5893281"/>
                <a:gd name="connsiteX6112" fmla="*/ 6661874 w 10035679"/>
                <a:gd name="connsiteY6112" fmla="*/ 994992 h 5893281"/>
                <a:gd name="connsiteX6113" fmla="*/ 6679986 w 10035679"/>
                <a:gd name="connsiteY6113" fmla="*/ 982917 h 5893281"/>
                <a:gd name="connsiteX6114" fmla="*/ 6712588 w 10035679"/>
                <a:gd name="connsiteY6114" fmla="*/ 981104 h 5893281"/>
                <a:gd name="connsiteX6115" fmla="*/ 6751230 w 10035679"/>
                <a:gd name="connsiteY6115" fmla="*/ 982917 h 5893281"/>
                <a:gd name="connsiteX6116" fmla="*/ 6761493 w 10035679"/>
                <a:gd name="connsiteY6116" fmla="*/ 1001632 h 5893281"/>
                <a:gd name="connsiteX6117" fmla="*/ 6775379 w 10035679"/>
                <a:gd name="connsiteY6117" fmla="*/ 1016123 h 5893281"/>
                <a:gd name="connsiteX6118" fmla="*/ 6771153 w 10035679"/>
                <a:gd name="connsiteY6118" fmla="*/ 1045104 h 5893281"/>
                <a:gd name="connsiteX6119" fmla="*/ 6765116 w 10035679"/>
                <a:gd name="connsiteY6119" fmla="*/ 1074084 h 5893281"/>
                <a:gd name="connsiteX6120" fmla="*/ 6757267 w 10035679"/>
                <a:gd name="connsiteY6120" fmla="*/ 1098838 h 5893281"/>
                <a:gd name="connsiteX6121" fmla="*/ 6755456 w 10035679"/>
                <a:gd name="connsiteY6121" fmla="*/ 1121179 h 5893281"/>
                <a:gd name="connsiteX6122" fmla="*/ 6751230 w 10035679"/>
                <a:gd name="connsiteY6122" fmla="*/ 1135668 h 5893281"/>
                <a:gd name="connsiteX6123" fmla="*/ 6757267 w 10035679"/>
                <a:gd name="connsiteY6123" fmla="*/ 1154385 h 5893281"/>
                <a:gd name="connsiteX6124" fmla="*/ 6769342 w 10035679"/>
                <a:gd name="connsiteY6124" fmla="*/ 1179137 h 5893281"/>
                <a:gd name="connsiteX6125" fmla="*/ 6775379 w 10035679"/>
                <a:gd name="connsiteY6125" fmla="*/ 1208120 h 5893281"/>
                <a:gd name="connsiteX6126" fmla="*/ 6781417 w 10035679"/>
                <a:gd name="connsiteY6126" fmla="*/ 1228648 h 5893281"/>
                <a:gd name="connsiteX6127" fmla="*/ 6781417 w 10035679"/>
                <a:gd name="connsiteY6127" fmla="*/ 1253401 h 5893281"/>
                <a:gd name="connsiteX6128" fmla="*/ 6775379 w 10035679"/>
                <a:gd name="connsiteY6128" fmla="*/ 1275742 h 5893281"/>
                <a:gd name="connsiteX6129" fmla="*/ 6769342 w 10035679"/>
                <a:gd name="connsiteY6129" fmla="*/ 1294459 h 5893281"/>
                <a:gd name="connsiteX6130" fmla="*/ 6769342 w 10035679"/>
                <a:gd name="connsiteY6130" fmla="*/ 1308947 h 5893281"/>
                <a:gd name="connsiteX6131" fmla="*/ 6771153 w 10035679"/>
                <a:gd name="connsiteY6131" fmla="*/ 1319211 h 5893281"/>
                <a:gd name="connsiteX6132" fmla="*/ 6775379 w 10035679"/>
                <a:gd name="connsiteY6132" fmla="*/ 1325248 h 5893281"/>
                <a:gd name="connsiteX6133" fmla="*/ 6781417 w 10035679"/>
                <a:gd name="connsiteY6133" fmla="*/ 1333702 h 5893281"/>
                <a:gd name="connsiteX6134" fmla="*/ 6789267 w 10035679"/>
                <a:gd name="connsiteY6134" fmla="*/ 1339739 h 5893281"/>
                <a:gd name="connsiteX6135" fmla="*/ 6793493 w 10035679"/>
                <a:gd name="connsiteY6135" fmla="*/ 1351815 h 5893281"/>
                <a:gd name="connsiteX6136" fmla="*/ 6799529 w 10035679"/>
                <a:gd name="connsiteY6136" fmla="*/ 1363890 h 5893281"/>
                <a:gd name="connsiteX6137" fmla="*/ 6789267 w 10035679"/>
                <a:gd name="connsiteY6137" fmla="*/ 1386229 h 5893281"/>
                <a:gd name="connsiteX6138" fmla="*/ 6781417 w 10035679"/>
                <a:gd name="connsiteY6138" fmla="*/ 1410985 h 5893281"/>
                <a:gd name="connsiteX6139" fmla="*/ 6781417 w 10035679"/>
                <a:gd name="connsiteY6139" fmla="*/ 1444191 h 5893281"/>
                <a:gd name="connsiteX6140" fmla="*/ 6771153 w 10035679"/>
                <a:gd name="connsiteY6140" fmla="*/ 1450228 h 5893281"/>
                <a:gd name="connsiteX6141" fmla="*/ 6765116 w 10035679"/>
                <a:gd name="connsiteY6141" fmla="*/ 1458682 h 5893281"/>
                <a:gd name="connsiteX6142" fmla="*/ 6754853 w 10035679"/>
                <a:gd name="connsiteY6142" fmla="*/ 1462908 h 5893281"/>
                <a:gd name="connsiteX6143" fmla="*/ 6742778 w 10035679"/>
                <a:gd name="connsiteY6143" fmla="*/ 1468945 h 5893281"/>
                <a:gd name="connsiteX6144" fmla="*/ 6728890 w 10035679"/>
                <a:gd name="connsiteY6144" fmla="*/ 1473173 h 5893281"/>
                <a:gd name="connsiteX6145" fmla="*/ 6728890 w 10035679"/>
                <a:gd name="connsiteY6145" fmla="*/ 1484041 h 5893281"/>
                <a:gd name="connsiteX6146" fmla="*/ 6769342 w 10035679"/>
                <a:gd name="connsiteY6146" fmla="*/ 1484041 h 5893281"/>
                <a:gd name="connsiteX6147" fmla="*/ 6771153 w 10035679"/>
                <a:gd name="connsiteY6147" fmla="*/ 1479815 h 5893281"/>
                <a:gd name="connsiteX6148" fmla="*/ 6775379 w 10035679"/>
                <a:gd name="connsiteY6148" fmla="*/ 1478003 h 5893281"/>
                <a:gd name="connsiteX6149" fmla="*/ 6781417 w 10035679"/>
                <a:gd name="connsiteY6149" fmla="*/ 1473776 h 5893281"/>
                <a:gd name="connsiteX6150" fmla="*/ 6795303 w 10035679"/>
                <a:gd name="connsiteY6150" fmla="*/ 1449021 h 5893281"/>
                <a:gd name="connsiteX6151" fmla="*/ 6809191 w 10035679"/>
                <a:gd name="connsiteY6151" fmla="*/ 1420040 h 5893281"/>
                <a:gd name="connsiteX6152" fmla="*/ 6821267 w 10035679"/>
                <a:gd name="connsiteY6152" fmla="*/ 1397701 h 5893281"/>
                <a:gd name="connsiteX6153" fmla="*/ 6827303 w 10035679"/>
                <a:gd name="connsiteY6153" fmla="*/ 1362682 h 5893281"/>
                <a:gd name="connsiteX6154" fmla="*/ 6821267 w 10035679"/>
                <a:gd name="connsiteY6154" fmla="*/ 1329474 h 5893281"/>
                <a:gd name="connsiteX6155" fmla="*/ 6817039 w 10035679"/>
                <a:gd name="connsiteY6155" fmla="*/ 1296269 h 5893281"/>
                <a:gd name="connsiteX6156" fmla="*/ 6812812 w 10035679"/>
                <a:gd name="connsiteY6156" fmla="*/ 1267290 h 5893281"/>
                <a:gd name="connsiteX6157" fmla="*/ 6851454 w 10035679"/>
                <a:gd name="connsiteY6157" fmla="*/ 1267290 h 5893281"/>
                <a:gd name="connsiteX6158" fmla="*/ 6887680 w 10035679"/>
                <a:gd name="connsiteY6158" fmla="*/ 1267290 h 5893281"/>
                <a:gd name="connsiteX6159" fmla="*/ 6922093 w 10035679"/>
                <a:gd name="connsiteY6159" fmla="*/ 1279363 h 5893281"/>
                <a:gd name="connsiteX6160" fmla="*/ 6922093 w 10035679"/>
                <a:gd name="connsiteY6160" fmla="*/ 1267290 h 5893281"/>
                <a:gd name="connsiteX6161" fmla="*/ 6887680 w 10035679"/>
                <a:gd name="connsiteY6161" fmla="*/ 1252799 h 5893281"/>
                <a:gd name="connsiteX6162" fmla="*/ 6845415 w 10035679"/>
                <a:gd name="connsiteY6162" fmla="*/ 1236497 h 5893281"/>
                <a:gd name="connsiteX6163" fmla="*/ 6806776 w 10035679"/>
                <a:gd name="connsiteY6163" fmla="*/ 1222006 h 5893281"/>
                <a:gd name="connsiteX6164" fmla="*/ 6798927 w 10035679"/>
                <a:gd name="connsiteY6164" fmla="*/ 1185177 h 5893281"/>
                <a:gd name="connsiteX6165" fmla="*/ 6788664 w 10035679"/>
                <a:gd name="connsiteY6165" fmla="*/ 1160423 h 5893281"/>
                <a:gd name="connsiteX6166" fmla="*/ 6778399 w 10035679"/>
                <a:gd name="connsiteY6166" fmla="*/ 1139896 h 5893281"/>
                <a:gd name="connsiteX6167" fmla="*/ 6768134 w 10035679"/>
                <a:gd name="connsiteY6167" fmla="*/ 1110915 h 5893281"/>
                <a:gd name="connsiteX6168" fmla="*/ 6812812 w 10035679"/>
                <a:gd name="connsiteY6168" fmla="*/ 1069858 h 5893281"/>
                <a:gd name="connsiteX6169" fmla="*/ 6812812 w 10035679"/>
                <a:gd name="connsiteY6169" fmla="*/ 1002237 h 5893281"/>
                <a:gd name="connsiteX6170" fmla="*/ 6820662 w 10035679"/>
                <a:gd name="connsiteY6170" fmla="*/ 1002237 h 5893281"/>
                <a:gd name="connsiteX6171" fmla="*/ 6826698 w 10035679"/>
                <a:gd name="connsiteY6171" fmla="*/ 1002237 h 5893281"/>
                <a:gd name="connsiteX6172" fmla="*/ 6830926 w 10035679"/>
                <a:gd name="connsiteY6172" fmla="*/ 1002237 h 5893281"/>
                <a:gd name="connsiteX6173" fmla="*/ 6830926 w 10035679"/>
                <a:gd name="connsiteY6173" fmla="*/ 1003445 h 5893281"/>
                <a:gd name="connsiteX6174" fmla="*/ 6836963 w 10035679"/>
                <a:gd name="connsiteY6174" fmla="*/ 1007671 h 5893281"/>
                <a:gd name="connsiteX6175" fmla="*/ 6844812 w 10035679"/>
                <a:gd name="connsiteY6175" fmla="*/ 1028198 h 5893281"/>
                <a:gd name="connsiteX6176" fmla="*/ 6850849 w 10035679"/>
                <a:gd name="connsiteY6176" fmla="*/ 1050538 h 5893281"/>
                <a:gd name="connsiteX6177" fmla="*/ 6864737 w 10035679"/>
                <a:gd name="connsiteY6177" fmla="*/ 1066840 h 5893281"/>
                <a:gd name="connsiteX6178" fmla="*/ 6891301 w 10035679"/>
                <a:gd name="connsiteY6178" fmla="*/ 1052349 h 5893281"/>
                <a:gd name="connsiteX6179" fmla="*/ 6921491 w 10035679"/>
                <a:gd name="connsiteY6179" fmla="*/ 1046310 h 5893281"/>
                <a:gd name="connsiteX6180" fmla="*/ 6961941 w 10035679"/>
                <a:gd name="connsiteY6180" fmla="*/ 1046310 h 5893281"/>
                <a:gd name="connsiteX6181" fmla="*/ 6982470 w 10035679"/>
                <a:gd name="connsiteY6181" fmla="*/ 1075292 h 5893281"/>
                <a:gd name="connsiteX6182" fmla="*/ 7015073 w 10035679"/>
                <a:gd name="connsiteY6182" fmla="*/ 1104271 h 5893281"/>
                <a:gd name="connsiteX6183" fmla="*/ 7045260 w 10035679"/>
                <a:gd name="connsiteY6183" fmla="*/ 1124800 h 5893281"/>
                <a:gd name="connsiteX6184" fmla="*/ 7045260 w 10035679"/>
                <a:gd name="connsiteY6184" fmla="*/ 1108499 h 5893281"/>
                <a:gd name="connsiteX6185" fmla="*/ 7021110 w 10035679"/>
                <a:gd name="connsiteY6185" fmla="*/ 1081934 h 5893281"/>
                <a:gd name="connsiteX6186" fmla="*/ 7002998 w 10035679"/>
                <a:gd name="connsiteY6186" fmla="*/ 1051141 h 5893281"/>
                <a:gd name="connsiteX6187" fmla="*/ 6992733 w 10035679"/>
                <a:gd name="connsiteY6187" fmla="*/ 1010086 h 5893281"/>
                <a:gd name="connsiteX6188" fmla="*/ 6982470 w 10035679"/>
                <a:gd name="connsiteY6188" fmla="*/ 970842 h 5893281"/>
                <a:gd name="connsiteX6189" fmla="*/ 6974621 w 10035679"/>
                <a:gd name="connsiteY6189" fmla="*/ 927371 h 5893281"/>
                <a:gd name="connsiteX6190" fmla="*/ 7021110 w 10035679"/>
                <a:gd name="connsiteY6190" fmla="*/ 912880 h 5893281"/>
                <a:gd name="connsiteX6191" fmla="*/ 7071827 w 10035679"/>
                <a:gd name="connsiteY6191" fmla="*/ 902616 h 5893281"/>
                <a:gd name="connsiteX6192" fmla="*/ 7085712 w 10035679"/>
                <a:gd name="connsiteY6192" fmla="*/ 935823 h 5893281"/>
                <a:gd name="connsiteX6193" fmla="*/ 7091749 w 10035679"/>
                <a:gd name="connsiteY6193" fmla="*/ 935823 h 5893281"/>
                <a:gd name="connsiteX6194" fmla="*/ 7099598 w 10035679"/>
                <a:gd name="connsiteY6194" fmla="*/ 902616 h 5893281"/>
                <a:gd name="connsiteX6195" fmla="*/ 7105637 w 10035679"/>
                <a:gd name="connsiteY6195" fmla="*/ 867597 h 5893281"/>
                <a:gd name="connsiteX6196" fmla="*/ 7115900 w 10035679"/>
                <a:gd name="connsiteY6196" fmla="*/ 830768 h 5893281"/>
                <a:gd name="connsiteX6197" fmla="*/ 7148503 w 10035679"/>
                <a:gd name="connsiteY6197" fmla="*/ 812052 h 5893281"/>
                <a:gd name="connsiteX6198" fmla="*/ 7172653 w 10035679"/>
                <a:gd name="connsiteY6198" fmla="*/ 791524 h 5893281"/>
                <a:gd name="connsiteX6199" fmla="*/ 7201030 w 10035679"/>
                <a:gd name="connsiteY6199" fmla="*/ 769186 h 5893281"/>
                <a:gd name="connsiteX6200" fmla="*/ 7229407 w 10035679"/>
                <a:gd name="connsiteY6200" fmla="*/ 757111 h 5893281"/>
                <a:gd name="connsiteX6201" fmla="*/ 7262010 w 10035679"/>
                <a:gd name="connsiteY6201" fmla="*/ 745035 h 5893281"/>
                <a:gd name="connsiteX6202" fmla="*/ 7304272 w 10035679"/>
                <a:gd name="connsiteY6202" fmla="*/ 745035 h 5893281"/>
                <a:gd name="connsiteX6203" fmla="*/ 7308499 w 10035679"/>
                <a:gd name="connsiteY6203" fmla="*/ 730545 h 5893281"/>
                <a:gd name="connsiteX6204" fmla="*/ 7314537 w 10035679"/>
                <a:gd name="connsiteY6204" fmla="*/ 720282 h 5893281"/>
                <a:gd name="connsiteX6205" fmla="*/ 7318763 w 10035679"/>
                <a:gd name="connsiteY6205" fmla="*/ 710017 h 5893281"/>
                <a:gd name="connsiteX6206" fmla="*/ 7324800 w 10035679"/>
                <a:gd name="connsiteY6206" fmla="*/ 699754 h 5893281"/>
                <a:gd name="connsiteX6207" fmla="*/ 7347140 w 10035679"/>
                <a:gd name="connsiteY6207" fmla="*/ 699754 h 5893281"/>
                <a:gd name="connsiteX6208" fmla="*/ 7375517 w 10035679"/>
                <a:gd name="connsiteY6208" fmla="*/ 699754 h 5893281"/>
                <a:gd name="connsiteX6209" fmla="*/ 7403894 w 10035679"/>
                <a:gd name="connsiteY6209" fmla="*/ 699754 h 5893281"/>
                <a:gd name="connsiteX6210" fmla="*/ 7424421 w 10035679"/>
                <a:gd name="connsiteY6210" fmla="*/ 699754 h 5893281"/>
                <a:gd name="connsiteX6211" fmla="*/ 7434684 w 10035679"/>
                <a:gd name="connsiteY6211" fmla="*/ 699754 h 5893281"/>
                <a:gd name="connsiteX6212" fmla="*/ 7448570 w 10035679"/>
                <a:gd name="connsiteY6212" fmla="*/ 687679 h 5893281"/>
                <a:gd name="connsiteX6213" fmla="*/ 7462458 w 10035679"/>
                <a:gd name="connsiteY6213" fmla="*/ 677414 h 5893281"/>
                <a:gd name="connsiteX6214" fmla="*/ 7476344 w 10035679"/>
                <a:gd name="connsiteY6214" fmla="*/ 662924 h 5893281"/>
                <a:gd name="connsiteX6215" fmla="*/ 7488419 w 10035679"/>
                <a:gd name="connsiteY6215" fmla="*/ 652661 h 5893281"/>
                <a:gd name="connsiteX6216" fmla="*/ 7498684 w 10035679"/>
                <a:gd name="connsiteY6216" fmla="*/ 656887 h 5893281"/>
                <a:gd name="connsiteX6217" fmla="*/ 7504720 w 10035679"/>
                <a:gd name="connsiteY6217" fmla="*/ 656887 h 5893281"/>
                <a:gd name="connsiteX6218" fmla="*/ 7516796 w 10035679"/>
                <a:gd name="connsiteY6218" fmla="*/ 658698 h 5893281"/>
                <a:gd name="connsiteX6219" fmla="*/ 7527059 w 10035679"/>
                <a:gd name="connsiteY6219" fmla="*/ 658698 h 5893281"/>
                <a:gd name="connsiteX6220" fmla="*/ 7527059 w 10035679"/>
                <a:gd name="connsiteY6220" fmla="*/ 619453 h 5893281"/>
                <a:gd name="connsiteX6221" fmla="*/ 7557248 w 10035679"/>
                <a:gd name="connsiteY6221" fmla="*/ 604964 h 5893281"/>
                <a:gd name="connsiteX6222" fmla="*/ 7583812 w 10035679"/>
                <a:gd name="connsiteY6222" fmla="*/ 590474 h 5893281"/>
                <a:gd name="connsiteX6223" fmla="*/ 7607963 w 10035679"/>
                <a:gd name="connsiteY6223" fmla="*/ 571757 h 5893281"/>
                <a:gd name="connsiteX6224" fmla="*/ 7628490 w 10035679"/>
                <a:gd name="connsiteY6224" fmla="*/ 551229 h 5893281"/>
                <a:gd name="connsiteX6225" fmla="*/ 1875891 w 10035679"/>
                <a:gd name="connsiteY6225" fmla="*/ 498704 h 5893281"/>
                <a:gd name="connsiteX6226" fmla="*/ 1912720 w 10035679"/>
                <a:gd name="connsiteY6226" fmla="*/ 508968 h 5893281"/>
                <a:gd name="connsiteX6227" fmla="*/ 1936870 w 10035679"/>
                <a:gd name="connsiteY6227" fmla="*/ 527685 h 5893281"/>
                <a:gd name="connsiteX6228" fmla="*/ 1957398 w 10035679"/>
                <a:gd name="connsiteY6228" fmla="*/ 543987 h 5893281"/>
                <a:gd name="connsiteX6229" fmla="*/ 1979738 w 10035679"/>
                <a:gd name="connsiteY6229" fmla="*/ 566325 h 5893281"/>
                <a:gd name="connsiteX6230" fmla="*/ 2000266 w 10035679"/>
                <a:gd name="connsiteY6230" fmla="*/ 582626 h 5893281"/>
                <a:gd name="connsiteX6231" fmla="*/ 2000266 w 10035679"/>
                <a:gd name="connsiteY6231" fmla="*/ 576589 h 5893281"/>
                <a:gd name="connsiteX6232" fmla="*/ 2012341 w 10035679"/>
                <a:gd name="connsiteY6232" fmla="*/ 576589 h 5893281"/>
                <a:gd name="connsiteX6233" fmla="*/ 2012341 w 10035679"/>
                <a:gd name="connsiteY6233" fmla="*/ 582626 h 5893281"/>
                <a:gd name="connsiteX6234" fmla="*/ 2014151 w 10035679"/>
                <a:gd name="connsiteY6234" fmla="*/ 591078 h 5893281"/>
                <a:gd name="connsiteX6235" fmla="*/ 2022000 w 10035679"/>
                <a:gd name="connsiteY6235" fmla="*/ 601343 h 5893281"/>
                <a:gd name="connsiteX6236" fmla="*/ 2026227 w 10035679"/>
                <a:gd name="connsiteY6236" fmla="*/ 615834 h 5893281"/>
                <a:gd name="connsiteX6237" fmla="*/ 2011738 w 10035679"/>
                <a:gd name="connsiteY6237" fmla="*/ 615834 h 5893281"/>
                <a:gd name="connsiteX6238" fmla="*/ 2003889 w 10035679"/>
                <a:gd name="connsiteY6238" fmla="*/ 615834 h 5893281"/>
                <a:gd name="connsiteX6239" fmla="*/ 2003889 w 10035679"/>
                <a:gd name="connsiteY6239" fmla="*/ 620060 h 5893281"/>
                <a:gd name="connsiteX6240" fmla="*/ 1999663 w 10035679"/>
                <a:gd name="connsiteY6240" fmla="*/ 620060 h 5893281"/>
                <a:gd name="connsiteX6241" fmla="*/ 1993624 w 10035679"/>
                <a:gd name="connsiteY6241" fmla="*/ 620060 h 5893281"/>
                <a:gd name="connsiteX6242" fmla="*/ 1985775 w 10035679"/>
                <a:gd name="connsiteY6242" fmla="*/ 624286 h 5893281"/>
                <a:gd name="connsiteX6243" fmla="*/ 1957398 w 10035679"/>
                <a:gd name="connsiteY6243" fmla="*/ 601946 h 5893281"/>
                <a:gd name="connsiteX6244" fmla="*/ 1929023 w 10035679"/>
                <a:gd name="connsiteY6244" fmla="*/ 591683 h 5893281"/>
                <a:gd name="connsiteX6245" fmla="*/ 1894608 w 10035679"/>
                <a:gd name="connsiteY6245" fmla="*/ 583231 h 5893281"/>
                <a:gd name="connsiteX6246" fmla="*/ 1862005 w 10035679"/>
                <a:gd name="connsiteY6246" fmla="*/ 566929 h 5893281"/>
                <a:gd name="connsiteX6247" fmla="*/ 1874080 w 10035679"/>
                <a:gd name="connsiteY6247" fmla="*/ 556665 h 5893281"/>
                <a:gd name="connsiteX6248" fmla="*/ 1875891 w 10035679"/>
                <a:gd name="connsiteY6248" fmla="*/ 544589 h 5893281"/>
                <a:gd name="connsiteX6249" fmla="*/ 1874080 w 10035679"/>
                <a:gd name="connsiteY6249" fmla="*/ 534327 h 5893281"/>
                <a:gd name="connsiteX6250" fmla="*/ 1874080 w 10035679"/>
                <a:gd name="connsiteY6250" fmla="*/ 519231 h 5893281"/>
                <a:gd name="connsiteX6251" fmla="*/ 4341650 w 10035679"/>
                <a:gd name="connsiteY6251" fmla="*/ 484215 h 5893281"/>
                <a:gd name="connsiteX6252" fmla="*/ 4349498 w 10035679"/>
                <a:gd name="connsiteY6252" fmla="*/ 484215 h 5893281"/>
                <a:gd name="connsiteX6253" fmla="*/ 4355535 w 10035679"/>
                <a:gd name="connsiteY6253" fmla="*/ 486025 h 5893281"/>
                <a:gd name="connsiteX6254" fmla="*/ 4359762 w 10035679"/>
                <a:gd name="connsiteY6254" fmla="*/ 490251 h 5893281"/>
                <a:gd name="connsiteX6255" fmla="*/ 4363988 w 10035679"/>
                <a:gd name="connsiteY6255" fmla="*/ 494477 h 5893281"/>
                <a:gd name="connsiteX6256" fmla="*/ 4365800 w 10035679"/>
                <a:gd name="connsiteY6256" fmla="*/ 498704 h 5893281"/>
                <a:gd name="connsiteX6257" fmla="*/ 4365800 w 10035679"/>
                <a:gd name="connsiteY6257" fmla="*/ 501119 h 5893281"/>
                <a:gd name="connsiteX6258" fmla="*/ 4365800 w 10035679"/>
                <a:gd name="connsiteY6258" fmla="*/ 505345 h 5893281"/>
                <a:gd name="connsiteX6259" fmla="*/ 4370026 w 10035679"/>
                <a:gd name="connsiteY6259" fmla="*/ 513797 h 5893281"/>
                <a:gd name="connsiteX6260" fmla="*/ 4355535 w 10035679"/>
                <a:gd name="connsiteY6260" fmla="*/ 513797 h 5893281"/>
                <a:gd name="connsiteX6261" fmla="*/ 4349498 w 10035679"/>
                <a:gd name="connsiteY6261" fmla="*/ 515610 h 5893281"/>
                <a:gd name="connsiteX6262" fmla="*/ 4341650 w 10035679"/>
                <a:gd name="connsiteY6262" fmla="*/ 515610 h 5893281"/>
                <a:gd name="connsiteX6263" fmla="*/ 4335612 w 10035679"/>
                <a:gd name="connsiteY6263" fmla="*/ 519836 h 5893281"/>
                <a:gd name="connsiteX6264" fmla="*/ 4323536 w 10035679"/>
                <a:gd name="connsiteY6264" fmla="*/ 519836 h 5893281"/>
                <a:gd name="connsiteX6265" fmla="*/ 4323536 w 10035679"/>
                <a:gd name="connsiteY6265" fmla="*/ 513797 h 5893281"/>
                <a:gd name="connsiteX6266" fmla="*/ 4317500 w 10035679"/>
                <a:gd name="connsiteY6266" fmla="*/ 513797 h 5893281"/>
                <a:gd name="connsiteX6267" fmla="*/ 4317500 w 10035679"/>
                <a:gd name="connsiteY6267" fmla="*/ 487233 h 5893281"/>
                <a:gd name="connsiteX6268" fmla="*/ 4327764 w 10035679"/>
                <a:gd name="connsiteY6268" fmla="*/ 487233 h 5893281"/>
                <a:gd name="connsiteX6269" fmla="*/ 4338027 w 10035679"/>
                <a:gd name="connsiteY6269" fmla="*/ 485420 h 5893281"/>
                <a:gd name="connsiteX6270" fmla="*/ 4341650 w 10035679"/>
                <a:gd name="connsiteY6270" fmla="*/ 485420 h 5893281"/>
                <a:gd name="connsiteX6271" fmla="*/ 1985775 w 10035679"/>
                <a:gd name="connsiteY6271" fmla="*/ 466101 h 5893281"/>
                <a:gd name="connsiteX6272" fmla="*/ 2018378 w 10035679"/>
                <a:gd name="connsiteY6272" fmla="*/ 466101 h 5893281"/>
                <a:gd name="connsiteX6273" fmla="*/ 2018378 w 10035679"/>
                <a:gd name="connsiteY6273" fmla="*/ 472139 h 5893281"/>
                <a:gd name="connsiteX6274" fmla="*/ 2012341 w 10035679"/>
                <a:gd name="connsiteY6274" fmla="*/ 472139 h 5893281"/>
                <a:gd name="connsiteX6275" fmla="*/ 2004491 w 10035679"/>
                <a:gd name="connsiteY6275" fmla="*/ 472139 h 5893281"/>
                <a:gd name="connsiteX6276" fmla="*/ 2000266 w 10035679"/>
                <a:gd name="connsiteY6276" fmla="*/ 476365 h 5893281"/>
                <a:gd name="connsiteX6277" fmla="*/ 1998455 w 10035679"/>
                <a:gd name="connsiteY6277" fmla="*/ 476365 h 5893281"/>
                <a:gd name="connsiteX6278" fmla="*/ 1994229 w 10035679"/>
                <a:gd name="connsiteY6278" fmla="*/ 476365 h 5893281"/>
                <a:gd name="connsiteX6279" fmla="*/ 1990003 w 10035679"/>
                <a:gd name="connsiteY6279" fmla="*/ 472139 h 5893281"/>
                <a:gd name="connsiteX6280" fmla="*/ 5344471 w 10035679"/>
                <a:gd name="connsiteY6280" fmla="*/ 414781 h 5893281"/>
                <a:gd name="connsiteX6281" fmla="*/ 5368622 w 10035679"/>
                <a:gd name="connsiteY6281" fmla="*/ 414781 h 5893281"/>
                <a:gd name="connsiteX6282" fmla="*/ 5376471 w 10035679"/>
                <a:gd name="connsiteY6282" fmla="*/ 443763 h 5893281"/>
                <a:gd name="connsiteX6283" fmla="*/ 5382507 w 10035679"/>
                <a:gd name="connsiteY6283" fmla="*/ 462478 h 5893281"/>
                <a:gd name="connsiteX6284" fmla="*/ 5396998 w 10035679"/>
                <a:gd name="connsiteY6284" fmla="*/ 470932 h 5893281"/>
                <a:gd name="connsiteX6285" fmla="*/ 5421149 w 10035679"/>
                <a:gd name="connsiteY6285" fmla="*/ 481194 h 5893281"/>
                <a:gd name="connsiteX6286" fmla="*/ 5410884 w 10035679"/>
                <a:gd name="connsiteY6286" fmla="*/ 524062 h 5893281"/>
                <a:gd name="connsiteX6287" fmla="*/ 5396395 w 10035679"/>
                <a:gd name="connsiteY6287" fmla="*/ 566929 h 5893281"/>
                <a:gd name="connsiteX6288" fmla="*/ 5375866 w 10035679"/>
                <a:gd name="connsiteY6288" fmla="*/ 597720 h 5893281"/>
                <a:gd name="connsiteX6289" fmla="*/ 5375866 w 10035679"/>
                <a:gd name="connsiteY6289" fmla="*/ 558475 h 5893281"/>
                <a:gd name="connsiteX6290" fmla="*/ 5329377 w 10035679"/>
                <a:gd name="connsiteY6290" fmla="*/ 558475 h 5893281"/>
                <a:gd name="connsiteX6291" fmla="*/ 5333603 w 10035679"/>
                <a:gd name="connsiteY6291" fmla="*/ 513194 h 5893281"/>
                <a:gd name="connsiteX6292" fmla="*/ 5337829 w 10035679"/>
                <a:gd name="connsiteY6292" fmla="*/ 470327 h 5893281"/>
                <a:gd name="connsiteX6293" fmla="*/ 7582001 w 10035679"/>
                <a:gd name="connsiteY6293" fmla="*/ 322407 h 5893281"/>
                <a:gd name="connsiteX6294" fmla="*/ 7583209 w 10035679"/>
                <a:gd name="connsiteY6294" fmla="*/ 322407 h 5893281"/>
                <a:gd name="connsiteX6295" fmla="*/ 7591058 w 10035679"/>
                <a:gd name="connsiteY6295" fmla="*/ 322407 h 5893281"/>
                <a:gd name="connsiteX6296" fmla="*/ 7591058 w 10035679"/>
                <a:gd name="connsiteY6296" fmla="*/ 330859 h 5893281"/>
                <a:gd name="connsiteX6297" fmla="*/ 7592869 w 10035679"/>
                <a:gd name="connsiteY6297" fmla="*/ 341123 h 5893281"/>
                <a:gd name="connsiteX6298" fmla="*/ 7597097 w 10035679"/>
                <a:gd name="connsiteY6298" fmla="*/ 345349 h 5893281"/>
                <a:gd name="connsiteX6299" fmla="*/ 7601323 w 10035679"/>
                <a:gd name="connsiteY6299" fmla="*/ 351386 h 5893281"/>
                <a:gd name="connsiteX6300" fmla="*/ 7605549 w 10035679"/>
                <a:gd name="connsiteY6300" fmla="*/ 355614 h 5893281"/>
                <a:gd name="connsiteX6301" fmla="*/ 7611586 w 10035679"/>
                <a:gd name="connsiteY6301" fmla="*/ 361651 h 5893281"/>
                <a:gd name="connsiteX6302" fmla="*/ 7619435 w 10035679"/>
                <a:gd name="connsiteY6302" fmla="*/ 355614 h 5893281"/>
                <a:gd name="connsiteX6303" fmla="*/ 7621246 w 10035679"/>
                <a:gd name="connsiteY6303" fmla="*/ 347160 h 5893281"/>
                <a:gd name="connsiteX6304" fmla="*/ 7625472 w 10035679"/>
                <a:gd name="connsiteY6304" fmla="*/ 345349 h 5893281"/>
                <a:gd name="connsiteX6305" fmla="*/ 7633321 w 10035679"/>
                <a:gd name="connsiteY6305" fmla="*/ 345349 h 5893281"/>
                <a:gd name="connsiteX6306" fmla="*/ 7643586 w 10035679"/>
                <a:gd name="connsiteY6306" fmla="*/ 341123 h 5893281"/>
                <a:gd name="connsiteX6307" fmla="*/ 7649622 w 10035679"/>
                <a:gd name="connsiteY6307" fmla="*/ 361651 h 5893281"/>
                <a:gd name="connsiteX6308" fmla="*/ 7661698 w 10035679"/>
                <a:gd name="connsiteY6308" fmla="*/ 376142 h 5893281"/>
                <a:gd name="connsiteX6309" fmla="*/ 7671962 w 10035679"/>
                <a:gd name="connsiteY6309" fmla="*/ 390630 h 5893281"/>
                <a:gd name="connsiteX6310" fmla="*/ 7677999 w 10035679"/>
                <a:gd name="connsiteY6310" fmla="*/ 409347 h 5893281"/>
                <a:gd name="connsiteX6311" fmla="*/ 7682225 w 10035679"/>
                <a:gd name="connsiteY6311" fmla="*/ 434103 h 5893281"/>
                <a:gd name="connsiteX6312" fmla="*/ 7682225 w 10035679"/>
                <a:gd name="connsiteY6312" fmla="*/ 438329 h 5893281"/>
                <a:gd name="connsiteX6313" fmla="*/ 7677999 w 10035679"/>
                <a:gd name="connsiteY6313" fmla="*/ 442555 h 5893281"/>
                <a:gd name="connsiteX6314" fmla="*/ 7677999 w 10035679"/>
                <a:gd name="connsiteY6314" fmla="*/ 444366 h 5893281"/>
                <a:gd name="connsiteX6315" fmla="*/ 7677999 w 10035679"/>
                <a:gd name="connsiteY6315" fmla="*/ 448592 h 5893281"/>
                <a:gd name="connsiteX6316" fmla="*/ 7677999 w 10035679"/>
                <a:gd name="connsiteY6316" fmla="*/ 452818 h 5893281"/>
                <a:gd name="connsiteX6317" fmla="*/ 7676189 w 10035679"/>
                <a:gd name="connsiteY6317" fmla="*/ 458856 h 5893281"/>
                <a:gd name="connsiteX6318" fmla="*/ 7653848 w 10035679"/>
                <a:gd name="connsiteY6318" fmla="*/ 473347 h 5893281"/>
                <a:gd name="connsiteX6319" fmla="*/ 7621246 w 10035679"/>
                <a:gd name="connsiteY6319" fmla="*/ 487836 h 5893281"/>
                <a:gd name="connsiteX6320" fmla="*/ 7582606 w 10035679"/>
                <a:gd name="connsiteY6320" fmla="*/ 496288 h 5893281"/>
                <a:gd name="connsiteX6321" fmla="*/ 7543965 w 10035679"/>
                <a:gd name="connsiteY6321" fmla="*/ 502327 h 5893281"/>
                <a:gd name="connsiteX6322" fmla="*/ 7511362 w 10035679"/>
                <a:gd name="connsiteY6322" fmla="*/ 506553 h 5893281"/>
                <a:gd name="connsiteX6323" fmla="*/ 7515588 w 10035679"/>
                <a:gd name="connsiteY6323" fmla="*/ 487836 h 5893281"/>
                <a:gd name="connsiteX6324" fmla="*/ 7519814 w 10035679"/>
                <a:gd name="connsiteY6324" fmla="*/ 481799 h 5893281"/>
                <a:gd name="connsiteX6325" fmla="*/ 7524040 w 10035679"/>
                <a:gd name="connsiteY6325" fmla="*/ 473347 h 5893281"/>
                <a:gd name="connsiteX6326" fmla="*/ 7525853 w 10035679"/>
                <a:gd name="connsiteY6326" fmla="*/ 471535 h 5893281"/>
                <a:gd name="connsiteX6327" fmla="*/ 7530079 w 10035679"/>
                <a:gd name="connsiteY6327" fmla="*/ 471535 h 5893281"/>
                <a:gd name="connsiteX6328" fmla="*/ 7537928 w 10035679"/>
                <a:gd name="connsiteY6328" fmla="*/ 467309 h 5893281"/>
                <a:gd name="connsiteX6329" fmla="*/ 7539739 w 10035679"/>
                <a:gd name="connsiteY6329" fmla="*/ 467309 h 5893281"/>
                <a:gd name="connsiteX6330" fmla="*/ 7543965 w 10035679"/>
                <a:gd name="connsiteY6330" fmla="*/ 463082 h 5893281"/>
                <a:gd name="connsiteX6331" fmla="*/ 7551814 w 10035679"/>
                <a:gd name="connsiteY6331" fmla="*/ 458856 h 5893281"/>
                <a:gd name="connsiteX6332" fmla="*/ 7562079 w 10035679"/>
                <a:gd name="connsiteY6332" fmla="*/ 429875 h 5893281"/>
                <a:gd name="connsiteX6333" fmla="*/ 7562079 w 10035679"/>
                <a:gd name="connsiteY6333" fmla="*/ 400895 h 5893281"/>
                <a:gd name="connsiteX6334" fmla="*/ 7557853 w 10035679"/>
                <a:gd name="connsiteY6334" fmla="*/ 374329 h 5893281"/>
                <a:gd name="connsiteX6335" fmla="*/ 7563889 w 10035679"/>
                <a:gd name="connsiteY6335" fmla="*/ 351991 h 5893281"/>
                <a:gd name="connsiteX6336" fmla="*/ 7582001 w 10035679"/>
                <a:gd name="connsiteY6336" fmla="*/ 331464 h 5893281"/>
                <a:gd name="connsiteX6337" fmla="*/ 2138526 w 10035679"/>
                <a:gd name="connsiteY6337" fmla="*/ 307916 h 5893281"/>
                <a:gd name="connsiteX6338" fmla="*/ 2142752 w 10035679"/>
                <a:gd name="connsiteY6338" fmla="*/ 307916 h 5893281"/>
                <a:gd name="connsiteX6339" fmla="*/ 2149998 w 10035679"/>
                <a:gd name="connsiteY6339" fmla="*/ 307916 h 5893281"/>
                <a:gd name="connsiteX6340" fmla="*/ 2188638 w 10035679"/>
                <a:gd name="connsiteY6340" fmla="*/ 350783 h 5893281"/>
                <a:gd name="connsiteX6341" fmla="*/ 2237542 w 10035679"/>
                <a:gd name="connsiteY6341" fmla="*/ 383386 h 5893281"/>
                <a:gd name="connsiteX6342" fmla="*/ 2298522 w 10035679"/>
                <a:gd name="connsiteY6342" fmla="*/ 408140 h 5893281"/>
                <a:gd name="connsiteX6343" fmla="*/ 2302747 w 10035679"/>
                <a:gd name="connsiteY6343" fmla="*/ 443158 h 5893281"/>
                <a:gd name="connsiteX6344" fmla="*/ 2313012 w 10035679"/>
                <a:gd name="connsiteY6344" fmla="*/ 469724 h 5893281"/>
                <a:gd name="connsiteX6345" fmla="*/ 2323277 w 10035679"/>
                <a:gd name="connsiteY6345" fmla="*/ 484215 h 5893281"/>
                <a:gd name="connsiteX6346" fmla="*/ 2337766 w 10035679"/>
                <a:gd name="connsiteY6346" fmla="*/ 498704 h 5893281"/>
                <a:gd name="connsiteX6347" fmla="*/ 2352256 w 10035679"/>
                <a:gd name="connsiteY6347" fmla="*/ 519231 h 5893281"/>
                <a:gd name="connsiteX6348" fmla="*/ 2328106 w 10035679"/>
                <a:gd name="connsiteY6348" fmla="*/ 523459 h 5893281"/>
                <a:gd name="connsiteX6349" fmla="*/ 2303955 w 10035679"/>
                <a:gd name="connsiteY6349" fmla="*/ 527685 h 5893281"/>
                <a:gd name="connsiteX6350" fmla="*/ 2281617 w 10035679"/>
                <a:gd name="connsiteY6350" fmla="*/ 537948 h 5893281"/>
                <a:gd name="connsiteX6351" fmla="*/ 2267126 w 10035679"/>
                <a:gd name="connsiteY6351" fmla="*/ 552439 h 5893281"/>
                <a:gd name="connsiteX6352" fmla="*/ 2265316 w 10035679"/>
                <a:gd name="connsiteY6352" fmla="*/ 558475 h 5893281"/>
                <a:gd name="connsiteX6353" fmla="*/ 2261090 w 10035679"/>
                <a:gd name="connsiteY6353" fmla="*/ 566929 h 5893281"/>
                <a:gd name="connsiteX6354" fmla="*/ 2256864 w 10035679"/>
                <a:gd name="connsiteY6354" fmla="*/ 572966 h 5893281"/>
                <a:gd name="connsiteX6355" fmla="*/ 2252636 w 10035679"/>
                <a:gd name="connsiteY6355" fmla="*/ 577192 h 5893281"/>
                <a:gd name="connsiteX6356" fmla="*/ 2246599 w 10035679"/>
                <a:gd name="connsiteY6356" fmla="*/ 583231 h 5893281"/>
                <a:gd name="connsiteX6357" fmla="*/ 2224259 w 10035679"/>
                <a:gd name="connsiteY6357" fmla="*/ 587457 h 5893281"/>
                <a:gd name="connsiteX6358" fmla="*/ 2194072 w 10035679"/>
                <a:gd name="connsiteY6358" fmla="*/ 591683 h 5893281"/>
                <a:gd name="connsiteX6359" fmla="*/ 2157243 w 10035679"/>
                <a:gd name="connsiteY6359" fmla="*/ 587457 h 5893281"/>
                <a:gd name="connsiteX6360" fmla="*/ 2128866 w 10035679"/>
                <a:gd name="connsiteY6360" fmla="*/ 583231 h 5893281"/>
                <a:gd name="connsiteX6361" fmla="*/ 2122829 w 10035679"/>
                <a:gd name="connsiteY6361" fmla="*/ 562701 h 5893281"/>
                <a:gd name="connsiteX6362" fmla="*/ 2118601 w 10035679"/>
                <a:gd name="connsiteY6362" fmla="*/ 548213 h 5893281"/>
                <a:gd name="connsiteX6363" fmla="*/ 2114375 w 10035679"/>
                <a:gd name="connsiteY6363" fmla="*/ 537948 h 5893281"/>
                <a:gd name="connsiteX6364" fmla="*/ 2104112 w 10035679"/>
                <a:gd name="connsiteY6364" fmla="*/ 519231 h 5893281"/>
                <a:gd name="connsiteX6365" fmla="*/ 2150601 w 10035679"/>
                <a:gd name="connsiteY6365" fmla="*/ 504742 h 5893281"/>
                <a:gd name="connsiteX6366" fmla="*/ 2150601 w 10035679"/>
                <a:gd name="connsiteY6366" fmla="*/ 498704 h 5893281"/>
                <a:gd name="connsiteX6367" fmla="*/ 2113772 w 10035679"/>
                <a:gd name="connsiteY6367" fmla="*/ 494477 h 5893281"/>
                <a:gd name="connsiteX6368" fmla="*/ 2089622 w 10035679"/>
                <a:gd name="connsiteY6368" fmla="*/ 486025 h 5893281"/>
                <a:gd name="connsiteX6369" fmla="*/ 2071509 w 10035679"/>
                <a:gd name="connsiteY6369" fmla="*/ 471535 h 5893281"/>
                <a:gd name="connsiteX6370" fmla="*/ 2069697 w 10035679"/>
                <a:gd name="connsiteY6370" fmla="*/ 461272 h 5893281"/>
                <a:gd name="connsiteX6371" fmla="*/ 2061850 w 10035679"/>
                <a:gd name="connsiteY6371" fmla="*/ 451007 h 5893281"/>
                <a:gd name="connsiteX6372" fmla="*/ 2057622 w 10035679"/>
                <a:gd name="connsiteY6372" fmla="*/ 440742 h 5893281"/>
                <a:gd name="connsiteX6373" fmla="*/ 2057622 w 10035679"/>
                <a:gd name="connsiteY6373" fmla="*/ 428669 h 5893281"/>
                <a:gd name="connsiteX6374" fmla="*/ 2057622 w 10035679"/>
                <a:gd name="connsiteY6374" fmla="*/ 422630 h 5893281"/>
                <a:gd name="connsiteX6375" fmla="*/ 2057622 w 10035679"/>
                <a:gd name="connsiteY6375" fmla="*/ 414178 h 5893281"/>
                <a:gd name="connsiteX6376" fmla="*/ 2061850 w 10035679"/>
                <a:gd name="connsiteY6376" fmla="*/ 414178 h 5893281"/>
                <a:gd name="connsiteX6377" fmla="*/ 2066076 w 10035679"/>
                <a:gd name="connsiteY6377" fmla="*/ 412366 h 5893281"/>
                <a:gd name="connsiteX6378" fmla="*/ 2070302 w 10035679"/>
                <a:gd name="connsiteY6378" fmla="*/ 412366 h 5893281"/>
                <a:gd name="connsiteX6379" fmla="*/ 2072113 w 10035679"/>
                <a:gd name="connsiteY6379" fmla="*/ 412366 h 5893281"/>
                <a:gd name="connsiteX6380" fmla="*/ 2079962 w 10035679"/>
                <a:gd name="connsiteY6380" fmla="*/ 408140 h 5893281"/>
                <a:gd name="connsiteX6381" fmla="*/ 2082980 w 10035679"/>
                <a:gd name="connsiteY6381" fmla="*/ 398480 h 5893281"/>
                <a:gd name="connsiteX6382" fmla="*/ 2082980 w 10035679"/>
                <a:gd name="connsiteY6382" fmla="*/ 386404 h 5893281"/>
                <a:gd name="connsiteX6383" fmla="*/ 2082980 w 10035679"/>
                <a:gd name="connsiteY6383" fmla="*/ 380368 h 5893281"/>
                <a:gd name="connsiteX6384" fmla="*/ 2084791 w 10035679"/>
                <a:gd name="connsiteY6384" fmla="*/ 376142 h 5893281"/>
                <a:gd name="connsiteX6385" fmla="*/ 2089019 w 10035679"/>
                <a:gd name="connsiteY6385" fmla="*/ 370103 h 5893281"/>
                <a:gd name="connsiteX6386" fmla="*/ 2093245 w 10035679"/>
                <a:gd name="connsiteY6386" fmla="*/ 370103 h 5893281"/>
                <a:gd name="connsiteX6387" fmla="*/ 2097471 w 10035679"/>
                <a:gd name="connsiteY6387" fmla="*/ 365877 h 5893281"/>
                <a:gd name="connsiteX6388" fmla="*/ 2099282 w 10035679"/>
                <a:gd name="connsiteY6388" fmla="*/ 365877 h 5893281"/>
                <a:gd name="connsiteX6389" fmla="*/ 2103508 w 10035679"/>
                <a:gd name="connsiteY6389" fmla="*/ 365877 h 5893281"/>
                <a:gd name="connsiteX6390" fmla="*/ 2109546 w 10035679"/>
                <a:gd name="connsiteY6390" fmla="*/ 361651 h 5893281"/>
                <a:gd name="connsiteX6391" fmla="*/ 2113772 w 10035679"/>
                <a:gd name="connsiteY6391" fmla="*/ 347160 h 5893281"/>
                <a:gd name="connsiteX6392" fmla="*/ 2117999 w 10035679"/>
                <a:gd name="connsiteY6392" fmla="*/ 336897 h 5893281"/>
                <a:gd name="connsiteX6393" fmla="*/ 2122224 w 10035679"/>
                <a:gd name="connsiteY6393" fmla="*/ 326633 h 5893281"/>
                <a:gd name="connsiteX6394" fmla="*/ 2128263 w 10035679"/>
                <a:gd name="connsiteY6394" fmla="*/ 316370 h 5893281"/>
                <a:gd name="connsiteX6395" fmla="*/ 2132489 w 10035679"/>
                <a:gd name="connsiteY6395" fmla="*/ 312142 h 5893281"/>
                <a:gd name="connsiteX6396" fmla="*/ 2136715 w 10035679"/>
                <a:gd name="connsiteY6396" fmla="*/ 312142 h 5893281"/>
                <a:gd name="connsiteX6397" fmla="*/ 4240220 w 10035679"/>
                <a:gd name="connsiteY6397" fmla="*/ 268671 h 5893281"/>
                <a:gd name="connsiteX6398" fmla="*/ 4250484 w 10035679"/>
                <a:gd name="connsiteY6398" fmla="*/ 272899 h 5893281"/>
                <a:gd name="connsiteX6399" fmla="*/ 4260746 w 10035679"/>
                <a:gd name="connsiteY6399" fmla="*/ 274710 h 5893281"/>
                <a:gd name="connsiteX6400" fmla="*/ 4266785 w 10035679"/>
                <a:gd name="connsiteY6400" fmla="*/ 278936 h 5893281"/>
                <a:gd name="connsiteX6401" fmla="*/ 4278858 w 10035679"/>
                <a:gd name="connsiteY6401" fmla="*/ 283162 h 5893281"/>
                <a:gd name="connsiteX6402" fmla="*/ 4278858 w 10035679"/>
                <a:gd name="connsiteY6402" fmla="*/ 293427 h 5893281"/>
                <a:gd name="connsiteX6403" fmla="*/ 4280671 w 10035679"/>
                <a:gd name="connsiteY6403" fmla="*/ 301879 h 5893281"/>
                <a:gd name="connsiteX6404" fmla="*/ 4280671 w 10035679"/>
                <a:gd name="connsiteY6404" fmla="*/ 307916 h 5893281"/>
                <a:gd name="connsiteX6405" fmla="*/ 4284896 w 10035679"/>
                <a:gd name="connsiteY6405" fmla="*/ 316370 h 5893281"/>
                <a:gd name="connsiteX6406" fmla="*/ 4260746 w 10035679"/>
                <a:gd name="connsiteY6406" fmla="*/ 316370 h 5893281"/>
                <a:gd name="connsiteX6407" fmla="*/ 4256519 w 10035679"/>
                <a:gd name="connsiteY6407" fmla="*/ 307916 h 5893281"/>
                <a:gd name="connsiteX6408" fmla="*/ 4252295 w 10035679"/>
                <a:gd name="connsiteY6408" fmla="*/ 301879 h 5893281"/>
                <a:gd name="connsiteX6409" fmla="*/ 4246256 w 10035679"/>
                <a:gd name="connsiteY6409" fmla="*/ 293427 h 5893281"/>
                <a:gd name="connsiteX6410" fmla="*/ 4242029 w 10035679"/>
                <a:gd name="connsiteY6410" fmla="*/ 289201 h 5893281"/>
                <a:gd name="connsiteX6411" fmla="*/ 4242029 w 10035679"/>
                <a:gd name="connsiteY6411" fmla="*/ 278936 h 5893281"/>
                <a:gd name="connsiteX6412" fmla="*/ 5226738 w 10035679"/>
                <a:gd name="connsiteY6412" fmla="*/ 221580 h 5893281"/>
                <a:gd name="connsiteX6413" fmla="*/ 5238813 w 10035679"/>
                <a:gd name="connsiteY6413" fmla="*/ 240295 h 5893281"/>
                <a:gd name="connsiteX6414" fmla="*/ 5249078 w 10035679"/>
                <a:gd name="connsiteY6414" fmla="*/ 275313 h 5893281"/>
                <a:gd name="connsiteX6415" fmla="*/ 5263567 w 10035679"/>
                <a:gd name="connsiteY6415" fmla="*/ 307916 h 5893281"/>
                <a:gd name="connsiteX6416" fmla="*/ 5281681 w 10035679"/>
                <a:gd name="connsiteY6416" fmla="*/ 340519 h 5893281"/>
                <a:gd name="connsiteX6417" fmla="*/ 5291943 w 10035679"/>
                <a:gd name="connsiteY6417" fmla="*/ 355009 h 5893281"/>
                <a:gd name="connsiteX6418" fmla="*/ 5297982 w 10035679"/>
                <a:gd name="connsiteY6418" fmla="*/ 346557 h 5893281"/>
                <a:gd name="connsiteX6419" fmla="*/ 5302208 w 10035679"/>
                <a:gd name="connsiteY6419" fmla="*/ 344747 h 5893281"/>
                <a:gd name="connsiteX6420" fmla="*/ 5310057 w 10035679"/>
                <a:gd name="connsiteY6420" fmla="*/ 344747 h 5893281"/>
                <a:gd name="connsiteX6421" fmla="*/ 5316094 w 10035679"/>
                <a:gd name="connsiteY6421" fmla="*/ 340519 h 5893281"/>
                <a:gd name="connsiteX6422" fmla="*/ 5330585 w 10035679"/>
                <a:gd name="connsiteY6422" fmla="*/ 340519 h 5893281"/>
                <a:gd name="connsiteX6423" fmla="*/ 5330585 w 10035679"/>
                <a:gd name="connsiteY6423" fmla="*/ 346557 h 5893281"/>
                <a:gd name="connsiteX6424" fmla="*/ 5338434 w 10035679"/>
                <a:gd name="connsiteY6424" fmla="*/ 346557 h 5893281"/>
                <a:gd name="connsiteX6425" fmla="*/ 5338434 w 10035679"/>
                <a:gd name="connsiteY6425" fmla="*/ 368895 h 5893281"/>
                <a:gd name="connsiteX6426" fmla="*/ 5283491 w 10035679"/>
                <a:gd name="connsiteY6426" fmla="*/ 374934 h 5893281"/>
                <a:gd name="connsiteX6427" fmla="*/ 5277455 w 10035679"/>
                <a:gd name="connsiteY6427" fmla="*/ 432290 h 5893281"/>
                <a:gd name="connsiteX6428" fmla="*/ 5259341 w 10035679"/>
                <a:gd name="connsiteY6428" fmla="*/ 479384 h 5893281"/>
                <a:gd name="connsiteX6429" fmla="*/ 5244852 w 10035679"/>
                <a:gd name="connsiteY6429" fmla="*/ 526477 h 5893281"/>
                <a:gd name="connsiteX6430" fmla="*/ 5238813 w 10035679"/>
                <a:gd name="connsiteY6430" fmla="*/ 565722 h 5893281"/>
                <a:gd name="connsiteX6431" fmla="*/ 5234587 w 10035679"/>
                <a:gd name="connsiteY6431" fmla="*/ 604966 h 5893281"/>
                <a:gd name="connsiteX6432" fmla="*/ 5234587 w 10035679"/>
                <a:gd name="connsiteY6432" fmla="*/ 637569 h 5893281"/>
                <a:gd name="connsiteX6433" fmla="*/ 5226738 w 10035679"/>
                <a:gd name="connsiteY6433" fmla="*/ 668361 h 5893281"/>
                <a:gd name="connsiteX6434" fmla="*/ 5220701 w 10035679"/>
                <a:gd name="connsiteY6434" fmla="*/ 668361 h 5893281"/>
                <a:gd name="connsiteX6435" fmla="*/ 5220701 w 10035679"/>
                <a:gd name="connsiteY6435" fmla="*/ 662322 h 5893281"/>
                <a:gd name="connsiteX6436" fmla="*/ 5210436 w 10035679"/>
                <a:gd name="connsiteY6436" fmla="*/ 647832 h 5893281"/>
                <a:gd name="connsiteX6437" fmla="*/ 5192324 w 10035679"/>
                <a:gd name="connsiteY6437" fmla="*/ 629117 h 5893281"/>
                <a:gd name="connsiteX6438" fmla="*/ 5171797 w 10035679"/>
                <a:gd name="connsiteY6438" fmla="*/ 604361 h 5893281"/>
                <a:gd name="connsiteX6439" fmla="*/ 5153683 w 10035679"/>
                <a:gd name="connsiteY6439" fmla="*/ 579608 h 5893281"/>
                <a:gd name="connsiteX6440" fmla="*/ 5139194 w 10035679"/>
                <a:gd name="connsiteY6440" fmla="*/ 554854 h 5893281"/>
                <a:gd name="connsiteX6441" fmla="*/ 5131345 w 10035679"/>
                <a:gd name="connsiteY6441" fmla="*/ 532514 h 5893281"/>
                <a:gd name="connsiteX6442" fmla="*/ 5135571 w 10035679"/>
                <a:gd name="connsiteY6442" fmla="*/ 518025 h 5893281"/>
                <a:gd name="connsiteX6443" fmla="*/ 5143420 w 10035679"/>
                <a:gd name="connsiteY6443" fmla="*/ 513797 h 5893281"/>
                <a:gd name="connsiteX6444" fmla="*/ 5149457 w 10035679"/>
                <a:gd name="connsiteY6444" fmla="*/ 513797 h 5893281"/>
                <a:gd name="connsiteX6445" fmla="*/ 5153683 w 10035679"/>
                <a:gd name="connsiteY6445" fmla="*/ 513797 h 5893281"/>
                <a:gd name="connsiteX6446" fmla="*/ 5157909 w 10035679"/>
                <a:gd name="connsiteY6446" fmla="*/ 513797 h 5893281"/>
                <a:gd name="connsiteX6447" fmla="*/ 5159721 w 10035679"/>
                <a:gd name="connsiteY6447" fmla="*/ 513797 h 5893281"/>
                <a:gd name="connsiteX6448" fmla="*/ 5163948 w 10035679"/>
                <a:gd name="connsiteY6448" fmla="*/ 513797 h 5893281"/>
                <a:gd name="connsiteX6449" fmla="*/ 5168174 w 10035679"/>
                <a:gd name="connsiteY6449" fmla="*/ 513194 h 5893281"/>
                <a:gd name="connsiteX6450" fmla="*/ 5174212 w 10035679"/>
                <a:gd name="connsiteY6450" fmla="*/ 504742 h 5893281"/>
                <a:gd name="connsiteX6451" fmla="*/ 5168174 w 10035679"/>
                <a:gd name="connsiteY6451" fmla="*/ 504742 h 5893281"/>
                <a:gd name="connsiteX6452" fmla="*/ 5168174 w 10035679"/>
                <a:gd name="connsiteY6452" fmla="*/ 498704 h 5893281"/>
                <a:gd name="connsiteX6453" fmla="*/ 5135571 w 10035679"/>
                <a:gd name="connsiteY6453" fmla="*/ 494477 h 5893281"/>
                <a:gd name="connsiteX6454" fmla="*/ 5117459 w 10035679"/>
                <a:gd name="connsiteY6454" fmla="*/ 484215 h 5893281"/>
                <a:gd name="connsiteX6455" fmla="*/ 5102968 w 10035679"/>
                <a:gd name="connsiteY6455" fmla="*/ 465498 h 5893281"/>
                <a:gd name="connsiteX6456" fmla="*/ 5117459 w 10035679"/>
                <a:gd name="connsiteY6456" fmla="*/ 461272 h 5893281"/>
                <a:gd name="connsiteX6457" fmla="*/ 5129532 w 10035679"/>
                <a:gd name="connsiteY6457" fmla="*/ 457044 h 5893281"/>
                <a:gd name="connsiteX6458" fmla="*/ 5135571 w 10035679"/>
                <a:gd name="connsiteY6458" fmla="*/ 455233 h 5893281"/>
                <a:gd name="connsiteX6459" fmla="*/ 5143420 w 10035679"/>
                <a:gd name="connsiteY6459" fmla="*/ 451007 h 5893281"/>
                <a:gd name="connsiteX6460" fmla="*/ 5149457 w 10035679"/>
                <a:gd name="connsiteY6460" fmla="*/ 446781 h 5893281"/>
                <a:gd name="connsiteX6461" fmla="*/ 5157306 w 10035679"/>
                <a:gd name="connsiteY6461" fmla="*/ 440742 h 5893281"/>
                <a:gd name="connsiteX6462" fmla="*/ 5157306 w 10035679"/>
                <a:gd name="connsiteY6462" fmla="*/ 432290 h 5893281"/>
                <a:gd name="connsiteX6463" fmla="*/ 5128929 w 10035679"/>
                <a:gd name="connsiteY6463" fmla="*/ 432290 h 5893281"/>
                <a:gd name="connsiteX6464" fmla="*/ 5121080 w 10035679"/>
                <a:gd name="connsiteY6464" fmla="*/ 436516 h 5893281"/>
                <a:gd name="connsiteX6465" fmla="*/ 5115043 w 10035679"/>
                <a:gd name="connsiteY6465" fmla="*/ 436516 h 5893281"/>
                <a:gd name="connsiteX6466" fmla="*/ 5107194 w 10035679"/>
                <a:gd name="connsiteY6466" fmla="*/ 440742 h 5893281"/>
                <a:gd name="connsiteX6467" fmla="*/ 5096931 w 10035679"/>
                <a:gd name="connsiteY6467" fmla="*/ 440742 h 5893281"/>
                <a:gd name="connsiteX6468" fmla="*/ 5078817 w 10035679"/>
                <a:gd name="connsiteY6468" fmla="*/ 408140 h 5893281"/>
                <a:gd name="connsiteX6469" fmla="*/ 5058290 w 10035679"/>
                <a:gd name="connsiteY6469" fmla="*/ 375537 h 5893281"/>
                <a:gd name="connsiteX6470" fmla="*/ 5060100 w 10035679"/>
                <a:gd name="connsiteY6470" fmla="*/ 365274 h 5893281"/>
                <a:gd name="connsiteX6471" fmla="*/ 5060100 w 10035679"/>
                <a:gd name="connsiteY6471" fmla="*/ 359235 h 5893281"/>
                <a:gd name="connsiteX6472" fmla="*/ 5064326 w 10035679"/>
                <a:gd name="connsiteY6472" fmla="*/ 355009 h 5893281"/>
                <a:gd name="connsiteX6473" fmla="*/ 5068554 w 10035679"/>
                <a:gd name="connsiteY6473" fmla="*/ 346557 h 5893281"/>
                <a:gd name="connsiteX6474" fmla="*/ 5068554 w 10035679"/>
                <a:gd name="connsiteY6474" fmla="*/ 340519 h 5893281"/>
                <a:gd name="connsiteX6475" fmla="*/ 5072781 w 10035679"/>
                <a:gd name="connsiteY6475" fmla="*/ 330256 h 5893281"/>
                <a:gd name="connsiteX6476" fmla="*/ 5064931 w 10035679"/>
                <a:gd name="connsiteY6476" fmla="*/ 330256 h 5893281"/>
                <a:gd name="connsiteX6477" fmla="*/ 5064931 w 10035679"/>
                <a:gd name="connsiteY6477" fmla="*/ 321804 h 5893281"/>
                <a:gd name="connsiteX6478" fmla="*/ 5058893 w 10035679"/>
                <a:gd name="connsiteY6478" fmla="*/ 326030 h 5893281"/>
                <a:gd name="connsiteX6479" fmla="*/ 5054680 w 10035679"/>
                <a:gd name="connsiteY6479" fmla="*/ 326030 h 5893281"/>
                <a:gd name="connsiteX6480" fmla="*/ 5050454 w 10035679"/>
                <a:gd name="connsiteY6480" fmla="*/ 326030 h 5893281"/>
                <a:gd name="connsiteX6481" fmla="*/ 5046228 w 10035679"/>
                <a:gd name="connsiteY6481" fmla="*/ 326030 h 5893281"/>
                <a:gd name="connsiteX6482" fmla="*/ 5046228 w 10035679"/>
                <a:gd name="connsiteY6482" fmla="*/ 321804 h 5893281"/>
                <a:gd name="connsiteX6483" fmla="*/ 5040192 w 10035679"/>
                <a:gd name="connsiteY6483" fmla="*/ 315765 h 5893281"/>
                <a:gd name="connsiteX6484" fmla="*/ 5035964 w 10035679"/>
                <a:gd name="connsiteY6484" fmla="*/ 307313 h 5893281"/>
                <a:gd name="connsiteX6485" fmla="*/ 5031737 w 10035679"/>
                <a:gd name="connsiteY6485" fmla="*/ 301274 h 5893281"/>
                <a:gd name="connsiteX6486" fmla="*/ 5029927 w 10035679"/>
                <a:gd name="connsiteY6486" fmla="*/ 297048 h 5893281"/>
                <a:gd name="connsiteX6487" fmla="*/ 5029927 w 10035679"/>
                <a:gd name="connsiteY6487" fmla="*/ 286785 h 5893281"/>
                <a:gd name="connsiteX6488" fmla="*/ 5025701 w 10035679"/>
                <a:gd name="connsiteY6488" fmla="*/ 274710 h 5893281"/>
                <a:gd name="connsiteX6489" fmla="*/ 5064326 w 10035679"/>
                <a:gd name="connsiteY6489" fmla="*/ 249957 h 5893281"/>
                <a:gd name="connsiteX6490" fmla="*/ 5102968 w 10035679"/>
                <a:gd name="connsiteY6490" fmla="*/ 229427 h 5893281"/>
                <a:gd name="connsiteX6491" fmla="*/ 5107194 w 10035679"/>
                <a:gd name="connsiteY6491" fmla="*/ 239692 h 5893281"/>
                <a:gd name="connsiteX6492" fmla="*/ 5111420 w 10035679"/>
                <a:gd name="connsiteY6492" fmla="*/ 249957 h 5893281"/>
                <a:gd name="connsiteX6493" fmla="*/ 5115646 w 10035679"/>
                <a:gd name="connsiteY6493" fmla="*/ 254183 h 5893281"/>
                <a:gd name="connsiteX6494" fmla="*/ 5121685 w 10035679"/>
                <a:gd name="connsiteY6494" fmla="*/ 258409 h 5893281"/>
                <a:gd name="connsiteX6495" fmla="*/ 5125911 w 10035679"/>
                <a:gd name="connsiteY6495" fmla="*/ 258409 h 5893281"/>
                <a:gd name="connsiteX6496" fmla="*/ 5130137 w 10035679"/>
                <a:gd name="connsiteY6496" fmla="*/ 260219 h 5893281"/>
                <a:gd name="connsiteX6497" fmla="*/ 5136174 w 10035679"/>
                <a:gd name="connsiteY6497" fmla="*/ 264445 h 5893281"/>
                <a:gd name="connsiteX6498" fmla="*/ 5144023 w 10035679"/>
                <a:gd name="connsiteY6498" fmla="*/ 268671 h 5893281"/>
                <a:gd name="connsiteX6499" fmla="*/ 5150062 w 10035679"/>
                <a:gd name="connsiteY6499" fmla="*/ 289201 h 5893281"/>
                <a:gd name="connsiteX6500" fmla="*/ 5154288 w 10035679"/>
                <a:gd name="connsiteY6500" fmla="*/ 315765 h 5893281"/>
                <a:gd name="connsiteX6501" fmla="*/ 5158514 w 10035679"/>
                <a:gd name="connsiteY6501" fmla="*/ 340519 h 5893281"/>
                <a:gd name="connsiteX6502" fmla="*/ 5174815 w 10035679"/>
                <a:gd name="connsiteY6502" fmla="*/ 340519 h 5893281"/>
                <a:gd name="connsiteX6503" fmla="*/ 5174815 w 10035679"/>
                <a:gd name="connsiteY6503" fmla="*/ 321804 h 5893281"/>
                <a:gd name="connsiteX6504" fmla="*/ 5168776 w 10035679"/>
                <a:gd name="connsiteY6504" fmla="*/ 301274 h 5893281"/>
                <a:gd name="connsiteX6505" fmla="*/ 5168776 w 10035679"/>
                <a:gd name="connsiteY6505" fmla="*/ 274710 h 5893281"/>
                <a:gd name="connsiteX6506" fmla="*/ 5174815 w 10035679"/>
                <a:gd name="connsiteY6506" fmla="*/ 249957 h 5893281"/>
                <a:gd name="connsiteX6507" fmla="*/ 5182664 w 10035679"/>
                <a:gd name="connsiteY6507" fmla="*/ 229427 h 5893281"/>
                <a:gd name="connsiteX6508" fmla="*/ 7221557 w 10035679"/>
                <a:gd name="connsiteY6508" fmla="*/ 203466 h 5893281"/>
                <a:gd name="connsiteX6509" fmla="*/ 7231822 w 10035679"/>
                <a:gd name="connsiteY6509" fmla="*/ 211918 h 5893281"/>
                <a:gd name="connsiteX6510" fmla="*/ 7239670 w 10035679"/>
                <a:gd name="connsiteY6510" fmla="*/ 217957 h 5893281"/>
                <a:gd name="connsiteX6511" fmla="*/ 7249934 w 10035679"/>
                <a:gd name="connsiteY6511" fmla="*/ 217957 h 5893281"/>
                <a:gd name="connsiteX6512" fmla="*/ 7260199 w 10035679"/>
                <a:gd name="connsiteY6512" fmla="*/ 217957 h 5893281"/>
                <a:gd name="connsiteX6513" fmla="*/ 7278311 w 10035679"/>
                <a:gd name="connsiteY6513" fmla="*/ 222183 h 5893281"/>
                <a:gd name="connsiteX6514" fmla="*/ 7274085 w 10035679"/>
                <a:gd name="connsiteY6514" fmla="*/ 230635 h 5893281"/>
                <a:gd name="connsiteX6515" fmla="*/ 7274085 w 10035679"/>
                <a:gd name="connsiteY6515" fmla="*/ 232447 h 5893281"/>
                <a:gd name="connsiteX6516" fmla="*/ 7274085 w 10035679"/>
                <a:gd name="connsiteY6516" fmla="*/ 236673 h 5893281"/>
                <a:gd name="connsiteX6517" fmla="*/ 7272274 w 10035679"/>
                <a:gd name="connsiteY6517" fmla="*/ 240900 h 5893281"/>
                <a:gd name="connsiteX6518" fmla="*/ 7272274 w 10035679"/>
                <a:gd name="connsiteY6518" fmla="*/ 245126 h 5893281"/>
                <a:gd name="connsiteX6519" fmla="*/ 7245708 w 10035679"/>
                <a:gd name="connsiteY6519" fmla="*/ 259616 h 5893281"/>
                <a:gd name="connsiteX6520" fmla="*/ 7211295 w 10035679"/>
                <a:gd name="connsiteY6520" fmla="*/ 265653 h 5893281"/>
                <a:gd name="connsiteX6521" fmla="*/ 7174466 w 10035679"/>
                <a:gd name="connsiteY6521" fmla="*/ 269879 h 5893281"/>
                <a:gd name="connsiteX6522" fmla="*/ 7172653 w 10035679"/>
                <a:gd name="connsiteY6522" fmla="*/ 261427 h 5893281"/>
                <a:gd name="connsiteX6523" fmla="*/ 7172653 w 10035679"/>
                <a:gd name="connsiteY6523" fmla="*/ 255390 h 5893281"/>
                <a:gd name="connsiteX6524" fmla="*/ 7168427 w 10035679"/>
                <a:gd name="connsiteY6524" fmla="*/ 246936 h 5893281"/>
                <a:gd name="connsiteX6525" fmla="*/ 7168427 w 10035679"/>
                <a:gd name="connsiteY6525" fmla="*/ 236673 h 5893281"/>
                <a:gd name="connsiteX6526" fmla="*/ 7178692 w 10035679"/>
                <a:gd name="connsiteY6526" fmla="*/ 230635 h 5893281"/>
                <a:gd name="connsiteX6527" fmla="*/ 7186539 w 10035679"/>
                <a:gd name="connsiteY6527" fmla="*/ 222183 h 5893281"/>
                <a:gd name="connsiteX6528" fmla="*/ 7192578 w 10035679"/>
                <a:gd name="connsiteY6528" fmla="*/ 217957 h 5893281"/>
                <a:gd name="connsiteX6529" fmla="*/ 7200425 w 10035679"/>
                <a:gd name="connsiteY6529" fmla="*/ 211918 h 5893281"/>
                <a:gd name="connsiteX6530" fmla="*/ 7206464 w 10035679"/>
                <a:gd name="connsiteY6530" fmla="*/ 207692 h 5893281"/>
                <a:gd name="connsiteX6531" fmla="*/ 6131772 w 10035679"/>
                <a:gd name="connsiteY6531" fmla="*/ 203466 h 5893281"/>
                <a:gd name="connsiteX6532" fmla="*/ 6160149 w 10035679"/>
                <a:gd name="connsiteY6532" fmla="*/ 207692 h 5893281"/>
                <a:gd name="connsiteX6533" fmla="*/ 6180678 w 10035679"/>
                <a:gd name="connsiteY6533" fmla="*/ 217957 h 5893281"/>
                <a:gd name="connsiteX6534" fmla="*/ 6201206 w 10035679"/>
                <a:gd name="connsiteY6534" fmla="*/ 230032 h 5893281"/>
                <a:gd name="connsiteX6535" fmla="*/ 6195167 w 10035679"/>
                <a:gd name="connsiteY6535" fmla="*/ 236069 h 5893281"/>
                <a:gd name="connsiteX6536" fmla="*/ 6190941 w 10035679"/>
                <a:gd name="connsiteY6536" fmla="*/ 246333 h 5893281"/>
                <a:gd name="connsiteX6537" fmla="*/ 6184904 w 10035679"/>
                <a:gd name="connsiteY6537" fmla="*/ 250559 h 5893281"/>
                <a:gd name="connsiteX6538" fmla="*/ 6174640 w 10035679"/>
                <a:gd name="connsiteY6538" fmla="*/ 254785 h 5893281"/>
                <a:gd name="connsiteX6539" fmla="*/ 6162564 w 10035679"/>
                <a:gd name="connsiteY6539" fmla="*/ 259012 h 5893281"/>
                <a:gd name="connsiteX6540" fmla="*/ 6148075 w 10035679"/>
                <a:gd name="connsiteY6540" fmla="*/ 259012 h 5893281"/>
                <a:gd name="connsiteX6541" fmla="*/ 6137811 w 10035679"/>
                <a:gd name="connsiteY6541" fmla="*/ 265050 h 5893281"/>
                <a:gd name="connsiteX6542" fmla="*/ 6127548 w 10035679"/>
                <a:gd name="connsiteY6542" fmla="*/ 265050 h 5893281"/>
                <a:gd name="connsiteX6543" fmla="*/ 6117283 w 10035679"/>
                <a:gd name="connsiteY6543" fmla="*/ 269276 h 5893281"/>
                <a:gd name="connsiteX6544" fmla="*/ 6102792 w 10035679"/>
                <a:gd name="connsiteY6544" fmla="*/ 269276 h 5893281"/>
                <a:gd name="connsiteX6545" fmla="*/ 6102792 w 10035679"/>
                <a:gd name="connsiteY6545" fmla="*/ 246936 h 5893281"/>
                <a:gd name="connsiteX6546" fmla="*/ 6104603 w 10035679"/>
                <a:gd name="connsiteY6546" fmla="*/ 232447 h 5893281"/>
                <a:gd name="connsiteX6547" fmla="*/ 6119094 w 10035679"/>
                <a:gd name="connsiteY6547" fmla="*/ 222183 h 5893281"/>
                <a:gd name="connsiteX6548" fmla="*/ 3413670 w 10035679"/>
                <a:gd name="connsiteY6548" fmla="*/ 203466 h 5893281"/>
                <a:gd name="connsiteX6549" fmla="*/ 3414272 w 10035679"/>
                <a:gd name="connsiteY6549" fmla="*/ 203466 h 5893281"/>
                <a:gd name="connsiteX6550" fmla="*/ 3442650 w 10035679"/>
                <a:gd name="connsiteY6550" fmla="*/ 203466 h 5893281"/>
                <a:gd name="connsiteX6551" fmla="*/ 3448688 w 10035679"/>
                <a:gd name="connsiteY6551" fmla="*/ 222183 h 5893281"/>
                <a:gd name="connsiteX6552" fmla="*/ 3456536 w 10035679"/>
                <a:gd name="connsiteY6552" fmla="*/ 232447 h 5893281"/>
                <a:gd name="connsiteX6553" fmla="*/ 3462575 w 10035679"/>
                <a:gd name="connsiteY6553" fmla="*/ 246936 h 5893281"/>
                <a:gd name="connsiteX6554" fmla="*/ 3466800 w 10035679"/>
                <a:gd name="connsiteY6554" fmla="*/ 269276 h 5893281"/>
                <a:gd name="connsiteX6555" fmla="*/ 3460762 w 10035679"/>
                <a:gd name="connsiteY6555" fmla="*/ 269276 h 5893281"/>
                <a:gd name="connsiteX6556" fmla="*/ 3438424 w 10035679"/>
                <a:gd name="connsiteY6556" fmla="*/ 254785 h 5893281"/>
                <a:gd name="connsiteX6557" fmla="*/ 3423932 w 10035679"/>
                <a:gd name="connsiteY6557" fmla="*/ 240295 h 5893281"/>
                <a:gd name="connsiteX6558" fmla="*/ 3413670 w 10035679"/>
                <a:gd name="connsiteY6558" fmla="*/ 225806 h 5893281"/>
                <a:gd name="connsiteX6559" fmla="*/ 7410535 w 10035679"/>
                <a:gd name="connsiteY6559" fmla="*/ 158185 h 5893281"/>
                <a:gd name="connsiteX6560" fmla="*/ 7416572 w 10035679"/>
                <a:gd name="connsiteY6560" fmla="*/ 158185 h 5893281"/>
                <a:gd name="connsiteX6561" fmla="*/ 7424421 w 10035679"/>
                <a:gd name="connsiteY6561" fmla="*/ 162411 h 5893281"/>
                <a:gd name="connsiteX6562" fmla="*/ 7426232 w 10035679"/>
                <a:gd name="connsiteY6562" fmla="*/ 162411 h 5893281"/>
                <a:gd name="connsiteX6563" fmla="*/ 7430458 w 10035679"/>
                <a:gd name="connsiteY6563" fmla="*/ 162411 h 5893281"/>
                <a:gd name="connsiteX6564" fmla="*/ 7434686 w 10035679"/>
                <a:gd name="connsiteY6564" fmla="*/ 164222 h 5893281"/>
                <a:gd name="connsiteX6565" fmla="*/ 7426836 w 10035679"/>
                <a:gd name="connsiteY6565" fmla="*/ 172676 h 5893281"/>
                <a:gd name="connsiteX6566" fmla="*/ 7420798 w 10035679"/>
                <a:gd name="connsiteY6566" fmla="*/ 178712 h 5893281"/>
                <a:gd name="connsiteX6567" fmla="*/ 7416572 w 10035679"/>
                <a:gd name="connsiteY6567" fmla="*/ 188977 h 5893281"/>
                <a:gd name="connsiteX6568" fmla="*/ 7412346 w 10035679"/>
                <a:gd name="connsiteY6568" fmla="*/ 197429 h 5893281"/>
                <a:gd name="connsiteX6569" fmla="*/ 7410535 w 10035679"/>
                <a:gd name="connsiteY6569" fmla="*/ 211918 h 5893281"/>
                <a:gd name="connsiteX6570" fmla="*/ 7416572 w 10035679"/>
                <a:gd name="connsiteY6570" fmla="*/ 211918 h 5893281"/>
                <a:gd name="connsiteX6571" fmla="*/ 7424421 w 10035679"/>
                <a:gd name="connsiteY6571" fmla="*/ 201655 h 5893281"/>
                <a:gd name="connsiteX6572" fmla="*/ 7430458 w 10035679"/>
                <a:gd name="connsiteY6572" fmla="*/ 193203 h 5893281"/>
                <a:gd name="connsiteX6573" fmla="*/ 7438307 w 10035679"/>
                <a:gd name="connsiteY6573" fmla="*/ 187164 h 5893281"/>
                <a:gd name="connsiteX6574" fmla="*/ 7448572 w 10035679"/>
                <a:gd name="connsiteY6574" fmla="*/ 182938 h 5893281"/>
                <a:gd name="connsiteX6575" fmla="*/ 7469099 w 10035679"/>
                <a:gd name="connsiteY6575" fmla="*/ 203466 h 5893281"/>
                <a:gd name="connsiteX6576" fmla="*/ 7495665 w 10035679"/>
                <a:gd name="connsiteY6576" fmla="*/ 222183 h 5893281"/>
                <a:gd name="connsiteX6577" fmla="*/ 7511965 w 10035679"/>
                <a:gd name="connsiteY6577" fmla="*/ 236673 h 5893281"/>
                <a:gd name="connsiteX6578" fmla="*/ 7511965 w 10035679"/>
                <a:gd name="connsiteY6578" fmla="*/ 283767 h 5893281"/>
                <a:gd name="connsiteX6579" fmla="*/ 7524040 w 10035679"/>
                <a:gd name="connsiteY6579" fmla="*/ 294030 h 5893281"/>
                <a:gd name="connsiteX6580" fmla="*/ 7534305 w 10035679"/>
                <a:gd name="connsiteY6580" fmla="*/ 302482 h 5893281"/>
                <a:gd name="connsiteX6581" fmla="*/ 7544569 w 10035679"/>
                <a:gd name="connsiteY6581" fmla="*/ 304295 h 5893281"/>
                <a:gd name="connsiteX6582" fmla="*/ 7552419 w 10035679"/>
                <a:gd name="connsiteY6582" fmla="*/ 318783 h 5893281"/>
                <a:gd name="connsiteX6583" fmla="*/ 7558455 w 10035679"/>
                <a:gd name="connsiteY6583" fmla="*/ 347765 h 5893281"/>
                <a:gd name="connsiteX6584" fmla="*/ 7543965 w 10035679"/>
                <a:gd name="connsiteY6584" fmla="*/ 366482 h 5893281"/>
                <a:gd name="connsiteX6585" fmla="*/ 7537928 w 10035679"/>
                <a:gd name="connsiteY6585" fmla="*/ 385197 h 5893281"/>
                <a:gd name="connsiteX6586" fmla="*/ 7523437 w 10035679"/>
                <a:gd name="connsiteY6586" fmla="*/ 395461 h 5893281"/>
                <a:gd name="connsiteX6587" fmla="*/ 7505325 w 10035679"/>
                <a:gd name="connsiteY6587" fmla="*/ 399687 h 5893281"/>
                <a:gd name="connsiteX6588" fmla="*/ 7472720 w 10035679"/>
                <a:gd name="connsiteY6588" fmla="*/ 401498 h 5893281"/>
                <a:gd name="connsiteX6589" fmla="*/ 7448572 w 10035679"/>
                <a:gd name="connsiteY6589" fmla="*/ 380971 h 5893281"/>
                <a:gd name="connsiteX6590" fmla="*/ 7411743 w 10035679"/>
                <a:gd name="connsiteY6590" fmla="*/ 362254 h 5893281"/>
                <a:gd name="connsiteX6591" fmla="*/ 7373101 w 10035679"/>
                <a:gd name="connsiteY6591" fmla="*/ 351991 h 5893281"/>
                <a:gd name="connsiteX6592" fmla="*/ 7334462 w 10035679"/>
                <a:gd name="connsiteY6592" fmla="*/ 337500 h 5893281"/>
                <a:gd name="connsiteX6593" fmla="*/ 7300046 w 10035679"/>
                <a:gd name="connsiteY6593" fmla="*/ 323011 h 5893281"/>
                <a:gd name="connsiteX6594" fmla="*/ 7277708 w 10035679"/>
                <a:gd name="connsiteY6594" fmla="*/ 302482 h 5893281"/>
                <a:gd name="connsiteX6595" fmla="*/ 7292197 w 10035679"/>
                <a:gd name="connsiteY6595" fmla="*/ 294030 h 5893281"/>
                <a:gd name="connsiteX6596" fmla="*/ 7302462 w 10035679"/>
                <a:gd name="connsiteY6596" fmla="*/ 287993 h 5893281"/>
                <a:gd name="connsiteX6597" fmla="*/ 7310311 w 10035679"/>
                <a:gd name="connsiteY6597" fmla="*/ 279539 h 5893281"/>
                <a:gd name="connsiteX6598" fmla="*/ 7314537 w 10035679"/>
                <a:gd name="connsiteY6598" fmla="*/ 269276 h 5893281"/>
                <a:gd name="connsiteX6599" fmla="*/ 7316348 w 10035679"/>
                <a:gd name="connsiteY6599" fmla="*/ 250559 h 5893281"/>
                <a:gd name="connsiteX6600" fmla="*/ 7314537 w 10035679"/>
                <a:gd name="connsiteY6600" fmla="*/ 244523 h 5893281"/>
                <a:gd name="connsiteX6601" fmla="*/ 7310311 w 10035679"/>
                <a:gd name="connsiteY6601" fmla="*/ 232447 h 5893281"/>
                <a:gd name="connsiteX6602" fmla="*/ 7310311 w 10035679"/>
                <a:gd name="connsiteY6602" fmla="*/ 217352 h 5893281"/>
                <a:gd name="connsiteX6603" fmla="*/ 7310311 w 10035679"/>
                <a:gd name="connsiteY6603" fmla="*/ 202863 h 5893281"/>
                <a:gd name="connsiteX6604" fmla="*/ 7310311 w 10035679"/>
                <a:gd name="connsiteY6604" fmla="*/ 201050 h 5893281"/>
                <a:gd name="connsiteX6605" fmla="*/ 7314537 w 10035679"/>
                <a:gd name="connsiteY6605" fmla="*/ 201050 h 5893281"/>
                <a:gd name="connsiteX6606" fmla="*/ 7316348 w 10035679"/>
                <a:gd name="connsiteY6606" fmla="*/ 196824 h 5893281"/>
                <a:gd name="connsiteX6607" fmla="*/ 7348950 w 10035679"/>
                <a:gd name="connsiteY6607" fmla="*/ 188372 h 5893281"/>
                <a:gd name="connsiteX6608" fmla="*/ 7383366 w 10035679"/>
                <a:gd name="connsiteY6608" fmla="*/ 172071 h 5893281"/>
                <a:gd name="connsiteX6609" fmla="*/ 6960130 w 10035679"/>
                <a:gd name="connsiteY6609" fmla="*/ 149733 h 5893281"/>
                <a:gd name="connsiteX6610" fmla="*/ 6980657 w 10035679"/>
                <a:gd name="connsiteY6610" fmla="*/ 149733 h 5893281"/>
                <a:gd name="connsiteX6611" fmla="*/ 7009034 w 10035679"/>
                <a:gd name="connsiteY6611" fmla="*/ 178712 h 5893281"/>
                <a:gd name="connsiteX6612" fmla="*/ 7045863 w 10035679"/>
                <a:gd name="connsiteY6612" fmla="*/ 203466 h 5893281"/>
                <a:gd name="connsiteX6613" fmla="*/ 7045863 w 10035679"/>
                <a:gd name="connsiteY6613" fmla="*/ 211315 h 5893281"/>
                <a:gd name="connsiteX6614" fmla="*/ 7038014 w 10035679"/>
                <a:gd name="connsiteY6614" fmla="*/ 211315 h 5893281"/>
                <a:gd name="connsiteX6615" fmla="*/ 7038014 w 10035679"/>
                <a:gd name="connsiteY6615" fmla="*/ 221580 h 5893281"/>
                <a:gd name="connsiteX6616" fmla="*/ 7003600 w 10035679"/>
                <a:gd name="connsiteY6616" fmla="*/ 202863 h 5893281"/>
                <a:gd name="connsiteX6617" fmla="*/ 6979450 w 10035679"/>
                <a:gd name="connsiteY6617" fmla="*/ 178109 h 5893281"/>
                <a:gd name="connsiteX6618" fmla="*/ 6247694 w 10035679"/>
                <a:gd name="connsiteY6618" fmla="*/ 139468 h 5893281"/>
                <a:gd name="connsiteX6619" fmla="*/ 6276071 w 10035679"/>
                <a:gd name="connsiteY6619" fmla="*/ 147920 h 5893281"/>
                <a:gd name="connsiteX6620" fmla="*/ 6298409 w 10035679"/>
                <a:gd name="connsiteY6620" fmla="*/ 153959 h 5893281"/>
                <a:gd name="connsiteX6621" fmla="*/ 6318939 w 10035679"/>
                <a:gd name="connsiteY6621" fmla="*/ 164222 h 5893281"/>
                <a:gd name="connsiteX6622" fmla="*/ 6318939 w 10035679"/>
                <a:gd name="connsiteY6622" fmla="*/ 182938 h 5893281"/>
                <a:gd name="connsiteX6623" fmla="*/ 6300825 w 10035679"/>
                <a:gd name="connsiteY6623" fmla="*/ 187164 h 5893281"/>
                <a:gd name="connsiteX6624" fmla="*/ 6284523 w 10035679"/>
                <a:gd name="connsiteY6624" fmla="*/ 193203 h 5893281"/>
                <a:gd name="connsiteX6625" fmla="*/ 6257959 w 10035679"/>
                <a:gd name="connsiteY6625" fmla="*/ 197429 h 5893281"/>
                <a:gd name="connsiteX6626" fmla="*/ 6247694 w 10035679"/>
                <a:gd name="connsiteY6626" fmla="*/ 201655 h 5893281"/>
                <a:gd name="connsiteX6627" fmla="*/ 6241658 w 10035679"/>
                <a:gd name="connsiteY6627" fmla="*/ 203466 h 5893281"/>
                <a:gd name="connsiteX6628" fmla="*/ 6229582 w 10035679"/>
                <a:gd name="connsiteY6628" fmla="*/ 203466 h 5893281"/>
                <a:gd name="connsiteX6629" fmla="*/ 6219318 w 10035679"/>
                <a:gd name="connsiteY6629" fmla="*/ 203466 h 5893281"/>
                <a:gd name="connsiteX6630" fmla="*/ 6219318 w 10035679"/>
                <a:gd name="connsiteY6630" fmla="*/ 182938 h 5893281"/>
                <a:gd name="connsiteX6631" fmla="*/ 6227167 w 10035679"/>
                <a:gd name="connsiteY6631" fmla="*/ 172676 h 5893281"/>
                <a:gd name="connsiteX6632" fmla="*/ 6237430 w 10035679"/>
                <a:gd name="connsiteY6632" fmla="*/ 158185 h 5893281"/>
                <a:gd name="connsiteX6633" fmla="*/ 5383112 w 10035679"/>
                <a:gd name="connsiteY6633" fmla="*/ 118941 h 5893281"/>
                <a:gd name="connsiteX6634" fmla="*/ 5383112 w 10035679"/>
                <a:gd name="connsiteY6634" fmla="*/ 158185 h 5893281"/>
                <a:gd name="connsiteX6635" fmla="*/ 5397601 w 10035679"/>
                <a:gd name="connsiteY6635" fmla="*/ 158185 h 5893281"/>
                <a:gd name="connsiteX6636" fmla="*/ 5405450 w 10035679"/>
                <a:gd name="connsiteY6636" fmla="*/ 153959 h 5893281"/>
                <a:gd name="connsiteX6637" fmla="*/ 5411489 w 10035679"/>
                <a:gd name="connsiteY6637" fmla="*/ 153959 h 5893281"/>
                <a:gd name="connsiteX6638" fmla="*/ 5419336 w 10035679"/>
                <a:gd name="connsiteY6638" fmla="*/ 153959 h 5893281"/>
                <a:gd name="connsiteX6639" fmla="*/ 5421149 w 10035679"/>
                <a:gd name="connsiteY6639" fmla="*/ 153959 h 5893281"/>
                <a:gd name="connsiteX6640" fmla="*/ 5428998 w 10035679"/>
                <a:gd name="connsiteY6640" fmla="*/ 158185 h 5893281"/>
                <a:gd name="connsiteX6641" fmla="*/ 5439261 w 10035679"/>
                <a:gd name="connsiteY6641" fmla="*/ 164222 h 5893281"/>
                <a:gd name="connsiteX6642" fmla="*/ 5439261 w 10035679"/>
                <a:gd name="connsiteY6642" fmla="*/ 182938 h 5893281"/>
                <a:gd name="connsiteX6643" fmla="*/ 5447110 w 10035679"/>
                <a:gd name="connsiteY6643" fmla="*/ 187164 h 5893281"/>
                <a:gd name="connsiteX6644" fmla="*/ 5457375 w 10035679"/>
                <a:gd name="connsiteY6644" fmla="*/ 187164 h 5893281"/>
                <a:gd name="connsiteX6645" fmla="*/ 5463412 w 10035679"/>
                <a:gd name="connsiteY6645" fmla="*/ 182938 h 5893281"/>
                <a:gd name="connsiteX6646" fmla="*/ 5475487 w 10035679"/>
                <a:gd name="connsiteY6646" fmla="*/ 182938 h 5893281"/>
                <a:gd name="connsiteX6647" fmla="*/ 5477298 w 10035679"/>
                <a:gd name="connsiteY6647" fmla="*/ 178712 h 5893281"/>
                <a:gd name="connsiteX6648" fmla="*/ 5485147 w 10035679"/>
                <a:gd name="connsiteY6648" fmla="*/ 182938 h 5893281"/>
                <a:gd name="connsiteX6649" fmla="*/ 5491186 w 10035679"/>
                <a:gd name="connsiteY6649" fmla="*/ 188977 h 5893281"/>
                <a:gd name="connsiteX6650" fmla="*/ 5499033 w 10035679"/>
                <a:gd name="connsiteY6650" fmla="*/ 201050 h 5893281"/>
                <a:gd name="connsiteX6651" fmla="*/ 5505072 w 10035679"/>
                <a:gd name="connsiteY6651" fmla="*/ 211315 h 5893281"/>
                <a:gd name="connsiteX6652" fmla="*/ 5494807 w 10035679"/>
                <a:gd name="connsiteY6652" fmla="*/ 236069 h 5893281"/>
                <a:gd name="connsiteX6653" fmla="*/ 5484544 w 10035679"/>
                <a:gd name="connsiteY6653" fmla="*/ 260824 h 5893281"/>
                <a:gd name="connsiteX6654" fmla="*/ 5476695 w 10035679"/>
                <a:gd name="connsiteY6654" fmla="*/ 289804 h 5893281"/>
                <a:gd name="connsiteX6655" fmla="*/ 5452544 w 10035679"/>
                <a:gd name="connsiteY6655" fmla="*/ 289804 h 5893281"/>
                <a:gd name="connsiteX6656" fmla="*/ 5434432 w 10035679"/>
                <a:gd name="connsiteY6656" fmla="*/ 298256 h 5893281"/>
                <a:gd name="connsiteX6657" fmla="*/ 5418131 w 10035679"/>
                <a:gd name="connsiteY6657" fmla="*/ 308521 h 5893281"/>
                <a:gd name="connsiteX6658" fmla="*/ 5389754 w 10035679"/>
                <a:gd name="connsiteY6658" fmla="*/ 316973 h 5893281"/>
                <a:gd name="connsiteX6659" fmla="*/ 5371640 w 10035679"/>
                <a:gd name="connsiteY6659" fmla="*/ 302482 h 5893281"/>
                <a:gd name="connsiteX6660" fmla="*/ 5347489 w 10035679"/>
                <a:gd name="connsiteY6660" fmla="*/ 294030 h 5893281"/>
                <a:gd name="connsiteX6661" fmla="*/ 5323340 w 10035679"/>
                <a:gd name="connsiteY6661" fmla="*/ 283767 h 5893281"/>
                <a:gd name="connsiteX6662" fmla="*/ 5319114 w 10035679"/>
                <a:gd name="connsiteY6662" fmla="*/ 275313 h 5893281"/>
                <a:gd name="connsiteX6663" fmla="*/ 5319114 w 10035679"/>
                <a:gd name="connsiteY6663" fmla="*/ 269276 h 5893281"/>
                <a:gd name="connsiteX6664" fmla="*/ 5314886 w 10035679"/>
                <a:gd name="connsiteY6664" fmla="*/ 260824 h 5893281"/>
                <a:gd name="connsiteX6665" fmla="*/ 5310660 w 10035679"/>
                <a:gd name="connsiteY6665" fmla="*/ 250559 h 5893281"/>
                <a:gd name="connsiteX6666" fmla="*/ 5300398 w 10035679"/>
                <a:gd name="connsiteY6666" fmla="*/ 240295 h 5893281"/>
                <a:gd name="connsiteX6667" fmla="*/ 5290133 w 10035679"/>
                <a:gd name="connsiteY6667" fmla="*/ 230032 h 5893281"/>
                <a:gd name="connsiteX6668" fmla="*/ 5282284 w 10035679"/>
                <a:gd name="connsiteY6668" fmla="*/ 221580 h 5893281"/>
                <a:gd name="connsiteX6669" fmla="*/ 5276247 w 10035679"/>
                <a:gd name="connsiteY6669" fmla="*/ 207089 h 5893281"/>
                <a:gd name="connsiteX6670" fmla="*/ 5272021 w 10035679"/>
                <a:gd name="connsiteY6670" fmla="*/ 182336 h 5893281"/>
                <a:gd name="connsiteX6671" fmla="*/ 5286510 w 10035679"/>
                <a:gd name="connsiteY6671" fmla="*/ 163619 h 5893281"/>
                <a:gd name="connsiteX6672" fmla="*/ 5296774 w 10035679"/>
                <a:gd name="connsiteY6672" fmla="*/ 149128 h 5893281"/>
                <a:gd name="connsiteX6673" fmla="*/ 5311265 w 10035679"/>
                <a:gd name="connsiteY6673" fmla="*/ 149128 h 5893281"/>
                <a:gd name="connsiteX6674" fmla="*/ 5323340 w 10035679"/>
                <a:gd name="connsiteY6674" fmla="*/ 153354 h 5893281"/>
                <a:gd name="connsiteX6675" fmla="*/ 5337829 w 10035679"/>
                <a:gd name="connsiteY6675" fmla="*/ 157580 h 5893281"/>
                <a:gd name="connsiteX6676" fmla="*/ 5352320 w 10035679"/>
                <a:gd name="connsiteY6676" fmla="*/ 157580 h 5893281"/>
                <a:gd name="connsiteX6677" fmla="*/ 5352320 w 10035679"/>
                <a:gd name="connsiteY6677" fmla="*/ 132826 h 5893281"/>
                <a:gd name="connsiteX6678" fmla="*/ 5358357 w 10035679"/>
                <a:gd name="connsiteY6678" fmla="*/ 128600 h 5893281"/>
                <a:gd name="connsiteX6679" fmla="*/ 5366206 w 10035679"/>
                <a:gd name="connsiteY6679" fmla="*/ 124374 h 5893281"/>
                <a:gd name="connsiteX6680" fmla="*/ 5368019 w 10035679"/>
                <a:gd name="connsiteY6680" fmla="*/ 124374 h 5893281"/>
                <a:gd name="connsiteX6681" fmla="*/ 5375866 w 10035679"/>
                <a:gd name="connsiteY6681" fmla="*/ 120148 h 5893281"/>
                <a:gd name="connsiteX6682" fmla="*/ 6298409 w 10035679"/>
                <a:gd name="connsiteY6682" fmla="*/ 92374 h 5893281"/>
                <a:gd name="connsiteX6683" fmla="*/ 6326788 w 10035679"/>
                <a:gd name="connsiteY6683" fmla="*/ 92374 h 5893281"/>
                <a:gd name="connsiteX6684" fmla="*/ 6343089 w 10035679"/>
                <a:gd name="connsiteY6684" fmla="*/ 111091 h 5893281"/>
                <a:gd name="connsiteX6685" fmla="*/ 6361202 w 10035679"/>
                <a:gd name="connsiteY6685" fmla="*/ 121356 h 5893281"/>
                <a:gd name="connsiteX6686" fmla="*/ 6375692 w 10035679"/>
                <a:gd name="connsiteY6686" fmla="*/ 135845 h 5893281"/>
                <a:gd name="connsiteX6687" fmla="*/ 6390181 w 10035679"/>
                <a:gd name="connsiteY6687" fmla="*/ 158185 h 5893281"/>
                <a:gd name="connsiteX6688" fmla="*/ 6357578 w 10035679"/>
                <a:gd name="connsiteY6688" fmla="*/ 158185 h 5893281"/>
                <a:gd name="connsiteX6689" fmla="*/ 6337051 w 10035679"/>
                <a:gd name="connsiteY6689" fmla="*/ 135845 h 5893281"/>
                <a:gd name="connsiteX6690" fmla="*/ 6314713 w 10035679"/>
                <a:gd name="connsiteY6690" fmla="*/ 119543 h 5893281"/>
                <a:gd name="connsiteX6691" fmla="*/ 2716324 w 10035679"/>
                <a:gd name="connsiteY6691" fmla="*/ 92374 h 5893281"/>
                <a:gd name="connsiteX6692" fmla="*/ 2740474 w 10035679"/>
                <a:gd name="connsiteY6692" fmla="*/ 92374 h 5893281"/>
                <a:gd name="connsiteX6693" fmla="*/ 2750737 w 10035679"/>
                <a:gd name="connsiteY6693" fmla="*/ 100827 h 5893281"/>
                <a:gd name="connsiteX6694" fmla="*/ 2758586 w 10035679"/>
                <a:gd name="connsiteY6694" fmla="*/ 106865 h 5893281"/>
                <a:gd name="connsiteX6695" fmla="*/ 2762813 w 10035679"/>
                <a:gd name="connsiteY6695" fmla="*/ 115317 h 5893281"/>
                <a:gd name="connsiteX6696" fmla="*/ 2768851 w 10035679"/>
                <a:gd name="connsiteY6696" fmla="*/ 125582 h 5893281"/>
                <a:gd name="connsiteX6697" fmla="*/ 2773077 w 10035679"/>
                <a:gd name="connsiteY6697" fmla="*/ 134034 h 5893281"/>
                <a:gd name="connsiteX6698" fmla="*/ 2791188 w 10035679"/>
                <a:gd name="connsiteY6698" fmla="*/ 115317 h 5893281"/>
                <a:gd name="connsiteX6699" fmla="*/ 2811717 w 10035679"/>
                <a:gd name="connsiteY6699" fmla="*/ 106865 h 5893281"/>
                <a:gd name="connsiteX6700" fmla="*/ 2844320 w 10035679"/>
                <a:gd name="connsiteY6700" fmla="*/ 111091 h 5893281"/>
                <a:gd name="connsiteX6701" fmla="*/ 2844320 w 10035679"/>
                <a:gd name="connsiteY6701" fmla="*/ 140071 h 5893281"/>
                <a:gd name="connsiteX6702" fmla="*/ 2888998 w 10035679"/>
                <a:gd name="connsiteY6702" fmla="*/ 144299 h 5893281"/>
                <a:gd name="connsiteX6703" fmla="*/ 2929450 w 10035679"/>
                <a:gd name="connsiteY6703" fmla="*/ 150336 h 5893281"/>
                <a:gd name="connsiteX6704" fmla="*/ 2963866 w 10035679"/>
                <a:gd name="connsiteY6704" fmla="*/ 158788 h 5893281"/>
                <a:gd name="connsiteX6705" fmla="*/ 3002506 w 10035679"/>
                <a:gd name="connsiteY6705" fmla="*/ 163014 h 5893281"/>
                <a:gd name="connsiteX6706" fmla="*/ 3045374 w 10035679"/>
                <a:gd name="connsiteY6706" fmla="*/ 158788 h 5893281"/>
                <a:gd name="connsiteX6707" fmla="*/ 3045374 w 10035679"/>
                <a:gd name="connsiteY6707" fmla="*/ 183543 h 5893281"/>
                <a:gd name="connsiteX6708" fmla="*/ 3053223 w 10035679"/>
                <a:gd name="connsiteY6708" fmla="*/ 183543 h 5893281"/>
                <a:gd name="connsiteX6709" fmla="*/ 3059259 w 10035679"/>
                <a:gd name="connsiteY6709" fmla="*/ 183543 h 5893281"/>
                <a:gd name="connsiteX6710" fmla="*/ 3063486 w 10035679"/>
                <a:gd name="connsiteY6710" fmla="*/ 183543 h 5893281"/>
                <a:gd name="connsiteX6711" fmla="*/ 3067712 w 10035679"/>
                <a:gd name="connsiteY6711" fmla="*/ 187769 h 5893281"/>
                <a:gd name="connsiteX6712" fmla="*/ 3071938 w 10035679"/>
                <a:gd name="connsiteY6712" fmla="*/ 189580 h 5893281"/>
                <a:gd name="connsiteX6713" fmla="*/ 3064090 w 10035679"/>
                <a:gd name="connsiteY6713" fmla="*/ 189580 h 5893281"/>
                <a:gd name="connsiteX6714" fmla="*/ 3030883 w 10035679"/>
                <a:gd name="connsiteY6714" fmla="*/ 211315 h 5893281"/>
                <a:gd name="connsiteX6715" fmla="*/ 2992243 w 10035679"/>
                <a:gd name="connsiteY6715" fmla="*/ 236069 h 5893281"/>
                <a:gd name="connsiteX6716" fmla="*/ 2945752 w 10035679"/>
                <a:gd name="connsiteY6716" fmla="*/ 258409 h 5893281"/>
                <a:gd name="connsiteX6717" fmla="*/ 2902886 w 10035679"/>
                <a:gd name="connsiteY6717" fmla="*/ 283162 h 5893281"/>
                <a:gd name="connsiteX6718" fmla="*/ 2872697 w 10035679"/>
                <a:gd name="connsiteY6718" fmla="*/ 303690 h 5893281"/>
                <a:gd name="connsiteX6719" fmla="*/ 2850359 w 10035679"/>
                <a:gd name="connsiteY6719" fmla="*/ 322407 h 5893281"/>
                <a:gd name="connsiteX6720" fmla="*/ 2882961 w 10035679"/>
                <a:gd name="connsiteY6720" fmla="*/ 322407 h 5893281"/>
                <a:gd name="connsiteX6721" fmla="*/ 2893225 w 10035679"/>
                <a:gd name="connsiteY6721" fmla="*/ 316370 h 5893281"/>
                <a:gd name="connsiteX6722" fmla="*/ 2903490 w 10035679"/>
                <a:gd name="connsiteY6722" fmla="*/ 312142 h 5893281"/>
                <a:gd name="connsiteX6723" fmla="*/ 2915564 w 10035679"/>
                <a:gd name="connsiteY6723" fmla="*/ 307916 h 5893281"/>
                <a:gd name="connsiteX6724" fmla="*/ 2930056 w 10035679"/>
                <a:gd name="connsiteY6724" fmla="*/ 307916 h 5893281"/>
                <a:gd name="connsiteX6725" fmla="*/ 2930056 w 10035679"/>
                <a:gd name="connsiteY6725" fmla="*/ 316370 h 5893281"/>
                <a:gd name="connsiteX6726" fmla="*/ 2887187 w 10035679"/>
                <a:gd name="connsiteY6726" fmla="*/ 347160 h 5893281"/>
                <a:gd name="connsiteX6727" fmla="*/ 2850359 w 10035679"/>
                <a:gd name="connsiteY6727" fmla="*/ 379763 h 5893281"/>
                <a:gd name="connsiteX6728" fmla="*/ 2820169 w 10035679"/>
                <a:gd name="connsiteY6728" fmla="*/ 412366 h 5893281"/>
                <a:gd name="connsiteX6729" fmla="*/ 2783340 w 10035679"/>
                <a:gd name="connsiteY6729" fmla="*/ 441347 h 5893281"/>
                <a:gd name="connsiteX6730" fmla="*/ 2744700 w 10035679"/>
                <a:gd name="connsiteY6730" fmla="*/ 466101 h 5893281"/>
                <a:gd name="connsiteX6731" fmla="*/ 2693984 w 10035679"/>
                <a:gd name="connsiteY6731" fmla="*/ 480592 h 5893281"/>
                <a:gd name="connsiteX6732" fmla="*/ 2693984 w 10035679"/>
                <a:gd name="connsiteY6732" fmla="*/ 505345 h 5893281"/>
                <a:gd name="connsiteX6733" fmla="*/ 2669834 w 10035679"/>
                <a:gd name="connsiteY6733" fmla="*/ 509571 h 5893281"/>
                <a:gd name="connsiteX6734" fmla="*/ 2641459 w 10035679"/>
                <a:gd name="connsiteY6734" fmla="*/ 519836 h 5893281"/>
                <a:gd name="connsiteX6735" fmla="*/ 2625155 w 10035679"/>
                <a:gd name="connsiteY6735" fmla="*/ 534327 h 5893281"/>
                <a:gd name="connsiteX6736" fmla="*/ 2635420 w 10035679"/>
                <a:gd name="connsiteY6736" fmla="*/ 542779 h 5893281"/>
                <a:gd name="connsiteX6737" fmla="*/ 2641459 w 10035679"/>
                <a:gd name="connsiteY6737" fmla="*/ 548815 h 5893281"/>
                <a:gd name="connsiteX6738" fmla="*/ 2645684 w 10035679"/>
                <a:gd name="connsiteY6738" fmla="*/ 553042 h 5893281"/>
                <a:gd name="connsiteX6739" fmla="*/ 2645684 w 10035679"/>
                <a:gd name="connsiteY6739" fmla="*/ 559080 h 5893281"/>
                <a:gd name="connsiteX6740" fmla="*/ 2645684 w 10035679"/>
                <a:gd name="connsiteY6740" fmla="*/ 567532 h 5893281"/>
                <a:gd name="connsiteX6741" fmla="*/ 2641459 w 10035679"/>
                <a:gd name="connsiteY6741" fmla="*/ 577797 h 5893281"/>
                <a:gd name="connsiteX6742" fmla="*/ 2641459 w 10035679"/>
                <a:gd name="connsiteY6742" fmla="*/ 592286 h 5893281"/>
                <a:gd name="connsiteX6743" fmla="*/ 2564176 w 10035679"/>
                <a:gd name="connsiteY6743" fmla="*/ 598324 h 5893281"/>
                <a:gd name="connsiteX6744" fmla="*/ 2564176 w 10035679"/>
                <a:gd name="connsiteY6744" fmla="*/ 606777 h 5893281"/>
                <a:gd name="connsiteX6745" fmla="*/ 2574440 w 10035679"/>
                <a:gd name="connsiteY6745" fmla="*/ 611003 h 5893281"/>
                <a:gd name="connsiteX6746" fmla="*/ 2578666 w 10035679"/>
                <a:gd name="connsiteY6746" fmla="*/ 611003 h 5893281"/>
                <a:gd name="connsiteX6747" fmla="*/ 2584705 w 10035679"/>
                <a:gd name="connsiteY6747" fmla="*/ 611003 h 5893281"/>
                <a:gd name="connsiteX6748" fmla="*/ 2588931 w 10035679"/>
                <a:gd name="connsiteY6748" fmla="*/ 612815 h 5893281"/>
                <a:gd name="connsiteX6749" fmla="*/ 2588931 w 10035679"/>
                <a:gd name="connsiteY6749" fmla="*/ 617041 h 5893281"/>
                <a:gd name="connsiteX6750" fmla="*/ 2596780 w 10035679"/>
                <a:gd name="connsiteY6750" fmla="*/ 625494 h 5893281"/>
                <a:gd name="connsiteX6751" fmla="*/ 2584705 w 10035679"/>
                <a:gd name="connsiteY6751" fmla="*/ 625494 h 5893281"/>
                <a:gd name="connsiteX6752" fmla="*/ 2568404 w 10035679"/>
                <a:gd name="connsiteY6752" fmla="*/ 631530 h 5893281"/>
                <a:gd name="connsiteX6753" fmla="*/ 2546063 w 10035679"/>
                <a:gd name="connsiteY6753" fmla="*/ 639984 h 5893281"/>
                <a:gd name="connsiteX6754" fmla="*/ 2525536 w 10035679"/>
                <a:gd name="connsiteY6754" fmla="*/ 646021 h 5893281"/>
                <a:gd name="connsiteX6755" fmla="*/ 2531573 w 10035679"/>
                <a:gd name="connsiteY6755" fmla="*/ 650247 h 5893281"/>
                <a:gd name="connsiteX6756" fmla="*/ 2535801 w 10035679"/>
                <a:gd name="connsiteY6756" fmla="*/ 650247 h 5893281"/>
                <a:gd name="connsiteX6757" fmla="*/ 2540027 w 10035679"/>
                <a:gd name="connsiteY6757" fmla="*/ 650247 h 5893281"/>
                <a:gd name="connsiteX6758" fmla="*/ 2541837 w 10035679"/>
                <a:gd name="connsiteY6758" fmla="*/ 654473 h 5893281"/>
                <a:gd name="connsiteX6759" fmla="*/ 2546063 w 10035679"/>
                <a:gd name="connsiteY6759" fmla="*/ 654473 h 5893281"/>
                <a:gd name="connsiteX6760" fmla="*/ 2541837 w 10035679"/>
                <a:gd name="connsiteY6760" fmla="*/ 660512 h 5893281"/>
                <a:gd name="connsiteX6761" fmla="*/ 2540027 w 10035679"/>
                <a:gd name="connsiteY6761" fmla="*/ 668964 h 5893281"/>
                <a:gd name="connsiteX6762" fmla="*/ 2535801 w 10035679"/>
                <a:gd name="connsiteY6762" fmla="*/ 670774 h 5893281"/>
                <a:gd name="connsiteX6763" fmla="*/ 2540027 w 10035679"/>
                <a:gd name="connsiteY6763" fmla="*/ 675001 h 5893281"/>
                <a:gd name="connsiteX6764" fmla="*/ 2540027 w 10035679"/>
                <a:gd name="connsiteY6764" fmla="*/ 679229 h 5893281"/>
                <a:gd name="connsiteX6765" fmla="*/ 2541837 w 10035679"/>
                <a:gd name="connsiteY6765" fmla="*/ 685265 h 5893281"/>
                <a:gd name="connsiteX6766" fmla="*/ 2546063 w 10035679"/>
                <a:gd name="connsiteY6766" fmla="*/ 693717 h 5893281"/>
                <a:gd name="connsiteX6767" fmla="*/ 2531573 w 10035679"/>
                <a:gd name="connsiteY6767" fmla="*/ 697943 h 5893281"/>
                <a:gd name="connsiteX6768" fmla="*/ 2521310 w 10035679"/>
                <a:gd name="connsiteY6768" fmla="*/ 697943 h 5893281"/>
                <a:gd name="connsiteX6769" fmla="*/ 2511045 w 10035679"/>
                <a:gd name="connsiteY6769" fmla="*/ 697943 h 5893281"/>
                <a:gd name="connsiteX6770" fmla="*/ 2498970 w 10035679"/>
                <a:gd name="connsiteY6770" fmla="*/ 703982 h 5893281"/>
                <a:gd name="connsiteX6771" fmla="*/ 2535801 w 10035679"/>
                <a:gd name="connsiteY6771" fmla="*/ 703982 h 5893281"/>
                <a:gd name="connsiteX6772" fmla="*/ 2564176 w 10035679"/>
                <a:gd name="connsiteY6772" fmla="*/ 712434 h 5893281"/>
                <a:gd name="connsiteX6773" fmla="*/ 2564176 w 10035679"/>
                <a:gd name="connsiteY6773" fmla="*/ 726925 h 5893281"/>
                <a:gd name="connsiteX6774" fmla="*/ 2517687 w 10035679"/>
                <a:gd name="connsiteY6774" fmla="*/ 726925 h 5893281"/>
                <a:gd name="connsiteX6775" fmla="*/ 2513461 w 10035679"/>
                <a:gd name="connsiteY6775" fmla="*/ 737188 h 5893281"/>
                <a:gd name="connsiteX6776" fmla="*/ 2513461 w 10035679"/>
                <a:gd name="connsiteY6776" fmla="*/ 741414 h 5893281"/>
                <a:gd name="connsiteX6777" fmla="*/ 2513461 w 10035679"/>
                <a:gd name="connsiteY6777" fmla="*/ 743226 h 5893281"/>
                <a:gd name="connsiteX6778" fmla="*/ 2511650 w 10035679"/>
                <a:gd name="connsiteY6778" fmla="*/ 747453 h 5893281"/>
                <a:gd name="connsiteX6779" fmla="*/ 2507424 w 10035679"/>
                <a:gd name="connsiteY6779" fmla="*/ 751679 h 5893281"/>
                <a:gd name="connsiteX6780" fmla="*/ 2489310 w 10035679"/>
                <a:gd name="connsiteY6780" fmla="*/ 757715 h 5893281"/>
                <a:gd name="connsiteX6781" fmla="*/ 2465159 w 10035679"/>
                <a:gd name="connsiteY6781" fmla="*/ 757715 h 5893281"/>
                <a:gd name="connsiteX6782" fmla="*/ 2441009 w 10035679"/>
                <a:gd name="connsiteY6782" fmla="*/ 757715 h 5893281"/>
                <a:gd name="connsiteX6783" fmla="*/ 2416861 w 10035679"/>
                <a:gd name="connsiteY6783" fmla="*/ 743226 h 5893281"/>
                <a:gd name="connsiteX6784" fmla="*/ 2384258 w 10035679"/>
                <a:gd name="connsiteY6784" fmla="*/ 743226 h 5893281"/>
                <a:gd name="connsiteX6785" fmla="*/ 2351654 w 10035679"/>
                <a:gd name="connsiteY6785" fmla="*/ 747453 h 5893281"/>
                <a:gd name="connsiteX6786" fmla="*/ 2317238 w 10035679"/>
                <a:gd name="connsiteY6786" fmla="*/ 751679 h 5893281"/>
                <a:gd name="connsiteX6787" fmla="*/ 2284636 w 10035679"/>
                <a:gd name="connsiteY6787" fmla="*/ 747453 h 5893281"/>
                <a:gd name="connsiteX6788" fmla="*/ 2252033 w 10035679"/>
                <a:gd name="connsiteY6788" fmla="*/ 737188 h 5893281"/>
                <a:gd name="connsiteX6789" fmla="*/ 2250222 w 10035679"/>
                <a:gd name="connsiteY6789" fmla="*/ 732962 h 5893281"/>
                <a:gd name="connsiteX6790" fmla="*/ 2250222 w 10035679"/>
                <a:gd name="connsiteY6790" fmla="*/ 728736 h 5893281"/>
                <a:gd name="connsiteX6791" fmla="*/ 2245996 w 10035679"/>
                <a:gd name="connsiteY6791" fmla="*/ 728736 h 5893281"/>
                <a:gd name="connsiteX6792" fmla="*/ 2245996 w 10035679"/>
                <a:gd name="connsiteY6792" fmla="*/ 724510 h 5893281"/>
                <a:gd name="connsiteX6793" fmla="*/ 2245996 w 10035679"/>
                <a:gd name="connsiteY6793" fmla="*/ 716057 h 5893281"/>
                <a:gd name="connsiteX6794" fmla="*/ 2252033 w 10035679"/>
                <a:gd name="connsiteY6794" fmla="*/ 716057 h 5893281"/>
                <a:gd name="connsiteX6795" fmla="*/ 2256259 w 10035679"/>
                <a:gd name="connsiteY6795" fmla="*/ 710019 h 5893281"/>
                <a:gd name="connsiteX6796" fmla="*/ 2264108 w 10035679"/>
                <a:gd name="connsiteY6796" fmla="*/ 701567 h 5893281"/>
                <a:gd name="connsiteX6797" fmla="*/ 2265919 w 10035679"/>
                <a:gd name="connsiteY6797" fmla="*/ 697341 h 5893281"/>
                <a:gd name="connsiteX6798" fmla="*/ 2273768 w 10035679"/>
                <a:gd name="connsiteY6798" fmla="*/ 695530 h 5893281"/>
                <a:gd name="connsiteX6799" fmla="*/ 2277994 w 10035679"/>
                <a:gd name="connsiteY6799" fmla="*/ 687076 h 5893281"/>
                <a:gd name="connsiteX6800" fmla="*/ 2284033 w 10035679"/>
                <a:gd name="connsiteY6800" fmla="*/ 676813 h 5893281"/>
                <a:gd name="connsiteX6801" fmla="*/ 2269542 w 10035679"/>
                <a:gd name="connsiteY6801" fmla="*/ 672587 h 5893281"/>
                <a:gd name="connsiteX6802" fmla="*/ 2259277 w 10035679"/>
                <a:gd name="connsiteY6802" fmla="*/ 666548 h 5893281"/>
                <a:gd name="connsiteX6803" fmla="*/ 2251430 w 10035679"/>
                <a:gd name="connsiteY6803" fmla="*/ 654473 h 5893281"/>
                <a:gd name="connsiteX6804" fmla="*/ 2249617 w 10035679"/>
                <a:gd name="connsiteY6804" fmla="*/ 644210 h 5893281"/>
                <a:gd name="connsiteX6805" fmla="*/ 2245391 w 10035679"/>
                <a:gd name="connsiteY6805" fmla="*/ 629720 h 5893281"/>
                <a:gd name="connsiteX6806" fmla="*/ 2259882 w 10035679"/>
                <a:gd name="connsiteY6806" fmla="*/ 629720 h 5893281"/>
                <a:gd name="connsiteX6807" fmla="*/ 2284033 w 10035679"/>
                <a:gd name="connsiteY6807" fmla="*/ 623683 h 5893281"/>
                <a:gd name="connsiteX6808" fmla="*/ 2312409 w 10035679"/>
                <a:gd name="connsiteY6808" fmla="*/ 629720 h 5893281"/>
                <a:gd name="connsiteX6809" fmla="*/ 2336558 w 10035679"/>
                <a:gd name="connsiteY6809" fmla="*/ 639984 h 5893281"/>
                <a:gd name="connsiteX6810" fmla="*/ 2360709 w 10035679"/>
                <a:gd name="connsiteY6810" fmla="*/ 652058 h 5893281"/>
                <a:gd name="connsiteX6811" fmla="*/ 2360709 w 10035679"/>
                <a:gd name="connsiteY6811" fmla="*/ 637569 h 5893281"/>
                <a:gd name="connsiteX6812" fmla="*/ 2336558 w 10035679"/>
                <a:gd name="connsiteY6812" fmla="*/ 625494 h 5893281"/>
                <a:gd name="connsiteX6813" fmla="*/ 2316031 w 10035679"/>
                <a:gd name="connsiteY6813" fmla="*/ 615229 h 5893281"/>
                <a:gd name="connsiteX6814" fmla="*/ 2297918 w 10035679"/>
                <a:gd name="connsiteY6814" fmla="*/ 596512 h 5893281"/>
                <a:gd name="connsiteX6815" fmla="*/ 2303955 w 10035679"/>
                <a:gd name="connsiteY6815" fmla="*/ 596512 h 5893281"/>
                <a:gd name="connsiteX6816" fmla="*/ 2322069 w 10035679"/>
                <a:gd name="connsiteY6816" fmla="*/ 569948 h 5893281"/>
                <a:gd name="connsiteX6817" fmla="*/ 2344407 w 10035679"/>
                <a:gd name="connsiteY6817" fmla="*/ 551231 h 5893281"/>
                <a:gd name="connsiteX6818" fmla="*/ 2372784 w 10035679"/>
                <a:gd name="connsiteY6818" fmla="*/ 536740 h 5893281"/>
                <a:gd name="connsiteX6819" fmla="*/ 2407201 w 10035679"/>
                <a:gd name="connsiteY6819" fmla="*/ 526477 h 5893281"/>
                <a:gd name="connsiteX6820" fmla="*/ 2407201 w 10035679"/>
                <a:gd name="connsiteY6820" fmla="*/ 519231 h 5893281"/>
                <a:gd name="connsiteX6821" fmla="*/ 2374595 w 10035679"/>
                <a:gd name="connsiteY6821" fmla="*/ 508968 h 5893281"/>
                <a:gd name="connsiteX6822" fmla="*/ 2350446 w 10035679"/>
                <a:gd name="connsiteY6822" fmla="*/ 490251 h 5893281"/>
                <a:gd name="connsiteX6823" fmla="*/ 2329916 w 10035679"/>
                <a:gd name="connsiteY6823" fmla="*/ 465498 h 5893281"/>
                <a:gd name="connsiteX6824" fmla="*/ 2311804 w 10035679"/>
                <a:gd name="connsiteY6824" fmla="*/ 440742 h 5893281"/>
                <a:gd name="connsiteX6825" fmla="*/ 2322069 w 10035679"/>
                <a:gd name="connsiteY6825" fmla="*/ 436516 h 5893281"/>
                <a:gd name="connsiteX6826" fmla="*/ 2329916 w 10035679"/>
                <a:gd name="connsiteY6826" fmla="*/ 436516 h 5893281"/>
                <a:gd name="connsiteX6827" fmla="*/ 2340181 w 10035679"/>
                <a:gd name="connsiteY6827" fmla="*/ 432290 h 5893281"/>
                <a:gd name="connsiteX6828" fmla="*/ 2350446 w 10035679"/>
                <a:gd name="connsiteY6828" fmla="*/ 432290 h 5893281"/>
                <a:gd name="connsiteX6829" fmla="*/ 2364935 w 10035679"/>
                <a:gd name="connsiteY6829" fmla="*/ 442555 h 5893281"/>
                <a:gd name="connsiteX6830" fmla="*/ 2375200 w 10035679"/>
                <a:gd name="connsiteY6830" fmla="*/ 454630 h 5893281"/>
                <a:gd name="connsiteX6831" fmla="*/ 2389692 w 10035679"/>
                <a:gd name="connsiteY6831" fmla="*/ 464893 h 5893281"/>
                <a:gd name="connsiteX6832" fmla="*/ 2389692 w 10035679"/>
                <a:gd name="connsiteY6832" fmla="*/ 456441 h 5893281"/>
                <a:gd name="connsiteX6833" fmla="*/ 2387879 w 10035679"/>
                <a:gd name="connsiteY6833" fmla="*/ 450404 h 5893281"/>
                <a:gd name="connsiteX6834" fmla="*/ 2383652 w 10035679"/>
                <a:gd name="connsiteY6834" fmla="*/ 450404 h 5893281"/>
                <a:gd name="connsiteX6835" fmla="*/ 2383652 w 10035679"/>
                <a:gd name="connsiteY6835" fmla="*/ 446176 h 5893281"/>
                <a:gd name="connsiteX6836" fmla="*/ 2379426 w 10035679"/>
                <a:gd name="connsiteY6836" fmla="*/ 441950 h 5893281"/>
                <a:gd name="connsiteX6837" fmla="*/ 2379426 w 10035679"/>
                <a:gd name="connsiteY6837" fmla="*/ 440139 h 5893281"/>
                <a:gd name="connsiteX6838" fmla="*/ 2375200 w 10035679"/>
                <a:gd name="connsiteY6838" fmla="*/ 431687 h 5893281"/>
                <a:gd name="connsiteX6839" fmla="*/ 2383049 w 10035679"/>
                <a:gd name="connsiteY6839" fmla="*/ 431687 h 5893281"/>
                <a:gd name="connsiteX6840" fmla="*/ 2383049 w 10035679"/>
                <a:gd name="connsiteY6840" fmla="*/ 425649 h 5893281"/>
                <a:gd name="connsiteX6841" fmla="*/ 2415653 w 10035679"/>
                <a:gd name="connsiteY6841" fmla="*/ 413573 h 5893281"/>
                <a:gd name="connsiteX6842" fmla="*/ 2445840 w 10035679"/>
                <a:gd name="connsiteY6842" fmla="*/ 407537 h 5893281"/>
                <a:gd name="connsiteX6843" fmla="*/ 2478443 w 10035679"/>
                <a:gd name="connsiteY6843" fmla="*/ 403311 h 5893281"/>
                <a:gd name="connsiteX6844" fmla="*/ 2517084 w 10035679"/>
                <a:gd name="connsiteY6844" fmla="*/ 407537 h 5893281"/>
                <a:gd name="connsiteX6845" fmla="*/ 2498970 w 10035679"/>
                <a:gd name="connsiteY6845" fmla="*/ 385197 h 5893281"/>
                <a:gd name="connsiteX6846" fmla="*/ 2521310 w 10035679"/>
                <a:gd name="connsiteY6846" fmla="*/ 379160 h 5893281"/>
                <a:gd name="connsiteX6847" fmla="*/ 2545460 w 10035679"/>
                <a:gd name="connsiteY6847" fmla="*/ 368895 h 5893281"/>
                <a:gd name="connsiteX6848" fmla="*/ 2569610 w 10035679"/>
                <a:gd name="connsiteY6848" fmla="*/ 358633 h 5893281"/>
                <a:gd name="connsiteX6849" fmla="*/ 2584100 w 10035679"/>
                <a:gd name="connsiteY6849" fmla="*/ 346557 h 5893281"/>
                <a:gd name="connsiteX6850" fmla="*/ 2596175 w 10035679"/>
                <a:gd name="connsiteY6850" fmla="*/ 346557 h 5893281"/>
                <a:gd name="connsiteX6851" fmla="*/ 2596175 w 10035679"/>
                <a:gd name="connsiteY6851" fmla="*/ 340519 h 5893281"/>
                <a:gd name="connsiteX6852" fmla="*/ 2578063 w 10035679"/>
                <a:gd name="connsiteY6852" fmla="*/ 340519 h 5893281"/>
                <a:gd name="connsiteX6853" fmla="*/ 2570214 w 10035679"/>
                <a:gd name="connsiteY6853" fmla="*/ 344747 h 5893281"/>
                <a:gd name="connsiteX6854" fmla="*/ 2564176 w 10035679"/>
                <a:gd name="connsiteY6854" fmla="*/ 346557 h 5893281"/>
                <a:gd name="connsiteX6855" fmla="*/ 2559949 w 10035679"/>
                <a:gd name="connsiteY6855" fmla="*/ 346557 h 5893281"/>
                <a:gd name="connsiteX6856" fmla="*/ 2555724 w 10035679"/>
                <a:gd name="connsiteY6856" fmla="*/ 346557 h 5893281"/>
                <a:gd name="connsiteX6857" fmla="*/ 2553913 w 10035679"/>
                <a:gd name="connsiteY6857" fmla="*/ 346557 h 5893281"/>
                <a:gd name="connsiteX6858" fmla="*/ 2549687 w 10035679"/>
                <a:gd name="connsiteY6858" fmla="*/ 344747 h 5893281"/>
                <a:gd name="connsiteX6859" fmla="*/ 2545460 w 10035679"/>
                <a:gd name="connsiteY6859" fmla="*/ 340519 h 5893281"/>
                <a:gd name="connsiteX6860" fmla="*/ 2539422 w 10035679"/>
                <a:gd name="connsiteY6860" fmla="*/ 340519 h 5893281"/>
                <a:gd name="connsiteX6861" fmla="*/ 2531573 w 10035679"/>
                <a:gd name="connsiteY6861" fmla="*/ 346557 h 5893281"/>
                <a:gd name="connsiteX6862" fmla="*/ 2521310 w 10035679"/>
                <a:gd name="connsiteY6862" fmla="*/ 358633 h 5893281"/>
                <a:gd name="connsiteX6863" fmla="*/ 2511045 w 10035679"/>
                <a:gd name="connsiteY6863" fmla="*/ 368895 h 5893281"/>
                <a:gd name="connsiteX6864" fmla="*/ 2503196 w 10035679"/>
                <a:gd name="connsiteY6864" fmla="*/ 379160 h 5893281"/>
                <a:gd name="connsiteX6865" fmla="*/ 2492933 w 10035679"/>
                <a:gd name="connsiteY6865" fmla="*/ 385197 h 5893281"/>
                <a:gd name="connsiteX6866" fmla="*/ 2454292 w 10035679"/>
                <a:gd name="connsiteY6866" fmla="*/ 397272 h 5893281"/>
                <a:gd name="connsiteX6867" fmla="*/ 2417463 w 10035679"/>
                <a:gd name="connsiteY6867" fmla="*/ 397272 h 5893281"/>
                <a:gd name="connsiteX6868" fmla="*/ 2383049 w 10035679"/>
                <a:gd name="connsiteY6868" fmla="*/ 388820 h 5893281"/>
                <a:gd name="connsiteX6869" fmla="*/ 2350446 w 10035679"/>
                <a:gd name="connsiteY6869" fmla="*/ 374329 h 5893281"/>
                <a:gd name="connsiteX6870" fmla="*/ 2346220 w 10035679"/>
                <a:gd name="connsiteY6870" fmla="*/ 374329 h 5893281"/>
                <a:gd name="connsiteX6871" fmla="*/ 2340181 w 10035679"/>
                <a:gd name="connsiteY6871" fmla="*/ 378557 h 5893281"/>
                <a:gd name="connsiteX6872" fmla="*/ 2329916 w 10035679"/>
                <a:gd name="connsiteY6872" fmla="*/ 382783 h 5893281"/>
                <a:gd name="connsiteX6873" fmla="*/ 2322069 w 10035679"/>
                <a:gd name="connsiteY6873" fmla="*/ 384594 h 5893281"/>
                <a:gd name="connsiteX6874" fmla="*/ 2316031 w 10035679"/>
                <a:gd name="connsiteY6874" fmla="*/ 388820 h 5893281"/>
                <a:gd name="connsiteX6875" fmla="*/ 2303955 w 10035679"/>
                <a:gd name="connsiteY6875" fmla="*/ 393046 h 5893281"/>
                <a:gd name="connsiteX6876" fmla="*/ 2297918 w 10035679"/>
                <a:gd name="connsiteY6876" fmla="*/ 374329 h 5893281"/>
                <a:gd name="connsiteX6877" fmla="*/ 2303955 w 10035679"/>
                <a:gd name="connsiteY6877" fmla="*/ 372518 h 5893281"/>
                <a:gd name="connsiteX6878" fmla="*/ 2308181 w 10035679"/>
                <a:gd name="connsiteY6878" fmla="*/ 368292 h 5893281"/>
                <a:gd name="connsiteX6879" fmla="*/ 2312409 w 10035679"/>
                <a:gd name="connsiteY6879" fmla="*/ 359840 h 5893281"/>
                <a:gd name="connsiteX6880" fmla="*/ 2291880 w 10035679"/>
                <a:gd name="connsiteY6880" fmla="*/ 359840 h 5893281"/>
                <a:gd name="connsiteX6881" fmla="*/ 2284033 w 10035679"/>
                <a:gd name="connsiteY6881" fmla="*/ 364066 h 5893281"/>
                <a:gd name="connsiteX6882" fmla="*/ 2273768 w 10035679"/>
                <a:gd name="connsiteY6882" fmla="*/ 368292 h 5893281"/>
                <a:gd name="connsiteX6883" fmla="*/ 2263503 w 10035679"/>
                <a:gd name="connsiteY6883" fmla="*/ 368292 h 5893281"/>
                <a:gd name="connsiteX6884" fmla="*/ 2251430 w 10035679"/>
                <a:gd name="connsiteY6884" fmla="*/ 368292 h 5893281"/>
                <a:gd name="connsiteX6885" fmla="*/ 2245391 w 10035679"/>
                <a:gd name="connsiteY6885" fmla="*/ 345952 h 5893281"/>
                <a:gd name="connsiteX6886" fmla="*/ 2251430 w 10035679"/>
                <a:gd name="connsiteY6886" fmla="*/ 344142 h 5893281"/>
                <a:gd name="connsiteX6887" fmla="*/ 2255656 w 10035679"/>
                <a:gd name="connsiteY6887" fmla="*/ 344142 h 5893281"/>
                <a:gd name="connsiteX6888" fmla="*/ 2259882 w 10035679"/>
                <a:gd name="connsiteY6888" fmla="*/ 344142 h 5893281"/>
                <a:gd name="connsiteX6889" fmla="*/ 2263825 w 10035679"/>
                <a:gd name="connsiteY6889" fmla="*/ 340198 h 5893281"/>
                <a:gd name="connsiteX6890" fmla="*/ 2265919 w 10035679"/>
                <a:gd name="connsiteY6890" fmla="*/ 339916 h 5893281"/>
                <a:gd name="connsiteX6891" fmla="*/ 2264108 w 10035679"/>
                <a:gd name="connsiteY6891" fmla="*/ 339916 h 5893281"/>
                <a:gd name="connsiteX6892" fmla="*/ 2263825 w 10035679"/>
                <a:gd name="connsiteY6892" fmla="*/ 340198 h 5893281"/>
                <a:gd name="connsiteX6893" fmla="*/ 2221241 w 10035679"/>
                <a:gd name="connsiteY6893" fmla="*/ 345952 h 5893281"/>
                <a:gd name="connsiteX6894" fmla="*/ 2217015 w 10035679"/>
                <a:gd name="connsiteY6894" fmla="*/ 335690 h 5893281"/>
                <a:gd name="connsiteX6895" fmla="*/ 2209165 w 10035679"/>
                <a:gd name="connsiteY6895" fmla="*/ 329651 h 5893281"/>
                <a:gd name="connsiteX6896" fmla="*/ 2207354 w 10035679"/>
                <a:gd name="connsiteY6896" fmla="*/ 325425 h 5893281"/>
                <a:gd name="connsiteX6897" fmla="*/ 2203129 w 10035679"/>
                <a:gd name="connsiteY6897" fmla="*/ 316973 h 5893281"/>
                <a:gd name="connsiteX6898" fmla="*/ 2195279 w 10035679"/>
                <a:gd name="connsiteY6898" fmla="*/ 306708 h 5893281"/>
                <a:gd name="connsiteX6899" fmla="*/ 2207354 w 10035679"/>
                <a:gd name="connsiteY6899" fmla="*/ 302482 h 5893281"/>
                <a:gd name="connsiteX6900" fmla="*/ 2213391 w 10035679"/>
                <a:gd name="connsiteY6900" fmla="*/ 302482 h 5893281"/>
                <a:gd name="connsiteX6901" fmla="*/ 2217619 w 10035679"/>
                <a:gd name="connsiteY6901" fmla="*/ 302482 h 5893281"/>
                <a:gd name="connsiteX6902" fmla="*/ 2221845 w 10035679"/>
                <a:gd name="connsiteY6902" fmla="*/ 302482 h 5893281"/>
                <a:gd name="connsiteX6903" fmla="*/ 2221845 w 10035679"/>
                <a:gd name="connsiteY6903" fmla="*/ 301879 h 5893281"/>
                <a:gd name="connsiteX6904" fmla="*/ 2223656 w 10035679"/>
                <a:gd name="connsiteY6904" fmla="*/ 297653 h 5893281"/>
                <a:gd name="connsiteX6905" fmla="*/ 2227882 w 10035679"/>
                <a:gd name="connsiteY6905" fmla="*/ 289201 h 5893281"/>
                <a:gd name="connsiteX6906" fmla="*/ 2213391 w 10035679"/>
                <a:gd name="connsiteY6906" fmla="*/ 287388 h 5893281"/>
                <a:gd name="connsiteX6907" fmla="*/ 2198902 w 10035679"/>
                <a:gd name="connsiteY6907" fmla="*/ 283162 h 5893281"/>
                <a:gd name="connsiteX6908" fmla="*/ 2192864 w 10035679"/>
                <a:gd name="connsiteY6908" fmla="*/ 274710 h 5893281"/>
                <a:gd name="connsiteX6909" fmla="*/ 2180789 w 10035679"/>
                <a:gd name="connsiteY6909" fmla="*/ 268671 h 5893281"/>
                <a:gd name="connsiteX6910" fmla="*/ 2188638 w 10035679"/>
                <a:gd name="connsiteY6910" fmla="*/ 268671 h 5893281"/>
                <a:gd name="connsiteX6911" fmla="*/ 2188638 w 10035679"/>
                <a:gd name="connsiteY6911" fmla="*/ 258409 h 5893281"/>
                <a:gd name="connsiteX6912" fmla="*/ 2223053 w 10035679"/>
                <a:gd name="connsiteY6912" fmla="*/ 264445 h 5893281"/>
                <a:gd name="connsiteX6913" fmla="*/ 2241165 w 10035679"/>
                <a:gd name="connsiteY6913" fmla="*/ 260219 h 5893281"/>
                <a:gd name="connsiteX6914" fmla="*/ 2255656 w 10035679"/>
                <a:gd name="connsiteY6914" fmla="*/ 254183 h 5893281"/>
                <a:gd name="connsiteX6915" fmla="*/ 2263503 w 10035679"/>
                <a:gd name="connsiteY6915" fmla="*/ 243918 h 5893281"/>
                <a:gd name="connsiteX6916" fmla="*/ 2273768 w 10035679"/>
                <a:gd name="connsiteY6916" fmla="*/ 229427 h 5893281"/>
                <a:gd name="connsiteX6917" fmla="*/ 2291880 w 10035679"/>
                <a:gd name="connsiteY6917" fmla="*/ 220975 h 5893281"/>
                <a:gd name="connsiteX6918" fmla="*/ 2312409 w 10035679"/>
                <a:gd name="connsiteY6918" fmla="*/ 214938 h 5893281"/>
                <a:gd name="connsiteX6919" fmla="*/ 2326898 w 10035679"/>
                <a:gd name="connsiteY6919" fmla="*/ 220975 h 5893281"/>
                <a:gd name="connsiteX6920" fmla="*/ 2345012 w 10035679"/>
                <a:gd name="connsiteY6920" fmla="*/ 229427 h 5893281"/>
                <a:gd name="connsiteX6921" fmla="*/ 2359501 w 10035679"/>
                <a:gd name="connsiteY6921" fmla="*/ 231240 h 5893281"/>
                <a:gd name="connsiteX6922" fmla="*/ 2375802 w 10035679"/>
                <a:gd name="connsiteY6922" fmla="*/ 229427 h 5893281"/>
                <a:gd name="connsiteX6923" fmla="*/ 2369765 w 10035679"/>
                <a:gd name="connsiteY6923" fmla="*/ 225201 h 5893281"/>
                <a:gd name="connsiteX6924" fmla="*/ 2361916 w 10035679"/>
                <a:gd name="connsiteY6924" fmla="*/ 220975 h 5893281"/>
                <a:gd name="connsiteX6925" fmla="*/ 2360106 w 10035679"/>
                <a:gd name="connsiteY6925" fmla="*/ 220975 h 5893281"/>
                <a:gd name="connsiteX6926" fmla="*/ 2360106 w 10035679"/>
                <a:gd name="connsiteY6926" fmla="*/ 217352 h 5893281"/>
                <a:gd name="connsiteX6927" fmla="*/ 2355879 w 10035679"/>
                <a:gd name="connsiteY6927" fmla="*/ 215541 h 5893281"/>
                <a:gd name="connsiteX6928" fmla="*/ 2355879 w 10035679"/>
                <a:gd name="connsiteY6928" fmla="*/ 207089 h 5893281"/>
                <a:gd name="connsiteX6929" fmla="*/ 2351654 w 10035679"/>
                <a:gd name="connsiteY6929" fmla="*/ 196824 h 5893281"/>
                <a:gd name="connsiteX6930" fmla="*/ 2361916 w 10035679"/>
                <a:gd name="connsiteY6930" fmla="*/ 192598 h 5893281"/>
                <a:gd name="connsiteX6931" fmla="*/ 2369765 w 10035679"/>
                <a:gd name="connsiteY6931" fmla="*/ 188372 h 5893281"/>
                <a:gd name="connsiteX6932" fmla="*/ 2375802 w 10035679"/>
                <a:gd name="connsiteY6932" fmla="*/ 188372 h 5893281"/>
                <a:gd name="connsiteX6933" fmla="*/ 2380031 w 10035679"/>
                <a:gd name="connsiteY6933" fmla="*/ 186562 h 5893281"/>
                <a:gd name="connsiteX6934" fmla="*/ 2387879 w 10035679"/>
                <a:gd name="connsiteY6934" fmla="*/ 182336 h 5893281"/>
                <a:gd name="connsiteX6935" fmla="*/ 2402370 w 10035679"/>
                <a:gd name="connsiteY6935" fmla="*/ 182336 h 5893281"/>
                <a:gd name="connsiteX6936" fmla="*/ 2408406 w 10035679"/>
                <a:gd name="connsiteY6936" fmla="*/ 186562 h 5893281"/>
                <a:gd name="connsiteX6937" fmla="*/ 2416256 w 10035679"/>
                <a:gd name="connsiteY6937" fmla="*/ 192598 h 5893281"/>
                <a:gd name="connsiteX6938" fmla="*/ 2422295 w 10035679"/>
                <a:gd name="connsiteY6938" fmla="*/ 196824 h 5893281"/>
                <a:gd name="connsiteX6939" fmla="*/ 2422295 w 10035679"/>
                <a:gd name="connsiteY6939" fmla="*/ 188372 h 5893281"/>
                <a:gd name="connsiteX6940" fmla="*/ 2418068 w 10035679"/>
                <a:gd name="connsiteY6940" fmla="*/ 186562 h 5893281"/>
                <a:gd name="connsiteX6941" fmla="*/ 2418068 w 10035679"/>
                <a:gd name="connsiteY6941" fmla="*/ 182336 h 5893281"/>
                <a:gd name="connsiteX6942" fmla="*/ 2418068 w 10035679"/>
                <a:gd name="connsiteY6942" fmla="*/ 178109 h 5893281"/>
                <a:gd name="connsiteX6943" fmla="*/ 2416256 w 10035679"/>
                <a:gd name="connsiteY6943" fmla="*/ 172071 h 5893281"/>
                <a:gd name="connsiteX6944" fmla="*/ 2426520 w 10035679"/>
                <a:gd name="connsiteY6944" fmla="*/ 167845 h 5893281"/>
                <a:gd name="connsiteX6945" fmla="*/ 2432557 w 10035679"/>
                <a:gd name="connsiteY6945" fmla="*/ 163619 h 5893281"/>
                <a:gd name="connsiteX6946" fmla="*/ 2444632 w 10035679"/>
                <a:gd name="connsiteY6946" fmla="*/ 157580 h 5893281"/>
                <a:gd name="connsiteX6947" fmla="*/ 2450671 w 10035679"/>
                <a:gd name="connsiteY6947" fmla="*/ 149128 h 5893281"/>
                <a:gd name="connsiteX6948" fmla="*/ 2454897 w 10035679"/>
                <a:gd name="connsiteY6948" fmla="*/ 149128 h 5893281"/>
                <a:gd name="connsiteX6949" fmla="*/ 2469386 w 10035679"/>
                <a:gd name="connsiteY6949" fmla="*/ 149128 h 5893281"/>
                <a:gd name="connsiteX6950" fmla="*/ 2479650 w 10035679"/>
                <a:gd name="connsiteY6950" fmla="*/ 153354 h 5893281"/>
                <a:gd name="connsiteX6951" fmla="*/ 2487500 w 10035679"/>
                <a:gd name="connsiteY6951" fmla="*/ 161806 h 5893281"/>
                <a:gd name="connsiteX6952" fmla="*/ 2499575 w 10035679"/>
                <a:gd name="connsiteY6952" fmla="*/ 161806 h 5893281"/>
                <a:gd name="connsiteX6953" fmla="*/ 2517687 w 10035679"/>
                <a:gd name="connsiteY6953" fmla="*/ 157580 h 5893281"/>
                <a:gd name="connsiteX6954" fmla="*/ 2525536 w 10035679"/>
                <a:gd name="connsiteY6954" fmla="*/ 132826 h 5893281"/>
                <a:gd name="connsiteX6955" fmla="*/ 2535801 w 10035679"/>
                <a:gd name="connsiteY6955" fmla="*/ 128600 h 5893281"/>
                <a:gd name="connsiteX6956" fmla="*/ 2546063 w 10035679"/>
                <a:gd name="connsiteY6956" fmla="*/ 128600 h 5893281"/>
                <a:gd name="connsiteX6957" fmla="*/ 2556328 w 10035679"/>
                <a:gd name="connsiteY6957" fmla="*/ 128600 h 5893281"/>
                <a:gd name="connsiteX6958" fmla="*/ 2564176 w 10035679"/>
                <a:gd name="connsiteY6958" fmla="*/ 132826 h 5893281"/>
                <a:gd name="connsiteX6959" fmla="*/ 2570214 w 10035679"/>
                <a:gd name="connsiteY6959" fmla="*/ 132826 h 5893281"/>
                <a:gd name="connsiteX6960" fmla="*/ 2584705 w 10035679"/>
                <a:gd name="connsiteY6960" fmla="*/ 110488 h 5893281"/>
                <a:gd name="connsiteX6961" fmla="*/ 2607043 w 10035679"/>
                <a:gd name="connsiteY6961" fmla="*/ 106260 h 5893281"/>
                <a:gd name="connsiteX6962" fmla="*/ 2621534 w 10035679"/>
                <a:gd name="connsiteY6962" fmla="*/ 114714 h 5893281"/>
                <a:gd name="connsiteX6963" fmla="*/ 2636025 w 10035679"/>
                <a:gd name="connsiteY6963" fmla="*/ 120751 h 5893281"/>
                <a:gd name="connsiteX6964" fmla="*/ 2650513 w 10035679"/>
                <a:gd name="connsiteY6964" fmla="*/ 124977 h 5893281"/>
                <a:gd name="connsiteX6965" fmla="*/ 2668627 w 10035679"/>
                <a:gd name="connsiteY6965" fmla="*/ 118941 h 5893281"/>
                <a:gd name="connsiteX6966" fmla="*/ 2692776 w 10035679"/>
                <a:gd name="connsiteY6966" fmla="*/ 104450 h 5893281"/>
                <a:gd name="connsiteX6967" fmla="*/ 6131772 w 10035679"/>
                <a:gd name="connsiteY6967" fmla="*/ 86338 h 5893281"/>
                <a:gd name="connsiteX6968" fmla="*/ 6146263 w 10035679"/>
                <a:gd name="connsiteY6968" fmla="*/ 90564 h 5893281"/>
                <a:gd name="connsiteX6969" fmla="*/ 6160754 w 10035679"/>
                <a:gd name="connsiteY6969" fmla="*/ 96600 h 5893281"/>
                <a:gd name="connsiteX6970" fmla="*/ 6166790 w 10035679"/>
                <a:gd name="connsiteY6970" fmla="*/ 105055 h 5893281"/>
                <a:gd name="connsiteX6971" fmla="*/ 6177055 w 10035679"/>
                <a:gd name="connsiteY6971" fmla="*/ 111091 h 5893281"/>
                <a:gd name="connsiteX6972" fmla="*/ 6189130 w 10035679"/>
                <a:gd name="connsiteY6972" fmla="*/ 119543 h 5893281"/>
                <a:gd name="connsiteX6973" fmla="*/ 6181281 w 10035679"/>
                <a:gd name="connsiteY6973" fmla="*/ 140071 h 5893281"/>
                <a:gd name="connsiteX6974" fmla="*/ 6138415 w 10035679"/>
                <a:gd name="connsiteY6974" fmla="*/ 164826 h 5893281"/>
                <a:gd name="connsiteX6975" fmla="*/ 6105811 w 10035679"/>
                <a:gd name="connsiteY6975" fmla="*/ 193806 h 5893281"/>
                <a:gd name="connsiteX6976" fmla="*/ 6077434 w 10035679"/>
                <a:gd name="connsiteY6976" fmla="*/ 230635 h 5893281"/>
                <a:gd name="connsiteX6977" fmla="*/ 6071397 w 10035679"/>
                <a:gd name="connsiteY6977" fmla="*/ 230635 h 5893281"/>
                <a:gd name="connsiteX6978" fmla="*/ 6071397 w 10035679"/>
                <a:gd name="connsiteY6978" fmla="*/ 222183 h 5893281"/>
                <a:gd name="connsiteX6979" fmla="*/ 6061132 w 10035679"/>
                <a:gd name="connsiteY6979" fmla="*/ 216146 h 5893281"/>
                <a:gd name="connsiteX6980" fmla="*/ 6053285 w 10035679"/>
                <a:gd name="connsiteY6980" fmla="*/ 207692 h 5893281"/>
                <a:gd name="connsiteX6981" fmla="*/ 6049059 w 10035679"/>
                <a:gd name="connsiteY6981" fmla="*/ 201655 h 5893281"/>
                <a:gd name="connsiteX6982" fmla="*/ 6043020 w 10035679"/>
                <a:gd name="connsiteY6982" fmla="*/ 193203 h 5893281"/>
                <a:gd name="connsiteX6983" fmla="*/ 6038794 w 10035679"/>
                <a:gd name="connsiteY6983" fmla="*/ 182938 h 5893281"/>
                <a:gd name="connsiteX6984" fmla="*/ 6046644 w 10035679"/>
                <a:gd name="connsiteY6984" fmla="*/ 168448 h 5893281"/>
                <a:gd name="connsiteX6985" fmla="*/ 6048454 w 10035679"/>
                <a:gd name="connsiteY6985" fmla="*/ 158185 h 5893281"/>
                <a:gd name="connsiteX6986" fmla="*/ 6052680 w 10035679"/>
                <a:gd name="connsiteY6986" fmla="*/ 139468 h 5893281"/>
                <a:gd name="connsiteX6987" fmla="*/ 6000153 w 10035679"/>
                <a:gd name="connsiteY6987" fmla="*/ 139468 h 5893281"/>
                <a:gd name="connsiteX6988" fmla="*/ 6000153 w 10035679"/>
                <a:gd name="connsiteY6988" fmla="*/ 124977 h 5893281"/>
                <a:gd name="connsiteX6989" fmla="*/ 6028530 w 10035679"/>
                <a:gd name="connsiteY6989" fmla="*/ 114714 h 5893281"/>
                <a:gd name="connsiteX6990" fmla="*/ 6056906 w 10035679"/>
                <a:gd name="connsiteY6990" fmla="*/ 106260 h 5893281"/>
                <a:gd name="connsiteX6991" fmla="*/ 6091322 w 10035679"/>
                <a:gd name="connsiteY6991" fmla="*/ 100224 h 5893281"/>
                <a:gd name="connsiteX6992" fmla="*/ 6095548 w 10035679"/>
                <a:gd name="connsiteY6992" fmla="*/ 110488 h 5893281"/>
                <a:gd name="connsiteX6993" fmla="*/ 6099774 w 10035679"/>
                <a:gd name="connsiteY6993" fmla="*/ 114714 h 5893281"/>
                <a:gd name="connsiteX6994" fmla="*/ 6099774 w 10035679"/>
                <a:gd name="connsiteY6994" fmla="*/ 118941 h 5893281"/>
                <a:gd name="connsiteX6995" fmla="*/ 6104000 w 10035679"/>
                <a:gd name="connsiteY6995" fmla="*/ 118941 h 5893281"/>
                <a:gd name="connsiteX6996" fmla="*/ 6104000 w 10035679"/>
                <a:gd name="connsiteY6996" fmla="*/ 120751 h 5893281"/>
                <a:gd name="connsiteX6997" fmla="*/ 6110039 w 10035679"/>
                <a:gd name="connsiteY6997" fmla="*/ 124977 h 5893281"/>
                <a:gd name="connsiteX6998" fmla="*/ 6114265 w 10035679"/>
                <a:gd name="connsiteY6998" fmla="*/ 114714 h 5893281"/>
                <a:gd name="connsiteX6999" fmla="*/ 6118491 w 10035679"/>
                <a:gd name="connsiteY6999" fmla="*/ 106260 h 5893281"/>
                <a:gd name="connsiteX7000" fmla="*/ 6120301 w 10035679"/>
                <a:gd name="connsiteY7000" fmla="*/ 100224 h 5893281"/>
                <a:gd name="connsiteX7001" fmla="*/ 6128151 w 10035679"/>
                <a:gd name="connsiteY7001" fmla="*/ 91772 h 5893281"/>
                <a:gd name="connsiteX7002" fmla="*/ 6218715 w 10035679"/>
                <a:gd name="connsiteY7002" fmla="*/ 47093 h 5893281"/>
                <a:gd name="connsiteX7003" fmla="*/ 6219318 w 10035679"/>
                <a:gd name="connsiteY7003" fmla="*/ 47093 h 5893281"/>
                <a:gd name="connsiteX7004" fmla="*/ 6227167 w 10035679"/>
                <a:gd name="connsiteY7004" fmla="*/ 48904 h 5893281"/>
                <a:gd name="connsiteX7005" fmla="*/ 6228978 w 10035679"/>
                <a:gd name="connsiteY7005" fmla="*/ 48904 h 5893281"/>
                <a:gd name="connsiteX7006" fmla="*/ 6233206 w 10035679"/>
                <a:gd name="connsiteY7006" fmla="*/ 53130 h 5893281"/>
                <a:gd name="connsiteX7007" fmla="*/ 6237430 w 10035679"/>
                <a:gd name="connsiteY7007" fmla="*/ 57356 h 5893281"/>
                <a:gd name="connsiteX7008" fmla="*/ 6241658 w 10035679"/>
                <a:gd name="connsiteY7008" fmla="*/ 63395 h 5893281"/>
                <a:gd name="connsiteX7009" fmla="*/ 6247694 w 10035679"/>
                <a:gd name="connsiteY7009" fmla="*/ 75470 h 5893281"/>
                <a:gd name="connsiteX7010" fmla="*/ 6255544 w 10035679"/>
                <a:gd name="connsiteY7010" fmla="*/ 85733 h 5893281"/>
                <a:gd name="connsiteX7011" fmla="*/ 6257354 w 10035679"/>
                <a:gd name="connsiteY7011" fmla="*/ 100224 h 5893281"/>
                <a:gd name="connsiteX7012" fmla="*/ 6241053 w 10035679"/>
                <a:gd name="connsiteY7012" fmla="*/ 100224 h 5893281"/>
                <a:gd name="connsiteX7013" fmla="*/ 6241053 w 10035679"/>
                <a:gd name="connsiteY7013" fmla="*/ 91772 h 5893281"/>
                <a:gd name="connsiteX7014" fmla="*/ 6233206 w 10035679"/>
                <a:gd name="connsiteY7014" fmla="*/ 85733 h 5893281"/>
                <a:gd name="connsiteX7015" fmla="*/ 6227167 w 10035679"/>
                <a:gd name="connsiteY7015" fmla="*/ 77281 h 5893281"/>
                <a:gd name="connsiteX7016" fmla="*/ 6222941 w 10035679"/>
                <a:gd name="connsiteY7016" fmla="*/ 71244 h 5893281"/>
                <a:gd name="connsiteX7017" fmla="*/ 6218715 w 10035679"/>
                <a:gd name="connsiteY7017" fmla="*/ 60979 h 5893281"/>
                <a:gd name="connsiteX7018" fmla="*/ 3775927 w 10035679"/>
                <a:gd name="connsiteY7018" fmla="*/ 39244 h 5893281"/>
                <a:gd name="connsiteX7019" fmla="*/ 3824832 w 10035679"/>
                <a:gd name="connsiteY7019" fmla="*/ 39244 h 5893281"/>
                <a:gd name="connsiteX7020" fmla="*/ 3875549 w 10035679"/>
                <a:gd name="connsiteY7020" fmla="*/ 47696 h 5893281"/>
                <a:gd name="connsiteX7021" fmla="*/ 3920226 w 10035679"/>
                <a:gd name="connsiteY7021" fmla="*/ 53735 h 5893281"/>
                <a:gd name="connsiteX7022" fmla="*/ 3960678 w 10035679"/>
                <a:gd name="connsiteY7022" fmla="*/ 63998 h 5893281"/>
                <a:gd name="connsiteX7023" fmla="*/ 4019242 w 10035679"/>
                <a:gd name="connsiteY7023" fmla="*/ 53735 h 5893281"/>
                <a:gd name="connsiteX7024" fmla="*/ 4027093 w 10035679"/>
                <a:gd name="connsiteY7024" fmla="*/ 62187 h 5893281"/>
                <a:gd name="connsiteX7025" fmla="*/ 4033129 w 10035679"/>
                <a:gd name="connsiteY7025" fmla="*/ 63998 h 5893281"/>
                <a:gd name="connsiteX7026" fmla="*/ 4040978 w 10035679"/>
                <a:gd name="connsiteY7026" fmla="*/ 76073 h 5893281"/>
                <a:gd name="connsiteX7027" fmla="*/ 4045205 w 10035679"/>
                <a:gd name="connsiteY7027" fmla="*/ 82112 h 5893281"/>
                <a:gd name="connsiteX7028" fmla="*/ 4051241 w 10035679"/>
                <a:gd name="connsiteY7028" fmla="*/ 86338 h 5893281"/>
                <a:gd name="connsiteX7029" fmla="*/ 4085657 w 10035679"/>
                <a:gd name="connsiteY7029" fmla="*/ 100827 h 5893281"/>
                <a:gd name="connsiteX7030" fmla="*/ 4126109 w 10035679"/>
                <a:gd name="connsiteY7030" fmla="*/ 111091 h 5893281"/>
                <a:gd name="connsiteX7031" fmla="*/ 4160523 w 10035679"/>
                <a:gd name="connsiteY7031" fmla="*/ 119543 h 5893281"/>
                <a:gd name="connsiteX7032" fmla="*/ 4160523 w 10035679"/>
                <a:gd name="connsiteY7032" fmla="*/ 134034 h 5893281"/>
                <a:gd name="connsiteX7033" fmla="*/ 4103770 w 10035679"/>
                <a:gd name="connsiteY7033" fmla="*/ 134034 h 5893281"/>
                <a:gd name="connsiteX7034" fmla="*/ 4079618 w 10035679"/>
                <a:gd name="connsiteY7034" fmla="*/ 121959 h 5893281"/>
                <a:gd name="connsiteX7035" fmla="*/ 4051241 w 10035679"/>
                <a:gd name="connsiteY7035" fmla="*/ 121959 h 5893281"/>
                <a:gd name="connsiteX7036" fmla="*/ 4018639 w 10035679"/>
                <a:gd name="connsiteY7036" fmla="*/ 126185 h 5893281"/>
                <a:gd name="connsiteX7037" fmla="*/ 3988451 w 10035679"/>
                <a:gd name="connsiteY7037" fmla="*/ 134637 h 5893281"/>
                <a:gd name="connsiteX7038" fmla="*/ 3988451 w 10035679"/>
                <a:gd name="connsiteY7038" fmla="*/ 150938 h 5893281"/>
                <a:gd name="connsiteX7039" fmla="*/ 4027093 w 10035679"/>
                <a:gd name="connsiteY7039" fmla="*/ 150938 h 5893281"/>
                <a:gd name="connsiteX7040" fmla="*/ 4055469 w 10035679"/>
                <a:gd name="connsiteY7040" fmla="*/ 144902 h 5893281"/>
                <a:gd name="connsiteX7041" fmla="*/ 4089883 w 10035679"/>
                <a:gd name="connsiteY7041" fmla="*/ 140676 h 5893281"/>
                <a:gd name="connsiteX7042" fmla="*/ 4132751 w 10035679"/>
                <a:gd name="connsiteY7042" fmla="*/ 140676 h 5893281"/>
                <a:gd name="connsiteX7043" fmla="*/ 4175617 w 10035679"/>
                <a:gd name="connsiteY7043" fmla="*/ 140676 h 5893281"/>
                <a:gd name="connsiteX7044" fmla="*/ 4208219 w 10035679"/>
                <a:gd name="connsiteY7044" fmla="*/ 140676 h 5893281"/>
                <a:gd name="connsiteX7045" fmla="*/ 4236595 w 10035679"/>
                <a:gd name="connsiteY7045" fmla="*/ 169655 h 5893281"/>
                <a:gd name="connsiteX7046" fmla="*/ 4271010 w 10035679"/>
                <a:gd name="connsiteY7046" fmla="*/ 190183 h 5893281"/>
                <a:gd name="connsiteX7047" fmla="*/ 4260746 w 10035679"/>
                <a:gd name="connsiteY7047" fmla="*/ 212523 h 5893281"/>
                <a:gd name="connsiteX7048" fmla="*/ 4240220 w 10035679"/>
                <a:gd name="connsiteY7048" fmla="*/ 227014 h 5893281"/>
                <a:gd name="connsiteX7049" fmla="*/ 4222107 w 10035679"/>
                <a:gd name="connsiteY7049" fmla="*/ 237276 h 5893281"/>
                <a:gd name="connsiteX7050" fmla="*/ 4197957 w 10035679"/>
                <a:gd name="connsiteY7050" fmla="*/ 245728 h 5893281"/>
                <a:gd name="connsiteX7051" fmla="*/ 4161127 w 10035679"/>
                <a:gd name="connsiteY7051" fmla="*/ 245728 h 5893281"/>
                <a:gd name="connsiteX7052" fmla="*/ 4128522 w 10035679"/>
                <a:gd name="connsiteY7052" fmla="*/ 255993 h 5893281"/>
                <a:gd name="connsiteX7053" fmla="*/ 4094109 w 10035679"/>
                <a:gd name="connsiteY7053" fmla="*/ 255993 h 5893281"/>
                <a:gd name="connsiteX7054" fmla="*/ 4055469 w 10035679"/>
                <a:gd name="connsiteY7054" fmla="*/ 251767 h 5893281"/>
                <a:gd name="connsiteX7055" fmla="*/ 4018639 w 10035679"/>
                <a:gd name="connsiteY7055" fmla="*/ 247541 h 5893281"/>
                <a:gd name="connsiteX7056" fmla="*/ 3984827 w 10035679"/>
                <a:gd name="connsiteY7056" fmla="*/ 247541 h 5893281"/>
                <a:gd name="connsiteX7057" fmla="*/ 3956450 w 10035679"/>
                <a:gd name="connsiteY7057" fmla="*/ 255993 h 5893281"/>
                <a:gd name="connsiteX7058" fmla="*/ 3934111 w 10035679"/>
                <a:gd name="connsiteY7058" fmla="*/ 276521 h 5893281"/>
                <a:gd name="connsiteX7059" fmla="*/ 4019242 w 10035679"/>
                <a:gd name="connsiteY7059" fmla="*/ 276521 h 5893281"/>
                <a:gd name="connsiteX7060" fmla="*/ 4045808 w 10035679"/>
                <a:gd name="connsiteY7060" fmla="*/ 270484 h 5893281"/>
                <a:gd name="connsiteX7061" fmla="*/ 4075997 w 10035679"/>
                <a:gd name="connsiteY7061" fmla="*/ 266258 h 5893281"/>
                <a:gd name="connsiteX7062" fmla="*/ 4112826 w 10035679"/>
                <a:gd name="connsiteY7062" fmla="*/ 270484 h 5893281"/>
                <a:gd name="connsiteX7063" fmla="*/ 4136976 w 10035679"/>
                <a:gd name="connsiteY7063" fmla="*/ 276521 h 5893281"/>
                <a:gd name="connsiteX7064" fmla="*/ 4143014 w 10035679"/>
                <a:gd name="connsiteY7064" fmla="*/ 303087 h 5893281"/>
                <a:gd name="connsiteX7065" fmla="*/ 4155088 w 10035679"/>
                <a:gd name="connsiteY7065" fmla="*/ 298861 h 5893281"/>
                <a:gd name="connsiteX7066" fmla="*/ 4171390 w 10035679"/>
                <a:gd name="connsiteY7066" fmla="*/ 288596 h 5893281"/>
                <a:gd name="connsiteX7067" fmla="*/ 4193731 w 10035679"/>
                <a:gd name="connsiteY7067" fmla="*/ 280144 h 5893281"/>
                <a:gd name="connsiteX7068" fmla="*/ 4214258 w 10035679"/>
                <a:gd name="connsiteY7068" fmla="*/ 275918 h 5893281"/>
                <a:gd name="connsiteX7069" fmla="*/ 4218483 w 10035679"/>
                <a:gd name="connsiteY7069" fmla="*/ 287993 h 5893281"/>
                <a:gd name="connsiteX7070" fmla="*/ 4222709 w 10035679"/>
                <a:gd name="connsiteY7070" fmla="*/ 294030 h 5893281"/>
                <a:gd name="connsiteX7071" fmla="*/ 4226936 w 10035679"/>
                <a:gd name="connsiteY7071" fmla="*/ 298256 h 5893281"/>
                <a:gd name="connsiteX7072" fmla="*/ 4232974 w 10035679"/>
                <a:gd name="connsiteY7072" fmla="*/ 302482 h 5893281"/>
                <a:gd name="connsiteX7073" fmla="*/ 4240821 w 10035679"/>
                <a:gd name="connsiteY7073" fmla="*/ 308521 h 5893281"/>
                <a:gd name="connsiteX7074" fmla="*/ 4208219 w 10035679"/>
                <a:gd name="connsiteY7074" fmla="*/ 369500 h 5893281"/>
                <a:gd name="connsiteX7075" fmla="*/ 4222709 w 10035679"/>
                <a:gd name="connsiteY7075" fmla="*/ 369500 h 5893281"/>
                <a:gd name="connsiteX7076" fmla="*/ 4246860 w 10035679"/>
                <a:gd name="connsiteY7076" fmla="*/ 355009 h 5893281"/>
                <a:gd name="connsiteX7077" fmla="*/ 4279463 w 10035679"/>
                <a:gd name="connsiteY7077" fmla="*/ 336292 h 5893281"/>
                <a:gd name="connsiteX7078" fmla="*/ 4318102 w 10035679"/>
                <a:gd name="connsiteY7078" fmla="*/ 321804 h 5893281"/>
                <a:gd name="connsiteX7079" fmla="*/ 4360969 w 10035679"/>
                <a:gd name="connsiteY7079" fmla="*/ 307313 h 5893281"/>
                <a:gd name="connsiteX7080" fmla="*/ 4407458 w 10035679"/>
                <a:gd name="connsiteY7080" fmla="*/ 297048 h 5893281"/>
                <a:gd name="connsiteX7081" fmla="*/ 4447909 w 10035679"/>
                <a:gd name="connsiteY7081" fmla="*/ 297048 h 5893281"/>
                <a:gd name="connsiteX7082" fmla="*/ 4488361 w 10035679"/>
                <a:gd name="connsiteY7082" fmla="*/ 301274 h 5893281"/>
                <a:gd name="connsiteX7083" fmla="*/ 4516736 w 10035679"/>
                <a:gd name="connsiteY7083" fmla="*/ 317576 h 5893281"/>
                <a:gd name="connsiteX7084" fmla="*/ 4533038 w 10035679"/>
                <a:gd name="connsiteY7084" fmla="*/ 346557 h 5893281"/>
                <a:gd name="connsiteX7085" fmla="*/ 4545113 w 10035679"/>
                <a:gd name="connsiteY7085" fmla="*/ 346557 h 5893281"/>
                <a:gd name="connsiteX7086" fmla="*/ 4545113 w 10035679"/>
                <a:gd name="connsiteY7086" fmla="*/ 350783 h 5893281"/>
                <a:gd name="connsiteX7087" fmla="*/ 4540886 w 10035679"/>
                <a:gd name="connsiteY7087" fmla="*/ 355009 h 5893281"/>
                <a:gd name="connsiteX7088" fmla="*/ 4536661 w 10035679"/>
                <a:gd name="connsiteY7088" fmla="*/ 355009 h 5893281"/>
                <a:gd name="connsiteX7089" fmla="*/ 4532435 w 10035679"/>
                <a:gd name="connsiteY7089" fmla="*/ 355009 h 5893281"/>
                <a:gd name="connsiteX7090" fmla="*/ 4526396 w 10035679"/>
                <a:gd name="connsiteY7090" fmla="*/ 361048 h 5893281"/>
                <a:gd name="connsiteX7091" fmla="*/ 4516134 w 10035679"/>
                <a:gd name="connsiteY7091" fmla="*/ 365274 h 5893281"/>
                <a:gd name="connsiteX7092" fmla="*/ 4504061 w 10035679"/>
                <a:gd name="connsiteY7092" fmla="*/ 369500 h 5893281"/>
                <a:gd name="connsiteX7093" fmla="*/ 4489570 w 10035679"/>
                <a:gd name="connsiteY7093" fmla="*/ 373726 h 5893281"/>
                <a:gd name="connsiteX7094" fmla="*/ 4479305 w 10035679"/>
                <a:gd name="connsiteY7094" fmla="*/ 375537 h 5893281"/>
                <a:gd name="connsiteX7095" fmla="*/ 4455155 w 10035679"/>
                <a:gd name="connsiteY7095" fmla="*/ 414781 h 5893281"/>
                <a:gd name="connsiteX7096" fmla="*/ 4408666 w 10035679"/>
                <a:gd name="connsiteY7096" fmla="*/ 443763 h 5893281"/>
                <a:gd name="connsiteX7097" fmla="*/ 4356141 w 10035679"/>
                <a:gd name="connsiteY7097" fmla="*/ 462478 h 5893281"/>
                <a:gd name="connsiteX7098" fmla="*/ 4293349 w 10035679"/>
                <a:gd name="connsiteY7098" fmla="*/ 472742 h 5893281"/>
                <a:gd name="connsiteX7099" fmla="*/ 4293349 w 10035679"/>
                <a:gd name="connsiteY7099" fmla="*/ 484818 h 5893281"/>
                <a:gd name="connsiteX7100" fmla="*/ 4293349 w 10035679"/>
                <a:gd name="connsiteY7100" fmla="*/ 490854 h 5893281"/>
                <a:gd name="connsiteX7101" fmla="*/ 4293349 w 10035679"/>
                <a:gd name="connsiteY7101" fmla="*/ 495082 h 5893281"/>
                <a:gd name="connsiteX7102" fmla="*/ 4289123 w 10035679"/>
                <a:gd name="connsiteY7102" fmla="*/ 499308 h 5893281"/>
                <a:gd name="connsiteX7103" fmla="*/ 4293349 w 10035679"/>
                <a:gd name="connsiteY7103" fmla="*/ 501119 h 5893281"/>
                <a:gd name="connsiteX7104" fmla="*/ 4293349 w 10035679"/>
                <a:gd name="connsiteY7104" fmla="*/ 505345 h 5893281"/>
                <a:gd name="connsiteX7105" fmla="*/ 4299388 w 10035679"/>
                <a:gd name="connsiteY7105" fmla="*/ 513797 h 5893281"/>
                <a:gd name="connsiteX7106" fmla="*/ 4309651 w 10035679"/>
                <a:gd name="connsiteY7106" fmla="*/ 519836 h 5893281"/>
                <a:gd name="connsiteX7107" fmla="*/ 4317500 w 10035679"/>
                <a:gd name="connsiteY7107" fmla="*/ 524062 h 5893281"/>
                <a:gd name="connsiteX7108" fmla="*/ 4323536 w 10035679"/>
                <a:gd name="connsiteY7108" fmla="*/ 530099 h 5893281"/>
                <a:gd name="connsiteX7109" fmla="*/ 4331384 w 10035679"/>
                <a:gd name="connsiteY7109" fmla="*/ 534327 h 5893281"/>
                <a:gd name="connsiteX7110" fmla="*/ 4337423 w 10035679"/>
                <a:gd name="connsiteY7110" fmla="*/ 544589 h 5893281"/>
                <a:gd name="connsiteX7111" fmla="*/ 4331384 w 10035679"/>
                <a:gd name="connsiteY7111" fmla="*/ 559080 h 5893281"/>
                <a:gd name="connsiteX7112" fmla="*/ 4323536 w 10035679"/>
                <a:gd name="connsiteY7112" fmla="*/ 591683 h 5893281"/>
                <a:gd name="connsiteX7113" fmla="*/ 4317500 w 10035679"/>
                <a:gd name="connsiteY7113" fmla="*/ 630927 h 5893281"/>
                <a:gd name="connsiteX7114" fmla="*/ 4309651 w 10035679"/>
                <a:gd name="connsiteY7114" fmla="*/ 670172 h 5893281"/>
                <a:gd name="connsiteX7115" fmla="*/ 4309651 w 10035679"/>
                <a:gd name="connsiteY7115" fmla="*/ 702774 h 5893281"/>
                <a:gd name="connsiteX7116" fmla="*/ 4317500 w 10035679"/>
                <a:gd name="connsiteY7116" fmla="*/ 698548 h 5893281"/>
                <a:gd name="connsiteX7117" fmla="*/ 4323536 w 10035679"/>
                <a:gd name="connsiteY7117" fmla="*/ 698548 h 5893281"/>
                <a:gd name="connsiteX7118" fmla="*/ 4327764 w 10035679"/>
                <a:gd name="connsiteY7118" fmla="*/ 698548 h 5893281"/>
                <a:gd name="connsiteX7119" fmla="*/ 4335612 w 10035679"/>
                <a:gd name="connsiteY7119" fmla="*/ 698548 h 5893281"/>
                <a:gd name="connsiteX7120" fmla="*/ 4337423 w 10035679"/>
                <a:gd name="connsiteY7120" fmla="*/ 698548 h 5893281"/>
                <a:gd name="connsiteX7121" fmla="*/ 4349498 w 10035679"/>
                <a:gd name="connsiteY7121" fmla="*/ 702774 h 5893281"/>
                <a:gd name="connsiteX7122" fmla="*/ 4345274 w 10035679"/>
                <a:gd name="connsiteY7122" fmla="*/ 713037 h 5893281"/>
                <a:gd name="connsiteX7123" fmla="*/ 4345274 w 10035679"/>
                <a:gd name="connsiteY7123" fmla="*/ 717265 h 5893281"/>
                <a:gd name="connsiteX7124" fmla="*/ 4345274 w 10035679"/>
                <a:gd name="connsiteY7124" fmla="*/ 725717 h 5893281"/>
                <a:gd name="connsiteX7125" fmla="*/ 4345274 w 10035679"/>
                <a:gd name="connsiteY7125" fmla="*/ 727528 h 5893281"/>
                <a:gd name="connsiteX7126" fmla="*/ 4345274 w 10035679"/>
                <a:gd name="connsiteY7126" fmla="*/ 735980 h 5893281"/>
                <a:gd name="connsiteX7127" fmla="*/ 4349498 w 10035679"/>
                <a:gd name="connsiteY7127" fmla="*/ 750471 h 5893281"/>
                <a:gd name="connsiteX7128" fmla="*/ 4337423 w 10035679"/>
                <a:gd name="connsiteY7128" fmla="*/ 750471 h 5893281"/>
                <a:gd name="connsiteX7129" fmla="*/ 4337423 w 10035679"/>
                <a:gd name="connsiteY7129" fmla="*/ 756509 h 5893281"/>
                <a:gd name="connsiteX7130" fmla="*/ 4331384 w 10035679"/>
                <a:gd name="connsiteY7130" fmla="*/ 754697 h 5893281"/>
                <a:gd name="connsiteX7131" fmla="*/ 4323536 w 10035679"/>
                <a:gd name="connsiteY7131" fmla="*/ 746245 h 5893281"/>
                <a:gd name="connsiteX7132" fmla="*/ 4321726 w 10035679"/>
                <a:gd name="connsiteY7132" fmla="*/ 742019 h 5893281"/>
                <a:gd name="connsiteX7133" fmla="*/ 4313876 w 10035679"/>
                <a:gd name="connsiteY7133" fmla="*/ 740208 h 5893281"/>
                <a:gd name="connsiteX7134" fmla="*/ 4307839 w 10035679"/>
                <a:gd name="connsiteY7134" fmla="*/ 735980 h 5893281"/>
                <a:gd name="connsiteX7135" fmla="*/ 4293349 w 10035679"/>
                <a:gd name="connsiteY7135" fmla="*/ 735980 h 5893281"/>
                <a:gd name="connsiteX7136" fmla="*/ 4285500 w 10035679"/>
                <a:gd name="connsiteY7136" fmla="*/ 740208 h 5893281"/>
                <a:gd name="connsiteX7137" fmla="*/ 4279463 w 10035679"/>
                <a:gd name="connsiteY7137" fmla="*/ 742019 h 5893281"/>
                <a:gd name="connsiteX7138" fmla="*/ 4271614 w 10035679"/>
                <a:gd name="connsiteY7138" fmla="*/ 746245 h 5893281"/>
                <a:gd name="connsiteX7139" fmla="*/ 4267388 w 10035679"/>
                <a:gd name="connsiteY7139" fmla="*/ 750471 h 5893281"/>
                <a:gd name="connsiteX7140" fmla="*/ 4261349 w 10035679"/>
                <a:gd name="connsiteY7140" fmla="*/ 754697 h 5893281"/>
                <a:gd name="connsiteX7141" fmla="*/ 4257124 w 10035679"/>
                <a:gd name="connsiteY7141" fmla="*/ 760736 h 5893281"/>
                <a:gd name="connsiteX7142" fmla="*/ 4252897 w 10035679"/>
                <a:gd name="connsiteY7142" fmla="*/ 775224 h 5893281"/>
                <a:gd name="connsiteX7143" fmla="*/ 4299388 w 10035679"/>
                <a:gd name="connsiteY7143" fmla="*/ 789715 h 5893281"/>
                <a:gd name="connsiteX7144" fmla="*/ 4309651 w 10035679"/>
                <a:gd name="connsiteY7144" fmla="*/ 853110 h 5893281"/>
                <a:gd name="connsiteX7145" fmla="*/ 4299388 w 10035679"/>
                <a:gd name="connsiteY7145" fmla="*/ 853110 h 5893281"/>
                <a:gd name="connsiteX7146" fmla="*/ 4293349 w 10035679"/>
                <a:gd name="connsiteY7146" fmla="*/ 853110 h 5893281"/>
                <a:gd name="connsiteX7147" fmla="*/ 4285500 w 10035679"/>
                <a:gd name="connsiteY7147" fmla="*/ 857336 h 5893281"/>
                <a:gd name="connsiteX7148" fmla="*/ 4279463 w 10035679"/>
                <a:gd name="connsiteY7148" fmla="*/ 861562 h 5893281"/>
                <a:gd name="connsiteX7149" fmla="*/ 4279463 w 10035679"/>
                <a:gd name="connsiteY7149" fmla="*/ 876053 h 5893281"/>
                <a:gd name="connsiteX7150" fmla="*/ 4295764 w 10035679"/>
                <a:gd name="connsiteY7150" fmla="*/ 886316 h 5893281"/>
                <a:gd name="connsiteX7151" fmla="*/ 4307839 w 10035679"/>
                <a:gd name="connsiteY7151" fmla="*/ 900807 h 5893281"/>
                <a:gd name="connsiteX7152" fmla="*/ 4313876 w 10035679"/>
                <a:gd name="connsiteY7152" fmla="*/ 919524 h 5893281"/>
                <a:gd name="connsiteX7153" fmla="*/ 4318102 w 10035679"/>
                <a:gd name="connsiteY7153" fmla="*/ 948503 h 5893281"/>
                <a:gd name="connsiteX7154" fmla="*/ 4299991 w 10035679"/>
                <a:gd name="connsiteY7154" fmla="*/ 948503 h 5893281"/>
                <a:gd name="connsiteX7155" fmla="*/ 4295764 w 10035679"/>
                <a:gd name="connsiteY7155" fmla="*/ 948503 h 5893281"/>
                <a:gd name="connsiteX7156" fmla="*/ 4285500 w 10035679"/>
                <a:gd name="connsiteY7156" fmla="*/ 944277 h 5893281"/>
                <a:gd name="connsiteX7157" fmla="*/ 4279463 w 10035679"/>
                <a:gd name="connsiteY7157" fmla="*/ 948503 h 5893281"/>
                <a:gd name="connsiteX7158" fmla="*/ 4267388 w 10035679"/>
                <a:gd name="connsiteY7158" fmla="*/ 948503 h 5893281"/>
                <a:gd name="connsiteX7159" fmla="*/ 4261349 w 10035679"/>
                <a:gd name="connsiteY7159" fmla="*/ 954542 h 5893281"/>
                <a:gd name="connsiteX7160" fmla="*/ 4253502 w 10035679"/>
                <a:gd name="connsiteY7160" fmla="*/ 962994 h 5893281"/>
                <a:gd name="connsiteX7161" fmla="*/ 4265577 w 10035679"/>
                <a:gd name="connsiteY7161" fmla="*/ 969033 h 5893281"/>
                <a:gd name="connsiteX7162" fmla="*/ 4271614 w 10035679"/>
                <a:gd name="connsiteY7162" fmla="*/ 973259 h 5893281"/>
                <a:gd name="connsiteX7163" fmla="*/ 4275840 w 10035679"/>
                <a:gd name="connsiteY7163" fmla="*/ 977485 h 5893281"/>
                <a:gd name="connsiteX7164" fmla="*/ 4280067 w 10035679"/>
                <a:gd name="connsiteY7164" fmla="*/ 979296 h 5893281"/>
                <a:gd name="connsiteX7165" fmla="*/ 4281878 w 10035679"/>
                <a:gd name="connsiteY7165" fmla="*/ 991371 h 5893281"/>
                <a:gd name="connsiteX7166" fmla="*/ 4286105 w 10035679"/>
                <a:gd name="connsiteY7166" fmla="*/ 1001635 h 5893281"/>
                <a:gd name="connsiteX7167" fmla="*/ 4281878 w 10035679"/>
                <a:gd name="connsiteY7167" fmla="*/ 1005862 h 5893281"/>
                <a:gd name="connsiteX7168" fmla="*/ 4281878 w 10035679"/>
                <a:gd name="connsiteY7168" fmla="*/ 1007672 h 5893281"/>
                <a:gd name="connsiteX7169" fmla="*/ 4280067 w 10035679"/>
                <a:gd name="connsiteY7169" fmla="*/ 1011898 h 5893281"/>
                <a:gd name="connsiteX7170" fmla="*/ 4280067 w 10035679"/>
                <a:gd name="connsiteY7170" fmla="*/ 1020351 h 5893281"/>
                <a:gd name="connsiteX7171" fmla="*/ 4250484 w 10035679"/>
                <a:gd name="connsiteY7171" fmla="*/ 1020351 h 5893281"/>
                <a:gd name="connsiteX7172" fmla="*/ 4222107 w 10035679"/>
                <a:gd name="connsiteY7172" fmla="*/ 1026389 h 5893281"/>
                <a:gd name="connsiteX7173" fmla="*/ 4199767 w 10035679"/>
                <a:gd name="connsiteY7173" fmla="*/ 1034841 h 5893281"/>
                <a:gd name="connsiteX7174" fmla="*/ 4207616 w 10035679"/>
                <a:gd name="connsiteY7174" fmla="*/ 1034841 h 5893281"/>
                <a:gd name="connsiteX7175" fmla="*/ 4217879 w 10035679"/>
                <a:gd name="connsiteY7175" fmla="*/ 1040880 h 5893281"/>
                <a:gd name="connsiteX7176" fmla="*/ 4225728 w 10035679"/>
                <a:gd name="connsiteY7176" fmla="*/ 1045106 h 5893281"/>
                <a:gd name="connsiteX7177" fmla="*/ 4231766 w 10035679"/>
                <a:gd name="connsiteY7177" fmla="*/ 1045106 h 5893281"/>
                <a:gd name="connsiteX7178" fmla="*/ 4239616 w 10035679"/>
                <a:gd name="connsiteY7178" fmla="*/ 1049332 h 5893281"/>
                <a:gd name="connsiteX7179" fmla="*/ 4245653 w 10035679"/>
                <a:gd name="connsiteY7179" fmla="*/ 1055369 h 5893281"/>
                <a:gd name="connsiteX7180" fmla="*/ 4251691 w 10035679"/>
                <a:gd name="connsiteY7180" fmla="*/ 1065634 h 5893281"/>
                <a:gd name="connsiteX7181" fmla="*/ 4239616 w 10035679"/>
                <a:gd name="connsiteY7181" fmla="*/ 1084351 h 5893281"/>
                <a:gd name="connsiteX7182" fmla="*/ 4231766 w 10035679"/>
                <a:gd name="connsiteY7182" fmla="*/ 1106691 h 5893281"/>
                <a:gd name="connsiteX7183" fmla="*/ 4221502 w 10035679"/>
                <a:gd name="connsiteY7183" fmla="*/ 1131444 h 5893281"/>
                <a:gd name="connsiteX7184" fmla="*/ 4217276 w 10035679"/>
                <a:gd name="connsiteY7184" fmla="*/ 1121181 h 5893281"/>
                <a:gd name="connsiteX7185" fmla="*/ 4211240 w 10035679"/>
                <a:gd name="connsiteY7185" fmla="*/ 1112729 h 5893281"/>
                <a:gd name="connsiteX7186" fmla="*/ 4207012 w 10035679"/>
                <a:gd name="connsiteY7186" fmla="*/ 1108503 h 5893281"/>
                <a:gd name="connsiteX7187" fmla="*/ 4199164 w 10035679"/>
                <a:gd name="connsiteY7187" fmla="*/ 1108503 h 5893281"/>
                <a:gd name="connsiteX7188" fmla="*/ 4188899 w 10035679"/>
                <a:gd name="connsiteY7188" fmla="*/ 1106691 h 5893281"/>
                <a:gd name="connsiteX7189" fmla="*/ 4174409 w 10035679"/>
                <a:gd name="connsiteY7189" fmla="*/ 1106691 h 5893281"/>
                <a:gd name="connsiteX7190" fmla="*/ 4174409 w 10035679"/>
                <a:gd name="connsiteY7190" fmla="*/ 1112729 h 5893281"/>
                <a:gd name="connsiteX7191" fmla="*/ 4182258 w 10035679"/>
                <a:gd name="connsiteY7191" fmla="*/ 1112729 h 5893281"/>
                <a:gd name="connsiteX7192" fmla="*/ 4206408 w 10035679"/>
                <a:gd name="connsiteY7192" fmla="*/ 1137483 h 5893281"/>
                <a:gd name="connsiteX7193" fmla="*/ 4226936 w 10035679"/>
                <a:gd name="connsiteY7193" fmla="*/ 1166462 h 5893281"/>
                <a:gd name="connsiteX7194" fmla="*/ 4239012 w 10035679"/>
                <a:gd name="connsiteY7194" fmla="*/ 1203293 h 5893281"/>
                <a:gd name="connsiteX7195" fmla="*/ 4245048 w 10035679"/>
                <a:gd name="connsiteY7195" fmla="*/ 1246158 h 5893281"/>
                <a:gd name="connsiteX7196" fmla="*/ 4239012 w 10035679"/>
                <a:gd name="connsiteY7196" fmla="*/ 1246158 h 5893281"/>
                <a:gd name="connsiteX7197" fmla="*/ 4239012 w 10035679"/>
                <a:gd name="connsiteY7197" fmla="*/ 1256424 h 5893281"/>
                <a:gd name="connsiteX7198" fmla="*/ 4182258 w 10035679"/>
                <a:gd name="connsiteY7198" fmla="*/ 1262461 h 5893281"/>
                <a:gd name="connsiteX7199" fmla="*/ 4182258 w 10035679"/>
                <a:gd name="connsiteY7199" fmla="*/ 1223216 h 5893281"/>
                <a:gd name="connsiteX7200" fmla="*/ 4174409 w 10035679"/>
                <a:gd name="connsiteY7200" fmla="*/ 1217180 h 5893281"/>
                <a:gd name="connsiteX7201" fmla="*/ 4168373 w 10035679"/>
                <a:gd name="connsiteY7201" fmla="*/ 1212953 h 5893281"/>
                <a:gd name="connsiteX7202" fmla="*/ 4164145 w 10035679"/>
                <a:gd name="connsiteY7202" fmla="*/ 1208727 h 5893281"/>
                <a:gd name="connsiteX7203" fmla="*/ 4153881 w 10035679"/>
                <a:gd name="connsiteY7203" fmla="*/ 1202687 h 5893281"/>
                <a:gd name="connsiteX7204" fmla="*/ 4141806 w 10035679"/>
                <a:gd name="connsiteY7204" fmla="*/ 1198461 h 5893281"/>
                <a:gd name="connsiteX7205" fmla="*/ 4125504 w 10035679"/>
                <a:gd name="connsiteY7205" fmla="*/ 1208727 h 5893281"/>
                <a:gd name="connsiteX7206" fmla="*/ 4103167 w 10035679"/>
                <a:gd name="connsiteY7206" fmla="*/ 1217180 h 5893281"/>
                <a:gd name="connsiteX7207" fmla="*/ 4079015 w 10035679"/>
                <a:gd name="connsiteY7207" fmla="*/ 1218991 h 5893281"/>
                <a:gd name="connsiteX7208" fmla="*/ 4056675 w 10035679"/>
                <a:gd name="connsiteY7208" fmla="*/ 1227442 h 5893281"/>
                <a:gd name="connsiteX7209" fmla="*/ 4044601 w 10035679"/>
                <a:gd name="connsiteY7209" fmla="*/ 1237705 h 5893281"/>
                <a:gd name="connsiteX7210" fmla="*/ 4056675 w 10035679"/>
                <a:gd name="connsiteY7210" fmla="*/ 1237705 h 5893281"/>
                <a:gd name="connsiteX7211" fmla="*/ 4074789 w 10035679"/>
                <a:gd name="connsiteY7211" fmla="*/ 1237705 h 5893281"/>
                <a:gd name="connsiteX7212" fmla="*/ 4103167 w 10035679"/>
                <a:gd name="connsiteY7212" fmla="*/ 1233480 h 5893281"/>
                <a:gd name="connsiteX7213" fmla="*/ 4135769 w 10035679"/>
                <a:gd name="connsiteY7213" fmla="*/ 1231668 h 5893281"/>
                <a:gd name="connsiteX7214" fmla="*/ 4135769 w 10035679"/>
                <a:gd name="connsiteY7214" fmla="*/ 1246158 h 5893281"/>
                <a:gd name="connsiteX7215" fmla="*/ 4064524 w 10035679"/>
                <a:gd name="connsiteY7215" fmla="*/ 1270914 h 5893281"/>
                <a:gd name="connsiteX7216" fmla="*/ 4064524 w 10035679"/>
                <a:gd name="connsiteY7216" fmla="*/ 1276952 h 5893281"/>
                <a:gd name="connsiteX7217" fmla="*/ 4082638 w 10035679"/>
                <a:gd name="connsiteY7217" fmla="*/ 1276952 h 5893281"/>
                <a:gd name="connsiteX7218" fmla="*/ 4092901 w 10035679"/>
                <a:gd name="connsiteY7218" fmla="*/ 1275142 h 5893281"/>
                <a:gd name="connsiteX7219" fmla="*/ 4107391 w 10035679"/>
                <a:gd name="connsiteY7219" fmla="*/ 1270914 h 5893281"/>
                <a:gd name="connsiteX7220" fmla="*/ 4121882 w 10035679"/>
                <a:gd name="connsiteY7220" fmla="*/ 1266688 h 5893281"/>
                <a:gd name="connsiteX7221" fmla="*/ 4136373 w 10035679"/>
                <a:gd name="connsiteY7221" fmla="*/ 1262461 h 5893281"/>
                <a:gd name="connsiteX7222" fmla="*/ 4140598 w 10035679"/>
                <a:gd name="connsiteY7222" fmla="*/ 1281178 h 5893281"/>
                <a:gd name="connsiteX7223" fmla="*/ 4155088 w 10035679"/>
                <a:gd name="connsiteY7223" fmla="*/ 1289630 h 5893281"/>
                <a:gd name="connsiteX7224" fmla="*/ 4169580 w 10035679"/>
                <a:gd name="connsiteY7224" fmla="*/ 1291443 h 5893281"/>
                <a:gd name="connsiteX7225" fmla="*/ 4193731 w 10035679"/>
                <a:gd name="connsiteY7225" fmla="*/ 1289630 h 5893281"/>
                <a:gd name="connsiteX7226" fmla="*/ 4222107 w 10035679"/>
                <a:gd name="connsiteY7226" fmla="*/ 1289630 h 5893281"/>
                <a:gd name="connsiteX7227" fmla="*/ 4222107 w 10035679"/>
                <a:gd name="connsiteY7227" fmla="*/ 1295668 h 5893281"/>
                <a:gd name="connsiteX7228" fmla="*/ 4214258 w 10035679"/>
                <a:gd name="connsiteY7228" fmla="*/ 1295668 h 5893281"/>
                <a:gd name="connsiteX7229" fmla="*/ 4175617 w 10035679"/>
                <a:gd name="connsiteY7229" fmla="*/ 1332497 h 5893281"/>
                <a:gd name="connsiteX7230" fmla="*/ 4132751 w 10035679"/>
                <a:gd name="connsiteY7230" fmla="*/ 1367515 h 5893281"/>
                <a:gd name="connsiteX7231" fmla="*/ 4089883 w 10035679"/>
                <a:gd name="connsiteY7231" fmla="*/ 1396496 h 5893281"/>
                <a:gd name="connsiteX7232" fmla="*/ 4040978 w 10035679"/>
                <a:gd name="connsiteY7232" fmla="*/ 1421250 h 5893281"/>
                <a:gd name="connsiteX7233" fmla="*/ 3988451 w 10035679"/>
                <a:gd name="connsiteY7233" fmla="*/ 1431515 h 5893281"/>
                <a:gd name="connsiteX7234" fmla="*/ 3927471 w 10035679"/>
                <a:gd name="connsiteY7234" fmla="*/ 1429704 h 5893281"/>
                <a:gd name="connsiteX7235" fmla="*/ 3927471 w 10035679"/>
                <a:gd name="connsiteY7235" fmla="*/ 1439967 h 5893281"/>
                <a:gd name="connsiteX7236" fmla="*/ 3927471 w 10035679"/>
                <a:gd name="connsiteY7236" fmla="*/ 1450231 h 5893281"/>
                <a:gd name="connsiteX7237" fmla="*/ 3923244 w 10035679"/>
                <a:gd name="connsiteY7237" fmla="*/ 1458684 h 5893281"/>
                <a:gd name="connsiteX7238" fmla="*/ 3919019 w 10035679"/>
                <a:gd name="connsiteY7238" fmla="*/ 1460495 h 5893281"/>
                <a:gd name="connsiteX7239" fmla="*/ 3917206 w 10035679"/>
                <a:gd name="connsiteY7239" fmla="*/ 1460495 h 5893281"/>
                <a:gd name="connsiteX7240" fmla="*/ 3912980 w 10035679"/>
                <a:gd name="connsiteY7240" fmla="*/ 1464723 h 5893281"/>
                <a:gd name="connsiteX7241" fmla="*/ 3905130 w 10035679"/>
                <a:gd name="connsiteY7241" fmla="*/ 1468950 h 5893281"/>
                <a:gd name="connsiteX7242" fmla="*/ 3899094 w 10035679"/>
                <a:gd name="connsiteY7242" fmla="*/ 1473176 h 5893281"/>
                <a:gd name="connsiteX7243" fmla="*/ 3894867 w 10035679"/>
                <a:gd name="connsiteY7243" fmla="*/ 1474987 h 5893281"/>
                <a:gd name="connsiteX7244" fmla="*/ 3888828 w 10035679"/>
                <a:gd name="connsiteY7244" fmla="*/ 1483439 h 5893281"/>
                <a:gd name="connsiteX7245" fmla="*/ 3880982 w 10035679"/>
                <a:gd name="connsiteY7245" fmla="*/ 1503968 h 5893281"/>
                <a:gd name="connsiteX7246" fmla="*/ 3876755 w 10035679"/>
                <a:gd name="connsiteY7246" fmla="*/ 1530532 h 5893281"/>
                <a:gd name="connsiteX7247" fmla="*/ 3870718 w 10035679"/>
                <a:gd name="connsiteY7247" fmla="*/ 1546833 h 5893281"/>
                <a:gd name="connsiteX7248" fmla="*/ 3852605 w 10035679"/>
                <a:gd name="connsiteY7248" fmla="*/ 1565549 h 5893281"/>
                <a:gd name="connsiteX7249" fmla="*/ 3822417 w 10035679"/>
                <a:gd name="connsiteY7249" fmla="*/ 1586076 h 5893281"/>
                <a:gd name="connsiteX7250" fmla="*/ 3781966 w 10035679"/>
                <a:gd name="connsiteY7250" fmla="*/ 1604792 h 5893281"/>
                <a:gd name="connsiteX7251" fmla="*/ 3747551 w 10035679"/>
                <a:gd name="connsiteY7251" fmla="*/ 1619283 h 5893281"/>
                <a:gd name="connsiteX7252" fmla="*/ 3714947 w 10035679"/>
                <a:gd name="connsiteY7252" fmla="*/ 1627735 h 5893281"/>
                <a:gd name="connsiteX7253" fmla="*/ 3714947 w 10035679"/>
                <a:gd name="connsiteY7253" fmla="*/ 1619283 h 5893281"/>
                <a:gd name="connsiteX7254" fmla="*/ 3714947 w 10035679"/>
                <a:gd name="connsiteY7254" fmla="*/ 1613244 h 5893281"/>
                <a:gd name="connsiteX7255" fmla="*/ 3710720 w 10035679"/>
                <a:gd name="connsiteY7255" fmla="*/ 1613244 h 5893281"/>
                <a:gd name="connsiteX7256" fmla="*/ 3710720 w 10035679"/>
                <a:gd name="connsiteY7256" fmla="*/ 1609018 h 5893281"/>
                <a:gd name="connsiteX7257" fmla="*/ 3708910 w 10035679"/>
                <a:gd name="connsiteY7257" fmla="*/ 1604792 h 5893281"/>
                <a:gd name="connsiteX7258" fmla="*/ 3704683 w 10035679"/>
                <a:gd name="connsiteY7258" fmla="*/ 1633771 h 5893281"/>
                <a:gd name="connsiteX7259" fmla="*/ 3694419 w 10035679"/>
                <a:gd name="connsiteY7259" fmla="*/ 1658526 h 5893281"/>
                <a:gd name="connsiteX7260" fmla="*/ 3686571 w 10035679"/>
                <a:gd name="connsiteY7260" fmla="*/ 1680864 h 5893281"/>
                <a:gd name="connsiteX7261" fmla="*/ 3676307 w 10035679"/>
                <a:gd name="connsiteY7261" fmla="*/ 1701390 h 5893281"/>
                <a:gd name="connsiteX7262" fmla="*/ 3668458 w 10035679"/>
                <a:gd name="connsiteY7262" fmla="*/ 1730372 h 5893281"/>
                <a:gd name="connsiteX7263" fmla="*/ 3676307 w 10035679"/>
                <a:gd name="connsiteY7263" fmla="*/ 1734597 h 5893281"/>
                <a:gd name="connsiteX7264" fmla="*/ 3676307 w 10035679"/>
                <a:gd name="connsiteY7264" fmla="*/ 1738823 h 5893281"/>
                <a:gd name="connsiteX7265" fmla="*/ 3680533 w 10035679"/>
                <a:gd name="connsiteY7265" fmla="*/ 1738823 h 5893281"/>
                <a:gd name="connsiteX7266" fmla="*/ 3680533 w 10035679"/>
                <a:gd name="connsiteY7266" fmla="*/ 1743049 h 5893281"/>
                <a:gd name="connsiteX7267" fmla="*/ 3676307 w 10035679"/>
                <a:gd name="connsiteY7267" fmla="*/ 1744860 h 5893281"/>
                <a:gd name="connsiteX7268" fmla="*/ 3668458 w 10035679"/>
                <a:gd name="connsiteY7268" fmla="*/ 1753315 h 5893281"/>
                <a:gd name="connsiteX7269" fmla="*/ 3662419 w 10035679"/>
                <a:gd name="connsiteY7269" fmla="*/ 1757540 h 5893281"/>
                <a:gd name="connsiteX7270" fmla="*/ 3656382 w 10035679"/>
                <a:gd name="connsiteY7270" fmla="*/ 1763578 h 5893281"/>
                <a:gd name="connsiteX7271" fmla="*/ 3648533 w 10035679"/>
                <a:gd name="connsiteY7271" fmla="*/ 1767804 h 5893281"/>
                <a:gd name="connsiteX7272" fmla="*/ 3644307 w 10035679"/>
                <a:gd name="connsiteY7272" fmla="*/ 1773843 h 5893281"/>
                <a:gd name="connsiteX7273" fmla="*/ 3638269 w 10035679"/>
                <a:gd name="connsiteY7273" fmla="*/ 1784106 h 5893281"/>
                <a:gd name="connsiteX7274" fmla="*/ 3623778 w 10035679"/>
                <a:gd name="connsiteY7274" fmla="*/ 1825164 h 5893281"/>
                <a:gd name="connsiteX7275" fmla="*/ 3613513 w 10035679"/>
                <a:gd name="connsiteY7275" fmla="*/ 1868031 h 5893281"/>
                <a:gd name="connsiteX7276" fmla="*/ 3609289 w 10035679"/>
                <a:gd name="connsiteY7276" fmla="*/ 1917539 h 5893281"/>
                <a:gd name="connsiteX7277" fmla="*/ 3601439 w 10035679"/>
                <a:gd name="connsiteY7277" fmla="*/ 1964636 h 5893281"/>
                <a:gd name="connsiteX7278" fmla="*/ 3591176 w 10035679"/>
                <a:gd name="connsiteY7278" fmla="*/ 2007498 h 5893281"/>
                <a:gd name="connsiteX7279" fmla="*/ 3585138 w 10035679"/>
                <a:gd name="connsiteY7279" fmla="*/ 2003272 h 5893281"/>
                <a:gd name="connsiteX7280" fmla="*/ 3580912 w 10035679"/>
                <a:gd name="connsiteY7280" fmla="*/ 2003272 h 5893281"/>
                <a:gd name="connsiteX7281" fmla="*/ 3580912 w 10035679"/>
                <a:gd name="connsiteY7281" fmla="*/ 1999046 h 5893281"/>
                <a:gd name="connsiteX7282" fmla="*/ 3576685 w 10035679"/>
                <a:gd name="connsiteY7282" fmla="*/ 1999046 h 5893281"/>
                <a:gd name="connsiteX7283" fmla="*/ 3566420 w 10035679"/>
                <a:gd name="connsiteY7283" fmla="*/ 1993009 h 5893281"/>
                <a:gd name="connsiteX7284" fmla="*/ 3548308 w 10035679"/>
                <a:gd name="connsiteY7284" fmla="*/ 1978517 h 5893281"/>
                <a:gd name="connsiteX7285" fmla="*/ 3519931 w 10035679"/>
                <a:gd name="connsiteY7285" fmla="*/ 1956180 h 5893281"/>
                <a:gd name="connsiteX7286" fmla="*/ 3487328 w 10035679"/>
                <a:gd name="connsiteY7286" fmla="*/ 1937464 h 5893281"/>
                <a:gd name="connsiteX7287" fmla="*/ 3457141 w 10035679"/>
                <a:gd name="connsiteY7287" fmla="*/ 1916935 h 5893281"/>
                <a:gd name="connsiteX7288" fmla="*/ 3432990 w 10035679"/>
                <a:gd name="connsiteY7288" fmla="*/ 1898220 h 5893281"/>
                <a:gd name="connsiteX7289" fmla="*/ 3410651 w 10035679"/>
                <a:gd name="connsiteY7289" fmla="*/ 1887956 h 5893281"/>
                <a:gd name="connsiteX7290" fmla="*/ 3404613 w 10035679"/>
                <a:gd name="connsiteY7290" fmla="*/ 1883729 h 5893281"/>
                <a:gd name="connsiteX7291" fmla="*/ 3396762 w 10035679"/>
                <a:gd name="connsiteY7291" fmla="*/ 1805842 h 5893281"/>
                <a:gd name="connsiteX7292" fmla="*/ 3392537 w 10035679"/>
                <a:gd name="connsiteY7292" fmla="*/ 1797389 h 5893281"/>
                <a:gd name="connsiteX7293" fmla="*/ 3382275 w 10035679"/>
                <a:gd name="connsiteY7293" fmla="*/ 1791352 h 5893281"/>
                <a:gd name="connsiteX7294" fmla="*/ 3376236 w 10035679"/>
                <a:gd name="connsiteY7294" fmla="*/ 1787126 h 5893281"/>
                <a:gd name="connsiteX7295" fmla="*/ 3364160 w 10035679"/>
                <a:gd name="connsiteY7295" fmla="*/ 1778672 h 5893281"/>
                <a:gd name="connsiteX7296" fmla="*/ 3358123 w 10035679"/>
                <a:gd name="connsiteY7296" fmla="*/ 1772635 h 5893281"/>
                <a:gd name="connsiteX7297" fmla="*/ 3364160 w 10035679"/>
                <a:gd name="connsiteY7297" fmla="*/ 1768409 h 5893281"/>
                <a:gd name="connsiteX7298" fmla="*/ 3364160 w 10035679"/>
                <a:gd name="connsiteY7298" fmla="*/ 1764183 h 5893281"/>
                <a:gd name="connsiteX7299" fmla="*/ 3368386 w 10035679"/>
                <a:gd name="connsiteY7299" fmla="*/ 1762370 h 5893281"/>
                <a:gd name="connsiteX7300" fmla="*/ 3372612 w 10035679"/>
                <a:gd name="connsiteY7300" fmla="*/ 1753917 h 5893281"/>
                <a:gd name="connsiteX7301" fmla="*/ 3376838 w 10035679"/>
                <a:gd name="connsiteY7301" fmla="*/ 1747881 h 5893281"/>
                <a:gd name="connsiteX7302" fmla="*/ 3358726 w 10035679"/>
                <a:gd name="connsiteY7302" fmla="*/ 1747881 h 5893281"/>
                <a:gd name="connsiteX7303" fmla="*/ 3348461 w 10035679"/>
                <a:gd name="connsiteY7303" fmla="*/ 1747881 h 5893281"/>
                <a:gd name="connsiteX7304" fmla="*/ 3340613 w 10035679"/>
                <a:gd name="connsiteY7304" fmla="*/ 1747881 h 5893281"/>
                <a:gd name="connsiteX7305" fmla="*/ 3336389 w 10035679"/>
                <a:gd name="connsiteY7305" fmla="*/ 1743653 h 5893281"/>
                <a:gd name="connsiteX7306" fmla="*/ 3334574 w 10035679"/>
                <a:gd name="connsiteY7306" fmla="*/ 1737616 h 5893281"/>
                <a:gd name="connsiteX7307" fmla="*/ 3326726 w 10035679"/>
                <a:gd name="connsiteY7307" fmla="*/ 1725541 h 5893281"/>
                <a:gd name="connsiteX7308" fmla="*/ 3322500 w 10035679"/>
                <a:gd name="connsiteY7308" fmla="*/ 1719504 h 5893281"/>
                <a:gd name="connsiteX7309" fmla="*/ 3322500 w 10035679"/>
                <a:gd name="connsiteY7309" fmla="*/ 1711050 h 5893281"/>
                <a:gd name="connsiteX7310" fmla="*/ 3322500 w 10035679"/>
                <a:gd name="connsiteY7310" fmla="*/ 1709239 h 5893281"/>
                <a:gd name="connsiteX7311" fmla="*/ 3322500 w 10035679"/>
                <a:gd name="connsiteY7311" fmla="*/ 1700788 h 5893281"/>
                <a:gd name="connsiteX7312" fmla="*/ 3326726 w 10035679"/>
                <a:gd name="connsiteY7312" fmla="*/ 1694749 h 5893281"/>
                <a:gd name="connsiteX7313" fmla="*/ 3326726 w 10035679"/>
                <a:gd name="connsiteY7313" fmla="*/ 1686297 h 5893281"/>
                <a:gd name="connsiteX7314" fmla="*/ 3306198 w 10035679"/>
                <a:gd name="connsiteY7314" fmla="*/ 1686297 h 5893281"/>
                <a:gd name="connsiteX7315" fmla="*/ 3306198 w 10035679"/>
                <a:gd name="connsiteY7315" fmla="*/ 1676035 h 5893281"/>
                <a:gd name="connsiteX7316" fmla="*/ 3308010 w 10035679"/>
                <a:gd name="connsiteY7316" fmla="*/ 1665771 h 5893281"/>
                <a:gd name="connsiteX7317" fmla="*/ 3312237 w 10035679"/>
                <a:gd name="connsiteY7317" fmla="*/ 1661544 h 5893281"/>
                <a:gd name="connsiteX7318" fmla="*/ 3312237 w 10035679"/>
                <a:gd name="connsiteY7318" fmla="*/ 1654300 h 5893281"/>
                <a:gd name="connsiteX7319" fmla="*/ 3316462 w 10035679"/>
                <a:gd name="connsiteY7319" fmla="*/ 1648262 h 5893281"/>
                <a:gd name="connsiteX7320" fmla="*/ 3320689 w 10035679"/>
                <a:gd name="connsiteY7320" fmla="*/ 1637997 h 5893281"/>
                <a:gd name="connsiteX7321" fmla="*/ 3308614 w 10035679"/>
                <a:gd name="connsiteY7321" fmla="*/ 1637997 h 5893281"/>
                <a:gd name="connsiteX7322" fmla="*/ 3296539 w 10035679"/>
                <a:gd name="connsiteY7322" fmla="*/ 1637997 h 5893281"/>
                <a:gd name="connsiteX7323" fmla="*/ 3290501 w 10035679"/>
                <a:gd name="connsiteY7323" fmla="*/ 1633771 h 5893281"/>
                <a:gd name="connsiteX7324" fmla="*/ 3278426 w 10035679"/>
                <a:gd name="connsiteY7324" fmla="*/ 1629545 h 5893281"/>
                <a:gd name="connsiteX7325" fmla="*/ 3276615 w 10035679"/>
                <a:gd name="connsiteY7325" fmla="*/ 1576416 h 5893281"/>
                <a:gd name="connsiteX7326" fmla="*/ 3272387 w 10035679"/>
                <a:gd name="connsiteY7326" fmla="*/ 1526908 h 5893281"/>
                <a:gd name="connsiteX7327" fmla="*/ 3272387 w 10035679"/>
                <a:gd name="connsiteY7327" fmla="*/ 1479818 h 5893281"/>
                <a:gd name="connsiteX7328" fmla="*/ 3286878 w 10035679"/>
                <a:gd name="connsiteY7328" fmla="*/ 1432723 h 5893281"/>
                <a:gd name="connsiteX7329" fmla="*/ 3301369 w 10035679"/>
                <a:gd name="connsiteY7329" fmla="*/ 1412195 h 5893281"/>
                <a:gd name="connsiteX7330" fmla="*/ 3319480 w 10035679"/>
                <a:gd name="connsiteY7330" fmla="*/ 1397704 h 5893281"/>
                <a:gd name="connsiteX7331" fmla="*/ 3333972 w 10035679"/>
                <a:gd name="connsiteY7331" fmla="*/ 1385628 h 5893281"/>
                <a:gd name="connsiteX7332" fmla="*/ 3344235 w 10035679"/>
                <a:gd name="connsiteY7332" fmla="*/ 1369326 h 5893281"/>
                <a:gd name="connsiteX7333" fmla="*/ 3354500 w 10035679"/>
                <a:gd name="connsiteY7333" fmla="*/ 1346987 h 5893281"/>
                <a:gd name="connsiteX7334" fmla="*/ 3358726 w 10035679"/>
                <a:gd name="connsiteY7334" fmla="*/ 1307743 h 5893281"/>
                <a:gd name="connsiteX7335" fmla="*/ 3350876 w 10035679"/>
                <a:gd name="connsiteY7335" fmla="*/ 1307743 h 5893281"/>
                <a:gd name="connsiteX7336" fmla="*/ 3344840 w 10035679"/>
                <a:gd name="connsiteY7336" fmla="*/ 1316195 h 5893281"/>
                <a:gd name="connsiteX7337" fmla="*/ 3336990 w 10035679"/>
                <a:gd name="connsiteY7337" fmla="*/ 1318006 h 5893281"/>
                <a:gd name="connsiteX7338" fmla="*/ 3335180 w 10035679"/>
                <a:gd name="connsiteY7338" fmla="*/ 1318006 h 5893281"/>
                <a:gd name="connsiteX7339" fmla="*/ 3327331 w 10035679"/>
                <a:gd name="connsiteY7339" fmla="*/ 1318006 h 5893281"/>
                <a:gd name="connsiteX7340" fmla="*/ 3321292 w 10035679"/>
                <a:gd name="connsiteY7340" fmla="*/ 1316195 h 5893281"/>
                <a:gd name="connsiteX7341" fmla="*/ 3292916 w 10035679"/>
                <a:gd name="connsiteY7341" fmla="*/ 1307743 h 5893281"/>
                <a:gd name="connsiteX7342" fmla="*/ 3270577 w 10035679"/>
                <a:gd name="connsiteY7342" fmla="*/ 1293253 h 5893281"/>
                <a:gd name="connsiteX7343" fmla="*/ 3256086 w 10035679"/>
                <a:gd name="connsiteY7343" fmla="*/ 1272726 h 5893281"/>
                <a:gd name="connsiteX7344" fmla="*/ 3250049 w 10035679"/>
                <a:gd name="connsiteY7344" fmla="*/ 1235895 h 5893281"/>
                <a:gd name="connsiteX7345" fmla="*/ 3260312 w 10035679"/>
                <a:gd name="connsiteY7345" fmla="*/ 1235895 h 5893281"/>
                <a:gd name="connsiteX7346" fmla="*/ 3260312 w 10035679"/>
                <a:gd name="connsiteY7346" fmla="*/ 1229857 h 5893281"/>
                <a:gd name="connsiteX7347" fmla="*/ 3278426 w 10035679"/>
                <a:gd name="connsiteY7347" fmla="*/ 1240121 h 5893281"/>
                <a:gd name="connsiteX7348" fmla="*/ 3298953 w 10035679"/>
                <a:gd name="connsiteY7348" fmla="*/ 1254611 h 5893281"/>
                <a:gd name="connsiteX7349" fmla="*/ 3317065 w 10035679"/>
                <a:gd name="connsiteY7349" fmla="*/ 1260650 h 5893281"/>
                <a:gd name="connsiteX7350" fmla="*/ 3337594 w 10035679"/>
                <a:gd name="connsiteY7350" fmla="*/ 1260650 h 5893281"/>
                <a:gd name="connsiteX7351" fmla="*/ 3337594 w 10035679"/>
                <a:gd name="connsiteY7351" fmla="*/ 1258839 h 5893281"/>
                <a:gd name="connsiteX7352" fmla="*/ 3341822 w 10035679"/>
                <a:gd name="connsiteY7352" fmla="*/ 1254611 h 5893281"/>
                <a:gd name="connsiteX7353" fmla="*/ 3341822 w 10035679"/>
                <a:gd name="connsiteY7353" fmla="*/ 1249781 h 5893281"/>
                <a:gd name="connsiteX7354" fmla="*/ 3346048 w 10035679"/>
                <a:gd name="connsiteY7354" fmla="*/ 1243743 h 5893281"/>
                <a:gd name="connsiteX7355" fmla="*/ 3307406 w 10035679"/>
                <a:gd name="connsiteY7355" fmla="*/ 1214764 h 5893281"/>
                <a:gd name="connsiteX7356" fmla="*/ 3274802 w 10035679"/>
                <a:gd name="connsiteY7356" fmla="*/ 1173708 h 5893281"/>
                <a:gd name="connsiteX7357" fmla="*/ 3264540 w 10035679"/>
                <a:gd name="connsiteY7357" fmla="*/ 1177935 h 5893281"/>
                <a:gd name="connsiteX7358" fmla="*/ 3256690 w 10035679"/>
                <a:gd name="connsiteY7358" fmla="*/ 1182160 h 5893281"/>
                <a:gd name="connsiteX7359" fmla="*/ 3246426 w 10035679"/>
                <a:gd name="connsiteY7359" fmla="*/ 1186385 h 5893281"/>
                <a:gd name="connsiteX7360" fmla="*/ 3236163 w 10035679"/>
                <a:gd name="connsiteY7360" fmla="*/ 1188196 h 5893281"/>
                <a:gd name="connsiteX7361" fmla="*/ 3228313 w 10035679"/>
                <a:gd name="connsiteY7361" fmla="*/ 1182160 h 5893281"/>
                <a:gd name="connsiteX7362" fmla="*/ 3226504 w 10035679"/>
                <a:gd name="connsiteY7362" fmla="*/ 1177935 h 5893281"/>
                <a:gd name="connsiteX7363" fmla="*/ 3222275 w 10035679"/>
                <a:gd name="connsiteY7363" fmla="*/ 1171895 h 5893281"/>
                <a:gd name="connsiteX7364" fmla="*/ 3218050 w 10035679"/>
                <a:gd name="connsiteY7364" fmla="*/ 1167671 h 5893281"/>
                <a:gd name="connsiteX7365" fmla="*/ 3212013 w 10035679"/>
                <a:gd name="connsiteY7365" fmla="*/ 1157407 h 5893281"/>
                <a:gd name="connsiteX7366" fmla="*/ 3232540 w 10035679"/>
                <a:gd name="connsiteY7366" fmla="*/ 1135067 h 5893281"/>
                <a:gd name="connsiteX7367" fmla="*/ 3236766 w 10035679"/>
                <a:gd name="connsiteY7367" fmla="*/ 1104273 h 5893281"/>
                <a:gd name="connsiteX7368" fmla="*/ 3232540 w 10035679"/>
                <a:gd name="connsiteY7368" fmla="*/ 1063218 h 5893281"/>
                <a:gd name="connsiteX7369" fmla="*/ 3222275 w 10035679"/>
                <a:gd name="connsiteY7369" fmla="*/ 1020351 h 5893281"/>
                <a:gd name="connsiteX7370" fmla="*/ 3204163 w 10035679"/>
                <a:gd name="connsiteY7370" fmla="*/ 975069 h 5893281"/>
                <a:gd name="connsiteX7371" fmla="*/ 3183635 w 10035679"/>
                <a:gd name="connsiteY7371" fmla="*/ 932202 h 5893281"/>
                <a:gd name="connsiteX7372" fmla="*/ 3157069 w 10035679"/>
                <a:gd name="connsiteY7372" fmla="*/ 892957 h 5893281"/>
                <a:gd name="connsiteX7373" fmla="*/ 3136541 w 10035679"/>
                <a:gd name="connsiteY7373" fmla="*/ 856128 h 5893281"/>
                <a:gd name="connsiteX7374" fmla="*/ 3118429 w 10035679"/>
                <a:gd name="connsiteY7374" fmla="*/ 827149 h 5893281"/>
                <a:gd name="connsiteX7375" fmla="*/ 3075561 w 10035679"/>
                <a:gd name="connsiteY7375" fmla="*/ 798167 h 5893281"/>
                <a:gd name="connsiteX7376" fmla="*/ 3026656 w 10035679"/>
                <a:gd name="connsiteY7376" fmla="*/ 787905 h 5893281"/>
                <a:gd name="connsiteX7377" fmla="*/ 2975940 w 10035679"/>
                <a:gd name="connsiteY7377" fmla="*/ 787905 h 5893281"/>
                <a:gd name="connsiteX7378" fmla="*/ 2919187 w 10035679"/>
                <a:gd name="connsiteY7378" fmla="*/ 787905 h 5893281"/>
                <a:gd name="connsiteX7379" fmla="*/ 2864244 w 10035679"/>
                <a:gd name="connsiteY7379" fmla="*/ 792131 h 5893281"/>
                <a:gd name="connsiteX7380" fmla="*/ 2807491 w 10035679"/>
                <a:gd name="connsiteY7380" fmla="*/ 787905 h 5893281"/>
                <a:gd name="connsiteX7381" fmla="*/ 2807491 w 10035679"/>
                <a:gd name="connsiteY7381" fmla="*/ 777640 h 5893281"/>
                <a:gd name="connsiteX7382" fmla="*/ 2807491 w 10035679"/>
                <a:gd name="connsiteY7382" fmla="*/ 769188 h 5893281"/>
                <a:gd name="connsiteX7383" fmla="*/ 2809301 w 10035679"/>
                <a:gd name="connsiteY7383" fmla="*/ 767377 h 5893281"/>
                <a:gd name="connsiteX7384" fmla="*/ 2809301 w 10035679"/>
                <a:gd name="connsiteY7384" fmla="*/ 763151 h 5893281"/>
                <a:gd name="connsiteX7385" fmla="*/ 2809301 w 10035679"/>
                <a:gd name="connsiteY7385" fmla="*/ 758923 h 5893281"/>
                <a:gd name="connsiteX7386" fmla="*/ 2807491 w 10035679"/>
                <a:gd name="connsiteY7386" fmla="*/ 754697 h 5893281"/>
                <a:gd name="connsiteX7387" fmla="*/ 2785152 w 10035679"/>
                <a:gd name="connsiteY7387" fmla="*/ 744434 h 5893281"/>
                <a:gd name="connsiteX7388" fmla="*/ 2764623 w 10035679"/>
                <a:gd name="connsiteY7388" fmla="*/ 738396 h 5893281"/>
                <a:gd name="connsiteX7389" fmla="*/ 2742285 w 10035679"/>
                <a:gd name="connsiteY7389" fmla="*/ 723907 h 5893281"/>
                <a:gd name="connsiteX7390" fmla="*/ 2760396 w 10035679"/>
                <a:gd name="connsiteY7390" fmla="*/ 723907 h 5893281"/>
                <a:gd name="connsiteX7391" fmla="*/ 2780926 w 10035679"/>
                <a:gd name="connsiteY7391" fmla="*/ 715453 h 5893281"/>
                <a:gd name="connsiteX7392" fmla="*/ 2809301 w 10035679"/>
                <a:gd name="connsiteY7392" fmla="*/ 709416 h 5893281"/>
                <a:gd name="connsiteX7393" fmla="*/ 2841906 w 10035679"/>
                <a:gd name="connsiteY7393" fmla="*/ 705190 h 5893281"/>
                <a:gd name="connsiteX7394" fmla="*/ 2866055 w 10035679"/>
                <a:gd name="connsiteY7394" fmla="*/ 696736 h 5893281"/>
                <a:gd name="connsiteX7395" fmla="*/ 2884169 w 10035679"/>
                <a:gd name="connsiteY7395" fmla="*/ 682247 h 5893281"/>
                <a:gd name="connsiteX7396" fmla="*/ 2799038 w 10035679"/>
                <a:gd name="connsiteY7396" fmla="*/ 682247 h 5893281"/>
                <a:gd name="connsiteX7397" fmla="*/ 2778511 w 10035679"/>
                <a:gd name="connsiteY7397" fmla="*/ 676208 h 5893281"/>
                <a:gd name="connsiteX7398" fmla="*/ 2760396 w 10035679"/>
                <a:gd name="connsiteY7398" fmla="*/ 676208 h 5893281"/>
                <a:gd name="connsiteX7399" fmla="*/ 2738059 w 10035679"/>
                <a:gd name="connsiteY7399" fmla="*/ 671982 h 5893281"/>
                <a:gd name="connsiteX7400" fmla="*/ 2721757 w 10035679"/>
                <a:gd name="connsiteY7400" fmla="*/ 667756 h 5893281"/>
                <a:gd name="connsiteX7401" fmla="*/ 2703643 w 10035679"/>
                <a:gd name="connsiteY7401" fmla="*/ 661719 h 5893281"/>
                <a:gd name="connsiteX7402" fmla="*/ 2693380 w 10035679"/>
                <a:gd name="connsiteY7402" fmla="*/ 643003 h 5893281"/>
                <a:gd name="connsiteX7403" fmla="*/ 2689155 w 10035679"/>
                <a:gd name="connsiteY7403" fmla="*/ 614021 h 5893281"/>
                <a:gd name="connsiteX7404" fmla="*/ 2732020 w 10035679"/>
                <a:gd name="connsiteY7404" fmla="*/ 607984 h 5893281"/>
                <a:gd name="connsiteX7405" fmla="*/ 2770662 w 10035679"/>
                <a:gd name="connsiteY7405" fmla="*/ 593494 h 5893281"/>
                <a:gd name="connsiteX7406" fmla="*/ 2803264 w 10035679"/>
                <a:gd name="connsiteY7406" fmla="*/ 579005 h 5893281"/>
                <a:gd name="connsiteX7407" fmla="*/ 2837679 w 10035679"/>
                <a:gd name="connsiteY7407" fmla="*/ 564514 h 5893281"/>
                <a:gd name="connsiteX7408" fmla="*/ 2908923 w 10035679"/>
                <a:gd name="connsiteY7408" fmla="*/ 564514 h 5893281"/>
                <a:gd name="connsiteX7409" fmla="*/ 2937300 w 10035679"/>
                <a:gd name="connsiteY7409" fmla="*/ 470327 h 5893281"/>
                <a:gd name="connsiteX7410" fmla="*/ 2870281 w 10035679"/>
                <a:gd name="connsiteY7410" fmla="*/ 470327 h 5893281"/>
                <a:gd name="connsiteX7411" fmla="*/ 2852169 w 10035679"/>
                <a:gd name="connsiteY7411" fmla="*/ 445573 h 5893281"/>
                <a:gd name="connsiteX7412" fmla="*/ 2874509 w 10035679"/>
                <a:gd name="connsiteY7412" fmla="*/ 431082 h 5893281"/>
                <a:gd name="connsiteX7413" fmla="*/ 2890811 w 10035679"/>
                <a:gd name="connsiteY7413" fmla="*/ 416594 h 5893281"/>
                <a:gd name="connsiteX7414" fmla="*/ 2913149 w 10035679"/>
                <a:gd name="connsiteY7414" fmla="*/ 406329 h 5893281"/>
                <a:gd name="connsiteX7415" fmla="*/ 2937300 w 10035679"/>
                <a:gd name="connsiteY7415" fmla="*/ 397877 h 5893281"/>
                <a:gd name="connsiteX7416" fmla="*/ 2937300 w 10035679"/>
                <a:gd name="connsiteY7416" fmla="*/ 373123 h 5893281"/>
                <a:gd name="connsiteX7417" fmla="*/ 2965677 w 10035679"/>
                <a:gd name="connsiteY7417" fmla="*/ 358633 h 5893281"/>
                <a:gd name="connsiteX7418" fmla="*/ 2980167 w 10035679"/>
                <a:gd name="connsiteY7418" fmla="*/ 342331 h 5893281"/>
                <a:gd name="connsiteX7419" fmla="*/ 2994656 w 10035679"/>
                <a:gd name="connsiteY7419" fmla="*/ 319991 h 5893281"/>
                <a:gd name="connsiteX7420" fmla="*/ 3016996 w 10035679"/>
                <a:gd name="connsiteY7420" fmla="*/ 305502 h 5893281"/>
                <a:gd name="connsiteX7421" fmla="*/ 3041147 w 10035679"/>
                <a:gd name="connsiteY7421" fmla="*/ 295238 h 5893281"/>
                <a:gd name="connsiteX7422" fmla="*/ 3061675 w 10035679"/>
                <a:gd name="connsiteY7422" fmla="*/ 295238 h 5893281"/>
                <a:gd name="connsiteX7423" fmla="*/ 3079788 w 10035679"/>
                <a:gd name="connsiteY7423" fmla="*/ 301274 h 5893281"/>
                <a:gd name="connsiteX7424" fmla="*/ 3103939 w 10035679"/>
                <a:gd name="connsiteY7424" fmla="*/ 299464 h 5893281"/>
                <a:gd name="connsiteX7425" fmla="*/ 3085826 w 10035679"/>
                <a:gd name="connsiteY7425" fmla="*/ 291011 h 5893281"/>
                <a:gd name="connsiteX7426" fmla="*/ 3075561 w 10035679"/>
                <a:gd name="connsiteY7426" fmla="*/ 286785 h 5893281"/>
                <a:gd name="connsiteX7427" fmla="*/ 3065296 w 10035679"/>
                <a:gd name="connsiteY7427" fmla="*/ 284973 h 5893281"/>
                <a:gd name="connsiteX7428" fmla="*/ 3055034 w 10035679"/>
                <a:gd name="connsiteY7428" fmla="*/ 272899 h 5893281"/>
                <a:gd name="connsiteX7429" fmla="*/ 3089447 w 10035679"/>
                <a:gd name="connsiteY7429" fmla="*/ 266861 h 5893281"/>
                <a:gd name="connsiteX7430" fmla="*/ 3122050 w 10035679"/>
                <a:gd name="connsiteY7430" fmla="*/ 256596 h 5893281"/>
                <a:gd name="connsiteX7431" fmla="*/ 3150427 w 10035679"/>
                <a:gd name="connsiteY7431" fmla="*/ 248144 h 5893281"/>
                <a:gd name="connsiteX7432" fmla="*/ 3183030 w 10035679"/>
                <a:gd name="connsiteY7432" fmla="*/ 242107 h 5893281"/>
                <a:gd name="connsiteX7433" fmla="*/ 3184842 w 10035679"/>
                <a:gd name="connsiteY7433" fmla="*/ 256596 h 5893281"/>
                <a:gd name="connsiteX7434" fmla="*/ 3189070 w 10035679"/>
                <a:gd name="connsiteY7434" fmla="*/ 262635 h 5893281"/>
                <a:gd name="connsiteX7435" fmla="*/ 3193296 w 10035679"/>
                <a:gd name="connsiteY7435" fmla="*/ 272899 h 5893281"/>
                <a:gd name="connsiteX7436" fmla="*/ 3197521 w 10035679"/>
                <a:gd name="connsiteY7436" fmla="*/ 281352 h 5893281"/>
                <a:gd name="connsiteX7437" fmla="*/ 3207786 w 10035679"/>
                <a:gd name="connsiteY7437" fmla="*/ 285578 h 5893281"/>
                <a:gd name="connsiteX7438" fmla="*/ 3222275 w 10035679"/>
                <a:gd name="connsiteY7438" fmla="*/ 287388 h 5893281"/>
                <a:gd name="connsiteX7439" fmla="*/ 3222275 w 10035679"/>
                <a:gd name="connsiteY7439" fmla="*/ 277126 h 5893281"/>
                <a:gd name="connsiteX7440" fmla="*/ 3228313 w 10035679"/>
                <a:gd name="connsiteY7440" fmla="*/ 266861 h 5893281"/>
                <a:gd name="connsiteX7441" fmla="*/ 3232540 w 10035679"/>
                <a:gd name="connsiteY7441" fmla="*/ 252370 h 5893281"/>
                <a:gd name="connsiteX7442" fmla="*/ 3236766 w 10035679"/>
                <a:gd name="connsiteY7442" fmla="*/ 242107 h 5893281"/>
                <a:gd name="connsiteX7443" fmla="*/ 3242803 w 10035679"/>
                <a:gd name="connsiteY7443" fmla="*/ 252370 h 5893281"/>
                <a:gd name="connsiteX7444" fmla="*/ 3254878 w 10035679"/>
                <a:gd name="connsiteY7444" fmla="*/ 262635 h 5893281"/>
                <a:gd name="connsiteX7445" fmla="*/ 3260917 w 10035679"/>
                <a:gd name="connsiteY7445" fmla="*/ 271087 h 5893281"/>
                <a:gd name="connsiteX7446" fmla="*/ 3275408 w 10035679"/>
                <a:gd name="connsiteY7446" fmla="*/ 277126 h 5893281"/>
                <a:gd name="connsiteX7447" fmla="*/ 3289896 w 10035679"/>
                <a:gd name="connsiteY7447" fmla="*/ 281352 h 5893281"/>
                <a:gd name="connsiteX7448" fmla="*/ 3282048 w 10035679"/>
                <a:gd name="connsiteY7448" fmla="*/ 234258 h 5893281"/>
                <a:gd name="connsiteX7449" fmla="*/ 3308614 w 10035679"/>
                <a:gd name="connsiteY7449" fmla="*/ 228221 h 5893281"/>
                <a:gd name="connsiteX7450" fmla="*/ 3329141 w 10035679"/>
                <a:gd name="connsiteY7450" fmla="*/ 219767 h 5893281"/>
                <a:gd name="connsiteX7451" fmla="*/ 3361744 w 10035679"/>
                <a:gd name="connsiteY7451" fmla="*/ 228221 h 5893281"/>
                <a:gd name="connsiteX7452" fmla="*/ 3396161 w 10035679"/>
                <a:gd name="connsiteY7452" fmla="*/ 242710 h 5893281"/>
                <a:gd name="connsiteX7453" fmla="*/ 3432990 w 10035679"/>
                <a:gd name="connsiteY7453" fmla="*/ 263238 h 5893281"/>
                <a:gd name="connsiteX7454" fmla="*/ 3471628 w 10035679"/>
                <a:gd name="connsiteY7454" fmla="*/ 281954 h 5893281"/>
                <a:gd name="connsiteX7455" fmla="*/ 3504235 w 10035679"/>
                <a:gd name="connsiteY7455" fmla="*/ 296445 h 5893281"/>
                <a:gd name="connsiteX7456" fmla="*/ 3534423 w 10035679"/>
                <a:gd name="connsiteY7456" fmla="*/ 306708 h 5893281"/>
                <a:gd name="connsiteX7457" fmla="*/ 3534423 w 10035679"/>
                <a:gd name="connsiteY7457" fmla="*/ 300671 h 5893281"/>
                <a:gd name="connsiteX7458" fmla="*/ 3513894 w 10035679"/>
                <a:gd name="connsiteY7458" fmla="*/ 281954 h 5893281"/>
                <a:gd name="connsiteX7459" fmla="*/ 3499404 w 10035679"/>
                <a:gd name="connsiteY7459" fmla="*/ 267464 h 5893281"/>
                <a:gd name="connsiteX7460" fmla="*/ 3491554 w 10035679"/>
                <a:gd name="connsiteY7460" fmla="*/ 248749 h 5893281"/>
                <a:gd name="connsiteX7461" fmla="*/ 3503630 w 10035679"/>
                <a:gd name="connsiteY7461" fmla="*/ 228221 h 5893281"/>
                <a:gd name="connsiteX7462" fmla="*/ 3495780 w 10035679"/>
                <a:gd name="connsiteY7462" fmla="*/ 219767 h 5893281"/>
                <a:gd name="connsiteX7463" fmla="*/ 3485518 w 10035679"/>
                <a:gd name="connsiteY7463" fmla="*/ 209505 h 5893281"/>
                <a:gd name="connsiteX7464" fmla="*/ 3475253 w 10035679"/>
                <a:gd name="connsiteY7464" fmla="*/ 201050 h 5893281"/>
                <a:gd name="connsiteX7465" fmla="*/ 3464990 w 10035679"/>
                <a:gd name="connsiteY7465" fmla="*/ 195014 h 5893281"/>
                <a:gd name="connsiteX7466" fmla="*/ 3457141 w 10035679"/>
                <a:gd name="connsiteY7466" fmla="*/ 186562 h 5893281"/>
                <a:gd name="connsiteX7467" fmla="*/ 3464990 w 10035679"/>
                <a:gd name="connsiteY7467" fmla="*/ 170260 h 5893281"/>
                <a:gd name="connsiteX7468" fmla="*/ 3485518 w 10035679"/>
                <a:gd name="connsiteY7468" fmla="*/ 176297 h 5893281"/>
                <a:gd name="connsiteX7469" fmla="*/ 3513894 w 10035679"/>
                <a:gd name="connsiteY7469" fmla="*/ 180523 h 5893281"/>
                <a:gd name="connsiteX7470" fmla="*/ 3538043 w 10035679"/>
                <a:gd name="connsiteY7470" fmla="*/ 176297 h 5893281"/>
                <a:gd name="connsiteX7471" fmla="*/ 3556157 w 10035679"/>
                <a:gd name="connsiteY7471" fmla="*/ 161806 h 5893281"/>
                <a:gd name="connsiteX7472" fmla="*/ 3471027 w 10035679"/>
                <a:gd name="connsiteY7472" fmla="*/ 161806 h 5893281"/>
                <a:gd name="connsiteX7473" fmla="*/ 3471027 w 10035679"/>
                <a:gd name="connsiteY7473" fmla="*/ 155769 h 5893281"/>
                <a:gd name="connsiteX7474" fmla="*/ 3464990 w 10035679"/>
                <a:gd name="connsiteY7474" fmla="*/ 155769 h 5893281"/>
                <a:gd name="connsiteX7475" fmla="*/ 3464990 w 10035679"/>
                <a:gd name="connsiteY7475" fmla="*/ 147317 h 5893281"/>
                <a:gd name="connsiteX7476" fmla="*/ 3475253 w 10035679"/>
                <a:gd name="connsiteY7476" fmla="*/ 141279 h 5893281"/>
                <a:gd name="connsiteX7477" fmla="*/ 3485518 w 10035679"/>
                <a:gd name="connsiteY7477" fmla="*/ 132826 h 5893281"/>
                <a:gd name="connsiteX7478" fmla="*/ 3495780 w 10035679"/>
                <a:gd name="connsiteY7478" fmla="*/ 126790 h 5893281"/>
                <a:gd name="connsiteX7479" fmla="*/ 3506044 w 10035679"/>
                <a:gd name="connsiteY7479" fmla="*/ 118336 h 5893281"/>
                <a:gd name="connsiteX7480" fmla="*/ 3518121 w 10035679"/>
                <a:gd name="connsiteY7480" fmla="*/ 116525 h 5893281"/>
                <a:gd name="connsiteX7481" fmla="*/ 3562799 w 10035679"/>
                <a:gd name="connsiteY7481" fmla="*/ 122562 h 5893281"/>
                <a:gd name="connsiteX7482" fmla="*/ 3574875 w 10035679"/>
                <a:gd name="connsiteY7482" fmla="*/ 89959 h 5893281"/>
                <a:gd name="connsiteX7483" fmla="*/ 3627401 w 10035679"/>
                <a:gd name="connsiteY7483" fmla="*/ 98413 h 5893281"/>
                <a:gd name="connsiteX7484" fmla="*/ 3631629 w 10035679"/>
                <a:gd name="connsiteY7484" fmla="*/ 98413 h 5893281"/>
                <a:gd name="connsiteX7485" fmla="*/ 3633440 w 10035679"/>
                <a:gd name="connsiteY7485" fmla="*/ 89959 h 5893281"/>
                <a:gd name="connsiteX7486" fmla="*/ 3637665 w 10035679"/>
                <a:gd name="connsiteY7486" fmla="*/ 88148 h 5893281"/>
                <a:gd name="connsiteX7487" fmla="*/ 3641890 w 10035679"/>
                <a:gd name="connsiteY7487" fmla="*/ 79696 h 5893281"/>
                <a:gd name="connsiteX7488" fmla="*/ 3652155 w 10035679"/>
                <a:gd name="connsiteY7488" fmla="*/ 75470 h 5893281"/>
                <a:gd name="connsiteX7489" fmla="*/ 3660005 w 10035679"/>
                <a:gd name="connsiteY7489" fmla="*/ 87545 h 5893281"/>
                <a:gd name="connsiteX7490" fmla="*/ 3670268 w 10035679"/>
                <a:gd name="connsiteY7490" fmla="*/ 97808 h 5893281"/>
                <a:gd name="connsiteX7491" fmla="*/ 3680533 w 10035679"/>
                <a:gd name="connsiteY7491" fmla="*/ 108073 h 5893281"/>
                <a:gd name="connsiteX7492" fmla="*/ 3680533 w 10035679"/>
                <a:gd name="connsiteY7492" fmla="*/ 89356 h 5893281"/>
                <a:gd name="connsiteX7493" fmla="*/ 3684759 w 10035679"/>
                <a:gd name="connsiteY7493" fmla="*/ 87545 h 5893281"/>
                <a:gd name="connsiteX7494" fmla="*/ 3684759 w 10035679"/>
                <a:gd name="connsiteY7494" fmla="*/ 83319 h 5893281"/>
                <a:gd name="connsiteX7495" fmla="*/ 3684759 w 10035679"/>
                <a:gd name="connsiteY7495" fmla="*/ 79091 h 5893281"/>
                <a:gd name="connsiteX7496" fmla="*/ 3684759 w 10035679"/>
                <a:gd name="connsiteY7496" fmla="*/ 74865 h 5893281"/>
                <a:gd name="connsiteX7497" fmla="*/ 3686571 w 10035679"/>
                <a:gd name="connsiteY7497" fmla="*/ 68829 h 5893281"/>
                <a:gd name="connsiteX7498" fmla="*/ 3690795 w 10035679"/>
                <a:gd name="connsiteY7498" fmla="*/ 64603 h 5893281"/>
                <a:gd name="connsiteX7499" fmla="*/ 3698645 w 10035679"/>
                <a:gd name="connsiteY7499" fmla="*/ 60376 h 5893281"/>
                <a:gd name="connsiteX7500" fmla="*/ 3733059 w 10035679"/>
                <a:gd name="connsiteY7500" fmla="*/ 44075 h 5893281"/>
                <a:gd name="connsiteX7501" fmla="*/ 6337051 w 10035679"/>
                <a:gd name="connsiteY7501" fmla="*/ 32603 h 5893281"/>
                <a:gd name="connsiteX7502" fmla="*/ 6357578 w 10035679"/>
                <a:gd name="connsiteY7502" fmla="*/ 38641 h 5893281"/>
                <a:gd name="connsiteX7503" fmla="*/ 6357578 w 10035679"/>
                <a:gd name="connsiteY7503" fmla="*/ 53130 h 5893281"/>
                <a:gd name="connsiteX7504" fmla="*/ 6327391 w 10035679"/>
                <a:gd name="connsiteY7504" fmla="*/ 53130 h 5893281"/>
                <a:gd name="connsiteX7505" fmla="*/ 7045863 w 10035679"/>
                <a:gd name="connsiteY7505" fmla="*/ 623 h 5893281"/>
                <a:gd name="connsiteX7506" fmla="*/ 7063372 w 10035679"/>
                <a:gd name="connsiteY7506" fmla="*/ 18717 h 5893281"/>
                <a:gd name="connsiteX7507" fmla="*/ 7073637 w 10035679"/>
                <a:gd name="connsiteY7507" fmla="*/ 39244 h 5893281"/>
                <a:gd name="connsiteX7508" fmla="*/ 7083902 w 10035679"/>
                <a:gd name="connsiteY7508" fmla="*/ 63998 h 5893281"/>
                <a:gd name="connsiteX7509" fmla="*/ 7065788 w 10035679"/>
                <a:gd name="connsiteY7509" fmla="*/ 63998 h 5893281"/>
                <a:gd name="connsiteX7510" fmla="*/ 7065788 w 10035679"/>
                <a:gd name="connsiteY7510" fmla="*/ 53130 h 5893281"/>
                <a:gd name="connsiteX7511" fmla="*/ 7059751 w 10035679"/>
                <a:gd name="connsiteY7511" fmla="*/ 47093 h 5893281"/>
                <a:gd name="connsiteX7512" fmla="*/ 7051902 w 10035679"/>
                <a:gd name="connsiteY7512" fmla="*/ 38641 h 5893281"/>
                <a:gd name="connsiteX7513" fmla="*/ 7050089 w 10035679"/>
                <a:gd name="connsiteY7513" fmla="*/ 28377 h 5893281"/>
                <a:gd name="connsiteX7514" fmla="*/ 7045863 w 10035679"/>
                <a:gd name="connsiteY7514" fmla="*/ 18112 h 5893281"/>
                <a:gd name="connsiteX7515" fmla="*/ 7292802 w 10035679"/>
                <a:gd name="connsiteY7515" fmla="*/ 0 h 5893281"/>
                <a:gd name="connsiteX7516" fmla="*/ 7303065 w 10035679"/>
                <a:gd name="connsiteY7516" fmla="*/ 6036 h 5893281"/>
                <a:gd name="connsiteX7517" fmla="*/ 7310914 w 10035679"/>
                <a:gd name="connsiteY7517" fmla="*/ 14491 h 5893281"/>
                <a:gd name="connsiteX7518" fmla="*/ 7315140 w 10035679"/>
                <a:gd name="connsiteY7518" fmla="*/ 20527 h 5893281"/>
                <a:gd name="connsiteX7519" fmla="*/ 7316952 w 10035679"/>
                <a:gd name="connsiteY7519" fmla="*/ 32603 h 5893281"/>
                <a:gd name="connsiteX7520" fmla="*/ 7321179 w 10035679"/>
                <a:gd name="connsiteY7520" fmla="*/ 38641 h 5893281"/>
                <a:gd name="connsiteX7521" fmla="*/ 7325405 w 10035679"/>
                <a:gd name="connsiteY7521" fmla="*/ 48904 h 5893281"/>
                <a:gd name="connsiteX7522" fmla="*/ 7331441 w 10035679"/>
                <a:gd name="connsiteY7522" fmla="*/ 53130 h 5893281"/>
                <a:gd name="connsiteX7523" fmla="*/ 7353781 w 10035679"/>
                <a:gd name="connsiteY7523" fmla="*/ 63395 h 5893281"/>
                <a:gd name="connsiteX7524" fmla="*/ 7374309 w 10035679"/>
                <a:gd name="connsiteY7524" fmla="*/ 67621 h 5893281"/>
                <a:gd name="connsiteX7525" fmla="*/ 7388800 w 10035679"/>
                <a:gd name="connsiteY7525" fmla="*/ 67621 h 5893281"/>
                <a:gd name="connsiteX7526" fmla="*/ 7399062 w 10035679"/>
                <a:gd name="connsiteY7526" fmla="*/ 76073 h 5893281"/>
                <a:gd name="connsiteX7527" fmla="*/ 7406912 w 10035679"/>
                <a:gd name="connsiteY7527" fmla="*/ 90564 h 5893281"/>
                <a:gd name="connsiteX7528" fmla="*/ 7411138 w 10035679"/>
                <a:gd name="connsiteY7528" fmla="*/ 119543 h 5893281"/>
                <a:gd name="connsiteX7529" fmla="*/ 7406912 w 10035679"/>
                <a:gd name="connsiteY7529" fmla="*/ 121356 h 5893281"/>
                <a:gd name="connsiteX7530" fmla="*/ 7406912 w 10035679"/>
                <a:gd name="connsiteY7530" fmla="*/ 125582 h 5893281"/>
                <a:gd name="connsiteX7531" fmla="*/ 7406912 w 10035679"/>
                <a:gd name="connsiteY7531" fmla="*/ 129808 h 5893281"/>
                <a:gd name="connsiteX7532" fmla="*/ 7402686 w 10035679"/>
                <a:gd name="connsiteY7532" fmla="*/ 134034 h 5893281"/>
                <a:gd name="connsiteX7533" fmla="*/ 7358007 w 10035679"/>
                <a:gd name="connsiteY7533" fmla="*/ 134034 h 5893281"/>
                <a:gd name="connsiteX7534" fmla="*/ 7311519 w 10035679"/>
                <a:gd name="connsiteY7534" fmla="*/ 134034 h 5893281"/>
                <a:gd name="connsiteX7535" fmla="*/ 7272877 w 10035679"/>
                <a:gd name="connsiteY7535" fmla="*/ 150336 h 5893281"/>
                <a:gd name="connsiteX7536" fmla="*/ 7265028 w 10035679"/>
                <a:gd name="connsiteY7536" fmla="*/ 154562 h 5893281"/>
                <a:gd name="connsiteX7537" fmla="*/ 7260802 w 10035679"/>
                <a:gd name="connsiteY7537" fmla="*/ 163014 h 5893281"/>
                <a:gd name="connsiteX7538" fmla="*/ 7258991 w 10035679"/>
                <a:gd name="connsiteY7538" fmla="*/ 164826 h 5893281"/>
                <a:gd name="connsiteX7539" fmla="*/ 7254765 w 10035679"/>
                <a:gd name="connsiteY7539" fmla="*/ 169052 h 5893281"/>
                <a:gd name="connsiteX7540" fmla="*/ 7250539 w 10035679"/>
                <a:gd name="connsiteY7540" fmla="*/ 173279 h 5893281"/>
                <a:gd name="connsiteX7541" fmla="*/ 7244500 w 10035679"/>
                <a:gd name="connsiteY7541" fmla="*/ 177505 h 5893281"/>
                <a:gd name="connsiteX7542" fmla="*/ 7232425 w 10035679"/>
                <a:gd name="connsiteY7542" fmla="*/ 183543 h 5893281"/>
                <a:gd name="connsiteX7543" fmla="*/ 7226388 w 10035679"/>
                <a:gd name="connsiteY7543" fmla="*/ 173279 h 5893281"/>
                <a:gd name="connsiteX7544" fmla="*/ 7222160 w 10035679"/>
                <a:gd name="connsiteY7544" fmla="*/ 164826 h 5893281"/>
                <a:gd name="connsiteX7545" fmla="*/ 7216124 w 10035679"/>
                <a:gd name="connsiteY7545" fmla="*/ 158788 h 5893281"/>
                <a:gd name="connsiteX7546" fmla="*/ 7240274 w 10035679"/>
                <a:gd name="connsiteY7546" fmla="*/ 97205 h 5893281"/>
                <a:gd name="connsiteX7547" fmla="*/ 7264425 w 10035679"/>
                <a:gd name="connsiteY7547" fmla="*/ 47696 h 5893281"/>
                <a:gd name="connsiteX7548" fmla="*/ 7045260 w 10035679"/>
                <a:gd name="connsiteY7548" fmla="*/ 0 h 5893281"/>
                <a:gd name="connsiteX7549" fmla="*/ 7045863 w 10035679"/>
                <a:gd name="connsiteY7549" fmla="*/ 0 h 5893281"/>
                <a:gd name="connsiteX7550" fmla="*/ 7045863 w 10035679"/>
                <a:gd name="connsiteY7550" fmla="*/ 623 h 589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  <a:cxn ang="0">
                  <a:pos x="connsiteX6150" y="connsiteY6150"/>
                </a:cxn>
                <a:cxn ang="0">
                  <a:pos x="connsiteX6151" y="connsiteY6151"/>
                </a:cxn>
                <a:cxn ang="0">
                  <a:pos x="connsiteX6152" y="connsiteY6152"/>
                </a:cxn>
                <a:cxn ang="0">
                  <a:pos x="connsiteX6153" y="connsiteY6153"/>
                </a:cxn>
                <a:cxn ang="0">
                  <a:pos x="connsiteX6154" y="connsiteY6154"/>
                </a:cxn>
                <a:cxn ang="0">
                  <a:pos x="connsiteX6155" y="connsiteY6155"/>
                </a:cxn>
                <a:cxn ang="0">
                  <a:pos x="connsiteX6156" y="connsiteY6156"/>
                </a:cxn>
                <a:cxn ang="0">
                  <a:pos x="connsiteX6157" y="connsiteY6157"/>
                </a:cxn>
                <a:cxn ang="0">
                  <a:pos x="connsiteX6158" y="connsiteY6158"/>
                </a:cxn>
                <a:cxn ang="0">
                  <a:pos x="connsiteX6159" y="connsiteY6159"/>
                </a:cxn>
                <a:cxn ang="0">
                  <a:pos x="connsiteX6160" y="connsiteY6160"/>
                </a:cxn>
                <a:cxn ang="0">
                  <a:pos x="connsiteX6161" y="connsiteY6161"/>
                </a:cxn>
                <a:cxn ang="0">
                  <a:pos x="connsiteX6162" y="connsiteY6162"/>
                </a:cxn>
                <a:cxn ang="0">
                  <a:pos x="connsiteX6163" y="connsiteY6163"/>
                </a:cxn>
                <a:cxn ang="0">
                  <a:pos x="connsiteX6164" y="connsiteY6164"/>
                </a:cxn>
                <a:cxn ang="0">
                  <a:pos x="connsiteX6165" y="connsiteY6165"/>
                </a:cxn>
                <a:cxn ang="0">
                  <a:pos x="connsiteX6166" y="connsiteY6166"/>
                </a:cxn>
                <a:cxn ang="0">
                  <a:pos x="connsiteX6167" y="connsiteY6167"/>
                </a:cxn>
                <a:cxn ang="0">
                  <a:pos x="connsiteX6168" y="connsiteY6168"/>
                </a:cxn>
                <a:cxn ang="0">
                  <a:pos x="connsiteX6169" y="connsiteY6169"/>
                </a:cxn>
                <a:cxn ang="0">
                  <a:pos x="connsiteX6170" y="connsiteY6170"/>
                </a:cxn>
                <a:cxn ang="0">
                  <a:pos x="connsiteX6171" y="connsiteY6171"/>
                </a:cxn>
                <a:cxn ang="0">
                  <a:pos x="connsiteX6172" y="connsiteY6172"/>
                </a:cxn>
                <a:cxn ang="0">
                  <a:pos x="connsiteX6173" y="connsiteY6173"/>
                </a:cxn>
                <a:cxn ang="0">
                  <a:pos x="connsiteX6174" y="connsiteY6174"/>
                </a:cxn>
                <a:cxn ang="0">
                  <a:pos x="connsiteX6175" y="connsiteY6175"/>
                </a:cxn>
                <a:cxn ang="0">
                  <a:pos x="connsiteX6176" y="connsiteY6176"/>
                </a:cxn>
                <a:cxn ang="0">
                  <a:pos x="connsiteX6177" y="connsiteY6177"/>
                </a:cxn>
                <a:cxn ang="0">
                  <a:pos x="connsiteX6178" y="connsiteY6178"/>
                </a:cxn>
                <a:cxn ang="0">
                  <a:pos x="connsiteX6179" y="connsiteY6179"/>
                </a:cxn>
                <a:cxn ang="0">
                  <a:pos x="connsiteX6180" y="connsiteY6180"/>
                </a:cxn>
                <a:cxn ang="0">
                  <a:pos x="connsiteX6181" y="connsiteY6181"/>
                </a:cxn>
                <a:cxn ang="0">
                  <a:pos x="connsiteX6182" y="connsiteY6182"/>
                </a:cxn>
                <a:cxn ang="0">
                  <a:pos x="connsiteX6183" y="connsiteY6183"/>
                </a:cxn>
                <a:cxn ang="0">
                  <a:pos x="connsiteX6184" y="connsiteY6184"/>
                </a:cxn>
                <a:cxn ang="0">
                  <a:pos x="connsiteX6185" y="connsiteY6185"/>
                </a:cxn>
                <a:cxn ang="0">
                  <a:pos x="connsiteX6186" y="connsiteY6186"/>
                </a:cxn>
                <a:cxn ang="0">
                  <a:pos x="connsiteX6187" y="connsiteY6187"/>
                </a:cxn>
                <a:cxn ang="0">
                  <a:pos x="connsiteX6188" y="connsiteY6188"/>
                </a:cxn>
                <a:cxn ang="0">
                  <a:pos x="connsiteX6189" y="connsiteY6189"/>
                </a:cxn>
                <a:cxn ang="0">
                  <a:pos x="connsiteX6190" y="connsiteY6190"/>
                </a:cxn>
                <a:cxn ang="0">
                  <a:pos x="connsiteX6191" y="connsiteY6191"/>
                </a:cxn>
                <a:cxn ang="0">
                  <a:pos x="connsiteX6192" y="connsiteY6192"/>
                </a:cxn>
                <a:cxn ang="0">
                  <a:pos x="connsiteX6193" y="connsiteY6193"/>
                </a:cxn>
                <a:cxn ang="0">
                  <a:pos x="connsiteX6194" y="connsiteY6194"/>
                </a:cxn>
                <a:cxn ang="0">
                  <a:pos x="connsiteX6195" y="connsiteY6195"/>
                </a:cxn>
                <a:cxn ang="0">
                  <a:pos x="connsiteX6196" y="connsiteY6196"/>
                </a:cxn>
                <a:cxn ang="0">
                  <a:pos x="connsiteX6197" y="connsiteY6197"/>
                </a:cxn>
                <a:cxn ang="0">
                  <a:pos x="connsiteX6198" y="connsiteY6198"/>
                </a:cxn>
                <a:cxn ang="0">
                  <a:pos x="connsiteX6199" y="connsiteY6199"/>
                </a:cxn>
                <a:cxn ang="0">
                  <a:pos x="connsiteX6200" y="connsiteY6200"/>
                </a:cxn>
                <a:cxn ang="0">
                  <a:pos x="connsiteX6201" y="connsiteY6201"/>
                </a:cxn>
                <a:cxn ang="0">
                  <a:pos x="connsiteX6202" y="connsiteY6202"/>
                </a:cxn>
                <a:cxn ang="0">
                  <a:pos x="connsiteX6203" y="connsiteY6203"/>
                </a:cxn>
                <a:cxn ang="0">
                  <a:pos x="connsiteX6204" y="connsiteY6204"/>
                </a:cxn>
                <a:cxn ang="0">
                  <a:pos x="connsiteX6205" y="connsiteY6205"/>
                </a:cxn>
                <a:cxn ang="0">
                  <a:pos x="connsiteX6206" y="connsiteY6206"/>
                </a:cxn>
                <a:cxn ang="0">
                  <a:pos x="connsiteX6207" y="connsiteY6207"/>
                </a:cxn>
                <a:cxn ang="0">
                  <a:pos x="connsiteX6208" y="connsiteY6208"/>
                </a:cxn>
                <a:cxn ang="0">
                  <a:pos x="connsiteX6209" y="connsiteY6209"/>
                </a:cxn>
                <a:cxn ang="0">
                  <a:pos x="connsiteX6210" y="connsiteY6210"/>
                </a:cxn>
                <a:cxn ang="0">
                  <a:pos x="connsiteX6211" y="connsiteY6211"/>
                </a:cxn>
                <a:cxn ang="0">
                  <a:pos x="connsiteX6212" y="connsiteY6212"/>
                </a:cxn>
                <a:cxn ang="0">
                  <a:pos x="connsiteX6213" y="connsiteY6213"/>
                </a:cxn>
                <a:cxn ang="0">
                  <a:pos x="connsiteX6214" y="connsiteY6214"/>
                </a:cxn>
                <a:cxn ang="0">
                  <a:pos x="connsiteX6215" y="connsiteY6215"/>
                </a:cxn>
                <a:cxn ang="0">
                  <a:pos x="connsiteX6216" y="connsiteY6216"/>
                </a:cxn>
                <a:cxn ang="0">
                  <a:pos x="connsiteX6217" y="connsiteY6217"/>
                </a:cxn>
                <a:cxn ang="0">
                  <a:pos x="connsiteX6218" y="connsiteY6218"/>
                </a:cxn>
                <a:cxn ang="0">
                  <a:pos x="connsiteX6219" y="connsiteY6219"/>
                </a:cxn>
                <a:cxn ang="0">
                  <a:pos x="connsiteX6220" y="connsiteY6220"/>
                </a:cxn>
                <a:cxn ang="0">
                  <a:pos x="connsiteX6221" y="connsiteY6221"/>
                </a:cxn>
                <a:cxn ang="0">
                  <a:pos x="connsiteX6222" y="connsiteY6222"/>
                </a:cxn>
                <a:cxn ang="0">
                  <a:pos x="connsiteX6223" y="connsiteY6223"/>
                </a:cxn>
                <a:cxn ang="0">
                  <a:pos x="connsiteX6224" y="connsiteY6224"/>
                </a:cxn>
                <a:cxn ang="0">
                  <a:pos x="connsiteX6225" y="connsiteY6225"/>
                </a:cxn>
                <a:cxn ang="0">
                  <a:pos x="connsiteX6226" y="connsiteY6226"/>
                </a:cxn>
                <a:cxn ang="0">
                  <a:pos x="connsiteX6227" y="connsiteY6227"/>
                </a:cxn>
                <a:cxn ang="0">
                  <a:pos x="connsiteX6228" y="connsiteY6228"/>
                </a:cxn>
                <a:cxn ang="0">
                  <a:pos x="connsiteX6229" y="connsiteY6229"/>
                </a:cxn>
                <a:cxn ang="0">
                  <a:pos x="connsiteX6230" y="connsiteY6230"/>
                </a:cxn>
                <a:cxn ang="0">
                  <a:pos x="connsiteX6231" y="connsiteY6231"/>
                </a:cxn>
                <a:cxn ang="0">
                  <a:pos x="connsiteX6232" y="connsiteY6232"/>
                </a:cxn>
                <a:cxn ang="0">
                  <a:pos x="connsiteX6233" y="connsiteY6233"/>
                </a:cxn>
                <a:cxn ang="0">
                  <a:pos x="connsiteX6234" y="connsiteY6234"/>
                </a:cxn>
                <a:cxn ang="0">
                  <a:pos x="connsiteX6235" y="connsiteY6235"/>
                </a:cxn>
                <a:cxn ang="0">
                  <a:pos x="connsiteX6236" y="connsiteY6236"/>
                </a:cxn>
                <a:cxn ang="0">
                  <a:pos x="connsiteX6237" y="connsiteY6237"/>
                </a:cxn>
                <a:cxn ang="0">
                  <a:pos x="connsiteX6238" y="connsiteY6238"/>
                </a:cxn>
                <a:cxn ang="0">
                  <a:pos x="connsiteX6239" y="connsiteY6239"/>
                </a:cxn>
                <a:cxn ang="0">
                  <a:pos x="connsiteX6240" y="connsiteY6240"/>
                </a:cxn>
                <a:cxn ang="0">
                  <a:pos x="connsiteX6241" y="connsiteY6241"/>
                </a:cxn>
                <a:cxn ang="0">
                  <a:pos x="connsiteX6242" y="connsiteY6242"/>
                </a:cxn>
                <a:cxn ang="0">
                  <a:pos x="connsiteX6243" y="connsiteY6243"/>
                </a:cxn>
                <a:cxn ang="0">
                  <a:pos x="connsiteX6244" y="connsiteY6244"/>
                </a:cxn>
                <a:cxn ang="0">
                  <a:pos x="connsiteX6245" y="connsiteY6245"/>
                </a:cxn>
                <a:cxn ang="0">
                  <a:pos x="connsiteX6246" y="connsiteY6246"/>
                </a:cxn>
                <a:cxn ang="0">
                  <a:pos x="connsiteX6247" y="connsiteY6247"/>
                </a:cxn>
                <a:cxn ang="0">
                  <a:pos x="connsiteX6248" y="connsiteY6248"/>
                </a:cxn>
                <a:cxn ang="0">
                  <a:pos x="connsiteX6249" y="connsiteY6249"/>
                </a:cxn>
                <a:cxn ang="0">
                  <a:pos x="connsiteX6250" y="connsiteY6250"/>
                </a:cxn>
                <a:cxn ang="0">
                  <a:pos x="connsiteX6251" y="connsiteY6251"/>
                </a:cxn>
                <a:cxn ang="0">
                  <a:pos x="connsiteX6252" y="connsiteY6252"/>
                </a:cxn>
                <a:cxn ang="0">
                  <a:pos x="connsiteX6253" y="connsiteY6253"/>
                </a:cxn>
                <a:cxn ang="0">
                  <a:pos x="connsiteX6254" y="connsiteY6254"/>
                </a:cxn>
                <a:cxn ang="0">
                  <a:pos x="connsiteX6255" y="connsiteY6255"/>
                </a:cxn>
                <a:cxn ang="0">
                  <a:pos x="connsiteX6256" y="connsiteY6256"/>
                </a:cxn>
                <a:cxn ang="0">
                  <a:pos x="connsiteX6257" y="connsiteY6257"/>
                </a:cxn>
                <a:cxn ang="0">
                  <a:pos x="connsiteX6258" y="connsiteY6258"/>
                </a:cxn>
                <a:cxn ang="0">
                  <a:pos x="connsiteX6259" y="connsiteY6259"/>
                </a:cxn>
                <a:cxn ang="0">
                  <a:pos x="connsiteX6260" y="connsiteY6260"/>
                </a:cxn>
                <a:cxn ang="0">
                  <a:pos x="connsiteX6261" y="connsiteY6261"/>
                </a:cxn>
                <a:cxn ang="0">
                  <a:pos x="connsiteX6262" y="connsiteY6262"/>
                </a:cxn>
                <a:cxn ang="0">
                  <a:pos x="connsiteX6263" y="connsiteY6263"/>
                </a:cxn>
                <a:cxn ang="0">
                  <a:pos x="connsiteX6264" y="connsiteY6264"/>
                </a:cxn>
                <a:cxn ang="0">
                  <a:pos x="connsiteX6265" y="connsiteY6265"/>
                </a:cxn>
                <a:cxn ang="0">
                  <a:pos x="connsiteX6266" y="connsiteY6266"/>
                </a:cxn>
                <a:cxn ang="0">
                  <a:pos x="connsiteX6267" y="connsiteY6267"/>
                </a:cxn>
                <a:cxn ang="0">
                  <a:pos x="connsiteX6268" y="connsiteY6268"/>
                </a:cxn>
                <a:cxn ang="0">
                  <a:pos x="connsiteX6269" y="connsiteY6269"/>
                </a:cxn>
                <a:cxn ang="0">
                  <a:pos x="connsiteX6270" y="connsiteY6270"/>
                </a:cxn>
                <a:cxn ang="0">
                  <a:pos x="connsiteX6271" y="connsiteY6271"/>
                </a:cxn>
                <a:cxn ang="0">
                  <a:pos x="connsiteX6272" y="connsiteY6272"/>
                </a:cxn>
                <a:cxn ang="0">
                  <a:pos x="connsiteX6273" y="connsiteY6273"/>
                </a:cxn>
                <a:cxn ang="0">
                  <a:pos x="connsiteX6274" y="connsiteY6274"/>
                </a:cxn>
                <a:cxn ang="0">
                  <a:pos x="connsiteX6275" y="connsiteY6275"/>
                </a:cxn>
                <a:cxn ang="0">
                  <a:pos x="connsiteX6276" y="connsiteY6276"/>
                </a:cxn>
                <a:cxn ang="0">
                  <a:pos x="connsiteX6277" y="connsiteY6277"/>
                </a:cxn>
                <a:cxn ang="0">
                  <a:pos x="connsiteX6278" y="connsiteY6278"/>
                </a:cxn>
                <a:cxn ang="0">
                  <a:pos x="connsiteX6279" y="connsiteY6279"/>
                </a:cxn>
                <a:cxn ang="0">
                  <a:pos x="connsiteX6280" y="connsiteY6280"/>
                </a:cxn>
                <a:cxn ang="0">
                  <a:pos x="connsiteX6281" y="connsiteY6281"/>
                </a:cxn>
                <a:cxn ang="0">
                  <a:pos x="connsiteX6282" y="connsiteY6282"/>
                </a:cxn>
                <a:cxn ang="0">
                  <a:pos x="connsiteX6283" y="connsiteY6283"/>
                </a:cxn>
                <a:cxn ang="0">
                  <a:pos x="connsiteX6284" y="connsiteY6284"/>
                </a:cxn>
                <a:cxn ang="0">
                  <a:pos x="connsiteX6285" y="connsiteY6285"/>
                </a:cxn>
                <a:cxn ang="0">
                  <a:pos x="connsiteX6286" y="connsiteY6286"/>
                </a:cxn>
                <a:cxn ang="0">
                  <a:pos x="connsiteX6287" y="connsiteY6287"/>
                </a:cxn>
                <a:cxn ang="0">
                  <a:pos x="connsiteX6288" y="connsiteY6288"/>
                </a:cxn>
                <a:cxn ang="0">
                  <a:pos x="connsiteX6289" y="connsiteY6289"/>
                </a:cxn>
                <a:cxn ang="0">
                  <a:pos x="connsiteX6290" y="connsiteY6290"/>
                </a:cxn>
                <a:cxn ang="0">
                  <a:pos x="connsiteX6291" y="connsiteY6291"/>
                </a:cxn>
                <a:cxn ang="0">
                  <a:pos x="connsiteX6292" y="connsiteY6292"/>
                </a:cxn>
                <a:cxn ang="0">
                  <a:pos x="connsiteX6293" y="connsiteY6293"/>
                </a:cxn>
                <a:cxn ang="0">
                  <a:pos x="connsiteX6294" y="connsiteY6294"/>
                </a:cxn>
                <a:cxn ang="0">
                  <a:pos x="connsiteX6295" y="connsiteY6295"/>
                </a:cxn>
                <a:cxn ang="0">
                  <a:pos x="connsiteX6296" y="connsiteY6296"/>
                </a:cxn>
                <a:cxn ang="0">
                  <a:pos x="connsiteX6297" y="connsiteY6297"/>
                </a:cxn>
                <a:cxn ang="0">
                  <a:pos x="connsiteX6298" y="connsiteY6298"/>
                </a:cxn>
                <a:cxn ang="0">
                  <a:pos x="connsiteX6299" y="connsiteY6299"/>
                </a:cxn>
                <a:cxn ang="0">
                  <a:pos x="connsiteX6300" y="connsiteY6300"/>
                </a:cxn>
                <a:cxn ang="0">
                  <a:pos x="connsiteX6301" y="connsiteY6301"/>
                </a:cxn>
                <a:cxn ang="0">
                  <a:pos x="connsiteX6302" y="connsiteY6302"/>
                </a:cxn>
                <a:cxn ang="0">
                  <a:pos x="connsiteX6303" y="connsiteY6303"/>
                </a:cxn>
                <a:cxn ang="0">
                  <a:pos x="connsiteX6304" y="connsiteY6304"/>
                </a:cxn>
                <a:cxn ang="0">
                  <a:pos x="connsiteX6305" y="connsiteY6305"/>
                </a:cxn>
                <a:cxn ang="0">
                  <a:pos x="connsiteX6306" y="connsiteY6306"/>
                </a:cxn>
                <a:cxn ang="0">
                  <a:pos x="connsiteX6307" y="connsiteY6307"/>
                </a:cxn>
                <a:cxn ang="0">
                  <a:pos x="connsiteX6308" y="connsiteY6308"/>
                </a:cxn>
                <a:cxn ang="0">
                  <a:pos x="connsiteX6309" y="connsiteY6309"/>
                </a:cxn>
                <a:cxn ang="0">
                  <a:pos x="connsiteX6310" y="connsiteY6310"/>
                </a:cxn>
                <a:cxn ang="0">
                  <a:pos x="connsiteX6311" y="connsiteY6311"/>
                </a:cxn>
                <a:cxn ang="0">
                  <a:pos x="connsiteX6312" y="connsiteY6312"/>
                </a:cxn>
                <a:cxn ang="0">
                  <a:pos x="connsiteX6313" y="connsiteY6313"/>
                </a:cxn>
                <a:cxn ang="0">
                  <a:pos x="connsiteX6314" y="connsiteY6314"/>
                </a:cxn>
                <a:cxn ang="0">
                  <a:pos x="connsiteX6315" y="connsiteY6315"/>
                </a:cxn>
                <a:cxn ang="0">
                  <a:pos x="connsiteX6316" y="connsiteY6316"/>
                </a:cxn>
                <a:cxn ang="0">
                  <a:pos x="connsiteX6317" y="connsiteY6317"/>
                </a:cxn>
                <a:cxn ang="0">
                  <a:pos x="connsiteX6318" y="connsiteY6318"/>
                </a:cxn>
                <a:cxn ang="0">
                  <a:pos x="connsiteX6319" y="connsiteY6319"/>
                </a:cxn>
                <a:cxn ang="0">
                  <a:pos x="connsiteX6320" y="connsiteY6320"/>
                </a:cxn>
                <a:cxn ang="0">
                  <a:pos x="connsiteX6321" y="connsiteY6321"/>
                </a:cxn>
                <a:cxn ang="0">
                  <a:pos x="connsiteX6322" y="connsiteY6322"/>
                </a:cxn>
                <a:cxn ang="0">
                  <a:pos x="connsiteX6323" y="connsiteY6323"/>
                </a:cxn>
                <a:cxn ang="0">
                  <a:pos x="connsiteX6324" y="connsiteY6324"/>
                </a:cxn>
                <a:cxn ang="0">
                  <a:pos x="connsiteX6325" y="connsiteY6325"/>
                </a:cxn>
                <a:cxn ang="0">
                  <a:pos x="connsiteX6326" y="connsiteY6326"/>
                </a:cxn>
                <a:cxn ang="0">
                  <a:pos x="connsiteX6327" y="connsiteY6327"/>
                </a:cxn>
                <a:cxn ang="0">
                  <a:pos x="connsiteX6328" y="connsiteY6328"/>
                </a:cxn>
                <a:cxn ang="0">
                  <a:pos x="connsiteX6329" y="connsiteY6329"/>
                </a:cxn>
                <a:cxn ang="0">
                  <a:pos x="connsiteX6330" y="connsiteY6330"/>
                </a:cxn>
                <a:cxn ang="0">
                  <a:pos x="connsiteX6331" y="connsiteY6331"/>
                </a:cxn>
                <a:cxn ang="0">
                  <a:pos x="connsiteX6332" y="connsiteY6332"/>
                </a:cxn>
                <a:cxn ang="0">
                  <a:pos x="connsiteX6333" y="connsiteY6333"/>
                </a:cxn>
                <a:cxn ang="0">
                  <a:pos x="connsiteX6334" y="connsiteY6334"/>
                </a:cxn>
                <a:cxn ang="0">
                  <a:pos x="connsiteX6335" y="connsiteY6335"/>
                </a:cxn>
                <a:cxn ang="0">
                  <a:pos x="connsiteX6336" y="connsiteY6336"/>
                </a:cxn>
                <a:cxn ang="0">
                  <a:pos x="connsiteX6337" y="connsiteY6337"/>
                </a:cxn>
                <a:cxn ang="0">
                  <a:pos x="connsiteX6338" y="connsiteY6338"/>
                </a:cxn>
                <a:cxn ang="0">
                  <a:pos x="connsiteX6339" y="connsiteY6339"/>
                </a:cxn>
                <a:cxn ang="0">
                  <a:pos x="connsiteX6340" y="connsiteY6340"/>
                </a:cxn>
                <a:cxn ang="0">
                  <a:pos x="connsiteX6341" y="connsiteY6341"/>
                </a:cxn>
                <a:cxn ang="0">
                  <a:pos x="connsiteX6342" y="connsiteY6342"/>
                </a:cxn>
                <a:cxn ang="0">
                  <a:pos x="connsiteX6343" y="connsiteY6343"/>
                </a:cxn>
                <a:cxn ang="0">
                  <a:pos x="connsiteX6344" y="connsiteY6344"/>
                </a:cxn>
                <a:cxn ang="0">
                  <a:pos x="connsiteX6345" y="connsiteY6345"/>
                </a:cxn>
                <a:cxn ang="0">
                  <a:pos x="connsiteX6346" y="connsiteY6346"/>
                </a:cxn>
                <a:cxn ang="0">
                  <a:pos x="connsiteX6347" y="connsiteY6347"/>
                </a:cxn>
                <a:cxn ang="0">
                  <a:pos x="connsiteX6348" y="connsiteY6348"/>
                </a:cxn>
                <a:cxn ang="0">
                  <a:pos x="connsiteX6349" y="connsiteY6349"/>
                </a:cxn>
                <a:cxn ang="0">
                  <a:pos x="connsiteX6350" y="connsiteY6350"/>
                </a:cxn>
                <a:cxn ang="0">
                  <a:pos x="connsiteX6351" y="connsiteY6351"/>
                </a:cxn>
                <a:cxn ang="0">
                  <a:pos x="connsiteX6352" y="connsiteY6352"/>
                </a:cxn>
                <a:cxn ang="0">
                  <a:pos x="connsiteX6353" y="connsiteY6353"/>
                </a:cxn>
                <a:cxn ang="0">
                  <a:pos x="connsiteX6354" y="connsiteY6354"/>
                </a:cxn>
                <a:cxn ang="0">
                  <a:pos x="connsiteX6355" y="connsiteY6355"/>
                </a:cxn>
                <a:cxn ang="0">
                  <a:pos x="connsiteX6356" y="connsiteY6356"/>
                </a:cxn>
                <a:cxn ang="0">
                  <a:pos x="connsiteX6357" y="connsiteY6357"/>
                </a:cxn>
                <a:cxn ang="0">
                  <a:pos x="connsiteX6358" y="connsiteY6358"/>
                </a:cxn>
                <a:cxn ang="0">
                  <a:pos x="connsiteX6359" y="connsiteY6359"/>
                </a:cxn>
                <a:cxn ang="0">
                  <a:pos x="connsiteX6360" y="connsiteY6360"/>
                </a:cxn>
                <a:cxn ang="0">
                  <a:pos x="connsiteX6361" y="connsiteY6361"/>
                </a:cxn>
                <a:cxn ang="0">
                  <a:pos x="connsiteX6362" y="connsiteY6362"/>
                </a:cxn>
                <a:cxn ang="0">
                  <a:pos x="connsiteX6363" y="connsiteY6363"/>
                </a:cxn>
                <a:cxn ang="0">
                  <a:pos x="connsiteX6364" y="connsiteY6364"/>
                </a:cxn>
                <a:cxn ang="0">
                  <a:pos x="connsiteX6365" y="connsiteY6365"/>
                </a:cxn>
                <a:cxn ang="0">
                  <a:pos x="connsiteX6366" y="connsiteY6366"/>
                </a:cxn>
                <a:cxn ang="0">
                  <a:pos x="connsiteX6367" y="connsiteY6367"/>
                </a:cxn>
                <a:cxn ang="0">
                  <a:pos x="connsiteX6368" y="connsiteY6368"/>
                </a:cxn>
                <a:cxn ang="0">
                  <a:pos x="connsiteX6369" y="connsiteY6369"/>
                </a:cxn>
                <a:cxn ang="0">
                  <a:pos x="connsiteX6370" y="connsiteY6370"/>
                </a:cxn>
                <a:cxn ang="0">
                  <a:pos x="connsiteX6371" y="connsiteY6371"/>
                </a:cxn>
                <a:cxn ang="0">
                  <a:pos x="connsiteX6372" y="connsiteY6372"/>
                </a:cxn>
                <a:cxn ang="0">
                  <a:pos x="connsiteX6373" y="connsiteY6373"/>
                </a:cxn>
                <a:cxn ang="0">
                  <a:pos x="connsiteX6374" y="connsiteY6374"/>
                </a:cxn>
                <a:cxn ang="0">
                  <a:pos x="connsiteX6375" y="connsiteY6375"/>
                </a:cxn>
                <a:cxn ang="0">
                  <a:pos x="connsiteX6376" y="connsiteY6376"/>
                </a:cxn>
                <a:cxn ang="0">
                  <a:pos x="connsiteX6377" y="connsiteY6377"/>
                </a:cxn>
                <a:cxn ang="0">
                  <a:pos x="connsiteX6378" y="connsiteY6378"/>
                </a:cxn>
                <a:cxn ang="0">
                  <a:pos x="connsiteX6379" y="connsiteY6379"/>
                </a:cxn>
                <a:cxn ang="0">
                  <a:pos x="connsiteX6380" y="connsiteY6380"/>
                </a:cxn>
                <a:cxn ang="0">
                  <a:pos x="connsiteX6381" y="connsiteY6381"/>
                </a:cxn>
                <a:cxn ang="0">
                  <a:pos x="connsiteX6382" y="connsiteY6382"/>
                </a:cxn>
                <a:cxn ang="0">
                  <a:pos x="connsiteX6383" y="connsiteY6383"/>
                </a:cxn>
                <a:cxn ang="0">
                  <a:pos x="connsiteX6384" y="connsiteY6384"/>
                </a:cxn>
                <a:cxn ang="0">
                  <a:pos x="connsiteX6385" y="connsiteY6385"/>
                </a:cxn>
                <a:cxn ang="0">
                  <a:pos x="connsiteX6386" y="connsiteY6386"/>
                </a:cxn>
                <a:cxn ang="0">
                  <a:pos x="connsiteX6387" y="connsiteY6387"/>
                </a:cxn>
                <a:cxn ang="0">
                  <a:pos x="connsiteX6388" y="connsiteY6388"/>
                </a:cxn>
                <a:cxn ang="0">
                  <a:pos x="connsiteX6389" y="connsiteY6389"/>
                </a:cxn>
                <a:cxn ang="0">
                  <a:pos x="connsiteX6390" y="connsiteY6390"/>
                </a:cxn>
                <a:cxn ang="0">
                  <a:pos x="connsiteX6391" y="connsiteY6391"/>
                </a:cxn>
                <a:cxn ang="0">
                  <a:pos x="connsiteX6392" y="connsiteY6392"/>
                </a:cxn>
                <a:cxn ang="0">
                  <a:pos x="connsiteX6393" y="connsiteY6393"/>
                </a:cxn>
                <a:cxn ang="0">
                  <a:pos x="connsiteX6394" y="connsiteY6394"/>
                </a:cxn>
                <a:cxn ang="0">
                  <a:pos x="connsiteX6395" y="connsiteY6395"/>
                </a:cxn>
                <a:cxn ang="0">
                  <a:pos x="connsiteX6396" y="connsiteY6396"/>
                </a:cxn>
                <a:cxn ang="0">
                  <a:pos x="connsiteX6397" y="connsiteY6397"/>
                </a:cxn>
                <a:cxn ang="0">
                  <a:pos x="connsiteX6398" y="connsiteY6398"/>
                </a:cxn>
                <a:cxn ang="0">
                  <a:pos x="connsiteX6399" y="connsiteY6399"/>
                </a:cxn>
                <a:cxn ang="0">
                  <a:pos x="connsiteX6400" y="connsiteY6400"/>
                </a:cxn>
                <a:cxn ang="0">
                  <a:pos x="connsiteX6401" y="connsiteY6401"/>
                </a:cxn>
                <a:cxn ang="0">
                  <a:pos x="connsiteX6402" y="connsiteY6402"/>
                </a:cxn>
                <a:cxn ang="0">
                  <a:pos x="connsiteX6403" y="connsiteY6403"/>
                </a:cxn>
                <a:cxn ang="0">
                  <a:pos x="connsiteX6404" y="connsiteY6404"/>
                </a:cxn>
                <a:cxn ang="0">
                  <a:pos x="connsiteX6405" y="connsiteY6405"/>
                </a:cxn>
                <a:cxn ang="0">
                  <a:pos x="connsiteX6406" y="connsiteY6406"/>
                </a:cxn>
                <a:cxn ang="0">
                  <a:pos x="connsiteX6407" y="connsiteY6407"/>
                </a:cxn>
                <a:cxn ang="0">
                  <a:pos x="connsiteX6408" y="connsiteY6408"/>
                </a:cxn>
                <a:cxn ang="0">
                  <a:pos x="connsiteX6409" y="connsiteY6409"/>
                </a:cxn>
                <a:cxn ang="0">
                  <a:pos x="connsiteX6410" y="connsiteY6410"/>
                </a:cxn>
                <a:cxn ang="0">
                  <a:pos x="connsiteX6411" y="connsiteY6411"/>
                </a:cxn>
                <a:cxn ang="0">
                  <a:pos x="connsiteX6412" y="connsiteY6412"/>
                </a:cxn>
                <a:cxn ang="0">
                  <a:pos x="connsiteX6413" y="connsiteY6413"/>
                </a:cxn>
                <a:cxn ang="0">
                  <a:pos x="connsiteX6414" y="connsiteY6414"/>
                </a:cxn>
                <a:cxn ang="0">
                  <a:pos x="connsiteX6415" y="connsiteY6415"/>
                </a:cxn>
                <a:cxn ang="0">
                  <a:pos x="connsiteX6416" y="connsiteY6416"/>
                </a:cxn>
                <a:cxn ang="0">
                  <a:pos x="connsiteX6417" y="connsiteY6417"/>
                </a:cxn>
                <a:cxn ang="0">
                  <a:pos x="connsiteX6418" y="connsiteY6418"/>
                </a:cxn>
                <a:cxn ang="0">
                  <a:pos x="connsiteX6419" y="connsiteY6419"/>
                </a:cxn>
                <a:cxn ang="0">
                  <a:pos x="connsiteX6420" y="connsiteY6420"/>
                </a:cxn>
                <a:cxn ang="0">
                  <a:pos x="connsiteX6421" y="connsiteY6421"/>
                </a:cxn>
                <a:cxn ang="0">
                  <a:pos x="connsiteX6422" y="connsiteY6422"/>
                </a:cxn>
                <a:cxn ang="0">
                  <a:pos x="connsiteX6423" y="connsiteY6423"/>
                </a:cxn>
                <a:cxn ang="0">
                  <a:pos x="connsiteX6424" y="connsiteY6424"/>
                </a:cxn>
                <a:cxn ang="0">
                  <a:pos x="connsiteX6425" y="connsiteY6425"/>
                </a:cxn>
                <a:cxn ang="0">
                  <a:pos x="connsiteX6426" y="connsiteY6426"/>
                </a:cxn>
                <a:cxn ang="0">
                  <a:pos x="connsiteX6427" y="connsiteY6427"/>
                </a:cxn>
                <a:cxn ang="0">
                  <a:pos x="connsiteX6428" y="connsiteY6428"/>
                </a:cxn>
                <a:cxn ang="0">
                  <a:pos x="connsiteX6429" y="connsiteY6429"/>
                </a:cxn>
                <a:cxn ang="0">
                  <a:pos x="connsiteX6430" y="connsiteY6430"/>
                </a:cxn>
                <a:cxn ang="0">
                  <a:pos x="connsiteX6431" y="connsiteY6431"/>
                </a:cxn>
                <a:cxn ang="0">
                  <a:pos x="connsiteX6432" y="connsiteY6432"/>
                </a:cxn>
                <a:cxn ang="0">
                  <a:pos x="connsiteX6433" y="connsiteY6433"/>
                </a:cxn>
                <a:cxn ang="0">
                  <a:pos x="connsiteX6434" y="connsiteY6434"/>
                </a:cxn>
                <a:cxn ang="0">
                  <a:pos x="connsiteX6435" y="connsiteY6435"/>
                </a:cxn>
                <a:cxn ang="0">
                  <a:pos x="connsiteX6436" y="connsiteY6436"/>
                </a:cxn>
                <a:cxn ang="0">
                  <a:pos x="connsiteX6437" y="connsiteY6437"/>
                </a:cxn>
                <a:cxn ang="0">
                  <a:pos x="connsiteX6438" y="connsiteY6438"/>
                </a:cxn>
                <a:cxn ang="0">
                  <a:pos x="connsiteX6439" y="connsiteY6439"/>
                </a:cxn>
                <a:cxn ang="0">
                  <a:pos x="connsiteX6440" y="connsiteY6440"/>
                </a:cxn>
                <a:cxn ang="0">
                  <a:pos x="connsiteX6441" y="connsiteY6441"/>
                </a:cxn>
                <a:cxn ang="0">
                  <a:pos x="connsiteX6442" y="connsiteY6442"/>
                </a:cxn>
                <a:cxn ang="0">
                  <a:pos x="connsiteX6443" y="connsiteY6443"/>
                </a:cxn>
                <a:cxn ang="0">
                  <a:pos x="connsiteX6444" y="connsiteY6444"/>
                </a:cxn>
                <a:cxn ang="0">
                  <a:pos x="connsiteX6445" y="connsiteY6445"/>
                </a:cxn>
                <a:cxn ang="0">
                  <a:pos x="connsiteX6446" y="connsiteY6446"/>
                </a:cxn>
                <a:cxn ang="0">
                  <a:pos x="connsiteX6447" y="connsiteY6447"/>
                </a:cxn>
                <a:cxn ang="0">
                  <a:pos x="connsiteX6448" y="connsiteY6448"/>
                </a:cxn>
                <a:cxn ang="0">
                  <a:pos x="connsiteX6449" y="connsiteY6449"/>
                </a:cxn>
                <a:cxn ang="0">
                  <a:pos x="connsiteX6450" y="connsiteY6450"/>
                </a:cxn>
                <a:cxn ang="0">
                  <a:pos x="connsiteX6451" y="connsiteY6451"/>
                </a:cxn>
                <a:cxn ang="0">
                  <a:pos x="connsiteX6452" y="connsiteY6452"/>
                </a:cxn>
                <a:cxn ang="0">
                  <a:pos x="connsiteX6453" y="connsiteY6453"/>
                </a:cxn>
                <a:cxn ang="0">
                  <a:pos x="connsiteX6454" y="connsiteY6454"/>
                </a:cxn>
                <a:cxn ang="0">
                  <a:pos x="connsiteX6455" y="connsiteY6455"/>
                </a:cxn>
                <a:cxn ang="0">
                  <a:pos x="connsiteX6456" y="connsiteY6456"/>
                </a:cxn>
                <a:cxn ang="0">
                  <a:pos x="connsiteX6457" y="connsiteY6457"/>
                </a:cxn>
                <a:cxn ang="0">
                  <a:pos x="connsiteX6458" y="connsiteY6458"/>
                </a:cxn>
                <a:cxn ang="0">
                  <a:pos x="connsiteX6459" y="connsiteY6459"/>
                </a:cxn>
                <a:cxn ang="0">
                  <a:pos x="connsiteX6460" y="connsiteY6460"/>
                </a:cxn>
                <a:cxn ang="0">
                  <a:pos x="connsiteX6461" y="connsiteY6461"/>
                </a:cxn>
                <a:cxn ang="0">
                  <a:pos x="connsiteX6462" y="connsiteY6462"/>
                </a:cxn>
                <a:cxn ang="0">
                  <a:pos x="connsiteX6463" y="connsiteY6463"/>
                </a:cxn>
                <a:cxn ang="0">
                  <a:pos x="connsiteX6464" y="connsiteY6464"/>
                </a:cxn>
                <a:cxn ang="0">
                  <a:pos x="connsiteX6465" y="connsiteY6465"/>
                </a:cxn>
                <a:cxn ang="0">
                  <a:pos x="connsiteX6466" y="connsiteY6466"/>
                </a:cxn>
                <a:cxn ang="0">
                  <a:pos x="connsiteX6467" y="connsiteY6467"/>
                </a:cxn>
                <a:cxn ang="0">
                  <a:pos x="connsiteX6468" y="connsiteY6468"/>
                </a:cxn>
                <a:cxn ang="0">
                  <a:pos x="connsiteX6469" y="connsiteY6469"/>
                </a:cxn>
                <a:cxn ang="0">
                  <a:pos x="connsiteX6470" y="connsiteY6470"/>
                </a:cxn>
                <a:cxn ang="0">
                  <a:pos x="connsiteX6471" y="connsiteY6471"/>
                </a:cxn>
                <a:cxn ang="0">
                  <a:pos x="connsiteX6472" y="connsiteY6472"/>
                </a:cxn>
                <a:cxn ang="0">
                  <a:pos x="connsiteX6473" y="connsiteY6473"/>
                </a:cxn>
                <a:cxn ang="0">
                  <a:pos x="connsiteX6474" y="connsiteY6474"/>
                </a:cxn>
                <a:cxn ang="0">
                  <a:pos x="connsiteX6475" y="connsiteY6475"/>
                </a:cxn>
                <a:cxn ang="0">
                  <a:pos x="connsiteX6476" y="connsiteY6476"/>
                </a:cxn>
                <a:cxn ang="0">
                  <a:pos x="connsiteX6477" y="connsiteY6477"/>
                </a:cxn>
                <a:cxn ang="0">
                  <a:pos x="connsiteX6478" y="connsiteY6478"/>
                </a:cxn>
                <a:cxn ang="0">
                  <a:pos x="connsiteX6479" y="connsiteY6479"/>
                </a:cxn>
                <a:cxn ang="0">
                  <a:pos x="connsiteX6480" y="connsiteY6480"/>
                </a:cxn>
                <a:cxn ang="0">
                  <a:pos x="connsiteX6481" y="connsiteY6481"/>
                </a:cxn>
                <a:cxn ang="0">
                  <a:pos x="connsiteX6482" y="connsiteY6482"/>
                </a:cxn>
                <a:cxn ang="0">
                  <a:pos x="connsiteX6483" y="connsiteY6483"/>
                </a:cxn>
                <a:cxn ang="0">
                  <a:pos x="connsiteX6484" y="connsiteY6484"/>
                </a:cxn>
                <a:cxn ang="0">
                  <a:pos x="connsiteX6485" y="connsiteY6485"/>
                </a:cxn>
                <a:cxn ang="0">
                  <a:pos x="connsiteX6486" y="connsiteY6486"/>
                </a:cxn>
                <a:cxn ang="0">
                  <a:pos x="connsiteX6487" y="connsiteY6487"/>
                </a:cxn>
                <a:cxn ang="0">
                  <a:pos x="connsiteX6488" y="connsiteY6488"/>
                </a:cxn>
                <a:cxn ang="0">
                  <a:pos x="connsiteX6489" y="connsiteY6489"/>
                </a:cxn>
                <a:cxn ang="0">
                  <a:pos x="connsiteX6490" y="connsiteY6490"/>
                </a:cxn>
                <a:cxn ang="0">
                  <a:pos x="connsiteX6491" y="connsiteY6491"/>
                </a:cxn>
                <a:cxn ang="0">
                  <a:pos x="connsiteX6492" y="connsiteY6492"/>
                </a:cxn>
                <a:cxn ang="0">
                  <a:pos x="connsiteX6493" y="connsiteY6493"/>
                </a:cxn>
                <a:cxn ang="0">
                  <a:pos x="connsiteX6494" y="connsiteY6494"/>
                </a:cxn>
                <a:cxn ang="0">
                  <a:pos x="connsiteX6495" y="connsiteY6495"/>
                </a:cxn>
                <a:cxn ang="0">
                  <a:pos x="connsiteX6496" y="connsiteY6496"/>
                </a:cxn>
                <a:cxn ang="0">
                  <a:pos x="connsiteX6497" y="connsiteY6497"/>
                </a:cxn>
                <a:cxn ang="0">
                  <a:pos x="connsiteX6498" y="connsiteY6498"/>
                </a:cxn>
                <a:cxn ang="0">
                  <a:pos x="connsiteX6499" y="connsiteY6499"/>
                </a:cxn>
                <a:cxn ang="0">
                  <a:pos x="connsiteX6500" y="connsiteY6500"/>
                </a:cxn>
                <a:cxn ang="0">
                  <a:pos x="connsiteX6501" y="connsiteY6501"/>
                </a:cxn>
                <a:cxn ang="0">
                  <a:pos x="connsiteX6502" y="connsiteY6502"/>
                </a:cxn>
                <a:cxn ang="0">
                  <a:pos x="connsiteX6503" y="connsiteY6503"/>
                </a:cxn>
                <a:cxn ang="0">
                  <a:pos x="connsiteX6504" y="connsiteY6504"/>
                </a:cxn>
                <a:cxn ang="0">
                  <a:pos x="connsiteX6505" y="connsiteY6505"/>
                </a:cxn>
                <a:cxn ang="0">
                  <a:pos x="connsiteX6506" y="connsiteY6506"/>
                </a:cxn>
                <a:cxn ang="0">
                  <a:pos x="connsiteX6507" y="connsiteY6507"/>
                </a:cxn>
                <a:cxn ang="0">
                  <a:pos x="connsiteX6508" y="connsiteY6508"/>
                </a:cxn>
                <a:cxn ang="0">
                  <a:pos x="connsiteX6509" y="connsiteY6509"/>
                </a:cxn>
                <a:cxn ang="0">
                  <a:pos x="connsiteX6510" y="connsiteY6510"/>
                </a:cxn>
                <a:cxn ang="0">
                  <a:pos x="connsiteX6511" y="connsiteY6511"/>
                </a:cxn>
                <a:cxn ang="0">
                  <a:pos x="connsiteX6512" y="connsiteY6512"/>
                </a:cxn>
                <a:cxn ang="0">
                  <a:pos x="connsiteX6513" y="connsiteY6513"/>
                </a:cxn>
                <a:cxn ang="0">
                  <a:pos x="connsiteX6514" y="connsiteY6514"/>
                </a:cxn>
                <a:cxn ang="0">
                  <a:pos x="connsiteX6515" y="connsiteY6515"/>
                </a:cxn>
                <a:cxn ang="0">
                  <a:pos x="connsiteX6516" y="connsiteY6516"/>
                </a:cxn>
                <a:cxn ang="0">
                  <a:pos x="connsiteX6517" y="connsiteY6517"/>
                </a:cxn>
                <a:cxn ang="0">
                  <a:pos x="connsiteX6518" y="connsiteY6518"/>
                </a:cxn>
                <a:cxn ang="0">
                  <a:pos x="connsiteX6519" y="connsiteY6519"/>
                </a:cxn>
                <a:cxn ang="0">
                  <a:pos x="connsiteX6520" y="connsiteY6520"/>
                </a:cxn>
                <a:cxn ang="0">
                  <a:pos x="connsiteX6521" y="connsiteY6521"/>
                </a:cxn>
                <a:cxn ang="0">
                  <a:pos x="connsiteX6522" y="connsiteY6522"/>
                </a:cxn>
                <a:cxn ang="0">
                  <a:pos x="connsiteX6523" y="connsiteY6523"/>
                </a:cxn>
                <a:cxn ang="0">
                  <a:pos x="connsiteX6524" y="connsiteY6524"/>
                </a:cxn>
                <a:cxn ang="0">
                  <a:pos x="connsiteX6525" y="connsiteY6525"/>
                </a:cxn>
                <a:cxn ang="0">
                  <a:pos x="connsiteX6526" y="connsiteY6526"/>
                </a:cxn>
                <a:cxn ang="0">
                  <a:pos x="connsiteX6527" y="connsiteY6527"/>
                </a:cxn>
                <a:cxn ang="0">
                  <a:pos x="connsiteX6528" y="connsiteY6528"/>
                </a:cxn>
                <a:cxn ang="0">
                  <a:pos x="connsiteX6529" y="connsiteY6529"/>
                </a:cxn>
                <a:cxn ang="0">
                  <a:pos x="connsiteX6530" y="connsiteY6530"/>
                </a:cxn>
                <a:cxn ang="0">
                  <a:pos x="connsiteX6531" y="connsiteY6531"/>
                </a:cxn>
                <a:cxn ang="0">
                  <a:pos x="connsiteX6532" y="connsiteY6532"/>
                </a:cxn>
                <a:cxn ang="0">
                  <a:pos x="connsiteX6533" y="connsiteY6533"/>
                </a:cxn>
                <a:cxn ang="0">
                  <a:pos x="connsiteX6534" y="connsiteY6534"/>
                </a:cxn>
                <a:cxn ang="0">
                  <a:pos x="connsiteX6535" y="connsiteY6535"/>
                </a:cxn>
                <a:cxn ang="0">
                  <a:pos x="connsiteX6536" y="connsiteY6536"/>
                </a:cxn>
                <a:cxn ang="0">
                  <a:pos x="connsiteX6537" y="connsiteY6537"/>
                </a:cxn>
                <a:cxn ang="0">
                  <a:pos x="connsiteX6538" y="connsiteY6538"/>
                </a:cxn>
                <a:cxn ang="0">
                  <a:pos x="connsiteX6539" y="connsiteY6539"/>
                </a:cxn>
                <a:cxn ang="0">
                  <a:pos x="connsiteX6540" y="connsiteY6540"/>
                </a:cxn>
                <a:cxn ang="0">
                  <a:pos x="connsiteX6541" y="connsiteY6541"/>
                </a:cxn>
                <a:cxn ang="0">
                  <a:pos x="connsiteX6542" y="connsiteY6542"/>
                </a:cxn>
                <a:cxn ang="0">
                  <a:pos x="connsiteX6543" y="connsiteY6543"/>
                </a:cxn>
                <a:cxn ang="0">
                  <a:pos x="connsiteX6544" y="connsiteY6544"/>
                </a:cxn>
                <a:cxn ang="0">
                  <a:pos x="connsiteX6545" y="connsiteY6545"/>
                </a:cxn>
                <a:cxn ang="0">
                  <a:pos x="connsiteX6546" y="connsiteY6546"/>
                </a:cxn>
                <a:cxn ang="0">
                  <a:pos x="connsiteX6547" y="connsiteY6547"/>
                </a:cxn>
                <a:cxn ang="0">
                  <a:pos x="connsiteX6548" y="connsiteY6548"/>
                </a:cxn>
                <a:cxn ang="0">
                  <a:pos x="connsiteX6549" y="connsiteY6549"/>
                </a:cxn>
                <a:cxn ang="0">
                  <a:pos x="connsiteX6550" y="connsiteY6550"/>
                </a:cxn>
                <a:cxn ang="0">
                  <a:pos x="connsiteX6551" y="connsiteY6551"/>
                </a:cxn>
                <a:cxn ang="0">
                  <a:pos x="connsiteX6552" y="connsiteY6552"/>
                </a:cxn>
                <a:cxn ang="0">
                  <a:pos x="connsiteX6553" y="connsiteY6553"/>
                </a:cxn>
                <a:cxn ang="0">
                  <a:pos x="connsiteX6554" y="connsiteY6554"/>
                </a:cxn>
                <a:cxn ang="0">
                  <a:pos x="connsiteX6555" y="connsiteY6555"/>
                </a:cxn>
                <a:cxn ang="0">
                  <a:pos x="connsiteX6556" y="connsiteY6556"/>
                </a:cxn>
                <a:cxn ang="0">
                  <a:pos x="connsiteX6557" y="connsiteY6557"/>
                </a:cxn>
                <a:cxn ang="0">
                  <a:pos x="connsiteX6558" y="connsiteY6558"/>
                </a:cxn>
                <a:cxn ang="0">
                  <a:pos x="connsiteX6559" y="connsiteY6559"/>
                </a:cxn>
                <a:cxn ang="0">
                  <a:pos x="connsiteX6560" y="connsiteY6560"/>
                </a:cxn>
                <a:cxn ang="0">
                  <a:pos x="connsiteX6561" y="connsiteY6561"/>
                </a:cxn>
                <a:cxn ang="0">
                  <a:pos x="connsiteX6562" y="connsiteY6562"/>
                </a:cxn>
                <a:cxn ang="0">
                  <a:pos x="connsiteX6563" y="connsiteY6563"/>
                </a:cxn>
                <a:cxn ang="0">
                  <a:pos x="connsiteX6564" y="connsiteY6564"/>
                </a:cxn>
                <a:cxn ang="0">
                  <a:pos x="connsiteX6565" y="connsiteY6565"/>
                </a:cxn>
                <a:cxn ang="0">
                  <a:pos x="connsiteX6566" y="connsiteY6566"/>
                </a:cxn>
                <a:cxn ang="0">
                  <a:pos x="connsiteX6567" y="connsiteY6567"/>
                </a:cxn>
                <a:cxn ang="0">
                  <a:pos x="connsiteX6568" y="connsiteY6568"/>
                </a:cxn>
                <a:cxn ang="0">
                  <a:pos x="connsiteX6569" y="connsiteY6569"/>
                </a:cxn>
                <a:cxn ang="0">
                  <a:pos x="connsiteX6570" y="connsiteY6570"/>
                </a:cxn>
                <a:cxn ang="0">
                  <a:pos x="connsiteX6571" y="connsiteY6571"/>
                </a:cxn>
                <a:cxn ang="0">
                  <a:pos x="connsiteX6572" y="connsiteY6572"/>
                </a:cxn>
                <a:cxn ang="0">
                  <a:pos x="connsiteX6573" y="connsiteY6573"/>
                </a:cxn>
                <a:cxn ang="0">
                  <a:pos x="connsiteX6574" y="connsiteY6574"/>
                </a:cxn>
                <a:cxn ang="0">
                  <a:pos x="connsiteX6575" y="connsiteY6575"/>
                </a:cxn>
                <a:cxn ang="0">
                  <a:pos x="connsiteX6576" y="connsiteY6576"/>
                </a:cxn>
                <a:cxn ang="0">
                  <a:pos x="connsiteX6577" y="connsiteY6577"/>
                </a:cxn>
                <a:cxn ang="0">
                  <a:pos x="connsiteX6578" y="connsiteY6578"/>
                </a:cxn>
                <a:cxn ang="0">
                  <a:pos x="connsiteX6579" y="connsiteY6579"/>
                </a:cxn>
                <a:cxn ang="0">
                  <a:pos x="connsiteX6580" y="connsiteY6580"/>
                </a:cxn>
                <a:cxn ang="0">
                  <a:pos x="connsiteX6581" y="connsiteY6581"/>
                </a:cxn>
                <a:cxn ang="0">
                  <a:pos x="connsiteX6582" y="connsiteY6582"/>
                </a:cxn>
                <a:cxn ang="0">
                  <a:pos x="connsiteX6583" y="connsiteY6583"/>
                </a:cxn>
                <a:cxn ang="0">
                  <a:pos x="connsiteX6584" y="connsiteY6584"/>
                </a:cxn>
                <a:cxn ang="0">
                  <a:pos x="connsiteX6585" y="connsiteY6585"/>
                </a:cxn>
                <a:cxn ang="0">
                  <a:pos x="connsiteX6586" y="connsiteY6586"/>
                </a:cxn>
                <a:cxn ang="0">
                  <a:pos x="connsiteX6587" y="connsiteY6587"/>
                </a:cxn>
                <a:cxn ang="0">
                  <a:pos x="connsiteX6588" y="connsiteY6588"/>
                </a:cxn>
                <a:cxn ang="0">
                  <a:pos x="connsiteX6589" y="connsiteY6589"/>
                </a:cxn>
                <a:cxn ang="0">
                  <a:pos x="connsiteX6590" y="connsiteY6590"/>
                </a:cxn>
                <a:cxn ang="0">
                  <a:pos x="connsiteX6591" y="connsiteY6591"/>
                </a:cxn>
                <a:cxn ang="0">
                  <a:pos x="connsiteX6592" y="connsiteY6592"/>
                </a:cxn>
                <a:cxn ang="0">
                  <a:pos x="connsiteX6593" y="connsiteY6593"/>
                </a:cxn>
                <a:cxn ang="0">
                  <a:pos x="connsiteX6594" y="connsiteY6594"/>
                </a:cxn>
                <a:cxn ang="0">
                  <a:pos x="connsiteX6595" y="connsiteY6595"/>
                </a:cxn>
                <a:cxn ang="0">
                  <a:pos x="connsiteX6596" y="connsiteY6596"/>
                </a:cxn>
                <a:cxn ang="0">
                  <a:pos x="connsiteX6597" y="connsiteY6597"/>
                </a:cxn>
                <a:cxn ang="0">
                  <a:pos x="connsiteX6598" y="connsiteY6598"/>
                </a:cxn>
                <a:cxn ang="0">
                  <a:pos x="connsiteX6599" y="connsiteY6599"/>
                </a:cxn>
                <a:cxn ang="0">
                  <a:pos x="connsiteX6600" y="connsiteY6600"/>
                </a:cxn>
                <a:cxn ang="0">
                  <a:pos x="connsiteX6601" y="connsiteY6601"/>
                </a:cxn>
                <a:cxn ang="0">
                  <a:pos x="connsiteX6602" y="connsiteY6602"/>
                </a:cxn>
                <a:cxn ang="0">
                  <a:pos x="connsiteX6603" y="connsiteY6603"/>
                </a:cxn>
                <a:cxn ang="0">
                  <a:pos x="connsiteX6604" y="connsiteY6604"/>
                </a:cxn>
                <a:cxn ang="0">
                  <a:pos x="connsiteX6605" y="connsiteY6605"/>
                </a:cxn>
                <a:cxn ang="0">
                  <a:pos x="connsiteX6606" y="connsiteY6606"/>
                </a:cxn>
                <a:cxn ang="0">
                  <a:pos x="connsiteX6607" y="connsiteY6607"/>
                </a:cxn>
                <a:cxn ang="0">
                  <a:pos x="connsiteX6608" y="connsiteY6608"/>
                </a:cxn>
                <a:cxn ang="0">
                  <a:pos x="connsiteX6609" y="connsiteY6609"/>
                </a:cxn>
                <a:cxn ang="0">
                  <a:pos x="connsiteX6610" y="connsiteY6610"/>
                </a:cxn>
                <a:cxn ang="0">
                  <a:pos x="connsiteX6611" y="connsiteY6611"/>
                </a:cxn>
                <a:cxn ang="0">
                  <a:pos x="connsiteX6612" y="connsiteY6612"/>
                </a:cxn>
                <a:cxn ang="0">
                  <a:pos x="connsiteX6613" y="connsiteY6613"/>
                </a:cxn>
                <a:cxn ang="0">
                  <a:pos x="connsiteX6614" y="connsiteY6614"/>
                </a:cxn>
                <a:cxn ang="0">
                  <a:pos x="connsiteX6615" y="connsiteY6615"/>
                </a:cxn>
                <a:cxn ang="0">
                  <a:pos x="connsiteX6616" y="connsiteY6616"/>
                </a:cxn>
                <a:cxn ang="0">
                  <a:pos x="connsiteX6617" y="connsiteY6617"/>
                </a:cxn>
                <a:cxn ang="0">
                  <a:pos x="connsiteX6618" y="connsiteY6618"/>
                </a:cxn>
                <a:cxn ang="0">
                  <a:pos x="connsiteX6619" y="connsiteY6619"/>
                </a:cxn>
                <a:cxn ang="0">
                  <a:pos x="connsiteX6620" y="connsiteY6620"/>
                </a:cxn>
                <a:cxn ang="0">
                  <a:pos x="connsiteX6621" y="connsiteY6621"/>
                </a:cxn>
                <a:cxn ang="0">
                  <a:pos x="connsiteX6622" y="connsiteY6622"/>
                </a:cxn>
                <a:cxn ang="0">
                  <a:pos x="connsiteX6623" y="connsiteY6623"/>
                </a:cxn>
                <a:cxn ang="0">
                  <a:pos x="connsiteX6624" y="connsiteY6624"/>
                </a:cxn>
                <a:cxn ang="0">
                  <a:pos x="connsiteX6625" y="connsiteY6625"/>
                </a:cxn>
                <a:cxn ang="0">
                  <a:pos x="connsiteX6626" y="connsiteY6626"/>
                </a:cxn>
                <a:cxn ang="0">
                  <a:pos x="connsiteX6627" y="connsiteY6627"/>
                </a:cxn>
                <a:cxn ang="0">
                  <a:pos x="connsiteX6628" y="connsiteY6628"/>
                </a:cxn>
                <a:cxn ang="0">
                  <a:pos x="connsiteX6629" y="connsiteY6629"/>
                </a:cxn>
                <a:cxn ang="0">
                  <a:pos x="connsiteX6630" y="connsiteY6630"/>
                </a:cxn>
                <a:cxn ang="0">
                  <a:pos x="connsiteX6631" y="connsiteY6631"/>
                </a:cxn>
                <a:cxn ang="0">
                  <a:pos x="connsiteX6632" y="connsiteY6632"/>
                </a:cxn>
                <a:cxn ang="0">
                  <a:pos x="connsiteX6633" y="connsiteY6633"/>
                </a:cxn>
                <a:cxn ang="0">
                  <a:pos x="connsiteX6634" y="connsiteY6634"/>
                </a:cxn>
                <a:cxn ang="0">
                  <a:pos x="connsiteX6635" y="connsiteY6635"/>
                </a:cxn>
                <a:cxn ang="0">
                  <a:pos x="connsiteX6636" y="connsiteY6636"/>
                </a:cxn>
                <a:cxn ang="0">
                  <a:pos x="connsiteX6637" y="connsiteY6637"/>
                </a:cxn>
                <a:cxn ang="0">
                  <a:pos x="connsiteX6638" y="connsiteY6638"/>
                </a:cxn>
                <a:cxn ang="0">
                  <a:pos x="connsiteX6639" y="connsiteY6639"/>
                </a:cxn>
                <a:cxn ang="0">
                  <a:pos x="connsiteX6640" y="connsiteY6640"/>
                </a:cxn>
                <a:cxn ang="0">
                  <a:pos x="connsiteX6641" y="connsiteY6641"/>
                </a:cxn>
                <a:cxn ang="0">
                  <a:pos x="connsiteX6642" y="connsiteY6642"/>
                </a:cxn>
                <a:cxn ang="0">
                  <a:pos x="connsiteX6643" y="connsiteY6643"/>
                </a:cxn>
                <a:cxn ang="0">
                  <a:pos x="connsiteX6644" y="connsiteY6644"/>
                </a:cxn>
                <a:cxn ang="0">
                  <a:pos x="connsiteX6645" y="connsiteY6645"/>
                </a:cxn>
                <a:cxn ang="0">
                  <a:pos x="connsiteX6646" y="connsiteY6646"/>
                </a:cxn>
                <a:cxn ang="0">
                  <a:pos x="connsiteX6647" y="connsiteY6647"/>
                </a:cxn>
                <a:cxn ang="0">
                  <a:pos x="connsiteX6648" y="connsiteY6648"/>
                </a:cxn>
                <a:cxn ang="0">
                  <a:pos x="connsiteX6649" y="connsiteY6649"/>
                </a:cxn>
                <a:cxn ang="0">
                  <a:pos x="connsiteX6650" y="connsiteY6650"/>
                </a:cxn>
                <a:cxn ang="0">
                  <a:pos x="connsiteX6651" y="connsiteY6651"/>
                </a:cxn>
                <a:cxn ang="0">
                  <a:pos x="connsiteX6652" y="connsiteY6652"/>
                </a:cxn>
                <a:cxn ang="0">
                  <a:pos x="connsiteX6653" y="connsiteY6653"/>
                </a:cxn>
                <a:cxn ang="0">
                  <a:pos x="connsiteX6654" y="connsiteY6654"/>
                </a:cxn>
                <a:cxn ang="0">
                  <a:pos x="connsiteX6655" y="connsiteY6655"/>
                </a:cxn>
                <a:cxn ang="0">
                  <a:pos x="connsiteX6656" y="connsiteY6656"/>
                </a:cxn>
                <a:cxn ang="0">
                  <a:pos x="connsiteX6657" y="connsiteY6657"/>
                </a:cxn>
                <a:cxn ang="0">
                  <a:pos x="connsiteX6658" y="connsiteY6658"/>
                </a:cxn>
                <a:cxn ang="0">
                  <a:pos x="connsiteX6659" y="connsiteY6659"/>
                </a:cxn>
                <a:cxn ang="0">
                  <a:pos x="connsiteX6660" y="connsiteY6660"/>
                </a:cxn>
                <a:cxn ang="0">
                  <a:pos x="connsiteX6661" y="connsiteY6661"/>
                </a:cxn>
                <a:cxn ang="0">
                  <a:pos x="connsiteX6662" y="connsiteY6662"/>
                </a:cxn>
                <a:cxn ang="0">
                  <a:pos x="connsiteX6663" y="connsiteY6663"/>
                </a:cxn>
                <a:cxn ang="0">
                  <a:pos x="connsiteX6664" y="connsiteY6664"/>
                </a:cxn>
                <a:cxn ang="0">
                  <a:pos x="connsiteX6665" y="connsiteY6665"/>
                </a:cxn>
                <a:cxn ang="0">
                  <a:pos x="connsiteX6666" y="connsiteY6666"/>
                </a:cxn>
                <a:cxn ang="0">
                  <a:pos x="connsiteX6667" y="connsiteY6667"/>
                </a:cxn>
                <a:cxn ang="0">
                  <a:pos x="connsiteX6668" y="connsiteY6668"/>
                </a:cxn>
                <a:cxn ang="0">
                  <a:pos x="connsiteX6669" y="connsiteY6669"/>
                </a:cxn>
                <a:cxn ang="0">
                  <a:pos x="connsiteX6670" y="connsiteY6670"/>
                </a:cxn>
                <a:cxn ang="0">
                  <a:pos x="connsiteX6671" y="connsiteY6671"/>
                </a:cxn>
                <a:cxn ang="0">
                  <a:pos x="connsiteX6672" y="connsiteY6672"/>
                </a:cxn>
                <a:cxn ang="0">
                  <a:pos x="connsiteX6673" y="connsiteY6673"/>
                </a:cxn>
                <a:cxn ang="0">
                  <a:pos x="connsiteX6674" y="connsiteY6674"/>
                </a:cxn>
                <a:cxn ang="0">
                  <a:pos x="connsiteX6675" y="connsiteY6675"/>
                </a:cxn>
                <a:cxn ang="0">
                  <a:pos x="connsiteX6676" y="connsiteY6676"/>
                </a:cxn>
                <a:cxn ang="0">
                  <a:pos x="connsiteX6677" y="connsiteY6677"/>
                </a:cxn>
                <a:cxn ang="0">
                  <a:pos x="connsiteX6678" y="connsiteY6678"/>
                </a:cxn>
                <a:cxn ang="0">
                  <a:pos x="connsiteX6679" y="connsiteY6679"/>
                </a:cxn>
                <a:cxn ang="0">
                  <a:pos x="connsiteX6680" y="connsiteY6680"/>
                </a:cxn>
                <a:cxn ang="0">
                  <a:pos x="connsiteX6681" y="connsiteY6681"/>
                </a:cxn>
                <a:cxn ang="0">
                  <a:pos x="connsiteX6682" y="connsiteY6682"/>
                </a:cxn>
                <a:cxn ang="0">
                  <a:pos x="connsiteX6683" y="connsiteY6683"/>
                </a:cxn>
                <a:cxn ang="0">
                  <a:pos x="connsiteX6684" y="connsiteY6684"/>
                </a:cxn>
                <a:cxn ang="0">
                  <a:pos x="connsiteX6685" y="connsiteY6685"/>
                </a:cxn>
                <a:cxn ang="0">
                  <a:pos x="connsiteX6686" y="connsiteY6686"/>
                </a:cxn>
                <a:cxn ang="0">
                  <a:pos x="connsiteX6687" y="connsiteY6687"/>
                </a:cxn>
                <a:cxn ang="0">
                  <a:pos x="connsiteX6688" y="connsiteY6688"/>
                </a:cxn>
                <a:cxn ang="0">
                  <a:pos x="connsiteX6689" y="connsiteY6689"/>
                </a:cxn>
                <a:cxn ang="0">
                  <a:pos x="connsiteX6690" y="connsiteY6690"/>
                </a:cxn>
                <a:cxn ang="0">
                  <a:pos x="connsiteX6691" y="connsiteY6691"/>
                </a:cxn>
                <a:cxn ang="0">
                  <a:pos x="connsiteX6692" y="connsiteY6692"/>
                </a:cxn>
                <a:cxn ang="0">
                  <a:pos x="connsiteX6693" y="connsiteY6693"/>
                </a:cxn>
                <a:cxn ang="0">
                  <a:pos x="connsiteX6694" y="connsiteY6694"/>
                </a:cxn>
                <a:cxn ang="0">
                  <a:pos x="connsiteX6695" y="connsiteY6695"/>
                </a:cxn>
                <a:cxn ang="0">
                  <a:pos x="connsiteX6696" y="connsiteY6696"/>
                </a:cxn>
                <a:cxn ang="0">
                  <a:pos x="connsiteX6697" y="connsiteY6697"/>
                </a:cxn>
                <a:cxn ang="0">
                  <a:pos x="connsiteX6698" y="connsiteY6698"/>
                </a:cxn>
                <a:cxn ang="0">
                  <a:pos x="connsiteX6699" y="connsiteY6699"/>
                </a:cxn>
                <a:cxn ang="0">
                  <a:pos x="connsiteX6700" y="connsiteY6700"/>
                </a:cxn>
                <a:cxn ang="0">
                  <a:pos x="connsiteX6701" y="connsiteY6701"/>
                </a:cxn>
                <a:cxn ang="0">
                  <a:pos x="connsiteX6702" y="connsiteY6702"/>
                </a:cxn>
                <a:cxn ang="0">
                  <a:pos x="connsiteX6703" y="connsiteY6703"/>
                </a:cxn>
                <a:cxn ang="0">
                  <a:pos x="connsiteX6704" y="connsiteY6704"/>
                </a:cxn>
                <a:cxn ang="0">
                  <a:pos x="connsiteX6705" y="connsiteY6705"/>
                </a:cxn>
                <a:cxn ang="0">
                  <a:pos x="connsiteX6706" y="connsiteY6706"/>
                </a:cxn>
                <a:cxn ang="0">
                  <a:pos x="connsiteX6707" y="connsiteY6707"/>
                </a:cxn>
                <a:cxn ang="0">
                  <a:pos x="connsiteX6708" y="connsiteY6708"/>
                </a:cxn>
                <a:cxn ang="0">
                  <a:pos x="connsiteX6709" y="connsiteY6709"/>
                </a:cxn>
                <a:cxn ang="0">
                  <a:pos x="connsiteX6710" y="connsiteY6710"/>
                </a:cxn>
                <a:cxn ang="0">
                  <a:pos x="connsiteX6711" y="connsiteY6711"/>
                </a:cxn>
                <a:cxn ang="0">
                  <a:pos x="connsiteX6712" y="connsiteY6712"/>
                </a:cxn>
                <a:cxn ang="0">
                  <a:pos x="connsiteX6713" y="connsiteY6713"/>
                </a:cxn>
                <a:cxn ang="0">
                  <a:pos x="connsiteX6714" y="connsiteY6714"/>
                </a:cxn>
                <a:cxn ang="0">
                  <a:pos x="connsiteX6715" y="connsiteY6715"/>
                </a:cxn>
                <a:cxn ang="0">
                  <a:pos x="connsiteX6716" y="connsiteY6716"/>
                </a:cxn>
                <a:cxn ang="0">
                  <a:pos x="connsiteX6717" y="connsiteY6717"/>
                </a:cxn>
                <a:cxn ang="0">
                  <a:pos x="connsiteX6718" y="connsiteY6718"/>
                </a:cxn>
                <a:cxn ang="0">
                  <a:pos x="connsiteX6719" y="connsiteY6719"/>
                </a:cxn>
                <a:cxn ang="0">
                  <a:pos x="connsiteX6720" y="connsiteY6720"/>
                </a:cxn>
                <a:cxn ang="0">
                  <a:pos x="connsiteX6721" y="connsiteY6721"/>
                </a:cxn>
                <a:cxn ang="0">
                  <a:pos x="connsiteX6722" y="connsiteY6722"/>
                </a:cxn>
                <a:cxn ang="0">
                  <a:pos x="connsiteX6723" y="connsiteY6723"/>
                </a:cxn>
                <a:cxn ang="0">
                  <a:pos x="connsiteX6724" y="connsiteY6724"/>
                </a:cxn>
                <a:cxn ang="0">
                  <a:pos x="connsiteX6725" y="connsiteY6725"/>
                </a:cxn>
                <a:cxn ang="0">
                  <a:pos x="connsiteX6726" y="connsiteY6726"/>
                </a:cxn>
                <a:cxn ang="0">
                  <a:pos x="connsiteX6727" y="connsiteY6727"/>
                </a:cxn>
                <a:cxn ang="0">
                  <a:pos x="connsiteX6728" y="connsiteY6728"/>
                </a:cxn>
                <a:cxn ang="0">
                  <a:pos x="connsiteX6729" y="connsiteY6729"/>
                </a:cxn>
                <a:cxn ang="0">
                  <a:pos x="connsiteX6730" y="connsiteY6730"/>
                </a:cxn>
                <a:cxn ang="0">
                  <a:pos x="connsiteX6731" y="connsiteY6731"/>
                </a:cxn>
                <a:cxn ang="0">
                  <a:pos x="connsiteX6732" y="connsiteY6732"/>
                </a:cxn>
                <a:cxn ang="0">
                  <a:pos x="connsiteX6733" y="connsiteY6733"/>
                </a:cxn>
                <a:cxn ang="0">
                  <a:pos x="connsiteX6734" y="connsiteY6734"/>
                </a:cxn>
                <a:cxn ang="0">
                  <a:pos x="connsiteX6735" y="connsiteY6735"/>
                </a:cxn>
                <a:cxn ang="0">
                  <a:pos x="connsiteX6736" y="connsiteY6736"/>
                </a:cxn>
                <a:cxn ang="0">
                  <a:pos x="connsiteX6737" y="connsiteY6737"/>
                </a:cxn>
                <a:cxn ang="0">
                  <a:pos x="connsiteX6738" y="connsiteY6738"/>
                </a:cxn>
                <a:cxn ang="0">
                  <a:pos x="connsiteX6739" y="connsiteY6739"/>
                </a:cxn>
                <a:cxn ang="0">
                  <a:pos x="connsiteX6740" y="connsiteY6740"/>
                </a:cxn>
                <a:cxn ang="0">
                  <a:pos x="connsiteX6741" y="connsiteY6741"/>
                </a:cxn>
                <a:cxn ang="0">
                  <a:pos x="connsiteX6742" y="connsiteY6742"/>
                </a:cxn>
                <a:cxn ang="0">
                  <a:pos x="connsiteX6743" y="connsiteY6743"/>
                </a:cxn>
                <a:cxn ang="0">
                  <a:pos x="connsiteX6744" y="connsiteY6744"/>
                </a:cxn>
                <a:cxn ang="0">
                  <a:pos x="connsiteX6745" y="connsiteY6745"/>
                </a:cxn>
                <a:cxn ang="0">
                  <a:pos x="connsiteX6746" y="connsiteY6746"/>
                </a:cxn>
                <a:cxn ang="0">
                  <a:pos x="connsiteX6747" y="connsiteY6747"/>
                </a:cxn>
                <a:cxn ang="0">
                  <a:pos x="connsiteX6748" y="connsiteY6748"/>
                </a:cxn>
                <a:cxn ang="0">
                  <a:pos x="connsiteX6749" y="connsiteY6749"/>
                </a:cxn>
                <a:cxn ang="0">
                  <a:pos x="connsiteX6750" y="connsiteY6750"/>
                </a:cxn>
                <a:cxn ang="0">
                  <a:pos x="connsiteX6751" y="connsiteY6751"/>
                </a:cxn>
                <a:cxn ang="0">
                  <a:pos x="connsiteX6752" y="connsiteY6752"/>
                </a:cxn>
                <a:cxn ang="0">
                  <a:pos x="connsiteX6753" y="connsiteY6753"/>
                </a:cxn>
                <a:cxn ang="0">
                  <a:pos x="connsiteX6754" y="connsiteY6754"/>
                </a:cxn>
                <a:cxn ang="0">
                  <a:pos x="connsiteX6755" y="connsiteY6755"/>
                </a:cxn>
                <a:cxn ang="0">
                  <a:pos x="connsiteX6756" y="connsiteY6756"/>
                </a:cxn>
                <a:cxn ang="0">
                  <a:pos x="connsiteX6757" y="connsiteY6757"/>
                </a:cxn>
                <a:cxn ang="0">
                  <a:pos x="connsiteX6758" y="connsiteY6758"/>
                </a:cxn>
                <a:cxn ang="0">
                  <a:pos x="connsiteX6759" y="connsiteY6759"/>
                </a:cxn>
                <a:cxn ang="0">
                  <a:pos x="connsiteX6760" y="connsiteY6760"/>
                </a:cxn>
                <a:cxn ang="0">
                  <a:pos x="connsiteX6761" y="connsiteY6761"/>
                </a:cxn>
                <a:cxn ang="0">
                  <a:pos x="connsiteX6762" y="connsiteY6762"/>
                </a:cxn>
                <a:cxn ang="0">
                  <a:pos x="connsiteX6763" y="connsiteY6763"/>
                </a:cxn>
                <a:cxn ang="0">
                  <a:pos x="connsiteX6764" y="connsiteY6764"/>
                </a:cxn>
                <a:cxn ang="0">
                  <a:pos x="connsiteX6765" y="connsiteY6765"/>
                </a:cxn>
                <a:cxn ang="0">
                  <a:pos x="connsiteX6766" y="connsiteY6766"/>
                </a:cxn>
                <a:cxn ang="0">
                  <a:pos x="connsiteX6767" y="connsiteY6767"/>
                </a:cxn>
                <a:cxn ang="0">
                  <a:pos x="connsiteX6768" y="connsiteY6768"/>
                </a:cxn>
                <a:cxn ang="0">
                  <a:pos x="connsiteX6769" y="connsiteY6769"/>
                </a:cxn>
                <a:cxn ang="0">
                  <a:pos x="connsiteX6770" y="connsiteY6770"/>
                </a:cxn>
                <a:cxn ang="0">
                  <a:pos x="connsiteX6771" y="connsiteY6771"/>
                </a:cxn>
                <a:cxn ang="0">
                  <a:pos x="connsiteX6772" y="connsiteY6772"/>
                </a:cxn>
                <a:cxn ang="0">
                  <a:pos x="connsiteX6773" y="connsiteY6773"/>
                </a:cxn>
                <a:cxn ang="0">
                  <a:pos x="connsiteX6774" y="connsiteY6774"/>
                </a:cxn>
                <a:cxn ang="0">
                  <a:pos x="connsiteX6775" y="connsiteY6775"/>
                </a:cxn>
                <a:cxn ang="0">
                  <a:pos x="connsiteX6776" y="connsiteY6776"/>
                </a:cxn>
                <a:cxn ang="0">
                  <a:pos x="connsiteX6777" y="connsiteY6777"/>
                </a:cxn>
                <a:cxn ang="0">
                  <a:pos x="connsiteX6778" y="connsiteY6778"/>
                </a:cxn>
                <a:cxn ang="0">
                  <a:pos x="connsiteX6779" y="connsiteY6779"/>
                </a:cxn>
                <a:cxn ang="0">
                  <a:pos x="connsiteX6780" y="connsiteY6780"/>
                </a:cxn>
                <a:cxn ang="0">
                  <a:pos x="connsiteX6781" y="connsiteY6781"/>
                </a:cxn>
                <a:cxn ang="0">
                  <a:pos x="connsiteX6782" y="connsiteY6782"/>
                </a:cxn>
                <a:cxn ang="0">
                  <a:pos x="connsiteX6783" y="connsiteY6783"/>
                </a:cxn>
                <a:cxn ang="0">
                  <a:pos x="connsiteX6784" y="connsiteY6784"/>
                </a:cxn>
                <a:cxn ang="0">
                  <a:pos x="connsiteX6785" y="connsiteY6785"/>
                </a:cxn>
                <a:cxn ang="0">
                  <a:pos x="connsiteX6786" y="connsiteY6786"/>
                </a:cxn>
                <a:cxn ang="0">
                  <a:pos x="connsiteX6787" y="connsiteY6787"/>
                </a:cxn>
                <a:cxn ang="0">
                  <a:pos x="connsiteX6788" y="connsiteY6788"/>
                </a:cxn>
                <a:cxn ang="0">
                  <a:pos x="connsiteX6789" y="connsiteY6789"/>
                </a:cxn>
                <a:cxn ang="0">
                  <a:pos x="connsiteX6790" y="connsiteY6790"/>
                </a:cxn>
                <a:cxn ang="0">
                  <a:pos x="connsiteX6791" y="connsiteY6791"/>
                </a:cxn>
                <a:cxn ang="0">
                  <a:pos x="connsiteX6792" y="connsiteY6792"/>
                </a:cxn>
                <a:cxn ang="0">
                  <a:pos x="connsiteX6793" y="connsiteY6793"/>
                </a:cxn>
                <a:cxn ang="0">
                  <a:pos x="connsiteX6794" y="connsiteY6794"/>
                </a:cxn>
                <a:cxn ang="0">
                  <a:pos x="connsiteX6795" y="connsiteY6795"/>
                </a:cxn>
                <a:cxn ang="0">
                  <a:pos x="connsiteX6796" y="connsiteY6796"/>
                </a:cxn>
                <a:cxn ang="0">
                  <a:pos x="connsiteX6797" y="connsiteY6797"/>
                </a:cxn>
                <a:cxn ang="0">
                  <a:pos x="connsiteX6798" y="connsiteY6798"/>
                </a:cxn>
                <a:cxn ang="0">
                  <a:pos x="connsiteX6799" y="connsiteY6799"/>
                </a:cxn>
                <a:cxn ang="0">
                  <a:pos x="connsiteX6800" y="connsiteY6800"/>
                </a:cxn>
                <a:cxn ang="0">
                  <a:pos x="connsiteX6801" y="connsiteY6801"/>
                </a:cxn>
                <a:cxn ang="0">
                  <a:pos x="connsiteX6802" y="connsiteY6802"/>
                </a:cxn>
                <a:cxn ang="0">
                  <a:pos x="connsiteX6803" y="connsiteY6803"/>
                </a:cxn>
                <a:cxn ang="0">
                  <a:pos x="connsiteX6804" y="connsiteY6804"/>
                </a:cxn>
                <a:cxn ang="0">
                  <a:pos x="connsiteX6805" y="connsiteY6805"/>
                </a:cxn>
                <a:cxn ang="0">
                  <a:pos x="connsiteX6806" y="connsiteY6806"/>
                </a:cxn>
                <a:cxn ang="0">
                  <a:pos x="connsiteX6807" y="connsiteY6807"/>
                </a:cxn>
                <a:cxn ang="0">
                  <a:pos x="connsiteX6808" y="connsiteY6808"/>
                </a:cxn>
                <a:cxn ang="0">
                  <a:pos x="connsiteX6809" y="connsiteY6809"/>
                </a:cxn>
                <a:cxn ang="0">
                  <a:pos x="connsiteX6810" y="connsiteY6810"/>
                </a:cxn>
                <a:cxn ang="0">
                  <a:pos x="connsiteX6811" y="connsiteY6811"/>
                </a:cxn>
                <a:cxn ang="0">
                  <a:pos x="connsiteX6812" y="connsiteY6812"/>
                </a:cxn>
                <a:cxn ang="0">
                  <a:pos x="connsiteX6813" y="connsiteY6813"/>
                </a:cxn>
                <a:cxn ang="0">
                  <a:pos x="connsiteX6814" y="connsiteY6814"/>
                </a:cxn>
                <a:cxn ang="0">
                  <a:pos x="connsiteX6815" y="connsiteY6815"/>
                </a:cxn>
                <a:cxn ang="0">
                  <a:pos x="connsiteX6816" y="connsiteY6816"/>
                </a:cxn>
                <a:cxn ang="0">
                  <a:pos x="connsiteX6817" y="connsiteY6817"/>
                </a:cxn>
                <a:cxn ang="0">
                  <a:pos x="connsiteX6818" y="connsiteY6818"/>
                </a:cxn>
                <a:cxn ang="0">
                  <a:pos x="connsiteX6819" y="connsiteY6819"/>
                </a:cxn>
                <a:cxn ang="0">
                  <a:pos x="connsiteX6820" y="connsiteY6820"/>
                </a:cxn>
                <a:cxn ang="0">
                  <a:pos x="connsiteX6821" y="connsiteY6821"/>
                </a:cxn>
                <a:cxn ang="0">
                  <a:pos x="connsiteX6822" y="connsiteY6822"/>
                </a:cxn>
                <a:cxn ang="0">
                  <a:pos x="connsiteX6823" y="connsiteY6823"/>
                </a:cxn>
                <a:cxn ang="0">
                  <a:pos x="connsiteX6824" y="connsiteY6824"/>
                </a:cxn>
                <a:cxn ang="0">
                  <a:pos x="connsiteX6825" y="connsiteY6825"/>
                </a:cxn>
                <a:cxn ang="0">
                  <a:pos x="connsiteX6826" y="connsiteY6826"/>
                </a:cxn>
                <a:cxn ang="0">
                  <a:pos x="connsiteX6827" y="connsiteY6827"/>
                </a:cxn>
                <a:cxn ang="0">
                  <a:pos x="connsiteX6828" y="connsiteY6828"/>
                </a:cxn>
                <a:cxn ang="0">
                  <a:pos x="connsiteX6829" y="connsiteY6829"/>
                </a:cxn>
                <a:cxn ang="0">
                  <a:pos x="connsiteX6830" y="connsiteY6830"/>
                </a:cxn>
                <a:cxn ang="0">
                  <a:pos x="connsiteX6831" y="connsiteY6831"/>
                </a:cxn>
                <a:cxn ang="0">
                  <a:pos x="connsiteX6832" y="connsiteY6832"/>
                </a:cxn>
                <a:cxn ang="0">
                  <a:pos x="connsiteX6833" y="connsiteY6833"/>
                </a:cxn>
                <a:cxn ang="0">
                  <a:pos x="connsiteX6834" y="connsiteY6834"/>
                </a:cxn>
                <a:cxn ang="0">
                  <a:pos x="connsiteX6835" y="connsiteY6835"/>
                </a:cxn>
                <a:cxn ang="0">
                  <a:pos x="connsiteX6836" y="connsiteY6836"/>
                </a:cxn>
                <a:cxn ang="0">
                  <a:pos x="connsiteX6837" y="connsiteY6837"/>
                </a:cxn>
                <a:cxn ang="0">
                  <a:pos x="connsiteX6838" y="connsiteY6838"/>
                </a:cxn>
                <a:cxn ang="0">
                  <a:pos x="connsiteX6839" y="connsiteY6839"/>
                </a:cxn>
                <a:cxn ang="0">
                  <a:pos x="connsiteX6840" y="connsiteY6840"/>
                </a:cxn>
                <a:cxn ang="0">
                  <a:pos x="connsiteX6841" y="connsiteY6841"/>
                </a:cxn>
                <a:cxn ang="0">
                  <a:pos x="connsiteX6842" y="connsiteY6842"/>
                </a:cxn>
                <a:cxn ang="0">
                  <a:pos x="connsiteX6843" y="connsiteY6843"/>
                </a:cxn>
                <a:cxn ang="0">
                  <a:pos x="connsiteX6844" y="connsiteY6844"/>
                </a:cxn>
                <a:cxn ang="0">
                  <a:pos x="connsiteX6845" y="connsiteY6845"/>
                </a:cxn>
                <a:cxn ang="0">
                  <a:pos x="connsiteX6846" y="connsiteY6846"/>
                </a:cxn>
                <a:cxn ang="0">
                  <a:pos x="connsiteX6847" y="connsiteY6847"/>
                </a:cxn>
                <a:cxn ang="0">
                  <a:pos x="connsiteX6848" y="connsiteY6848"/>
                </a:cxn>
                <a:cxn ang="0">
                  <a:pos x="connsiteX6849" y="connsiteY6849"/>
                </a:cxn>
                <a:cxn ang="0">
                  <a:pos x="connsiteX6850" y="connsiteY6850"/>
                </a:cxn>
                <a:cxn ang="0">
                  <a:pos x="connsiteX6851" y="connsiteY6851"/>
                </a:cxn>
                <a:cxn ang="0">
                  <a:pos x="connsiteX6852" y="connsiteY6852"/>
                </a:cxn>
                <a:cxn ang="0">
                  <a:pos x="connsiteX6853" y="connsiteY6853"/>
                </a:cxn>
                <a:cxn ang="0">
                  <a:pos x="connsiteX6854" y="connsiteY6854"/>
                </a:cxn>
                <a:cxn ang="0">
                  <a:pos x="connsiteX6855" y="connsiteY6855"/>
                </a:cxn>
                <a:cxn ang="0">
                  <a:pos x="connsiteX6856" y="connsiteY6856"/>
                </a:cxn>
                <a:cxn ang="0">
                  <a:pos x="connsiteX6857" y="connsiteY6857"/>
                </a:cxn>
                <a:cxn ang="0">
                  <a:pos x="connsiteX6858" y="connsiteY6858"/>
                </a:cxn>
                <a:cxn ang="0">
                  <a:pos x="connsiteX6859" y="connsiteY6859"/>
                </a:cxn>
                <a:cxn ang="0">
                  <a:pos x="connsiteX6860" y="connsiteY6860"/>
                </a:cxn>
                <a:cxn ang="0">
                  <a:pos x="connsiteX6861" y="connsiteY6861"/>
                </a:cxn>
                <a:cxn ang="0">
                  <a:pos x="connsiteX6862" y="connsiteY6862"/>
                </a:cxn>
                <a:cxn ang="0">
                  <a:pos x="connsiteX6863" y="connsiteY6863"/>
                </a:cxn>
                <a:cxn ang="0">
                  <a:pos x="connsiteX6864" y="connsiteY6864"/>
                </a:cxn>
                <a:cxn ang="0">
                  <a:pos x="connsiteX6865" y="connsiteY6865"/>
                </a:cxn>
                <a:cxn ang="0">
                  <a:pos x="connsiteX6866" y="connsiteY6866"/>
                </a:cxn>
                <a:cxn ang="0">
                  <a:pos x="connsiteX6867" y="connsiteY6867"/>
                </a:cxn>
                <a:cxn ang="0">
                  <a:pos x="connsiteX6868" y="connsiteY6868"/>
                </a:cxn>
                <a:cxn ang="0">
                  <a:pos x="connsiteX6869" y="connsiteY6869"/>
                </a:cxn>
                <a:cxn ang="0">
                  <a:pos x="connsiteX6870" y="connsiteY6870"/>
                </a:cxn>
                <a:cxn ang="0">
                  <a:pos x="connsiteX6871" y="connsiteY6871"/>
                </a:cxn>
                <a:cxn ang="0">
                  <a:pos x="connsiteX6872" y="connsiteY6872"/>
                </a:cxn>
                <a:cxn ang="0">
                  <a:pos x="connsiteX6873" y="connsiteY6873"/>
                </a:cxn>
                <a:cxn ang="0">
                  <a:pos x="connsiteX6874" y="connsiteY6874"/>
                </a:cxn>
                <a:cxn ang="0">
                  <a:pos x="connsiteX6875" y="connsiteY6875"/>
                </a:cxn>
                <a:cxn ang="0">
                  <a:pos x="connsiteX6876" y="connsiteY6876"/>
                </a:cxn>
                <a:cxn ang="0">
                  <a:pos x="connsiteX6877" y="connsiteY6877"/>
                </a:cxn>
                <a:cxn ang="0">
                  <a:pos x="connsiteX6878" y="connsiteY6878"/>
                </a:cxn>
                <a:cxn ang="0">
                  <a:pos x="connsiteX6879" y="connsiteY6879"/>
                </a:cxn>
                <a:cxn ang="0">
                  <a:pos x="connsiteX6880" y="connsiteY6880"/>
                </a:cxn>
                <a:cxn ang="0">
                  <a:pos x="connsiteX6881" y="connsiteY6881"/>
                </a:cxn>
                <a:cxn ang="0">
                  <a:pos x="connsiteX6882" y="connsiteY6882"/>
                </a:cxn>
                <a:cxn ang="0">
                  <a:pos x="connsiteX6883" y="connsiteY6883"/>
                </a:cxn>
                <a:cxn ang="0">
                  <a:pos x="connsiteX6884" y="connsiteY6884"/>
                </a:cxn>
                <a:cxn ang="0">
                  <a:pos x="connsiteX6885" y="connsiteY6885"/>
                </a:cxn>
                <a:cxn ang="0">
                  <a:pos x="connsiteX6886" y="connsiteY6886"/>
                </a:cxn>
                <a:cxn ang="0">
                  <a:pos x="connsiteX6887" y="connsiteY6887"/>
                </a:cxn>
                <a:cxn ang="0">
                  <a:pos x="connsiteX6888" y="connsiteY6888"/>
                </a:cxn>
                <a:cxn ang="0">
                  <a:pos x="connsiteX6889" y="connsiteY6889"/>
                </a:cxn>
                <a:cxn ang="0">
                  <a:pos x="connsiteX6890" y="connsiteY6890"/>
                </a:cxn>
                <a:cxn ang="0">
                  <a:pos x="connsiteX6891" y="connsiteY6891"/>
                </a:cxn>
                <a:cxn ang="0">
                  <a:pos x="connsiteX6892" y="connsiteY6892"/>
                </a:cxn>
                <a:cxn ang="0">
                  <a:pos x="connsiteX6893" y="connsiteY6893"/>
                </a:cxn>
                <a:cxn ang="0">
                  <a:pos x="connsiteX6894" y="connsiteY6894"/>
                </a:cxn>
                <a:cxn ang="0">
                  <a:pos x="connsiteX6895" y="connsiteY6895"/>
                </a:cxn>
                <a:cxn ang="0">
                  <a:pos x="connsiteX6896" y="connsiteY6896"/>
                </a:cxn>
                <a:cxn ang="0">
                  <a:pos x="connsiteX6897" y="connsiteY6897"/>
                </a:cxn>
                <a:cxn ang="0">
                  <a:pos x="connsiteX6898" y="connsiteY6898"/>
                </a:cxn>
                <a:cxn ang="0">
                  <a:pos x="connsiteX6899" y="connsiteY6899"/>
                </a:cxn>
                <a:cxn ang="0">
                  <a:pos x="connsiteX6900" y="connsiteY6900"/>
                </a:cxn>
                <a:cxn ang="0">
                  <a:pos x="connsiteX6901" y="connsiteY6901"/>
                </a:cxn>
                <a:cxn ang="0">
                  <a:pos x="connsiteX6902" y="connsiteY6902"/>
                </a:cxn>
                <a:cxn ang="0">
                  <a:pos x="connsiteX6903" y="connsiteY6903"/>
                </a:cxn>
                <a:cxn ang="0">
                  <a:pos x="connsiteX6904" y="connsiteY6904"/>
                </a:cxn>
                <a:cxn ang="0">
                  <a:pos x="connsiteX6905" y="connsiteY6905"/>
                </a:cxn>
                <a:cxn ang="0">
                  <a:pos x="connsiteX6906" y="connsiteY6906"/>
                </a:cxn>
                <a:cxn ang="0">
                  <a:pos x="connsiteX6907" y="connsiteY6907"/>
                </a:cxn>
                <a:cxn ang="0">
                  <a:pos x="connsiteX6908" y="connsiteY6908"/>
                </a:cxn>
                <a:cxn ang="0">
                  <a:pos x="connsiteX6909" y="connsiteY6909"/>
                </a:cxn>
                <a:cxn ang="0">
                  <a:pos x="connsiteX6910" y="connsiteY6910"/>
                </a:cxn>
                <a:cxn ang="0">
                  <a:pos x="connsiteX6911" y="connsiteY6911"/>
                </a:cxn>
                <a:cxn ang="0">
                  <a:pos x="connsiteX6912" y="connsiteY6912"/>
                </a:cxn>
                <a:cxn ang="0">
                  <a:pos x="connsiteX6913" y="connsiteY6913"/>
                </a:cxn>
                <a:cxn ang="0">
                  <a:pos x="connsiteX6914" y="connsiteY6914"/>
                </a:cxn>
                <a:cxn ang="0">
                  <a:pos x="connsiteX6915" y="connsiteY6915"/>
                </a:cxn>
                <a:cxn ang="0">
                  <a:pos x="connsiteX6916" y="connsiteY6916"/>
                </a:cxn>
                <a:cxn ang="0">
                  <a:pos x="connsiteX6917" y="connsiteY6917"/>
                </a:cxn>
                <a:cxn ang="0">
                  <a:pos x="connsiteX6918" y="connsiteY6918"/>
                </a:cxn>
                <a:cxn ang="0">
                  <a:pos x="connsiteX6919" y="connsiteY6919"/>
                </a:cxn>
                <a:cxn ang="0">
                  <a:pos x="connsiteX6920" y="connsiteY6920"/>
                </a:cxn>
                <a:cxn ang="0">
                  <a:pos x="connsiteX6921" y="connsiteY6921"/>
                </a:cxn>
                <a:cxn ang="0">
                  <a:pos x="connsiteX6922" y="connsiteY6922"/>
                </a:cxn>
                <a:cxn ang="0">
                  <a:pos x="connsiteX6923" y="connsiteY6923"/>
                </a:cxn>
                <a:cxn ang="0">
                  <a:pos x="connsiteX6924" y="connsiteY6924"/>
                </a:cxn>
                <a:cxn ang="0">
                  <a:pos x="connsiteX6925" y="connsiteY6925"/>
                </a:cxn>
                <a:cxn ang="0">
                  <a:pos x="connsiteX6926" y="connsiteY6926"/>
                </a:cxn>
                <a:cxn ang="0">
                  <a:pos x="connsiteX6927" y="connsiteY6927"/>
                </a:cxn>
                <a:cxn ang="0">
                  <a:pos x="connsiteX6928" y="connsiteY6928"/>
                </a:cxn>
                <a:cxn ang="0">
                  <a:pos x="connsiteX6929" y="connsiteY6929"/>
                </a:cxn>
                <a:cxn ang="0">
                  <a:pos x="connsiteX6930" y="connsiteY6930"/>
                </a:cxn>
                <a:cxn ang="0">
                  <a:pos x="connsiteX6931" y="connsiteY6931"/>
                </a:cxn>
                <a:cxn ang="0">
                  <a:pos x="connsiteX6932" y="connsiteY6932"/>
                </a:cxn>
                <a:cxn ang="0">
                  <a:pos x="connsiteX6933" y="connsiteY6933"/>
                </a:cxn>
                <a:cxn ang="0">
                  <a:pos x="connsiteX6934" y="connsiteY6934"/>
                </a:cxn>
                <a:cxn ang="0">
                  <a:pos x="connsiteX6935" y="connsiteY6935"/>
                </a:cxn>
                <a:cxn ang="0">
                  <a:pos x="connsiteX6936" y="connsiteY6936"/>
                </a:cxn>
                <a:cxn ang="0">
                  <a:pos x="connsiteX6937" y="connsiteY6937"/>
                </a:cxn>
                <a:cxn ang="0">
                  <a:pos x="connsiteX6938" y="connsiteY6938"/>
                </a:cxn>
                <a:cxn ang="0">
                  <a:pos x="connsiteX6939" y="connsiteY6939"/>
                </a:cxn>
                <a:cxn ang="0">
                  <a:pos x="connsiteX6940" y="connsiteY6940"/>
                </a:cxn>
                <a:cxn ang="0">
                  <a:pos x="connsiteX6941" y="connsiteY6941"/>
                </a:cxn>
                <a:cxn ang="0">
                  <a:pos x="connsiteX6942" y="connsiteY6942"/>
                </a:cxn>
                <a:cxn ang="0">
                  <a:pos x="connsiteX6943" y="connsiteY6943"/>
                </a:cxn>
                <a:cxn ang="0">
                  <a:pos x="connsiteX6944" y="connsiteY6944"/>
                </a:cxn>
                <a:cxn ang="0">
                  <a:pos x="connsiteX6945" y="connsiteY6945"/>
                </a:cxn>
                <a:cxn ang="0">
                  <a:pos x="connsiteX6946" y="connsiteY6946"/>
                </a:cxn>
                <a:cxn ang="0">
                  <a:pos x="connsiteX6947" y="connsiteY6947"/>
                </a:cxn>
                <a:cxn ang="0">
                  <a:pos x="connsiteX6948" y="connsiteY6948"/>
                </a:cxn>
                <a:cxn ang="0">
                  <a:pos x="connsiteX6949" y="connsiteY6949"/>
                </a:cxn>
                <a:cxn ang="0">
                  <a:pos x="connsiteX6950" y="connsiteY6950"/>
                </a:cxn>
                <a:cxn ang="0">
                  <a:pos x="connsiteX6951" y="connsiteY6951"/>
                </a:cxn>
                <a:cxn ang="0">
                  <a:pos x="connsiteX6952" y="connsiteY6952"/>
                </a:cxn>
                <a:cxn ang="0">
                  <a:pos x="connsiteX6953" y="connsiteY6953"/>
                </a:cxn>
                <a:cxn ang="0">
                  <a:pos x="connsiteX6954" y="connsiteY6954"/>
                </a:cxn>
                <a:cxn ang="0">
                  <a:pos x="connsiteX6955" y="connsiteY6955"/>
                </a:cxn>
                <a:cxn ang="0">
                  <a:pos x="connsiteX6956" y="connsiteY6956"/>
                </a:cxn>
                <a:cxn ang="0">
                  <a:pos x="connsiteX6957" y="connsiteY6957"/>
                </a:cxn>
                <a:cxn ang="0">
                  <a:pos x="connsiteX6958" y="connsiteY6958"/>
                </a:cxn>
                <a:cxn ang="0">
                  <a:pos x="connsiteX6959" y="connsiteY6959"/>
                </a:cxn>
                <a:cxn ang="0">
                  <a:pos x="connsiteX6960" y="connsiteY6960"/>
                </a:cxn>
                <a:cxn ang="0">
                  <a:pos x="connsiteX6961" y="connsiteY6961"/>
                </a:cxn>
                <a:cxn ang="0">
                  <a:pos x="connsiteX6962" y="connsiteY6962"/>
                </a:cxn>
                <a:cxn ang="0">
                  <a:pos x="connsiteX6963" y="connsiteY6963"/>
                </a:cxn>
                <a:cxn ang="0">
                  <a:pos x="connsiteX6964" y="connsiteY6964"/>
                </a:cxn>
                <a:cxn ang="0">
                  <a:pos x="connsiteX6965" y="connsiteY6965"/>
                </a:cxn>
                <a:cxn ang="0">
                  <a:pos x="connsiteX6966" y="connsiteY6966"/>
                </a:cxn>
                <a:cxn ang="0">
                  <a:pos x="connsiteX6967" y="connsiteY6967"/>
                </a:cxn>
                <a:cxn ang="0">
                  <a:pos x="connsiteX6968" y="connsiteY6968"/>
                </a:cxn>
                <a:cxn ang="0">
                  <a:pos x="connsiteX6969" y="connsiteY6969"/>
                </a:cxn>
                <a:cxn ang="0">
                  <a:pos x="connsiteX6970" y="connsiteY6970"/>
                </a:cxn>
                <a:cxn ang="0">
                  <a:pos x="connsiteX6971" y="connsiteY6971"/>
                </a:cxn>
                <a:cxn ang="0">
                  <a:pos x="connsiteX6972" y="connsiteY6972"/>
                </a:cxn>
                <a:cxn ang="0">
                  <a:pos x="connsiteX6973" y="connsiteY6973"/>
                </a:cxn>
                <a:cxn ang="0">
                  <a:pos x="connsiteX6974" y="connsiteY6974"/>
                </a:cxn>
                <a:cxn ang="0">
                  <a:pos x="connsiteX6975" y="connsiteY6975"/>
                </a:cxn>
                <a:cxn ang="0">
                  <a:pos x="connsiteX6976" y="connsiteY6976"/>
                </a:cxn>
                <a:cxn ang="0">
                  <a:pos x="connsiteX6977" y="connsiteY6977"/>
                </a:cxn>
                <a:cxn ang="0">
                  <a:pos x="connsiteX6978" y="connsiteY6978"/>
                </a:cxn>
                <a:cxn ang="0">
                  <a:pos x="connsiteX6979" y="connsiteY6979"/>
                </a:cxn>
                <a:cxn ang="0">
                  <a:pos x="connsiteX6980" y="connsiteY6980"/>
                </a:cxn>
                <a:cxn ang="0">
                  <a:pos x="connsiteX6981" y="connsiteY6981"/>
                </a:cxn>
                <a:cxn ang="0">
                  <a:pos x="connsiteX6982" y="connsiteY6982"/>
                </a:cxn>
                <a:cxn ang="0">
                  <a:pos x="connsiteX6983" y="connsiteY6983"/>
                </a:cxn>
                <a:cxn ang="0">
                  <a:pos x="connsiteX6984" y="connsiteY6984"/>
                </a:cxn>
                <a:cxn ang="0">
                  <a:pos x="connsiteX6985" y="connsiteY6985"/>
                </a:cxn>
                <a:cxn ang="0">
                  <a:pos x="connsiteX6986" y="connsiteY6986"/>
                </a:cxn>
                <a:cxn ang="0">
                  <a:pos x="connsiteX6987" y="connsiteY6987"/>
                </a:cxn>
                <a:cxn ang="0">
                  <a:pos x="connsiteX6988" y="connsiteY6988"/>
                </a:cxn>
                <a:cxn ang="0">
                  <a:pos x="connsiteX6989" y="connsiteY6989"/>
                </a:cxn>
                <a:cxn ang="0">
                  <a:pos x="connsiteX6990" y="connsiteY6990"/>
                </a:cxn>
                <a:cxn ang="0">
                  <a:pos x="connsiteX6991" y="connsiteY6991"/>
                </a:cxn>
                <a:cxn ang="0">
                  <a:pos x="connsiteX6992" y="connsiteY6992"/>
                </a:cxn>
                <a:cxn ang="0">
                  <a:pos x="connsiteX6993" y="connsiteY6993"/>
                </a:cxn>
                <a:cxn ang="0">
                  <a:pos x="connsiteX6994" y="connsiteY6994"/>
                </a:cxn>
                <a:cxn ang="0">
                  <a:pos x="connsiteX6995" y="connsiteY6995"/>
                </a:cxn>
                <a:cxn ang="0">
                  <a:pos x="connsiteX6996" y="connsiteY6996"/>
                </a:cxn>
                <a:cxn ang="0">
                  <a:pos x="connsiteX6997" y="connsiteY6997"/>
                </a:cxn>
                <a:cxn ang="0">
                  <a:pos x="connsiteX6998" y="connsiteY6998"/>
                </a:cxn>
                <a:cxn ang="0">
                  <a:pos x="connsiteX6999" y="connsiteY6999"/>
                </a:cxn>
                <a:cxn ang="0">
                  <a:pos x="connsiteX7000" y="connsiteY7000"/>
                </a:cxn>
                <a:cxn ang="0">
                  <a:pos x="connsiteX7001" y="connsiteY7001"/>
                </a:cxn>
                <a:cxn ang="0">
                  <a:pos x="connsiteX7002" y="connsiteY7002"/>
                </a:cxn>
                <a:cxn ang="0">
                  <a:pos x="connsiteX7003" y="connsiteY7003"/>
                </a:cxn>
                <a:cxn ang="0">
                  <a:pos x="connsiteX7004" y="connsiteY7004"/>
                </a:cxn>
                <a:cxn ang="0">
                  <a:pos x="connsiteX7005" y="connsiteY7005"/>
                </a:cxn>
                <a:cxn ang="0">
                  <a:pos x="connsiteX7006" y="connsiteY7006"/>
                </a:cxn>
                <a:cxn ang="0">
                  <a:pos x="connsiteX7007" y="connsiteY7007"/>
                </a:cxn>
                <a:cxn ang="0">
                  <a:pos x="connsiteX7008" y="connsiteY7008"/>
                </a:cxn>
                <a:cxn ang="0">
                  <a:pos x="connsiteX7009" y="connsiteY7009"/>
                </a:cxn>
                <a:cxn ang="0">
                  <a:pos x="connsiteX7010" y="connsiteY7010"/>
                </a:cxn>
                <a:cxn ang="0">
                  <a:pos x="connsiteX7011" y="connsiteY7011"/>
                </a:cxn>
                <a:cxn ang="0">
                  <a:pos x="connsiteX7012" y="connsiteY7012"/>
                </a:cxn>
                <a:cxn ang="0">
                  <a:pos x="connsiteX7013" y="connsiteY7013"/>
                </a:cxn>
                <a:cxn ang="0">
                  <a:pos x="connsiteX7014" y="connsiteY7014"/>
                </a:cxn>
                <a:cxn ang="0">
                  <a:pos x="connsiteX7015" y="connsiteY7015"/>
                </a:cxn>
                <a:cxn ang="0">
                  <a:pos x="connsiteX7016" y="connsiteY7016"/>
                </a:cxn>
                <a:cxn ang="0">
                  <a:pos x="connsiteX7017" y="connsiteY7017"/>
                </a:cxn>
                <a:cxn ang="0">
                  <a:pos x="connsiteX7018" y="connsiteY7018"/>
                </a:cxn>
                <a:cxn ang="0">
                  <a:pos x="connsiteX7019" y="connsiteY7019"/>
                </a:cxn>
                <a:cxn ang="0">
                  <a:pos x="connsiteX7020" y="connsiteY7020"/>
                </a:cxn>
                <a:cxn ang="0">
                  <a:pos x="connsiteX7021" y="connsiteY7021"/>
                </a:cxn>
                <a:cxn ang="0">
                  <a:pos x="connsiteX7022" y="connsiteY7022"/>
                </a:cxn>
                <a:cxn ang="0">
                  <a:pos x="connsiteX7023" y="connsiteY7023"/>
                </a:cxn>
                <a:cxn ang="0">
                  <a:pos x="connsiteX7024" y="connsiteY7024"/>
                </a:cxn>
                <a:cxn ang="0">
                  <a:pos x="connsiteX7025" y="connsiteY7025"/>
                </a:cxn>
                <a:cxn ang="0">
                  <a:pos x="connsiteX7026" y="connsiteY7026"/>
                </a:cxn>
                <a:cxn ang="0">
                  <a:pos x="connsiteX7027" y="connsiteY7027"/>
                </a:cxn>
                <a:cxn ang="0">
                  <a:pos x="connsiteX7028" y="connsiteY7028"/>
                </a:cxn>
                <a:cxn ang="0">
                  <a:pos x="connsiteX7029" y="connsiteY7029"/>
                </a:cxn>
                <a:cxn ang="0">
                  <a:pos x="connsiteX7030" y="connsiteY7030"/>
                </a:cxn>
                <a:cxn ang="0">
                  <a:pos x="connsiteX7031" y="connsiteY7031"/>
                </a:cxn>
                <a:cxn ang="0">
                  <a:pos x="connsiteX7032" y="connsiteY7032"/>
                </a:cxn>
                <a:cxn ang="0">
                  <a:pos x="connsiteX7033" y="connsiteY7033"/>
                </a:cxn>
                <a:cxn ang="0">
                  <a:pos x="connsiteX7034" y="connsiteY7034"/>
                </a:cxn>
                <a:cxn ang="0">
                  <a:pos x="connsiteX7035" y="connsiteY7035"/>
                </a:cxn>
                <a:cxn ang="0">
                  <a:pos x="connsiteX7036" y="connsiteY7036"/>
                </a:cxn>
                <a:cxn ang="0">
                  <a:pos x="connsiteX7037" y="connsiteY7037"/>
                </a:cxn>
                <a:cxn ang="0">
                  <a:pos x="connsiteX7038" y="connsiteY7038"/>
                </a:cxn>
                <a:cxn ang="0">
                  <a:pos x="connsiteX7039" y="connsiteY7039"/>
                </a:cxn>
                <a:cxn ang="0">
                  <a:pos x="connsiteX7040" y="connsiteY7040"/>
                </a:cxn>
                <a:cxn ang="0">
                  <a:pos x="connsiteX7041" y="connsiteY7041"/>
                </a:cxn>
                <a:cxn ang="0">
                  <a:pos x="connsiteX7042" y="connsiteY7042"/>
                </a:cxn>
                <a:cxn ang="0">
                  <a:pos x="connsiteX7043" y="connsiteY7043"/>
                </a:cxn>
                <a:cxn ang="0">
                  <a:pos x="connsiteX7044" y="connsiteY7044"/>
                </a:cxn>
                <a:cxn ang="0">
                  <a:pos x="connsiteX7045" y="connsiteY7045"/>
                </a:cxn>
                <a:cxn ang="0">
                  <a:pos x="connsiteX7046" y="connsiteY7046"/>
                </a:cxn>
                <a:cxn ang="0">
                  <a:pos x="connsiteX7047" y="connsiteY7047"/>
                </a:cxn>
                <a:cxn ang="0">
                  <a:pos x="connsiteX7048" y="connsiteY7048"/>
                </a:cxn>
                <a:cxn ang="0">
                  <a:pos x="connsiteX7049" y="connsiteY7049"/>
                </a:cxn>
                <a:cxn ang="0">
                  <a:pos x="connsiteX7050" y="connsiteY7050"/>
                </a:cxn>
                <a:cxn ang="0">
                  <a:pos x="connsiteX7051" y="connsiteY7051"/>
                </a:cxn>
                <a:cxn ang="0">
                  <a:pos x="connsiteX7052" y="connsiteY7052"/>
                </a:cxn>
                <a:cxn ang="0">
                  <a:pos x="connsiteX7053" y="connsiteY7053"/>
                </a:cxn>
                <a:cxn ang="0">
                  <a:pos x="connsiteX7054" y="connsiteY7054"/>
                </a:cxn>
                <a:cxn ang="0">
                  <a:pos x="connsiteX7055" y="connsiteY7055"/>
                </a:cxn>
                <a:cxn ang="0">
                  <a:pos x="connsiteX7056" y="connsiteY7056"/>
                </a:cxn>
                <a:cxn ang="0">
                  <a:pos x="connsiteX7057" y="connsiteY7057"/>
                </a:cxn>
                <a:cxn ang="0">
                  <a:pos x="connsiteX7058" y="connsiteY7058"/>
                </a:cxn>
                <a:cxn ang="0">
                  <a:pos x="connsiteX7059" y="connsiteY7059"/>
                </a:cxn>
                <a:cxn ang="0">
                  <a:pos x="connsiteX7060" y="connsiteY7060"/>
                </a:cxn>
                <a:cxn ang="0">
                  <a:pos x="connsiteX7061" y="connsiteY7061"/>
                </a:cxn>
                <a:cxn ang="0">
                  <a:pos x="connsiteX7062" y="connsiteY7062"/>
                </a:cxn>
                <a:cxn ang="0">
                  <a:pos x="connsiteX7063" y="connsiteY7063"/>
                </a:cxn>
                <a:cxn ang="0">
                  <a:pos x="connsiteX7064" y="connsiteY7064"/>
                </a:cxn>
                <a:cxn ang="0">
                  <a:pos x="connsiteX7065" y="connsiteY7065"/>
                </a:cxn>
                <a:cxn ang="0">
                  <a:pos x="connsiteX7066" y="connsiteY7066"/>
                </a:cxn>
                <a:cxn ang="0">
                  <a:pos x="connsiteX7067" y="connsiteY7067"/>
                </a:cxn>
                <a:cxn ang="0">
                  <a:pos x="connsiteX7068" y="connsiteY7068"/>
                </a:cxn>
                <a:cxn ang="0">
                  <a:pos x="connsiteX7069" y="connsiteY7069"/>
                </a:cxn>
                <a:cxn ang="0">
                  <a:pos x="connsiteX7070" y="connsiteY7070"/>
                </a:cxn>
                <a:cxn ang="0">
                  <a:pos x="connsiteX7071" y="connsiteY7071"/>
                </a:cxn>
                <a:cxn ang="0">
                  <a:pos x="connsiteX7072" y="connsiteY7072"/>
                </a:cxn>
                <a:cxn ang="0">
                  <a:pos x="connsiteX7073" y="connsiteY7073"/>
                </a:cxn>
                <a:cxn ang="0">
                  <a:pos x="connsiteX7074" y="connsiteY7074"/>
                </a:cxn>
                <a:cxn ang="0">
                  <a:pos x="connsiteX7075" y="connsiteY7075"/>
                </a:cxn>
                <a:cxn ang="0">
                  <a:pos x="connsiteX7076" y="connsiteY7076"/>
                </a:cxn>
                <a:cxn ang="0">
                  <a:pos x="connsiteX7077" y="connsiteY7077"/>
                </a:cxn>
                <a:cxn ang="0">
                  <a:pos x="connsiteX7078" y="connsiteY7078"/>
                </a:cxn>
                <a:cxn ang="0">
                  <a:pos x="connsiteX7079" y="connsiteY7079"/>
                </a:cxn>
                <a:cxn ang="0">
                  <a:pos x="connsiteX7080" y="connsiteY7080"/>
                </a:cxn>
                <a:cxn ang="0">
                  <a:pos x="connsiteX7081" y="connsiteY7081"/>
                </a:cxn>
                <a:cxn ang="0">
                  <a:pos x="connsiteX7082" y="connsiteY7082"/>
                </a:cxn>
                <a:cxn ang="0">
                  <a:pos x="connsiteX7083" y="connsiteY7083"/>
                </a:cxn>
                <a:cxn ang="0">
                  <a:pos x="connsiteX7084" y="connsiteY7084"/>
                </a:cxn>
                <a:cxn ang="0">
                  <a:pos x="connsiteX7085" y="connsiteY7085"/>
                </a:cxn>
                <a:cxn ang="0">
                  <a:pos x="connsiteX7086" y="connsiteY7086"/>
                </a:cxn>
                <a:cxn ang="0">
                  <a:pos x="connsiteX7087" y="connsiteY7087"/>
                </a:cxn>
                <a:cxn ang="0">
                  <a:pos x="connsiteX7088" y="connsiteY7088"/>
                </a:cxn>
                <a:cxn ang="0">
                  <a:pos x="connsiteX7089" y="connsiteY7089"/>
                </a:cxn>
                <a:cxn ang="0">
                  <a:pos x="connsiteX7090" y="connsiteY7090"/>
                </a:cxn>
                <a:cxn ang="0">
                  <a:pos x="connsiteX7091" y="connsiteY7091"/>
                </a:cxn>
                <a:cxn ang="0">
                  <a:pos x="connsiteX7092" y="connsiteY7092"/>
                </a:cxn>
                <a:cxn ang="0">
                  <a:pos x="connsiteX7093" y="connsiteY7093"/>
                </a:cxn>
                <a:cxn ang="0">
                  <a:pos x="connsiteX7094" y="connsiteY7094"/>
                </a:cxn>
                <a:cxn ang="0">
                  <a:pos x="connsiteX7095" y="connsiteY7095"/>
                </a:cxn>
                <a:cxn ang="0">
                  <a:pos x="connsiteX7096" y="connsiteY7096"/>
                </a:cxn>
                <a:cxn ang="0">
                  <a:pos x="connsiteX7097" y="connsiteY7097"/>
                </a:cxn>
                <a:cxn ang="0">
                  <a:pos x="connsiteX7098" y="connsiteY7098"/>
                </a:cxn>
                <a:cxn ang="0">
                  <a:pos x="connsiteX7099" y="connsiteY7099"/>
                </a:cxn>
                <a:cxn ang="0">
                  <a:pos x="connsiteX7100" y="connsiteY7100"/>
                </a:cxn>
                <a:cxn ang="0">
                  <a:pos x="connsiteX7101" y="connsiteY7101"/>
                </a:cxn>
                <a:cxn ang="0">
                  <a:pos x="connsiteX7102" y="connsiteY7102"/>
                </a:cxn>
                <a:cxn ang="0">
                  <a:pos x="connsiteX7103" y="connsiteY7103"/>
                </a:cxn>
                <a:cxn ang="0">
                  <a:pos x="connsiteX7104" y="connsiteY7104"/>
                </a:cxn>
                <a:cxn ang="0">
                  <a:pos x="connsiteX7105" y="connsiteY7105"/>
                </a:cxn>
                <a:cxn ang="0">
                  <a:pos x="connsiteX7106" y="connsiteY7106"/>
                </a:cxn>
                <a:cxn ang="0">
                  <a:pos x="connsiteX7107" y="connsiteY7107"/>
                </a:cxn>
                <a:cxn ang="0">
                  <a:pos x="connsiteX7108" y="connsiteY7108"/>
                </a:cxn>
                <a:cxn ang="0">
                  <a:pos x="connsiteX7109" y="connsiteY7109"/>
                </a:cxn>
                <a:cxn ang="0">
                  <a:pos x="connsiteX7110" y="connsiteY7110"/>
                </a:cxn>
                <a:cxn ang="0">
                  <a:pos x="connsiteX7111" y="connsiteY7111"/>
                </a:cxn>
                <a:cxn ang="0">
                  <a:pos x="connsiteX7112" y="connsiteY7112"/>
                </a:cxn>
                <a:cxn ang="0">
                  <a:pos x="connsiteX7113" y="connsiteY7113"/>
                </a:cxn>
                <a:cxn ang="0">
                  <a:pos x="connsiteX7114" y="connsiteY7114"/>
                </a:cxn>
                <a:cxn ang="0">
                  <a:pos x="connsiteX7115" y="connsiteY7115"/>
                </a:cxn>
                <a:cxn ang="0">
                  <a:pos x="connsiteX7116" y="connsiteY7116"/>
                </a:cxn>
                <a:cxn ang="0">
                  <a:pos x="connsiteX7117" y="connsiteY7117"/>
                </a:cxn>
                <a:cxn ang="0">
                  <a:pos x="connsiteX7118" y="connsiteY7118"/>
                </a:cxn>
                <a:cxn ang="0">
                  <a:pos x="connsiteX7119" y="connsiteY7119"/>
                </a:cxn>
                <a:cxn ang="0">
                  <a:pos x="connsiteX7120" y="connsiteY7120"/>
                </a:cxn>
                <a:cxn ang="0">
                  <a:pos x="connsiteX7121" y="connsiteY7121"/>
                </a:cxn>
                <a:cxn ang="0">
                  <a:pos x="connsiteX7122" y="connsiteY7122"/>
                </a:cxn>
                <a:cxn ang="0">
                  <a:pos x="connsiteX7123" y="connsiteY7123"/>
                </a:cxn>
                <a:cxn ang="0">
                  <a:pos x="connsiteX7124" y="connsiteY7124"/>
                </a:cxn>
                <a:cxn ang="0">
                  <a:pos x="connsiteX7125" y="connsiteY7125"/>
                </a:cxn>
                <a:cxn ang="0">
                  <a:pos x="connsiteX7126" y="connsiteY7126"/>
                </a:cxn>
                <a:cxn ang="0">
                  <a:pos x="connsiteX7127" y="connsiteY7127"/>
                </a:cxn>
                <a:cxn ang="0">
                  <a:pos x="connsiteX7128" y="connsiteY7128"/>
                </a:cxn>
                <a:cxn ang="0">
                  <a:pos x="connsiteX7129" y="connsiteY7129"/>
                </a:cxn>
                <a:cxn ang="0">
                  <a:pos x="connsiteX7130" y="connsiteY7130"/>
                </a:cxn>
                <a:cxn ang="0">
                  <a:pos x="connsiteX7131" y="connsiteY7131"/>
                </a:cxn>
                <a:cxn ang="0">
                  <a:pos x="connsiteX7132" y="connsiteY7132"/>
                </a:cxn>
                <a:cxn ang="0">
                  <a:pos x="connsiteX7133" y="connsiteY7133"/>
                </a:cxn>
                <a:cxn ang="0">
                  <a:pos x="connsiteX7134" y="connsiteY7134"/>
                </a:cxn>
                <a:cxn ang="0">
                  <a:pos x="connsiteX7135" y="connsiteY7135"/>
                </a:cxn>
                <a:cxn ang="0">
                  <a:pos x="connsiteX7136" y="connsiteY7136"/>
                </a:cxn>
                <a:cxn ang="0">
                  <a:pos x="connsiteX7137" y="connsiteY7137"/>
                </a:cxn>
                <a:cxn ang="0">
                  <a:pos x="connsiteX7138" y="connsiteY7138"/>
                </a:cxn>
                <a:cxn ang="0">
                  <a:pos x="connsiteX7139" y="connsiteY7139"/>
                </a:cxn>
                <a:cxn ang="0">
                  <a:pos x="connsiteX7140" y="connsiteY7140"/>
                </a:cxn>
                <a:cxn ang="0">
                  <a:pos x="connsiteX7141" y="connsiteY7141"/>
                </a:cxn>
                <a:cxn ang="0">
                  <a:pos x="connsiteX7142" y="connsiteY7142"/>
                </a:cxn>
                <a:cxn ang="0">
                  <a:pos x="connsiteX7143" y="connsiteY7143"/>
                </a:cxn>
                <a:cxn ang="0">
                  <a:pos x="connsiteX7144" y="connsiteY7144"/>
                </a:cxn>
                <a:cxn ang="0">
                  <a:pos x="connsiteX7145" y="connsiteY7145"/>
                </a:cxn>
                <a:cxn ang="0">
                  <a:pos x="connsiteX7146" y="connsiteY7146"/>
                </a:cxn>
                <a:cxn ang="0">
                  <a:pos x="connsiteX7147" y="connsiteY7147"/>
                </a:cxn>
                <a:cxn ang="0">
                  <a:pos x="connsiteX7148" y="connsiteY7148"/>
                </a:cxn>
                <a:cxn ang="0">
                  <a:pos x="connsiteX7149" y="connsiteY7149"/>
                </a:cxn>
                <a:cxn ang="0">
                  <a:pos x="connsiteX7150" y="connsiteY7150"/>
                </a:cxn>
                <a:cxn ang="0">
                  <a:pos x="connsiteX7151" y="connsiteY7151"/>
                </a:cxn>
                <a:cxn ang="0">
                  <a:pos x="connsiteX7152" y="connsiteY7152"/>
                </a:cxn>
                <a:cxn ang="0">
                  <a:pos x="connsiteX7153" y="connsiteY7153"/>
                </a:cxn>
                <a:cxn ang="0">
                  <a:pos x="connsiteX7154" y="connsiteY7154"/>
                </a:cxn>
                <a:cxn ang="0">
                  <a:pos x="connsiteX7155" y="connsiteY7155"/>
                </a:cxn>
                <a:cxn ang="0">
                  <a:pos x="connsiteX7156" y="connsiteY7156"/>
                </a:cxn>
                <a:cxn ang="0">
                  <a:pos x="connsiteX7157" y="connsiteY7157"/>
                </a:cxn>
                <a:cxn ang="0">
                  <a:pos x="connsiteX7158" y="connsiteY7158"/>
                </a:cxn>
                <a:cxn ang="0">
                  <a:pos x="connsiteX7159" y="connsiteY7159"/>
                </a:cxn>
                <a:cxn ang="0">
                  <a:pos x="connsiteX7160" y="connsiteY7160"/>
                </a:cxn>
                <a:cxn ang="0">
                  <a:pos x="connsiteX7161" y="connsiteY7161"/>
                </a:cxn>
                <a:cxn ang="0">
                  <a:pos x="connsiteX7162" y="connsiteY7162"/>
                </a:cxn>
                <a:cxn ang="0">
                  <a:pos x="connsiteX7163" y="connsiteY7163"/>
                </a:cxn>
                <a:cxn ang="0">
                  <a:pos x="connsiteX7164" y="connsiteY7164"/>
                </a:cxn>
                <a:cxn ang="0">
                  <a:pos x="connsiteX7165" y="connsiteY7165"/>
                </a:cxn>
                <a:cxn ang="0">
                  <a:pos x="connsiteX7166" y="connsiteY7166"/>
                </a:cxn>
                <a:cxn ang="0">
                  <a:pos x="connsiteX7167" y="connsiteY7167"/>
                </a:cxn>
                <a:cxn ang="0">
                  <a:pos x="connsiteX7168" y="connsiteY7168"/>
                </a:cxn>
                <a:cxn ang="0">
                  <a:pos x="connsiteX7169" y="connsiteY7169"/>
                </a:cxn>
                <a:cxn ang="0">
                  <a:pos x="connsiteX7170" y="connsiteY7170"/>
                </a:cxn>
                <a:cxn ang="0">
                  <a:pos x="connsiteX7171" y="connsiteY7171"/>
                </a:cxn>
                <a:cxn ang="0">
                  <a:pos x="connsiteX7172" y="connsiteY7172"/>
                </a:cxn>
                <a:cxn ang="0">
                  <a:pos x="connsiteX7173" y="connsiteY7173"/>
                </a:cxn>
                <a:cxn ang="0">
                  <a:pos x="connsiteX7174" y="connsiteY7174"/>
                </a:cxn>
                <a:cxn ang="0">
                  <a:pos x="connsiteX7175" y="connsiteY7175"/>
                </a:cxn>
                <a:cxn ang="0">
                  <a:pos x="connsiteX7176" y="connsiteY7176"/>
                </a:cxn>
                <a:cxn ang="0">
                  <a:pos x="connsiteX7177" y="connsiteY7177"/>
                </a:cxn>
                <a:cxn ang="0">
                  <a:pos x="connsiteX7178" y="connsiteY7178"/>
                </a:cxn>
                <a:cxn ang="0">
                  <a:pos x="connsiteX7179" y="connsiteY7179"/>
                </a:cxn>
                <a:cxn ang="0">
                  <a:pos x="connsiteX7180" y="connsiteY7180"/>
                </a:cxn>
                <a:cxn ang="0">
                  <a:pos x="connsiteX7181" y="connsiteY7181"/>
                </a:cxn>
                <a:cxn ang="0">
                  <a:pos x="connsiteX7182" y="connsiteY7182"/>
                </a:cxn>
                <a:cxn ang="0">
                  <a:pos x="connsiteX7183" y="connsiteY7183"/>
                </a:cxn>
                <a:cxn ang="0">
                  <a:pos x="connsiteX7184" y="connsiteY7184"/>
                </a:cxn>
                <a:cxn ang="0">
                  <a:pos x="connsiteX7185" y="connsiteY7185"/>
                </a:cxn>
                <a:cxn ang="0">
                  <a:pos x="connsiteX7186" y="connsiteY7186"/>
                </a:cxn>
                <a:cxn ang="0">
                  <a:pos x="connsiteX7187" y="connsiteY7187"/>
                </a:cxn>
                <a:cxn ang="0">
                  <a:pos x="connsiteX7188" y="connsiteY7188"/>
                </a:cxn>
                <a:cxn ang="0">
                  <a:pos x="connsiteX7189" y="connsiteY7189"/>
                </a:cxn>
                <a:cxn ang="0">
                  <a:pos x="connsiteX7190" y="connsiteY7190"/>
                </a:cxn>
                <a:cxn ang="0">
                  <a:pos x="connsiteX7191" y="connsiteY7191"/>
                </a:cxn>
                <a:cxn ang="0">
                  <a:pos x="connsiteX7192" y="connsiteY7192"/>
                </a:cxn>
                <a:cxn ang="0">
                  <a:pos x="connsiteX7193" y="connsiteY7193"/>
                </a:cxn>
                <a:cxn ang="0">
                  <a:pos x="connsiteX7194" y="connsiteY7194"/>
                </a:cxn>
                <a:cxn ang="0">
                  <a:pos x="connsiteX7195" y="connsiteY7195"/>
                </a:cxn>
                <a:cxn ang="0">
                  <a:pos x="connsiteX7196" y="connsiteY7196"/>
                </a:cxn>
                <a:cxn ang="0">
                  <a:pos x="connsiteX7197" y="connsiteY7197"/>
                </a:cxn>
                <a:cxn ang="0">
                  <a:pos x="connsiteX7198" y="connsiteY7198"/>
                </a:cxn>
                <a:cxn ang="0">
                  <a:pos x="connsiteX7199" y="connsiteY7199"/>
                </a:cxn>
                <a:cxn ang="0">
                  <a:pos x="connsiteX7200" y="connsiteY7200"/>
                </a:cxn>
                <a:cxn ang="0">
                  <a:pos x="connsiteX7201" y="connsiteY7201"/>
                </a:cxn>
                <a:cxn ang="0">
                  <a:pos x="connsiteX7202" y="connsiteY7202"/>
                </a:cxn>
                <a:cxn ang="0">
                  <a:pos x="connsiteX7203" y="connsiteY7203"/>
                </a:cxn>
                <a:cxn ang="0">
                  <a:pos x="connsiteX7204" y="connsiteY7204"/>
                </a:cxn>
                <a:cxn ang="0">
                  <a:pos x="connsiteX7205" y="connsiteY7205"/>
                </a:cxn>
                <a:cxn ang="0">
                  <a:pos x="connsiteX7206" y="connsiteY7206"/>
                </a:cxn>
                <a:cxn ang="0">
                  <a:pos x="connsiteX7207" y="connsiteY7207"/>
                </a:cxn>
                <a:cxn ang="0">
                  <a:pos x="connsiteX7208" y="connsiteY7208"/>
                </a:cxn>
                <a:cxn ang="0">
                  <a:pos x="connsiteX7209" y="connsiteY7209"/>
                </a:cxn>
                <a:cxn ang="0">
                  <a:pos x="connsiteX7210" y="connsiteY7210"/>
                </a:cxn>
                <a:cxn ang="0">
                  <a:pos x="connsiteX7211" y="connsiteY7211"/>
                </a:cxn>
                <a:cxn ang="0">
                  <a:pos x="connsiteX7212" y="connsiteY7212"/>
                </a:cxn>
                <a:cxn ang="0">
                  <a:pos x="connsiteX7213" y="connsiteY7213"/>
                </a:cxn>
                <a:cxn ang="0">
                  <a:pos x="connsiteX7214" y="connsiteY7214"/>
                </a:cxn>
                <a:cxn ang="0">
                  <a:pos x="connsiteX7215" y="connsiteY7215"/>
                </a:cxn>
                <a:cxn ang="0">
                  <a:pos x="connsiteX7216" y="connsiteY7216"/>
                </a:cxn>
                <a:cxn ang="0">
                  <a:pos x="connsiteX7217" y="connsiteY7217"/>
                </a:cxn>
                <a:cxn ang="0">
                  <a:pos x="connsiteX7218" y="connsiteY7218"/>
                </a:cxn>
                <a:cxn ang="0">
                  <a:pos x="connsiteX7219" y="connsiteY7219"/>
                </a:cxn>
                <a:cxn ang="0">
                  <a:pos x="connsiteX7220" y="connsiteY7220"/>
                </a:cxn>
                <a:cxn ang="0">
                  <a:pos x="connsiteX7221" y="connsiteY7221"/>
                </a:cxn>
                <a:cxn ang="0">
                  <a:pos x="connsiteX7222" y="connsiteY7222"/>
                </a:cxn>
                <a:cxn ang="0">
                  <a:pos x="connsiteX7223" y="connsiteY7223"/>
                </a:cxn>
                <a:cxn ang="0">
                  <a:pos x="connsiteX7224" y="connsiteY7224"/>
                </a:cxn>
                <a:cxn ang="0">
                  <a:pos x="connsiteX7225" y="connsiteY7225"/>
                </a:cxn>
                <a:cxn ang="0">
                  <a:pos x="connsiteX7226" y="connsiteY7226"/>
                </a:cxn>
                <a:cxn ang="0">
                  <a:pos x="connsiteX7227" y="connsiteY7227"/>
                </a:cxn>
                <a:cxn ang="0">
                  <a:pos x="connsiteX7228" y="connsiteY7228"/>
                </a:cxn>
                <a:cxn ang="0">
                  <a:pos x="connsiteX7229" y="connsiteY7229"/>
                </a:cxn>
                <a:cxn ang="0">
                  <a:pos x="connsiteX7230" y="connsiteY7230"/>
                </a:cxn>
                <a:cxn ang="0">
                  <a:pos x="connsiteX7231" y="connsiteY7231"/>
                </a:cxn>
                <a:cxn ang="0">
                  <a:pos x="connsiteX7232" y="connsiteY7232"/>
                </a:cxn>
                <a:cxn ang="0">
                  <a:pos x="connsiteX7233" y="connsiteY7233"/>
                </a:cxn>
                <a:cxn ang="0">
                  <a:pos x="connsiteX7234" y="connsiteY7234"/>
                </a:cxn>
                <a:cxn ang="0">
                  <a:pos x="connsiteX7235" y="connsiteY7235"/>
                </a:cxn>
                <a:cxn ang="0">
                  <a:pos x="connsiteX7236" y="connsiteY7236"/>
                </a:cxn>
                <a:cxn ang="0">
                  <a:pos x="connsiteX7237" y="connsiteY7237"/>
                </a:cxn>
                <a:cxn ang="0">
                  <a:pos x="connsiteX7238" y="connsiteY7238"/>
                </a:cxn>
                <a:cxn ang="0">
                  <a:pos x="connsiteX7239" y="connsiteY7239"/>
                </a:cxn>
                <a:cxn ang="0">
                  <a:pos x="connsiteX7240" y="connsiteY7240"/>
                </a:cxn>
                <a:cxn ang="0">
                  <a:pos x="connsiteX7241" y="connsiteY7241"/>
                </a:cxn>
                <a:cxn ang="0">
                  <a:pos x="connsiteX7242" y="connsiteY7242"/>
                </a:cxn>
                <a:cxn ang="0">
                  <a:pos x="connsiteX7243" y="connsiteY7243"/>
                </a:cxn>
                <a:cxn ang="0">
                  <a:pos x="connsiteX7244" y="connsiteY7244"/>
                </a:cxn>
                <a:cxn ang="0">
                  <a:pos x="connsiteX7245" y="connsiteY7245"/>
                </a:cxn>
                <a:cxn ang="0">
                  <a:pos x="connsiteX7246" y="connsiteY7246"/>
                </a:cxn>
                <a:cxn ang="0">
                  <a:pos x="connsiteX7247" y="connsiteY7247"/>
                </a:cxn>
                <a:cxn ang="0">
                  <a:pos x="connsiteX7248" y="connsiteY7248"/>
                </a:cxn>
                <a:cxn ang="0">
                  <a:pos x="connsiteX7249" y="connsiteY7249"/>
                </a:cxn>
                <a:cxn ang="0">
                  <a:pos x="connsiteX7250" y="connsiteY7250"/>
                </a:cxn>
                <a:cxn ang="0">
                  <a:pos x="connsiteX7251" y="connsiteY7251"/>
                </a:cxn>
                <a:cxn ang="0">
                  <a:pos x="connsiteX7252" y="connsiteY7252"/>
                </a:cxn>
                <a:cxn ang="0">
                  <a:pos x="connsiteX7253" y="connsiteY7253"/>
                </a:cxn>
                <a:cxn ang="0">
                  <a:pos x="connsiteX7254" y="connsiteY7254"/>
                </a:cxn>
                <a:cxn ang="0">
                  <a:pos x="connsiteX7255" y="connsiteY7255"/>
                </a:cxn>
                <a:cxn ang="0">
                  <a:pos x="connsiteX7256" y="connsiteY7256"/>
                </a:cxn>
                <a:cxn ang="0">
                  <a:pos x="connsiteX7257" y="connsiteY7257"/>
                </a:cxn>
                <a:cxn ang="0">
                  <a:pos x="connsiteX7258" y="connsiteY7258"/>
                </a:cxn>
                <a:cxn ang="0">
                  <a:pos x="connsiteX7259" y="connsiteY7259"/>
                </a:cxn>
                <a:cxn ang="0">
                  <a:pos x="connsiteX7260" y="connsiteY7260"/>
                </a:cxn>
                <a:cxn ang="0">
                  <a:pos x="connsiteX7261" y="connsiteY7261"/>
                </a:cxn>
                <a:cxn ang="0">
                  <a:pos x="connsiteX7262" y="connsiteY7262"/>
                </a:cxn>
                <a:cxn ang="0">
                  <a:pos x="connsiteX7263" y="connsiteY7263"/>
                </a:cxn>
                <a:cxn ang="0">
                  <a:pos x="connsiteX7264" y="connsiteY7264"/>
                </a:cxn>
                <a:cxn ang="0">
                  <a:pos x="connsiteX7265" y="connsiteY7265"/>
                </a:cxn>
                <a:cxn ang="0">
                  <a:pos x="connsiteX7266" y="connsiteY7266"/>
                </a:cxn>
                <a:cxn ang="0">
                  <a:pos x="connsiteX7267" y="connsiteY7267"/>
                </a:cxn>
                <a:cxn ang="0">
                  <a:pos x="connsiteX7268" y="connsiteY7268"/>
                </a:cxn>
                <a:cxn ang="0">
                  <a:pos x="connsiteX7269" y="connsiteY7269"/>
                </a:cxn>
                <a:cxn ang="0">
                  <a:pos x="connsiteX7270" y="connsiteY7270"/>
                </a:cxn>
                <a:cxn ang="0">
                  <a:pos x="connsiteX7271" y="connsiteY7271"/>
                </a:cxn>
                <a:cxn ang="0">
                  <a:pos x="connsiteX7272" y="connsiteY7272"/>
                </a:cxn>
                <a:cxn ang="0">
                  <a:pos x="connsiteX7273" y="connsiteY7273"/>
                </a:cxn>
                <a:cxn ang="0">
                  <a:pos x="connsiteX7274" y="connsiteY7274"/>
                </a:cxn>
                <a:cxn ang="0">
                  <a:pos x="connsiteX7275" y="connsiteY7275"/>
                </a:cxn>
                <a:cxn ang="0">
                  <a:pos x="connsiteX7276" y="connsiteY7276"/>
                </a:cxn>
                <a:cxn ang="0">
                  <a:pos x="connsiteX7277" y="connsiteY7277"/>
                </a:cxn>
                <a:cxn ang="0">
                  <a:pos x="connsiteX7278" y="connsiteY7278"/>
                </a:cxn>
                <a:cxn ang="0">
                  <a:pos x="connsiteX7279" y="connsiteY7279"/>
                </a:cxn>
                <a:cxn ang="0">
                  <a:pos x="connsiteX7280" y="connsiteY7280"/>
                </a:cxn>
                <a:cxn ang="0">
                  <a:pos x="connsiteX7281" y="connsiteY7281"/>
                </a:cxn>
                <a:cxn ang="0">
                  <a:pos x="connsiteX7282" y="connsiteY7282"/>
                </a:cxn>
                <a:cxn ang="0">
                  <a:pos x="connsiteX7283" y="connsiteY7283"/>
                </a:cxn>
                <a:cxn ang="0">
                  <a:pos x="connsiteX7284" y="connsiteY7284"/>
                </a:cxn>
                <a:cxn ang="0">
                  <a:pos x="connsiteX7285" y="connsiteY7285"/>
                </a:cxn>
                <a:cxn ang="0">
                  <a:pos x="connsiteX7286" y="connsiteY7286"/>
                </a:cxn>
                <a:cxn ang="0">
                  <a:pos x="connsiteX7287" y="connsiteY7287"/>
                </a:cxn>
                <a:cxn ang="0">
                  <a:pos x="connsiteX7288" y="connsiteY7288"/>
                </a:cxn>
                <a:cxn ang="0">
                  <a:pos x="connsiteX7289" y="connsiteY7289"/>
                </a:cxn>
                <a:cxn ang="0">
                  <a:pos x="connsiteX7290" y="connsiteY7290"/>
                </a:cxn>
                <a:cxn ang="0">
                  <a:pos x="connsiteX7291" y="connsiteY7291"/>
                </a:cxn>
                <a:cxn ang="0">
                  <a:pos x="connsiteX7292" y="connsiteY7292"/>
                </a:cxn>
                <a:cxn ang="0">
                  <a:pos x="connsiteX7293" y="connsiteY7293"/>
                </a:cxn>
                <a:cxn ang="0">
                  <a:pos x="connsiteX7294" y="connsiteY7294"/>
                </a:cxn>
                <a:cxn ang="0">
                  <a:pos x="connsiteX7295" y="connsiteY7295"/>
                </a:cxn>
                <a:cxn ang="0">
                  <a:pos x="connsiteX7296" y="connsiteY7296"/>
                </a:cxn>
                <a:cxn ang="0">
                  <a:pos x="connsiteX7297" y="connsiteY7297"/>
                </a:cxn>
                <a:cxn ang="0">
                  <a:pos x="connsiteX7298" y="connsiteY7298"/>
                </a:cxn>
                <a:cxn ang="0">
                  <a:pos x="connsiteX7299" y="connsiteY7299"/>
                </a:cxn>
                <a:cxn ang="0">
                  <a:pos x="connsiteX7300" y="connsiteY7300"/>
                </a:cxn>
                <a:cxn ang="0">
                  <a:pos x="connsiteX7301" y="connsiteY7301"/>
                </a:cxn>
                <a:cxn ang="0">
                  <a:pos x="connsiteX7302" y="connsiteY7302"/>
                </a:cxn>
                <a:cxn ang="0">
                  <a:pos x="connsiteX7303" y="connsiteY7303"/>
                </a:cxn>
                <a:cxn ang="0">
                  <a:pos x="connsiteX7304" y="connsiteY7304"/>
                </a:cxn>
                <a:cxn ang="0">
                  <a:pos x="connsiteX7305" y="connsiteY7305"/>
                </a:cxn>
                <a:cxn ang="0">
                  <a:pos x="connsiteX7306" y="connsiteY7306"/>
                </a:cxn>
                <a:cxn ang="0">
                  <a:pos x="connsiteX7307" y="connsiteY7307"/>
                </a:cxn>
                <a:cxn ang="0">
                  <a:pos x="connsiteX7308" y="connsiteY7308"/>
                </a:cxn>
                <a:cxn ang="0">
                  <a:pos x="connsiteX7309" y="connsiteY7309"/>
                </a:cxn>
                <a:cxn ang="0">
                  <a:pos x="connsiteX7310" y="connsiteY7310"/>
                </a:cxn>
                <a:cxn ang="0">
                  <a:pos x="connsiteX7311" y="connsiteY7311"/>
                </a:cxn>
                <a:cxn ang="0">
                  <a:pos x="connsiteX7312" y="connsiteY7312"/>
                </a:cxn>
                <a:cxn ang="0">
                  <a:pos x="connsiteX7313" y="connsiteY7313"/>
                </a:cxn>
                <a:cxn ang="0">
                  <a:pos x="connsiteX7314" y="connsiteY7314"/>
                </a:cxn>
                <a:cxn ang="0">
                  <a:pos x="connsiteX7315" y="connsiteY7315"/>
                </a:cxn>
                <a:cxn ang="0">
                  <a:pos x="connsiteX7316" y="connsiteY7316"/>
                </a:cxn>
                <a:cxn ang="0">
                  <a:pos x="connsiteX7317" y="connsiteY7317"/>
                </a:cxn>
                <a:cxn ang="0">
                  <a:pos x="connsiteX7318" y="connsiteY7318"/>
                </a:cxn>
                <a:cxn ang="0">
                  <a:pos x="connsiteX7319" y="connsiteY7319"/>
                </a:cxn>
                <a:cxn ang="0">
                  <a:pos x="connsiteX7320" y="connsiteY7320"/>
                </a:cxn>
                <a:cxn ang="0">
                  <a:pos x="connsiteX7321" y="connsiteY7321"/>
                </a:cxn>
                <a:cxn ang="0">
                  <a:pos x="connsiteX7322" y="connsiteY7322"/>
                </a:cxn>
                <a:cxn ang="0">
                  <a:pos x="connsiteX7323" y="connsiteY7323"/>
                </a:cxn>
                <a:cxn ang="0">
                  <a:pos x="connsiteX7324" y="connsiteY7324"/>
                </a:cxn>
                <a:cxn ang="0">
                  <a:pos x="connsiteX7325" y="connsiteY7325"/>
                </a:cxn>
                <a:cxn ang="0">
                  <a:pos x="connsiteX7326" y="connsiteY7326"/>
                </a:cxn>
                <a:cxn ang="0">
                  <a:pos x="connsiteX7327" y="connsiteY7327"/>
                </a:cxn>
                <a:cxn ang="0">
                  <a:pos x="connsiteX7328" y="connsiteY7328"/>
                </a:cxn>
                <a:cxn ang="0">
                  <a:pos x="connsiteX7329" y="connsiteY7329"/>
                </a:cxn>
                <a:cxn ang="0">
                  <a:pos x="connsiteX7330" y="connsiteY7330"/>
                </a:cxn>
                <a:cxn ang="0">
                  <a:pos x="connsiteX7331" y="connsiteY7331"/>
                </a:cxn>
                <a:cxn ang="0">
                  <a:pos x="connsiteX7332" y="connsiteY7332"/>
                </a:cxn>
                <a:cxn ang="0">
                  <a:pos x="connsiteX7333" y="connsiteY7333"/>
                </a:cxn>
                <a:cxn ang="0">
                  <a:pos x="connsiteX7334" y="connsiteY7334"/>
                </a:cxn>
                <a:cxn ang="0">
                  <a:pos x="connsiteX7335" y="connsiteY7335"/>
                </a:cxn>
                <a:cxn ang="0">
                  <a:pos x="connsiteX7336" y="connsiteY7336"/>
                </a:cxn>
                <a:cxn ang="0">
                  <a:pos x="connsiteX7337" y="connsiteY7337"/>
                </a:cxn>
                <a:cxn ang="0">
                  <a:pos x="connsiteX7338" y="connsiteY7338"/>
                </a:cxn>
                <a:cxn ang="0">
                  <a:pos x="connsiteX7339" y="connsiteY7339"/>
                </a:cxn>
                <a:cxn ang="0">
                  <a:pos x="connsiteX7340" y="connsiteY7340"/>
                </a:cxn>
                <a:cxn ang="0">
                  <a:pos x="connsiteX7341" y="connsiteY7341"/>
                </a:cxn>
                <a:cxn ang="0">
                  <a:pos x="connsiteX7342" y="connsiteY7342"/>
                </a:cxn>
                <a:cxn ang="0">
                  <a:pos x="connsiteX7343" y="connsiteY7343"/>
                </a:cxn>
                <a:cxn ang="0">
                  <a:pos x="connsiteX7344" y="connsiteY7344"/>
                </a:cxn>
                <a:cxn ang="0">
                  <a:pos x="connsiteX7345" y="connsiteY7345"/>
                </a:cxn>
                <a:cxn ang="0">
                  <a:pos x="connsiteX7346" y="connsiteY7346"/>
                </a:cxn>
                <a:cxn ang="0">
                  <a:pos x="connsiteX7347" y="connsiteY7347"/>
                </a:cxn>
                <a:cxn ang="0">
                  <a:pos x="connsiteX7348" y="connsiteY7348"/>
                </a:cxn>
                <a:cxn ang="0">
                  <a:pos x="connsiteX7349" y="connsiteY7349"/>
                </a:cxn>
                <a:cxn ang="0">
                  <a:pos x="connsiteX7350" y="connsiteY7350"/>
                </a:cxn>
                <a:cxn ang="0">
                  <a:pos x="connsiteX7351" y="connsiteY7351"/>
                </a:cxn>
                <a:cxn ang="0">
                  <a:pos x="connsiteX7352" y="connsiteY7352"/>
                </a:cxn>
                <a:cxn ang="0">
                  <a:pos x="connsiteX7353" y="connsiteY7353"/>
                </a:cxn>
                <a:cxn ang="0">
                  <a:pos x="connsiteX7354" y="connsiteY7354"/>
                </a:cxn>
                <a:cxn ang="0">
                  <a:pos x="connsiteX7355" y="connsiteY7355"/>
                </a:cxn>
                <a:cxn ang="0">
                  <a:pos x="connsiteX7356" y="connsiteY7356"/>
                </a:cxn>
                <a:cxn ang="0">
                  <a:pos x="connsiteX7357" y="connsiteY7357"/>
                </a:cxn>
                <a:cxn ang="0">
                  <a:pos x="connsiteX7358" y="connsiteY7358"/>
                </a:cxn>
                <a:cxn ang="0">
                  <a:pos x="connsiteX7359" y="connsiteY7359"/>
                </a:cxn>
                <a:cxn ang="0">
                  <a:pos x="connsiteX7360" y="connsiteY7360"/>
                </a:cxn>
                <a:cxn ang="0">
                  <a:pos x="connsiteX7361" y="connsiteY7361"/>
                </a:cxn>
                <a:cxn ang="0">
                  <a:pos x="connsiteX7362" y="connsiteY7362"/>
                </a:cxn>
                <a:cxn ang="0">
                  <a:pos x="connsiteX7363" y="connsiteY7363"/>
                </a:cxn>
                <a:cxn ang="0">
                  <a:pos x="connsiteX7364" y="connsiteY7364"/>
                </a:cxn>
                <a:cxn ang="0">
                  <a:pos x="connsiteX7365" y="connsiteY7365"/>
                </a:cxn>
                <a:cxn ang="0">
                  <a:pos x="connsiteX7366" y="connsiteY7366"/>
                </a:cxn>
                <a:cxn ang="0">
                  <a:pos x="connsiteX7367" y="connsiteY7367"/>
                </a:cxn>
                <a:cxn ang="0">
                  <a:pos x="connsiteX7368" y="connsiteY7368"/>
                </a:cxn>
                <a:cxn ang="0">
                  <a:pos x="connsiteX7369" y="connsiteY7369"/>
                </a:cxn>
                <a:cxn ang="0">
                  <a:pos x="connsiteX7370" y="connsiteY7370"/>
                </a:cxn>
                <a:cxn ang="0">
                  <a:pos x="connsiteX7371" y="connsiteY7371"/>
                </a:cxn>
                <a:cxn ang="0">
                  <a:pos x="connsiteX7372" y="connsiteY7372"/>
                </a:cxn>
                <a:cxn ang="0">
                  <a:pos x="connsiteX7373" y="connsiteY7373"/>
                </a:cxn>
                <a:cxn ang="0">
                  <a:pos x="connsiteX7374" y="connsiteY7374"/>
                </a:cxn>
                <a:cxn ang="0">
                  <a:pos x="connsiteX7375" y="connsiteY7375"/>
                </a:cxn>
                <a:cxn ang="0">
                  <a:pos x="connsiteX7376" y="connsiteY7376"/>
                </a:cxn>
                <a:cxn ang="0">
                  <a:pos x="connsiteX7377" y="connsiteY7377"/>
                </a:cxn>
                <a:cxn ang="0">
                  <a:pos x="connsiteX7378" y="connsiteY7378"/>
                </a:cxn>
                <a:cxn ang="0">
                  <a:pos x="connsiteX7379" y="connsiteY7379"/>
                </a:cxn>
                <a:cxn ang="0">
                  <a:pos x="connsiteX7380" y="connsiteY7380"/>
                </a:cxn>
                <a:cxn ang="0">
                  <a:pos x="connsiteX7381" y="connsiteY7381"/>
                </a:cxn>
                <a:cxn ang="0">
                  <a:pos x="connsiteX7382" y="connsiteY7382"/>
                </a:cxn>
                <a:cxn ang="0">
                  <a:pos x="connsiteX7383" y="connsiteY7383"/>
                </a:cxn>
                <a:cxn ang="0">
                  <a:pos x="connsiteX7384" y="connsiteY7384"/>
                </a:cxn>
                <a:cxn ang="0">
                  <a:pos x="connsiteX7385" y="connsiteY7385"/>
                </a:cxn>
                <a:cxn ang="0">
                  <a:pos x="connsiteX7386" y="connsiteY7386"/>
                </a:cxn>
                <a:cxn ang="0">
                  <a:pos x="connsiteX7387" y="connsiteY7387"/>
                </a:cxn>
                <a:cxn ang="0">
                  <a:pos x="connsiteX7388" y="connsiteY7388"/>
                </a:cxn>
                <a:cxn ang="0">
                  <a:pos x="connsiteX7389" y="connsiteY7389"/>
                </a:cxn>
                <a:cxn ang="0">
                  <a:pos x="connsiteX7390" y="connsiteY7390"/>
                </a:cxn>
                <a:cxn ang="0">
                  <a:pos x="connsiteX7391" y="connsiteY7391"/>
                </a:cxn>
                <a:cxn ang="0">
                  <a:pos x="connsiteX7392" y="connsiteY7392"/>
                </a:cxn>
                <a:cxn ang="0">
                  <a:pos x="connsiteX7393" y="connsiteY7393"/>
                </a:cxn>
                <a:cxn ang="0">
                  <a:pos x="connsiteX7394" y="connsiteY7394"/>
                </a:cxn>
                <a:cxn ang="0">
                  <a:pos x="connsiteX7395" y="connsiteY7395"/>
                </a:cxn>
                <a:cxn ang="0">
                  <a:pos x="connsiteX7396" y="connsiteY7396"/>
                </a:cxn>
                <a:cxn ang="0">
                  <a:pos x="connsiteX7397" y="connsiteY7397"/>
                </a:cxn>
                <a:cxn ang="0">
                  <a:pos x="connsiteX7398" y="connsiteY7398"/>
                </a:cxn>
                <a:cxn ang="0">
                  <a:pos x="connsiteX7399" y="connsiteY7399"/>
                </a:cxn>
                <a:cxn ang="0">
                  <a:pos x="connsiteX7400" y="connsiteY7400"/>
                </a:cxn>
                <a:cxn ang="0">
                  <a:pos x="connsiteX7401" y="connsiteY7401"/>
                </a:cxn>
                <a:cxn ang="0">
                  <a:pos x="connsiteX7402" y="connsiteY7402"/>
                </a:cxn>
                <a:cxn ang="0">
                  <a:pos x="connsiteX7403" y="connsiteY7403"/>
                </a:cxn>
                <a:cxn ang="0">
                  <a:pos x="connsiteX7404" y="connsiteY7404"/>
                </a:cxn>
                <a:cxn ang="0">
                  <a:pos x="connsiteX7405" y="connsiteY7405"/>
                </a:cxn>
                <a:cxn ang="0">
                  <a:pos x="connsiteX7406" y="connsiteY7406"/>
                </a:cxn>
                <a:cxn ang="0">
                  <a:pos x="connsiteX7407" y="connsiteY7407"/>
                </a:cxn>
                <a:cxn ang="0">
                  <a:pos x="connsiteX7408" y="connsiteY7408"/>
                </a:cxn>
                <a:cxn ang="0">
                  <a:pos x="connsiteX7409" y="connsiteY7409"/>
                </a:cxn>
                <a:cxn ang="0">
                  <a:pos x="connsiteX7410" y="connsiteY7410"/>
                </a:cxn>
                <a:cxn ang="0">
                  <a:pos x="connsiteX7411" y="connsiteY7411"/>
                </a:cxn>
                <a:cxn ang="0">
                  <a:pos x="connsiteX7412" y="connsiteY7412"/>
                </a:cxn>
                <a:cxn ang="0">
                  <a:pos x="connsiteX7413" y="connsiteY7413"/>
                </a:cxn>
                <a:cxn ang="0">
                  <a:pos x="connsiteX7414" y="connsiteY7414"/>
                </a:cxn>
                <a:cxn ang="0">
                  <a:pos x="connsiteX7415" y="connsiteY7415"/>
                </a:cxn>
                <a:cxn ang="0">
                  <a:pos x="connsiteX7416" y="connsiteY7416"/>
                </a:cxn>
                <a:cxn ang="0">
                  <a:pos x="connsiteX7417" y="connsiteY7417"/>
                </a:cxn>
                <a:cxn ang="0">
                  <a:pos x="connsiteX7418" y="connsiteY7418"/>
                </a:cxn>
                <a:cxn ang="0">
                  <a:pos x="connsiteX7419" y="connsiteY7419"/>
                </a:cxn>
                <a:cxn ang="0">
                  <a:pos x="connsiteX7420" y="connsiteY7420"/>
                </a:cxn>
                <a:cxn ang="0">
                  <a:pos x="connsiteX7421" y="connsiteY7421"/>
                </a:cxn>
                <a:cxn ang="0">
                  <a:pos x="connsiteX7422" y="connsiteY7422"/>
                </a:cxn>
                <a:cxn ang="0">
                  <a:pos x="connsiteX7423" y="connsiteY7423"/>
                </a:cxn>
                <a:cxn ang="0">
                  <a:pos x="connsiteX7424" y="connsiteY7424"/>
                </a:cxn>
                <a:cxn ang="0">
                  <a:pos x="connsiteX7425" y="connsiteY7425"/>
                </a:cxn>
                <a:cxn ang="0">
                  <a:pos x="connsiteX7426" y="connsiteY7426"/>
                </a:cxn>
                <a:cxn ang="0">
                  <a:pos x="connsiteX7427" y="connsiteY7427"/>
                </a:cxn>
                <a:cxn ang="0">
                  <a:pos x="connsiteX7428" y="connsiteY7428"/>
                </a:cxn>
                <a:cxn ang="0">
                  <a:pos x="connsiteX7429" y="connsiteY7429"/>
                </a:cxn>
                <a:cxn ang="0">
                  <a:pos x="connsiteX7430" y="connsiteY7430"/>
                </a:cxn>
                <a:cxn ang="0">
                  <a:pos x="connsiteX7431" y="connsiteY7431"/>
                </a:cxn>
                <a:cxn ang="0">
                  <a:pos x="connsiteX7432" y="connsiteY7432"/>
                </a:cxn>
                <a:cxn ang="0">
                  <a:pos x="connsiteX7433" y="connsiteY7433"/>
                </a:cxn>
                <a:cxn ang="0">
                  <a:pos x="connsiteX7434" y="connsiteY7434"/>
                </a:cxn>
                <a:cxn ang="0">
                  <a:pos x="connsiteX7435" y="connsiteY7435"/>
                </a:cxn>
                <a:cxn ang="0">
                  <a:pos x="connsiteX7436" y="connsiteY7436"/>
                </a:cxn>
                <a:cxn ang="0">
                  <a:pos x="connsiteX7437" y="connsiteY7437"/>
                </a:cxn>
                <a:cxn ang="0">
                  <a:pos x="connsiteX7438" y="connsiteY7438"/>
                </a:cxn>
                <a:cxn ang="0">
                  <a:pos x="connsiteX7439" y="connsiteY7439"/>
                </a:cxn>
                <a:cxn ang="0">
                  <a:pos x="connsiteX7440" y="connsiteY7440"/>
                </a:cxn>
                <a:cxn ang="0">
                  <a:pos x="connsiteX7441" y="connsiteY7441"/>
                </a:cxn>
                <a:cxn ang="0">
                  <a:pos x="connsiteX7442" y="connsiteY7442"/>
                </a:cxn>
                <a:cxn ang="0">
                  <a:pos x="connsiteX7443" y="connsiteY7443"/>
                </a:cxn>
                <a:cxn ang="0">
                  <a:pos x="connsiteX7444" y="connsiteY7444"/>
                </a:cxn>
                <a:cxn ang="0">
                  <a:pos x="connsiteX7445" y="connsiteY7445"/>
                </a:cxn>
                <a:cxn ang="0">
                  <a:pos x="connsiteX7446" y="connsiteY7446"/>
                </a:cxn>
                <a:cxn ang="0">
                  <a:pos x="connsiteX7447" y="connsiteY7447"/>
                </a:cxn>
                <a:cxn ang="0">
                  <a:pos x="connsiteX7448" y="connsiteY7448"/>
                </a:cxn>
                <a:cxn ang="0">
                  <a:pos x="connsiteX7449" y="connsiteY7449"/>
                </a:cxn>
                <a:cxn ang="0">
                  <a:pos x="connsiteX7450" y="connsiteY7450"/>
                </a:cxn>
                <a:cxn ang="0">
                  <a:pos x="connsiteX7451" y="connsiteY7451"/>
                </a:cxn>
                <a:cxn ang="0">
                  <a:pos x="connsiteX7452" y="connsiteY7452"/>
                </a:cxn>
                <a:cxn ang="0">
                  <a:pos x="connsiteX7453" y="connsiteY7453"/>
                </a:cxn>
                <a:cxn ang="0">
                  <a:pos x="connsiteX7454" y="connsiteY7454"/>
                </a:cxn>
                <a:cxn ang="0">
                  <a:pos x="connsiteX7455" y="connsiteY7455"/>
                </a:cxn>
                <a:cxn ang="0">
                  <a:pos x="connsiteX7456" y="connsiteY7456"/>
                </a:cxn>
                <a:cxn ang="0">
                  <a:pos x="connsiteX7457" y="connsiteY7457"/>
                </a:cxn>
                <a:cxn ang="0">
                  <a:pos x="connsiteX7458" y="connsiteY7458"/>
                </a:cxn>
                <a:cxn ang="0">
                  <a:pos x="connsiteX7459" y="connsiteY7459"/>
                </a:cxn>
                <a:cxn ang="0">
                  <a:pos x="connsiteX7460" y="connsiteY7460"/>
                </a:cxn>
                <a:cxn ang="0">
                  <a:pos x="connsiteX7461" y="connsiteY7461"/>
                </a:cxn>
                <a:cxn ang="0">
                  <a:pos x="connsiteX7462" y="connsiteY7462"/>
                </a:cxn>
                <a:cxn ang="0">
                  <a:pos x="connsiteX7463" y="connsiteY7463"/>
                </a:cxn>
                <a:cxn ang="0">
                  <a:pos x="connsiteX7464" y="connsiteY7464"/>
                </a:cxn>
                <a:cxn ang="0">
                  <a:pos x="connsiteX7465" y="connsiteY7465"/>
                </a:cxn>
                <a:cxn ang="0">
                  <a:pos x="connsiteX7466" y="connsiteY7466"/>
                </a:cxn>
                <a:cxn ang="0">
                  <a:pos x="connsiteX7467" y="connsiteY7467"/>
                </a:cxn>
                <a:cxn ang="0">
                  <a:pos x="connsiteX7468" y="connsiteY7468"/>
                </a:cxn>
                <a:cxn ang="0">
                  <a:pos x="connsiteX7469" y="connsiteY7469"/>
                </a:cxn>
                <a:cxn ang="0">
                  <a:pos x="connsiteX7470" y="connsiteY7470"/>
                </a:cxn>
                <a:cxn ang="0">
                  <a:pos x="connsiteX7471" y="connsiteY7471"/>
                </a:cxn>
                <a:cxn ang="0">
                  <a:pos x="connsiteX7472" y="connsiteY7472"/>
                </a:cxn>
                <a:cxn ang="0">
                  <a:pos x="connsiteX7473" y="connsiteY7473"/>
                </a:cxn>
                <a:cxn ang="0">
                  <a:pos x="connsiteX7474" y="connsiteY7474"/>
                </a:cxn>
                <a:cxn ang="0">
                  <a:pos x="connsiteX7475" y="connsiteY7475"/>
                </a:cxn>
                <a:cxn ang="0">
                  <a:pos x="connsiteX7476" y="connsiteY7476"/>
                </a:cxn>
                <a:cxn ang="0">
                  <a:pos x="connsiteX7477" y="connsiteY7477"/>
                </a:cxn>
                <a:cxn ang="0">
                  <a:pos x="connsiteX7478" y="connsiteY7478"/>
                </a:cxn>
                <a:cxn ang="0">
                  <a:pos x="connsiteX7479" y="connsiteY7479"/>
                </a:cxn>
                <a:cxn ang="0">
                  <a:pos x="connsiteX7480" y="connsiteY7480"/>
                </a:cxn>
                <a:cxn ang="0">
                  <a:pos x="connsiteX7481" y="connsiteY7481"/>
                </a:cxn>
                <a:cxn ang="0">
                  <a:pos x="connsiteX7482" y="connsiteY7482"/>
                </a:cxn>
                <a:cxn ang="0">
                  <a:pos x="connsiteX7483" y="connsiteY7483"/>
                </a:cxn>
                <a:cxn ang="0">
                  <a:pos x="connsiteX7484" y="connsiteY7484"/>
                </a:cxn>
                <a:cxn ang="0">
                  <a:pos x="connsiteX7485" y="connsiteY7485"/>
                </a:cxn>
                <a:cxn ang="0">
                  <a:pos x="connsiteX7486" y="connsiteY7486"/>
                </a:cxn>
                <a:cxn ang="0">
                  <a:pos x="connsiteX7487" y="connsiteY7487"/>
                </a:cxn>
                <a:cxn ang="0">
                  <a:pos x="connsiteX7488" y="connsiteY7488"/>
                </a:cxn>
                <a:cxn ang="0">
                  <a:pos x="connsiteX7489" y="connsiteY7489"/>
                </a:cxn>
                <a:cxn ang="0">
                  <a:pos x="connsiteX7490" y="connsiteY7490"/>
                </a:cxn>
                <a:cxn ang="0">
                  <a:pos x="connsiteX7491" y="connsiteY7491"/>
                </a:cxn>
                <a:cxn ang="0">
                  <a:pos x="connsiteX7492" y="connsiteY7492"/>
                </a:cxn>
                <a:cxn ang="0">
                  <a:pos x="connsiteX7493" y="connsiteY7493"/>
                </a:cxn>
                <a:cxn ang="0">
                  <a:pos x="connsiteX7494" y="connsiteY7494"/>
                </a:cxn>
                <a:cxn ang="0">
                  <a:pos x="connsiteX7495" y="connsiteY7495"/>
                </a:cxn>
                <a:cxn ang="0">
                  <a:pos x="connsiteX7496" y="connsiteY7496"/>
                </a:cxn>
                <a:cxn ang="0">
                  <a:pos x="connsiteX7497" y="connsiteY7497"/>
                </a:cxn>
                <a:cxn ang="0">
                  <a:pos x="connsiteX7498" y="connsiteY7498"/>
                </a:cxn>
                <a:cxn ang="0">
                  <a:pos x="connsiteX7499" y="connsiteY7499"/>
                </a:cxn>
                <a:cxn ang="0">
                  <a:pos x="connsiteX7500" y="connsiteY7500"/>
                </a:cxn>
                <a:cxn ang="0">
                  <a:pos x="connsiteX7501" y="connsiteY7501"/>
                </a:cxn>
                <a:cxn ang="0">
                  <a:pos x="connsiteX7502" y="connsiteY7502"/>
                </a:cxn>
                <a:cxn ang="0">
                  <a:pos x="connsiteX7503" y="connsiteY7503"/>
                </a:cxn>
                <a:cxn ang="0">
                  <a:pos x="connsiteX7504" y="connsiteY7504"/>
                </a:cxn>
                <a:cxn ang="0">
                  <a:pos x="connsiteX7505" y="connsiteY7505"/>
                </a:cxn>
                <a:cxn ang="0">
                  <a:pos x="connsiteX7506" y="connsiteY7506"/>
                </a:cxn>
                <a:cxn ang="0">
                  <a:pos x="connsiteX7507" y="connsiteY7507"/>
                </a:cxn>
                <a:cxn ang="0">
                  <a:pos x="connsiteX7508" y="connsiteY7508"/>
                </a:cxn>
                <a:cxn ang="0">
                  <a:pos x="connsiteX7509" y="connsiteY7509"/>
                </a:cxn>
                <a:cxn ang="0">
                  <a:pos x="connsiteX7510" y="connsiteY7510"/>
                </a:cxn>
                <a:cxn ang="0">
                  <a:pos x="connsiteX7511" y="connsiteY7511"/>
                </a:cxn>
                <a:cxn ang="0">
                  <a:pos x="connsiteX7512" y="connsiteY7512"/>
                </a:cxn>
                <a:cxn ang="0">
                  <a:pos x="connsiteX7513" y="connsiteY7513"/>
                </a:cxn>
                <a:cxn ang="0">
                  <a:pos x="connsiteX7514" y="connsiteY7514"/>
                </a:cxn>
                <a:cxn ang="0">
                  <a:pos x="connsiteX7515" y="connsiteY7515"/>
                </a:cxn>
                <a:cxn ang="0">
                  <a:pos x="connsiteX7516" y="connsiteY7516"/>
                </a:cxn>
                <a:cxn ang="0">
                  <a:pos x="connsiteX7517" y="connsiteY7517"/>
                </a:cxn>
                <a:cxn ang="0">
                  <a:pos x="connsiteX7518" y="connsiteY7518"/>
                </a:cxn>
                <a:cxn ang="0">
                  <a:pos x="connsiteX7519" y="connsiteY7519"/>
                </a:cxn>
                <a:cxn ang="0">
                  <a:pos x="connsiteX7520" y="connsiteY7520"/>
                </a:cxn>
                <a:cxn ang="0">
                  <a:pos x="connsiteX7521" y="connsiteY7521"/>
                </a:cxn>
                <a:cxn ang="0">
                  <a:pos x="connsiteX7522" y="connsiteY7522"/>
                </a:cxn>
                <a:cxn ang="0">
                  <a:pos x="connsiteX7523" y="connsiteY7523"/>
                </a:cxn>
                <a:cxn ang="0">
                  <a:pos x="connsiteX7524" y="connsiteY7524"/>
                </a:cxn>
                <a:cxn ang="0">
                  <a:pos x="connsiteX7525" y="connsiteY7525"/>
                </a:cxn>
                <a:cxn ang="0">
                  <a:pos x="connsiteX7526" y="connsiteY7526"/>
                </a:cxn>
                <a:cxn ang="0">
                  <a:pos x="connsiteX7527" y="connsiteY7527"/>
                </a:cxn>
                <a:cxn ang="0">
                  <a:pos x="connsiteX7528" y="connsiteY7528"/>
                </a:cxn>
                <a:cxn ang="0">
                  <a:pos x="connsiteX7529" y="connsiteY7529"/>
                </a:cxn>
                <a:cxn ang="0">
                  <a:pos x="connsiteX7530" y="connsiteY7530"/>
                </a:cxn>
                <a:cxn ang="0">
                  <a:pos x="connsiteX7531" y="connsiteY7531"/>
                </a:cxn>
                <a:cxn ang="0">
                  <a:pos x="connsiteX7532" y="connsiteY7532"/>
                </a:cxn>
                <a:cxn ang="0">
                  <a:pos x="connsiteX7533" y="connsiteY7533"/>
                </a:cxn>
                <a:cxn ang="0">
                  <a:pos x="connsiteX7534" y="connsiteY7534"/>
                </a:cxn>
                <a:cxn ang="0">
                  <a:pos x="connsiteX7535" y="connsiteY7535"/>
                </a:cxn>
                <a:cxn ang="0">
                  <a:pos x="connsiteX7536" y="connsiteY7536"/>
                </a:cxn>
                <a:cxn ang="0">
                  <a:pos x="connsiteX7537" y="connsiteY7537"/>
                </a:cxn>
                <a:cxn ang="0">
                  <a:pos x="connsiteX7538" y="connsiteY7538"/>
                </a:cxn>
                <a:cxn ang="0">
                  <a:pos x="connsiteX7539" y="connsiteY7539"/>
                </a:cxn>
                <a:cxn ang="0">
                  <a:pos x="connsiteX7540" y="connsiteY7540"/>
                </a:cxn>
                <a:cxn ang="0">
                  <a:pos x="connsiteX7541" y="connsiteY7541"/>
                </a:cxn>
                <a:cxn ang="0">
                  <a:pos x="connsiteX7542" y="connsiteY7542"/>
                </a:cxn>
                <a:cxn ang="0">
                  <a:pos x="connsiteX7543" y="connsiteY7543"/>
                </a:cxn>
                <a:cxn ang="0">
                  <a:pos x="connsiteX7544" y="connsiteY7544"/>
                </a:cxn>
                <a:cxn ang="0">
                  <a:pos x="connsiteX7545" y="connsiteY7545"/>
                </a:cxn>
                <a:cxn ang="0">
                  <a:pos x="connsiteX7546" y="connsiteY7546"/>
                </a:cxn>
                <a:cxn ang="0">
                  <a:pos x="connsiteX7547" y="connsiteY7547"/>
                </a:cxn>
                <a:cxn ang="0">
                  <a:pos x="connsiteX7548" y="connsiteY7548"/>
                </a:cxn>
                <a:cxn ang="0">
                  <a:pos x="connsiteX7549" y="connsiteY7549"/>
                </a:cxn>
                <a:cxn ang="0">
                  <a:pos x="connsiteX7550" y="connsiteY7550"/>
                </a:cxn>
              </a:cxnLst>
              <a:rect l="l" t="t" r="r" b="b"/>
              <a:pathLst>
                <a:path w="10035679" h="5893281">
                  <a:moveTo>
                    <a:pt x="2849140" y="5761662"/>
                  </a:moveTo>
                  <a:lnTo>
                    <a:pt x="2877517" y="5777964"/>
                  </a:lnTo>
                  <a:lnTo>
                    <a:pt x="2905894" y="5805133"/>
                  </a:lnTo>
                  <a:lnTo>
                    <a:pt x="2934272" y="5829284"/>
                  </a:lnTo>
                  <a:lnTo>
                    <a:pt x="2966876" y="5848002"/>
                  </a:lnTo>
                  <a:lnTo>
                    <a:pt x="2966876" y="5864303"/>
                  </a:lnTo>
                  <a:lnTo>
                    <a:pt x="2948158" y="5864303"/>
                  </a:lnTo>
                  <a:lnTo>
                    <a:pt x="2930046" y="5868529"/>
                  </a:lnTo>
                  <a:lnTo>
                    <a:pt x="2901668" y="5868529"/>
                  </a:lnTo>
                  <a:lnTo>
                    <a:pt x="2877517" y="5862491"/>
                  </a:lnTo>
                  <a:lnTo>
                    <a:pt x="2863631" y="5858264"/>
                  </a:lnTo>
                  <a:lnTo>
                    <a:pt x="2856989" y="5829284"/>
                  </a:lnTo>
                  <a:lnTo>
                    <a:pt x="2849140" y="5792455"/>
                  </a:lnTo>
                  <a:close/>
                  <a:moveTo>
                    <a:pt x="3076153" y="5700079"/>
                  </a:moveTo>
                  <a:lnTo>
                    <a:pt x="3104531" y="5706116"/>
                  </a:lnTo>
                  <a:lnTo>
                    <a:pt x="3137135" y="5718192"/>
                  </a:lnTo>
                  <a:lnTo>
                    <a:pt x="3161285" y="5728457"/>
                  </a:lnTo>
                  <a:lnTo>
                    <a:pt x="3152833" y="5728457"/>
                  </a:lnTo>
                  <a:lnTo>
                    <a:pt x="3128682" y="5742948"/>
                  </a:lnTo>
                  <a:lnTo>
                    <a:pt x="3104531" y="5753212"/>
                  </a:lnTo>
                  <a:lnTo>
                    <a:pt x="3076153" y="5761666"/>
                  </a:lnTo>
                  <a:lnTo>
                    <a:pt x="3076153" y="5747175"/>
                  </a:lnTo>
                  <a:lnTo>
                    <a:pt x="3080382" y="5742948"/>
                  </a:lnTo>
                  <a:lnTo>
                    <a:pt x="3086419" y="5739325"/>
                  </a:lnTo>
                  <a:lnTo>
                    <a:pt x="3090042" y="5735099"/>
                  </a:lnTo>
                  <a:lnTo>
                    <a:pt x="3090042" y="5732683"/>
                  </a:lnTo>
                  <a:lnTo>
                    <a:pt x="3094268" y="5728457"/>
                  </a:lnTo>
                  <a:lnTo>
                    <a:pt x="3096078" y="5720608"/>
                  </a:lnTo>
                  <a:lnTo>
                    <a:pt x="3090042" y="5720608"/>
                  </a:lnTo>
                  <a:lnTo>
                    <a:pt x="3071928" y="5739325"/>
                  </a:lnTo>
                  <a:lnTo>
                    <a:pt x="3055626" y="5749590"/>
                  </a:lnTo>
                  <a:lnTo>
                    <a:pt x="3037513" y="5753212"/>
                  </a:lnTo>
                  <a:lnTo>
                    <a:pt x="3013362" y="5761666"/>
                  </a:lnTo>
                  <a:lnTo>
                    <a:pt x="3013362" y="5728457"/>
                  </a:lnTo>
                  <a:lnTo>
                    <a:pt x="3033287" y="5720608"/>
                  </a:lnTo>
                  <a:lnTo>
                    <a:pt x="3055626" y="5710344"/>
                  </a:lnTo>
                  <a:close/>
                  <a:moveTo>
                    <a:pt x="3019400" y="5294352"/>
                  </a:moveTo>
                  <a:lnTo>
                    <a:pt x="3027250" y="5300389"/>
                  </a:lnTo>
                  <a:lnTo>
                    <a:pt x="3033287" y="5304616"/>
                  </a:lnTo>
                  <a:lnTo>
                    <a:pt x="3037516" y="5308844"/>
                  </a:lnTo>
                  <a:lnTo>
                    <a:pt x="3041742" y="5314881"/>
                  </a:lnTo>
                  <a:lnTo>
                    <a:pt x="3041742" y="5323333"/>
                  </a:lnTo>
                  <a:lnTo>
                    <a:pt x="3043552" y="5333599"/>
                  </a:lnTo>
                  <a:lnTo>
                    <a:pt x="3027250" y="5333599"/>
                  </a:lnTo>
                  <a:lnTo>
                    <a:pt x="3023627" y="5325146"/>
                  </a:lnTo>
                  <a:lnTo>
                    <a:pt x="3019400" y="5319107"/>
                  </a:lnTo>
                  <a:lnTo>
                    <a:pt x="3019400" y="5314881"/>
                  </a:lnTo>
                  <a:lnTo>
                    <a:pt x="3015173" y="5310655"/>
                  </a:lnTo>
                  <a:lnTo>
                    <a:pt x="3019400" y="5304616"/>
                  </a:lnTo>
                  <a:close/>
                  <a:moveTo>
                    <a:pt x="8924762" y="5247259"/>
                  </a:moveTo>
                  <a:lnTo>
                    <a:pt x="8935026" y="5276241"/>
                  </a:lnTo>
                  <a:lnTo>
                    <a:pt x="8939253" y="5308844"/>
                  </a:lnTo>
                  <a:lnTo>
                    <a:pt x="8930800" y="5339634"/>
                  </a:lnTo>
                  <a:lnTo>
                    <a:pt x="8915102" y="5358351"/>
                  </a:lnTo>
                  <a:lnTo>
                    <a:pt x="8896384" y="5368616"/>
                  </a:lnTo>
                  <a:lnTo>
                    <a:pt x="8872235" y="5380691"/>
                  </a:lnTo>
                  <a:lnTo>
                    <a:pt x="8861970" y="5337823"/>
                  </a:lnTo>
                  <a:lnTo>
                    <a:pt x="8848084" y="5294353"/>
                  </a:lnTo>
                  <a:lnTo>
                    <a:pt x="8833593" y="5255109"/>
                  </a:lnTo>
                  <a:lnTo>
                    <a:pt x="8861970" y="5255109"/>
                  </a:lnTo>
                  <a:lnTo>
                    <a:pt x="8886724" y="5269599"/>
                  </a:lnTo>
                  <a:lnTo>
                    <a:pt x="8906649" y="5265371"/>
                  </a:lnTo>
                  <a:close/>
                  <a:moveTo>
                    <a:pt x="9508596" y="5241222"/>
                  </a:moveTo>
                  <a:lnTo>
                    <a:pt x="9514635" y="5243033"/>
                  </a:lnTo>
                  <a:lnTo>
                    <a:pt x="9522482" y="5247259"/>
                  </a:lnTo>
                  <a:lnTo>
                    <a:pt x="9526710" y="5251487"/>
                  </a:lnTo>
                  <a:lnTo>
                    <a:pt x="9528521" y="5255108"/>
                  </a:lnTo>
                  <a:lnTo>
                    <a:pt x="9532747" y="5257524"/>
                  </a:lnTo>
                  <a:lnTo>
                    <a:pt x="9540596" y="5265373"/>
                  </a:lnTo>
                  <a:lnTo>
                    <a:pt x="9540596" y="5261750"/>
                  </a:lnTo>
                  <a:lnTo>
                    <a:pt x="9543011" y="5257524"/>
                  </a:lnTo>
                  <a:lnTo>
                    <a:pt x="9547237" y="5251487"/>
                  </a:lnTo>
                  <a:lnTo>
                    <a:pt x="9547237" y="5247259"/>
                  </a:lnTo>
                  <a:lnTo>
                    <a:pt x="9550861" y="5247259"/>
                  </a:lnTo>
                  <a:lnTo>
                    <a:pt x="9555087" y="5247259"/>
                  </a:lnTo>
                  <a:lnTo>
                    <a:pt x="9555087" y="5255108"/>
                  </a:lnTo>
                  <a:lnTo>
                    <a:pt x="9556897" y="5261750"/>
                  </a:lnTo>
                  <a:lnTo>
                    <a:pt x="9561123" y="5272015"/>
                  </a:lnTo>
                  <a:lnTo>
                    <a:pt x="9561123" y="5284090"/>
                  </a:lnTo>
                  <a:lnTo>
                    <a:pt x="9561123" y="5294353"/>
                  </a:lnTo>
                  <a:lnTo>
                    <a:pt x="9536973" y="5323334"/>
                  </a:lnTo>
                  <a:lnTo>
                    <a:pt x="9514635" y="5358353"/>
                  </a:lnTo>
                  <a:lnTo>
                    <a:pt x="9522482" y="5380691"/>
                  </a:lnTo>
                  <a:lnTo>
                    <a:pt x="9518861" y="5387332"/>
                  </a:lnTo>
                  <a:lnTo>
                    <a:pt x="9508596" y="5395182"/>
                  </a:lnTo>
                  <a:lnTo>
                    <a:pt x="9498333" y="5397597"/>
                  </a:lnTo>
                  <a:lnTo>
                    <a:pt x="9488068" y="5401218"/>
                  </a:lnTo>
                  <a:lnTo>
                    <a:pt x="9475993" y="5409670"/>
                  </a:lnTo>
                  <a:lnTo>
                    <a:pt x="9469956" y="5412086"/>
                  </a:lnTo>
                  <a:lnTo>
                    <a:pt x="9462107" y="5424161"/>
                  </a:lnTo>
                  <a:lnTo>
                    <a:pt x="9462107" y="5434426"/>
                  </a:lnTo>
                  <a:lnTo>
                    <a:pt x="9459692" y="5444689"/>
                  </a:lnTo>
                  <a:lnTo>
                    <a:pt x="9459692" y="5454954"/>
                  </a:lnTo>
                  <a:lnTo>
                    <a:pt x="9456068" y="5469444"/>
                  </a:lnTo>
                  <a:lnTo>
                    <a:pt x="9447616" y="5477897"/>
                  </a:lnTo>
                  <a:lnTo>
                    <a:pt x="9437353" y="5483933"/>
                  </a:lnTo>
                  <a:lnTo>
                    <a:pt x="9427694" y="5491783"/>
                  </a:lnTo>
                  <a:lnTo>
                    <a:pt x="9417429" y="5498424"/>
                  </a:lnTo>
                  <a:lnTo>
                    <a:pt x="9405353" y="5508689"/>
                  </a:lnTo>
                  <a:lnTo>
                    <a:pt x="9390863" y="5508689"/>
                  </a:lnTo>
                  <a:lnTo>
                    <a:pt x="9374561" y="5496009"/>
                  </a:lnTo>
                  <a:lnTo>
                    <a:pt x="9356449" y="5483933"/>
                  </a:lnTo>
                  <a:lnTo>
                    <a:pt x="9342563" y="5473670"/>
                  </a:lnTo>
                  <a:lnTo>
                    <a:pt x="9328072" y="5453143"/>
                  </a:lnTo>
                  <a:lnTo>
                    <a:pt x="9338335" y="5444689"/>
                  </a:lnTo>
                  <a:lnTo>
                    <a:pt x="9342563" y="5434426"/>
                  </a:lnTo>
                  <a:lnTo>
                    <a:pt x="9346184" y="5425974"/>
                  </a:lnTo>
                  <a:lnTo>
                    <a:pt x="9348600" y="5415709"/>
                  </a:lnTo>
                  <a:lnTo>
                    <a:pt x="9352223" y="5405444"/>
                  </a:lnTo>
                  <a:lnTo>
                    <a:pt x="9360675" y="5397597"/>
                  </a:lnTo>
                  <a:lnTo>
                    <a:pt x="9380600" y="5390956"/>
                  </a:lnTo>
                  <a:lnTo>
                    <a:pt x="9402938" y="5387332"/>
                  </a:lnTo>
                  <a:lnTo>
                    <a:pt x="9423467" y="5380691"/>
                  </a:lnTo>
                  <a:lnTo>
                    <a:pt x="9433730" y="5368615"/>
                  </a:lnTo>
                  <a:lnTo>
                    <a:pt x="9451842" y="5343862"/>
                  </a:lnTo>
                  <a:lnTo>
                    <a:pt x="9465730" y="5314880"/>
                  </a:lnTo>
                  <a:lnTo>
                    <a:pt x="9484447" y="5286503"/>
                  </a:lnTo>
                  <a:lnTo>
                    <a:pt x="9498333" y="5257524"/>
                  </a:lnTo>
                  <a:close/>
                  <a:moveTo>
                    <a:pt x="9494106" y="4977379"/>
                  </a:moveTo>
                  <a:lnTo>
                    <a:pt x="9508597" y="4977379"/>
                  </a:lnTo>
                  <a:lnTo>
                    <a:pt x="9540596" y="5010587"/>
                  </a:lnTo>
                  <a:lnTo>
                    <a:pt x="9568973" y="5039567"/>
                  </a:lnTo>
                  <a:lnTo>
                    <a:pt x="9597350" y="5072170"/>
                  </a:lnTo>
                  <a:lnTo>
                    <a:pt x="9617877" y="5113226"/>
                  </a:lnTo>
                  <a:lnTo>
                    <a:pt x="9628142" y="5113226"/>
                  </a:lnTo>
                  <a:lnTo>
                    <a:pt x="9640218" y="5113226"/>
                  </a:lnTo>
                  <a:lnTo>
                    <a:pt x="9646254" y="5113226"/>
                  </a:lnTo>
                  <a:lnTo>
                    <a:pt x="9650482" y="5113226"/>
                  </a:lnTo>
                  <a:lnTo>
                    <a:pt x="9656519" y="5113226"/>
                  </a:lnTo>
                  <a:lnTo>
                    <a:pt x="9664368" y="5107189"/>
                  </a:lnTo>
                  <a:lnTo>
                    <a:pt x="9668595" y="5101150"/>
                  </a:lnTo>
                  <a:lnTo>
                    <a:pt x="9670405" y="5088472"/>
                  </a:lnTo>
                  <a:lnTo>
                    <a:pt x="9678857" y="5088472"/>
                  </a:lnTo>
                  <a:lnTo>
                    <a:pt x="9678857" y="5136169"/>
                  </a:lnTo>
                  <a:lnTo>
                    <a:pt x="9674631" y="5146433"/>
                  </a:lnTo>
                  <a:lnTo>
                    <a:pt x="9670405" y="5156696"/>
                  </a:lnTo>
                  <a:lnTo>
                    <a:pt x="9668595" y="5168772"/>
                  </a:lnTo>
                  <a:lnTo>
                    <a:pt x="9664368" y="5175413"/>
                  </a:lnTo>
                  <a:lnTo>
                    <a:pt x="9640218" y="5175413"/>
                  </a:lnTo>
                  <a:lnTo>
                    <a:pt x="9640218" y="5199564"/>
                  </a:lnTo>
                  <a:lnTo>
                    <a:pt x="9617877" y="5222507"/>
                  </a:lnTo>
                  <a:lnTo>
                    <a:pt x="9599765" y="5243035"/>
                  </a:lnTo>
                  <a:lnTo>
                    <a:pt x="9579237" y="5265375"/>
                  </a:lnTo>
                  <a:lnTo>
                    <a:pt x="9579237" y="5255110"/>
                  </a:lnTo>
                  <a:lnTo>
                    <a:pt x="9575614" y="5247261"/>
                  </a:lnTo>
                  <a:lnTo>
                    <a:pt x="9575614" y="5241224"/>
                  </a:lnTo>
                  <a:lnTo>
                    <a:pt x="9575614" y="5228544"/>
                  </a:lnTo>
                  <a:lnTo>
                    <a:pt x="9579237" y="5222507"/>
                  </a:lnTo>
                  <a:lnTo>
                    <a:pt x="9579237" y="5214055"/>
                  </a:lnTo>
                  <a:lnTo>
                    <a:pt x="9579237" y="5208016"/>
                  </a:lnTo>
                  <a:lnTo>
                    <a:pt x="9575614" y="5203790"/>
                  </a:lnTo>
                  <a:lnTo>
                    <a:pt x="9568973" y="5199564"/>
                  </a:lnTo>
                  <a:lnTo>
                    <a:pt x="9561123" y="5197754"/>
                  </a:lnTo>
                  <a:lnTo>
                    <a:pt x="9555086" y="5193527"/>
                  </a:lnTo>
                  <a:lnTo>
                    <a:pt x="9547237" y="5189299"/>
                  </a:lnTo>
                  <a:lnTo>
                    <a:pt x="9540596" y="5185678"/>
                  </a:lnTo>
                  <a:lnTo>
                    <a:pt x="9536974" y="5183263"/>
                  </a:lnTo>
                  <a:lnTo>
                    <a:pt x="9536974" y="5179037"/>
                  </a:lnTo>
                  <a:lnTo>
                    <a:pt x="9540596" y="5175413"/>
                  </a:lnTo>
                  <a:lnTo>
                    <a:pt x="9547237" y="5164546"/>
                  </a:lnTo>
                  <a:lnTo>
                    <a:pt x="9556897" y="5156696"/>
                  </a:lnTo>
                  <a:lnTo>
                    <a:pt x="9568973" y="5146433"/>
                  </a:lnTo>
                  <a:lnTo>
                    <a:pt x="9579237" y="5136169"/>
                  </a:lnTo>
                  <a:lnTo>
                    <a:pt x="9565351" y="5121678"/>
                  </a:lnTo>
                  <a:lnTo>
                    <a:pt x="9550860" y="5096924"/>
                  </a:lnTo>
                  <a:lnTo>
                    <a:pt x="9528520" y="5060095"/>
                  </a:lnTo>
                  <a:lnTo>
                    <a:pt x="9512218" y="5028699"/>
                  </a:lnTo>
                  <a:lnTo>
                    <a:pt x="9502558" y="5000322"/>
                  </a:lnTo>
                  <a:close/>
                  <a:moveTo>
                    <a:pt x="9366713" y="4600634"/>
                  </a:moveTo>
                  <a:lnTo>
                    <a:pt x="9384825" y="4600634"/>
                  </a:lnTo>
                  <a:lnTo>
                    <a:pt x="9417430" y="4625388"/>
                  </a:lnTo>
                  <a:lnTo>
                    <a:pt x="9456069" y="4648330"/>
                  </a:lnTo>
                  <a:lnTo>
                    <a:pt x="9456069" y="4668858"/>
                  </a:lnTo>
                  <a:lnTo>
                    <a:pt x="9431316" y="4668858"/>
                  </a:lnTo>
                  <a:lnTo>
                    <a:pt x="9413202" y="4654369"/>
                  </a:lnTo>
                  <a:lnTo>
                    <a:pt x="9395090" y="4639878"/>
                  </a:lnTo>
                  <a:lnTo>
                    <a:pt x="9380599" y="4621766"/>
                  </a:lnTo>
                  <a:close/>
                  <a:moveTo>
                    <a:pt x="9741646" y="4475656"/>
                  </a:moveTo>
                  <a:lnTo>
                    <a:pt x="9749496" y="4475656"/>
                  </a:lnTo>
                  <a:lnTo>
                    <a:pt x="9755533" y="4479279"/>
                  </a:lnTo>
                  <a:lnTo>
                    <a:pt x="9759759" y="4481693"/>
                  </a:lnTo>
                  <a:lnTo>
                    <a:pt x="9759759" y="4485921"/>
                  </a:lnTo>
                  <a:lnTo>
                    <a:pt x="9763985" y="4489542"/>
                  </a:lnTo>
                  <a:lnTo>
                    <a:pt x="9765798" y="4496184"/>
                  </a:lnTo>
                  <a:lnTo>
                    <a:pt x="9773648" y="4508259"/>
                  </a:lnTo>
                  <a:lnTo>
                    <a:pt x="9777874" y="4520937"/>
                  </a:lnTo>
                  <a:lnTo>
                    <a:pt x="9779685" y="4534825"/>
                  </a:lnTo>
                  <a:lnTo>
                    <a:pt x="9765798" y="4534825"/>
                  </a:lnTo>
                  <a:lnTo>
                    <a:pt x="9765798" y="4520937"/>
                  </a:lnTo>
                  <a:lnTo>
                    <a:pt x="9755533" y="4514298"/>
                  </a:lnTo>
                  <a:lnTo>
                    <a:pt x="9751306" y="4504033"/>
                  </a:lnTo>
                  <a:lnTo>
                    <a:pt x="9749496" y="4496184"/>
                  </a:lnTo>
                  <a:lnTo>
                    <a:pt x="9745269" y="4485921"/>
                  </a:lnTo>
                  <a:close/>
                  <a:moveTo>
                    <a:pt x="9417428" y="4432186"/>
                  </a:moveTo>
                  <a:lnTo>
                    <a:pt x="9423465" y="4432186"/>
                  </a:lnTo>
                  <a:lnTo>
                    <a:pt x="9427692" y="4436412"/>
                  </a:lnTo>
                  <a:lnTo>
                    <a:pt x="9427692" y="4438223"/>
                  </a:lnTo>
                  <a:lnTo>
                    <a:pt x="9431315" y="4438223"/>
                  </a:lnTo>
                  <a:lnTo>
                    <a:pt x="9433731" y="4438223"/>
                  </a:lnTo>
                  <a:lnTo>
                    <a:pt x="9437352" y="4442451"/>
                  </a:lnTo>
                  <a:lnTo>
                    <a:pt x="9441580" y="4452715"/>
                  </a:lnTo>
                  <a:lnTo>
                    <a:pt x="9441580" y="4464790"/>
                  </a:lnTo>
                  <a:lnTo>
                    <a:pt x="9445807" y="4471432"/>
                  </a:lnTo>
                  <a:lnTo>
                    <a:pt x="9447617" y="4479282"/>
                  </a:lnTo>
                  <a:lnTo>
                    <a:pt x="9451844" y="4485923"/>
                  </a:lnTo>
                  <a:lnTo>
                    <a:pt x="9456070" y="4496187"/>
                  </a:lnTo>
                  <a:lnTo>
                    <a:pt x="9431315" y="4496187"/>
                  </a:lnTo>
                  <a:lnTo>
                    <a:pt x="9427692" y="4479282"/>
                  </a:lnTo>
                  <a:lnTo>
                    <a:pt x="9419239" y="4467206"/>
                  </a:lnTo>
                  <a:lnTo>
                    <a:pt x="9417428" y="4452715"/>
                  </a:lnTo>
                  <a:close/>
                  <a:moveTo>
                    <a:pt x="6125133" y="4417695"/>
                  </a:moveTo>
                  <a:lnTo>
                    <a:pt x="6125133" y="4432186"/>
                  </a:lnTo>
                  <a:lnTo>
                    <a:pt x="6141434" y="4471431"/>
                  </a:lnTo>
                  <a:lnTo>
                    <a:pt x="6141434" y="4514296"/>
                  </a:lnTo>
                  <a:lnTo>
                    <a:pt x="6131172" y="4553541"/>
                  </a:lnTo>
                  <a:lnTo>
                    <a:pt x="6113057" y="4592786"/>
                  </a:lnTo>
                  <a:lnTo>
                    <a:pt x="6092530" y="4629615"/>
                  </a:lnTo>
                  <a:lnTo>
                    <a:pt x="6074417" y="4664633"/>
                  </a:lnTo>
                  <a:lnTo>
                    <a:pt x="6060531" y="4693615"/>
                  </a:lnTo>
                  <a:lnTo>
                    <a:pt x="6054492" y="4730444"/>
                  </a:lnTo>
                  <a:lnTo>
                    <a:pt x="6050266" y="4761236"/>
                  </a:lnTo>
                  <a:lnTo>
                    <a:pt x="6046040" y="4788405"/>
                  </a:lnTo>
                  <a:lnTo>
                    <a:pt x="6032154" y="4808933"/>
                  </a:lnTo>
                  <a:lnTo>
                    <a:pt x="6007398" y="4827045"/>
                  </a:lnTo>
                  <a:lnTo>
                    <a:pt x="6007398" y="4819196"/>
                  </a:lnTo>
                  <a:lnTo>
                    <a:pt x="5993512" y="4816782"/>
                  </a:lnTo>
                  <a:lnTo>
                    <a:pt x="5983249" y="4813159"/>
                  </a:lnTo>
                  <a:lnTo>
                    <a:pt x="5972984" y="4804707"/>
                  </a:lnTo>
                  <a:lnTo>
                    <a:pt x="5965135" y="4794442"/>
                  </a:lnTo>
                  <a:lnTo>
                    <a:pt x="5960909" y="4779951"/>
                  </a:lnTo>
                  <a:lnTo>
                    <a:pt x="5947023" y="4750972"/>
                  </a:lnTo>
                  <a:lnTo>
                    <a:pt x="5944607" y="4722595"/>
                  </a:lnTo>
                  <a:lnTo>
                    <a:pt x="5954872" y="4697841"/>
                  </a:lnTo>
                  <a:lnTo>
                    <a:pt x="5965135" y="4668859"/>
                  </a:lnTo>
                  <a:lnTo>
                    <a:pt x="5975400" y="4639879"/>
                  </a:lnTo>
                  <a:lnTo>
                    <a:pt x="5975400" y="4621767"/>
                  </a:lnTo>
                  <a:lnTo>
                    <a:pt x="5972984" y="4592786"/>
                  </a:lnTo>
                  <a:lnTo>
                    <a:pt x="5969361" y="4563806"/>
                  </a:lnTo>
                  <a:lnTo>
                    <a:pt x="5969361" y="4534824"/>
                  </a:lnTo>
                  <a:lnTo>
                    <a:pt x="6007398" y="4534824"/>
                  </a:lnTo>
                  <a:lnTo>
                    <a:pt x="6017663" y="4518523"/>
                  </a:lnTo>
                  <a:lnTo>
                    <a:pt x="6040003" y="4496184"/>
                  </a:lnTo>
                  <a:lnTo>
                    <a:pt x="6060531" y="4471431"/>
                  </a:lnTo>
                  <a:lnTo>
                    <a:pt x="6084680" y="4446675"/>
                  </a:lnTo>
                  <a:lnTo>
                    <a:pt x="6107021" y="4427960"/>
                  </a:lnTo>
                  <a:close/>
                  <a:moveTo>
                    <a:pt x="9261055" y="4306603"/>
                  </a:moveTo>
                  <a:lnTo>
                    <a:pt x="9289435" y="4316869"/>
                  </a:lnTo>
                  <a:lnTo>
                    <a:pt x="9289435" y="4331359"/>
                  </a:lnTo>
                  <a:lnTo>
                    <a:pt x="9267093" y="4331359"/>
                  </a:lnTo>
                  <a:lnTo>
                    <a:pt x="9267093" y="4322906"/>
                  </a:lnTo>
                  <a:lnTo>
                    <a:pt x="9265282" y="4321095"/>
                  </a:lnTo>
                  <a:lnTo>
                    <a:pt x="9265282" y="4316869"/>
                  </a:lnTo>
                  <a:lnTo>
                    <a:pt x="9261055" y="4316869"/>
                  </a:lnTo>
                  <a:lnTo>
                    <a:pt x="9261055" y="4312641"/>
                  </a:lnTo>
                  <a:close/>
                  <a:moveTo>
                    <a:pt x="8755105" y="4298151"/>
                  </a:moveTo>
                  <a:lnTo>
                    <a:pt x="8762954" y="4298151"/>
                  </a:lnTo>
                  <a:lnTo>
                    <a:pt x="8764765" y="4316868"/>
                  </a:lnTo>
                  <a:lnTo>
                    <a:pt x="8768991" y="4341622"/>
                  </a:lnTo>
                  <a:lnTo>
                    <a:pt x="8779255" y="4370601"/>
                  </a:lnTo>
                  <a:lnTo>
                    <a:pt x="8787103" y="4395357"/>
                  </a:lnTo>
                  <a:lnTo>
                    <a:pt x="8793141" y="4409243"/>
                  </a:lnTo>
                  <a:lnTo>
                    <a:pt x="8797367" y="4413469"/>
                  </a:lnTo>
                  <a:lnTo>
                    <a:pt x="8807632" y="4417695"/>
                  </a:lnTo>
                  <a:lnTo>
                    <a:pt x="8815479" y="4417695"/>
                  </a:lnTo>
                  <a:lnTo>
                    <a:pt x="8825744" y="4421921"/>
                  </a:lnTo>
                  <a:lnTo>
                    <a:pt x="8833593" y="4421921"/>
                  </a:lnTo>
                  <a:lnTo>
                    <a:pt x="8839630" y="4423734"/>
                  </a:lnTo>
                  <a:lnTo>
                    <a:pt x="8839630" y="4436412"/>
                  </a:lnTo>
                  <a:lnTo>
                    <a:pt x="8848082" y="4461165"/>
                  </a:lnTo>
                  <a:lnTo>
                    <a:pt x="8854121" y="4489542"/>
                  </a:lnTo>
                  <a:lnTo>
                    <a:pt x="8864384" y="4524561"/>
                  </a:lnTo>
                  <a:lnTo>
                    <a:pt x="8872233" y="4549314"/>
                  </a:lnTo>
                  <a:lnTo>
                    <a:pt x="8878272" y="4568031"/>
                  </a:lnTo>
                  <a:lnTo>
                    <a:pt x="8896384" y="4568031"/>
                  </a:lnTo>
                  <a:lnTo>
                    <a:pt x="8906646" y="4572257"/>
                  </a:lnTo>
                  <a:lnTo>
                    <a:pt x="8918722" y="4576483"/>
                  </a:lnTo>
                  <a:lnTo>
                    <a:pt x="8924760" y="4582522"/>
                  </a:lnTo>
                  <a:lnTo>
                    <a:pt x="8930797" y="4592787"/>
                  </a:lnTo>
                  <a:lnTo>
                    <a:pt x="8949514" y="4619351"/>
                  </a:lnTo>
                  <a:lnTo>
                    <a:pt x="8957363" y="4654369"/>
                  </a:lnTo>
                  <a:lnTo>
                    <a:pt x="8996005" y="4654369"/>
                  </a:lnTo>
                  <a:lnTo>
                    <a:pt x="9009891" y="4691198"/>
                  </a:lnTo>
                  <a:lnTo>
                    <a:pt x="9030418" y="4715952"/>
                  </a:lnTo>
                  <a:lnTo>
                    <a:pt x="9048530" y="4740707"/>
                  </a:lnTo>
                  <a:lnTo>
                    <a:pt x="9066644" y="4773913"/>
                  </a:lnTo>
                  <a:lnTo>
                    <a:pt x="9072681" y="4827043"/>
                  </a:lnTo>
                  <a:lnTo>
                    <a:pt x="9070870" y="4870516"/>
                  </a:lnTo>
                  <a:lnTo>
                    <a:pt x="9058795" y="4913986"/>
                  </a:lnTo>
                  <a:lnTo>
                    <a:pt x="9042494" y="4952626"/>
                  </a:lnTo>
                  <a:lnTo>
                    <a:pt x="9024380" y="4996096"/>
                  </a:lnTo>
                  <a:lnTo>
                    <a:pt x="9002041" y="5043190"/>
                  </a:lnTo>
                  <a:lnTo>
                    <a:pt x="8996005" y="5072169"/>
                  </a:lnTo>
                  <a:lnTo>
                    <a:pt x="8985740" y="5101151"/>
                  </a:lnTo>
                  <a:lnTo>
                    <a:pt x="8977891" y="5131943"/>
                  </a:lnTo>
                  <a:lnTo>
                    <a:pt x="8967628" y="5156697"/>
                  </a:lnTo>
                  <a:lnTo>
                    <a:pt x="8949514" y="5175414"/>
                  </a:lnTo>
                  <a:lnTo>
                    <a:pt x="8928987" y="5185677"/>
                  </a:lnTo>
                  <a:lnTo>
                    <a:pt x="8904836" y="5197752"/>
                  </a:lnTo>
                  <a:lnTo>
                    <a:pt x="8878272" y="5208017"/>
                  </a:lnTo>
                  <a:lnTo>
                    <a:pt x="8861970" y="5214053"/>
                  </a:lnTo>
                  <a:lnTo>
                    <a:pt x="8839630" y="5197752"/>
                  </a:lnTo>
                  <a:lnTo>
                    <a:pt x="8815479" y="5175414"/>
                  </a:lnTo>
                  <a:lnTo>
                    <a:pt x="8797367" y="5189300"/>
                  </a:lnTo>
                  <a:lnTo>
                    <a:pt x="8776840" y="5197752"/>
                  </a:lnTo>
                  <a:lnTo>
                    <a:pt x="8750879" y="5193526"/>
                  </a:lnTo>
                  <a:lnTo>
                    <a:pt x="8724312" y="5189300"/>
                  </a:lnTo>
                  <a:lnTo>
                    <a:pt x="8691710" y="5185677"/>
                  </a:lnTo>
                  <a:lnTo>
                    <a:pt x="8677824" y="5113226"/>
                  </a:lnTo>
                  <a:lnTo>
                    <a:pt x="8667559" y="5111414"/>
                  </a:lnTo>
                  <a:lnTo>
                    <a:pt x="8655484" y="5107188"/>
                  </a:lnTo>
                  <a:lnTo>
                    <a:pt x="8645221" y="5102962"/>
                  </a:lnTo>
                  <a:lnTo>
                    <a:pt x="8639182" y="5096925"/>
                  </a:lnTo>
                  <a:lnTo>
                    <a:pt x="8631333" y="5092699"/>
                  </a:lnTo>
                  <a:lnTo>
                    <a:pt x="8627107" y="5088471"/>
                  </a:lnTo>
                  <a:lnTo>
                    <a:pt x="8627107" y="5086660"/>
                  </a:lnTo>
                  <a:lnTo>
                    <a:pt x="8631333" y="5082434"/>
                  </a:lnTo>
                  <a:lnTo>
                    <a:pt x="8631333" y="5078208"/>
                  </a:lnTo>
                  <a:lnTo>
                    <a:pt x="8631333" y="5073982"/>
                  </a:lnTo>
                  <a:lnTo>
                    <a:pt x="8627107" y="5072169"/>
                  </a:lnTo>
                  <a:lnTo>
                    <a:pt x="8625296" y="5067943"/>
                  </a:lnTo>
                  <a:lnTo>
                    <a:pt x="8613221" y="5063717"/>
                  </a:lnTo>
                  <a:lnTo>
                    <a:pt x="8610805" y="5067943"/>
                  </a:lnTo>
                  <a:lnTo>
                    <a:pt x="8610805" y="5072169"/>
                  </a:lnTo>
                  <a:lnTo>
                    <a:pt x="8607182" y="5073982"/>
                  </a:lnTo>
                  <a:lnTo>
                    <a:pt x="8602956" y="5073982"/>
                  </a:lnTo>
                  <a:lnTo>
                    <a:pt x="8598730" y="5073982"/>
                  </a:lnTo>
                  <a:lnTo>
                    <a:pt x="8598730" y="5063717"/>
                  </a:lnTo>
                  <a:lnTo>
                    <a:pt x="8588467" y="5063717"/>
                  </a:lnTo>
                  <a:lnTo>
                    <a:pt x="8588467" y="5057681"/>
                  </a:lnTo>
                  <a:lnTo>
                    <a:pt x="8602956" y="5049831"/>
                  </a:lnTo>
                  <a:lnTo>
                    <a:pt x="8613221" y="5039567"/>
                  </a:lnTo>
                  <a:lnTo>
                    <a:pt x="8621070" y="5028699"/>
                  </a:lnTo>
                  <a:lnTo>
                    <a:pt x="8613221" y="5028699"/>
                  </a:lnTo>
                  <a:lnTo>
                    <a:pt x="8613221" y="5016626"/>
                  </a:lnTo>
                  <a:lnTo>
                    <a:pt x="8596919" y="5035341"/>
                  </a:lnTo>
                  <a:lnTo>
                    <a:pt x="8578807" y="5045605"/>
                  </a:lnTo>
                  <a:lnTo>
                    <a:pt x="8550429" y="5057681"/>
                  </a:lnTo>
                  <a:lnTo>
                    <a:pt x="8540166" y="5035341"/>
                  </a:lnTo>
                  <a:lnTo>
                    <a:pt x="8525675" y="5014813"/>
                  </a:lnTo>
                  <a:lnTo>
                    <a:pt x="8507563" y="4996096"/>
                  </a:lnTo>
                  <a:lnTo>
                    <a:pt x="8483412" y="4981607"/>
                  </a:lnTo>
                  <a:lnTo>
                    <a:pt x="8450810" y="4977381"/>
                  </a:lnTo>
                  <a:lnTo>
                    <a:pt x="8430885" y="4971343"/>
                  </a:lnTo>
                  <a:lnTo>
                    <a:pt x="8402508" y="4967116"/>
                  </a:lnTo>
                  <a:lnTo>
                    <a:pt x="8362058" y="4971343"/>
                  </a:lnTo>
                  <a:lnTo>
                    <a:pt x="8323417" y="4973153"/>
                  </a:lnTo>
                  <a:lnTo>
                    <a:pt x="8284775" y="4981607"/>
                  </a:lnTo>
                  <a:lnTo>
                    <a:pt x="8250362" y="4987644"/>
                  </a:lnTo>
                  <a:lnTo>
                    <a:pt x="8223795" y="4996096"/>
                  </a:lnTo>
                  <a:lnTo>
                    <a:pt x="8209910" y="5043190"/>
                  </a:lnTo>
                  <a:lnTo>
                    <a:pt x="8175496" y="5043190"/>
                  </a:lnTo>
                  <a:lnTo>
                    <a:pt x="8142893" y="5039567"/>
                  </a:lnTo>
                  <a:lnTo>
                    <a:pt x="8108478" y="5043190"/>
                  </a:lnTo>
                  <a:lnTo>
                    <a:pt x="8084329" y="5049831"/>
                  </a:lnTo>
                  <a:lnTo>
                    <a:pt x="8057763" y="5060094"/>
                  </a:lnTo>
                  <a:lnTo>
                    <a:pt x="8037838" y="5072169"/>
                  </a:lnTo>
                  <a:lnTo>
                    <a:pt x="8013085" y="5073982"/>
                  </a:lnTo>
                  <a:lnTo>
                    <a:pt x="7984708" y="5073982"/>
                  </a:lnTo>
                  <a:lnTo>
                    <a:pt x="7976859" y="5060094"/>
                  </a:lnTo>
                  <a:lnTo>
                    <a:pt x="7970822" y="5049831"/>
                  </a:lnTo>
                  <a:lnTo>
                    <a:pt x="7958747" y="5039567"/>
                  </a:lnTo>
                  <a:lnTo>
                    <a:pt x="7952708" y="5028699"/>
                  </a:lnTo>
                  <a:lnTo>
                    <a:pt x="7970822" y="5002135"/>
                  </a:lnTo>
                  <a:lnTo>
                    <a:pt x="7972633" y="4971343"/>
                  </a:lnTo>
                  <a:lnTo>
                    <a:pt x="7970822" y="4934514"/>
                  </a:lnTo>
                  <a:lnTo>
                    <a:pt x="7956331" y="4899495"/>
                  </a:lnTo>
                  <a:lnTo>
                    <a:pt x="7942445" y="4860251"/>
                  </a:lnTo>
                  <a:lnTo>
                    <a:pt x="7924331" y="4823422"/>
                  </a:lnTo>
                  <a:lnTo>
                    <a:pt x="7914069" y="4790214"/>
                  </a:lnTo>
                  <a:lnTo>
                    <a:pt x="7906219" y="4765461"/>
                  </a:lnTo>
                  <a:lnTo>
                    <a:pt x="7914069" y="4765461"/>
                  </a:lnTo>
                  <a:lnTo>
                    <a:pt x="7920105" y="4769687"/>
                  </a:lnTo>
                  <a:lnTo>
                    <a:pt x="7924331" y="4769687"/>
                  </a:lnTo>
                  <a:lnTo>
                    <a:pt x="7927954" y="4773913"/>
                  </a:lnTo>
                  <a:lnTo>
                    <a:pt x="7932181" y="4769687"/>
                  </a:lnTo>
                  <a:lnTo>
                    <a:pt x="7934596" y="4765461"/>
                  </a:lnTo>
                  <a:lnTo>
                    <a:pt x="7938219" y="4759422"/>
                  </a:lnTo>
                  <a:lnTo>
                    <a:pt x="7920105" y="4740707"/>
                  </a:lnTo>
                  <a:lnTo>
                    <a:pt x="7914069" y="4718367"/>
                  </a:lnTo>
                  <a:lnTo>
                    <a:pt x="7906219" y="4693613"/>
                  </a:lnTo>
                  <a:lnTo>
                    <a:pt x="7924331" y="4673086"/>
                  </a:lnTo>
                  <a:lnTo>
                    <a:pt x="7938219" y="4650143"/>
                  </a:lnTo>
                  <a:lnTo>
                    <a:pt x="7952708" y="4629616"/>
                  </a:lnTo>
                  <a:lnTo>
                    <a:pt x="7972633" y="4611502"/>
                  </a:lnTo>
                  <a:lnTo>
                    <a:pt x="7999199" y="4600634"/>
                  </a:lnTo>
                  <a:lnTo>
                    <a:pt x="8015500" y="4600634"/>
                  </a:lnTo>
                  <a:lnTo>
                    <a:pt x="8043877" y="4597013"/>
                  </a:lnTo>
                  <a:lnTo>
                    <a:pt x="8080103" y="4590371"/>
                  </a:lnTo>
                  <a:lnTo>
                    <a:pt x="8112704" y="4582522"/>
                  </a:lnTo>
                  <a:lnTo>
                    <a:pt x="8141081" y="4576483"/>
                  </a:lnTo>
                  <a:lnTo>
                    <a:pt x="8151345" y="4549314"/>
                  </a:lnTo>
                  <a:lnTo>
                    <a:pt x="8167042" y="4520937"/>
                  </a:lnTo>
                  <a:lnTo>
                    <a:pt x="8189382" y="4499807"/>
                  </a:lnTo>
                  <a:lnTo>
                    <a:pt x="8217759" y="4489542"/>
                  </a:lnTo>
                  <a:lnTo>
                    <a:pt x="8217759" y="4464789"/>
                  </a:lnTo>
                  <a:lnTo>
                    <a:pt x="8232250" y="4456939"/>
                  </a:lnTo>
                  <a:lnTo>
                    <a:pt x="8250362" y="4438223"/>
                  </a:lnTo>
                  <a:lnTo>
                    <a:pt x="8270889" y="4421921"/>
                  </a:lnTo>
                  <a:lnTo>
                    <a:pt x="8292624" y="4407432"/>
                  </a:lnTo>
                  <a:lnTo>
                    <a:pt x="8313154" y="4395357"/>
                  </a:lnTo>
                  <a:lnTo>
                    <a:pt x="8327040" y="4403204"/>
                  </a:lnTo>
                  <a:lnTo>
                    <a:pt x="8331266" y="4407432"/>
                  </a:lnTo>
                  <a:lnTo>
                    <a:pt x="8331266" y="4413469"/>
                  </a:lnTo>
                  <a:lnTo>
                    <a:pt x="8331266" y="4421921"/>
                  </a:lnTo>
                  <a:lnTo>
                    <a:pt x="8335492" y="4432186"/>
                  </a:lnTo>
                  <a:lnTo>
                    <a:pt x="8345757" y="4436412"/>
                  </a:lnTo>
                  <a:lnTo>
                    <a:pt x="8355417" y="4436412"/>
                  </a:lnTo>
                  <a:lnTo>
                    <a:pt x="8362058" y="4438223"/>
                  </a:lnTo>
                  <a:lnTo>
                    <a:pt x="8374131" y="4442449"/>
                  </a:lnTo>
                  <a:lnTo>
                    <a:pt x="8380170" y="4409243"/>
                  </a:lnTo>
                  <a:lnTo>
                    <a:pt x="8390433" y="4392941"/>
                  </a:lnTo>
                  <a:lnTo>
                    <a:pt x="8404321" y="4380866"/>
                  </a:lnTo>
                  <a:lnTo>
                    <a:pt x="8422433" y="4370601"/>
                  </a:lnTo>
                  <a:lnTo>
                    <a:pt x="8440547" y="4363960"/>
                  </a:lnTo>
                  <a:lnTo>
                    <a:pt x="8459262" y="4345848"/>
                  </a:lnTo>
                  <a:lnTo>
                    <a:pt x="8450810" y="4341622"/>
                  </a:lnTo>
                  <a:lnTo>
                    <a:pt x="8450810" y="4337396"/>
                  </a:lnTo>
                  <a:lnTo>
                    <a:pt x="8446583" y="4335583"/>
                  </a:lnTo>
                  <a:lnTo>
                    <a:pt x="8444771" y="4331359"/>
                  </a:lnTo>
                  <a:lnTo>
                    <a:pt x="8473150" y="4331359"/>
                  </a:lnTo>
                  <a:lnTo>
                    <a:pt x="8501524" y="4345848"/>
                  </a:lnTo>
                  <a:lnTo>
                    <a:pt x="8531714" y="4350074"/>
                  </a:lnTo>
                  <a:lnTo>
                    <a:pt x="8564317" y="4350074"/>
                  </a:lnTo>
                  <a:lnTo>
                    <a:pt x="8598730" y="4345848"/>
                  </a:lnTo>
                  <a:lnTo>
                    <a:pt x="8598730" y="4363960"/>
                  </a:lnTo>
                  <a:lnTo>
                    <a:pt x="8574579" y="4395357"/>
                  </a:lnTo>
                  <a:lnTo>
                    <a:pt x="8560091" y="4442449"/>
                  </a:lnTo>
                  <a:lnTo>
                    <a:pt x="8584844" y="4456939"/>
                  </a:lnTo>
                  <a:lnTo>
                    <a:pt x="8616844" y="4475656"/>
                  </a:lnTo>
                  <a:lnTo>
                    <a:pt x="8649447" y="4493768"/>
                  </a:lnTo>
                  <a:lnTo>
                    <a:pt x="8682050" y="4504033"/>
                  </a:lnTo>
                  <a:lnTo>
                    <a:pt x="8706200" y="4504033"/>
                  </a:lnTo>
                  <a:lnTo>
                    <a:pt x="8724312" y="4475656"/>
                  </a:lnTo>
                  <a:lnTo>
                    <a:pt x="8734575" y="4427960"/>
                  </a:lnTo>
                  <a:lnTo>
                    <a:pt x="8736388" y="4380866"/>
                  </a:lnTo>
                  <a:lnTo>
                    <a:pt x="8744840" y="4335583"/>
                  </a:lnTo>
                  <a:close/>
                  <a:moveTo>
                    <a:pt x="9229055" y="4273396"/>
                  </a:moveTo>
                  <a:lnTo>
                    <a:pt x="9236905" y="4281848"/>
                  </a:lnTo>
                  <a:lnTo>
                    <a:pt x="9242944" y="4287887"/>
                  </a:lnTo>
                  <a:lnTo>
                    <a:pt x="9251396" y="4292113"/>
                  </a:lnTo>
                  <a:lnTo>
                    <a:pt x="9251396" y="4306604"/>
                  </a:lnTo>
                  <a:lnTo>
                    <a:pt x="9236905" y="4306604"/>
                  </a:lnTo>
                  <a:lnTo>
                    <a:pt x="9232679" y="4306604"/>
                  </a:lnTo>
                  <a:lnTo>
                    <a:pt x="9229055" y="4302376"/>
                  </a:lnTo>
                  <a:lnTo>
                    <a:pt x="9224829" y="4302376"/>
                  </a:lnTo>
                  <a:lnTo>
                    <a:pt x="9223018" y="4302376"/>
                  </a:lnTo>
                  <a:lnTo>
                    <a:pt x="9210942" y="4298150"/>
                  </a:lnTo>
                  <a:lnTo>
                    <a:pt x="9214566" y="4292113"/>
                  </a:lnTo>
                  <a:lnTo>
                    <a:pt x="9214566" y="4284264"/>
                  </a:lnTo>
                  <a:lnTo>
                    <a:pt x="9214566" y="4281848"/>
                  </a:lnTo>
                  <a:lnTo>
                    <a:pt x="9218792" y="4281848"/>
                  </a:lnTo>
                  <a:lnTo>
                    <a:pt x="9223018" y="4281848"/>
                  </a:lnTo>
                  <a:close/>
                  <a:moveTo>
                    <a:pt x="8069838" y="4273396"/>
                  </a:moveTo>
                  <a:lnTo>
                    <a:pt x="8084330" y="4277622"/>
                  </a:lnTo>
                  <a:lnTo>
                    <a:pt x="8094593" y="4277622"/>
                  </a:lnTo>
                  <a:lnTo>
                    <a:pt x="8104255" y="4277622"/>
                  </a:lnTo>
                  <a:lnTo>
                    <a:pt x="8112707" y="4281848"/>
                  </a:lnTo>
                  <a:lnTo>
                    <a:pt x="8122970" y="4284264"/>
                  </a:lnTo>
                  <a:lnTo>
                    <a:pt x="8122970" y="4298150"/>
                  </a:lnTo>
                  <a:lnTo>
                    <a:pt x="8114518" y="4298150"/>
                  </a:lnTo>
                  <a:lnTo>
                    <a:pt x="8114518" y="4306604"/>
                  </a:lnTo>
                  <a:lnTo>
                    <a:pt x="8104255" y="4302376"/>
                  </a:lnTo>
                  <a:lnTo>
                    <a:pt x="8094593" y="4298150"/>
                  </a:lnTo>
                  <a:lnTo>
                    <a:pt x="8084330" y="4292113"/>
                  </a:lnTo>
                  <a:lnTo>
                    <a:pt x="8075875" y="4284264"/>
                  </a:lnTo>
                  <a:close/>
                  <a:moveTo>
                    <a:pt x="9236905" y="4252868"/>
                  </a:moveTo>
                  <a:lnTo>
                    <a:pt x="9261057" y="4252868"/>
                  </a:lnTo>
                  <a:lnTo>
                    <a:pt x="9275549" y="4298150"/>
                  </a:lnTo>
                  <a:lnTo>
                    <a:pt x="9261057" y="4298150"/>
                  </a:lnTo>
                  <a:lnTo>
                    <a:pt x="9261057" y="4292113"/>
                  </a:lnTo>
                  <a:lnTo>
                    <a:pt x="9251397" y="4284264"/>
                  </a:lnTo>
                  <a:lnTo>
                    <a:pt x="9247169" y="4277622"/>
                  </a:lnTo>
                  <a:lnTo>
                    <a:pt x="9242942" y="4269773"/>
                  </a:lnTo>
                  <a:lnTo>
                    <a:pt x="9238716" y="4263131"/>
                  </a:lnTo>
                  <a:close/>
                  <a:moveTo>
                    <a:pt x="8264248" y="4245019"/>
                  </a:moveTo>
                  <a:lnTo>
                    <a:pt x="8302889" y="4245019"/>
                  </a:lnTo>
                  <a:lnTo>
                    <a:pt x="8302889" y="4252869"/>
                  </a:lnTo>
                  <a:lnTo>
                    <a:pt x="8295040" y="4252869"/>
                  </a:lnTo>
                  <a:lnTo>
                    <a:pt x="8270889" y="4269774"/>
                  </a:lnTo>
                  <a:lnTo>
                    <a:pt x="8242512" y="4287888"/>
                  </a:lnTo>
                  <a:lnTo>
                    <a:pt x="8217759" y="4306606"/>
                  </a:lnTo>
                  <a:lnTo>
                    <a:pt x="8209910" y="4306606"/>
                  </a:lnTo>
                  <a:lnTo>
                    <a:pt x="8208099" y="4302378"/>
                  </a:lnTo>
                  <a:lnTo>
                    <a:pt x="8203873" y="4302378"/>
                  </a:lnTo>
                  <a:lnTo>
                    <a:pt x="8199645" y="4298152"/>
                  </a:lnTo>
                  <a:lnTo>
                    <a:pt x="8193608" y="4298152"/>
                  </a:lnTo>
                  <a:lnTo>
                    <a:pt x="8193608" y="4292115"/>
                  </a:lnTo>
                  <a:lnTo>
                    <a:pt x="8228024" y="4269774"/>
                  </a:lnTo>
                  <a:close/>
                  <a:moveTo>
                    <a:pt x="8171272" y="4234756"/>
                  </a:moveTo>
                  <a:lnTo>
                    <a:pt x="8179724" y="4240793"/>
                  </a:lnTo>
                  <a:lnTo>
                    <a:pt x="8181535" y="4240793"/>
                  </a:lnTo>
                  <a:lnTo>
                    <a:pt x="8181535" y="4245019"/>
                  </a:lnTo>
                  <a:lnTo>
                    <a:pt x="8181535" y="4252868"/>
                  </a:lnTo>
                  <a:lnTo>
                    <a:pt x="8185763" y="4259510"/>
                  </a:lnTo>
                  <a:lnTo>
                    <a:pt x="8171272" y="4259510"/>
                  </a:lnTo>
                  <a:lnTo>
                    <a:pt x="8147121" y="4267359"/>
                  </a:lnTo>
                  <a:lnTo>
                    <a:pt x="8118743" y="4267359"/>
                  </a:lnTo>
                  <a:lnTo>
                    <a:pt x="8094592" y="4259510"/>
                  </a:lnTo>
                  <a:lnTo>
                    <a:pt x="8094592" y="4255283"/>
                  </a:lnTo>
                  <a:lnTo>
                    <a:pt x="8098216" y="4255283"/>
                  </a:lnTo>
                  <a:lnTo>
                    <a:pt x="8100629" y="4252868"/>
                  </a:lnTo>
                  <a:lnTo>
                    <a:pt x="8118743" y="4245019"/>
                  </a:lnTo>
                  <a:lnTo>
                    <a:pt x="8136856" y="4245019"/>
                  </a:lnTo>
                  <a:lnTo>
                    <a:pt x="8153158" y="4245019"/>
                  </a:lnTo>
                  <a:close/>
                  <a:moveTo>
                    <a:pt x="8037838" y="4234756"/>
                  </a:moveTo>
                  <a:lnTo>
                    <a:pt x="8051724" y="4238982"/>
                  </a:lnTo>
                  <a:lnTo>
                    <a:pt x="8057762" y="4240793"/>
                  </a:lnTo>
                  <a:lnTo>
                    <a:pt x="8066214" y="4245019"/>
                  </a:lnTo>
                  <a:lnTo>
                    <a:pt x="8072251" y="4252868"/>
                  </a:lnTo>
                  <a:lnTo>
                    <a:pt x="8075874" y="4259510"/>
                  </a:lnTo>
                  <a:lnTo>
                    <a:pt x="8069838" y="4259510"/>
                  </a:lnTo>
                  <a:lnTo>
                    <a:pt x="8051724" y="4267359"/>
                  </a:lnTo>
                  <a:lnTo>
                    <a:pt x="8029386" y="4267359"/>
                  </a:lnTo>
                  <a:lnTo>
                    <a:pt x="8005235" y="4267359"/>
                  </a:lnTo>
                  <a:lnTo>
                    <a:pt x="8005235" y="4252868"/>
                  </a:lnTo>
                  <a:lnTo>
                    <a:pt x="8015498" y="4249247"/>
                  </a:lnTo>
                  <a:lnTo>
                    <a:pt x="8027573" y="4245019"/>
                  </a:lnTo>
                  <a:lnTo>
                    <a:pt x="8029386" y="4240793"/>
                  </a:lnTo>
                  <a:close/>
                  <a:moveTo>
                    <a:pt x="9172302" y="4220265"/>
                  </a:moveTo>
                  <a:lnTo>
                    <a:pt x="9186189" y="4226302"/>
                  </a:lnTo>
                  <a:lnTo>
                    <a:pt x="9194643" y="4230530"/>
                  </a:lnTo>
                  <a:lnTo>
                    <a:pt x="9204303" y="4238982"/>
                  </a:lnTo>
                  <a:lnTo>
                    <a:pt x="9210945" y="4245019"/>
                  </a:lnTo>
                  <a:lnTo>
                    <a:pt x="9214566" y="4255284"/>
                  </a:lnTo>
                  <a:lnTo>
                    <a:pt x="9223021" y="4267359"/>
                  </a:lnTo>
                  <a:lnTo>
                    <a:pt x="9210945" y="4267359"/>
                  </a:lnTo>
                  <a:lnTo>
                    <a:pt x="9204303" y="4259510"/>
                  </a:lnTo>
                  <a:lnTo>
                    <a:pt x="9194643" y="4252868"/>
                  </a:lnTo>
                  <a:lnTo>
                    <a:pt x="9186189" y="4245019"/>
                  </a:lnTo>
                  <a:lnTo>
                    <a:pt x="9180152" y="4234756"/>
                  </a:lnTo>
                  <a:close/>
                  <a:moveTo>
                    <a:pt x="9119775" y="4205774"/>
                  </a:moveTo>
                  <a:lnTo>
                    <a:pt x="9125812" y="4205774"/>
                  </a:lnTo>
                  <a:lnTo>
                    <a:pt x="9129435" y="4210000"/>
                  </a:lnTo>
                  <a:lnTo>
                    <a:pt x="9133661" y="4210000"/>
                  </a:lnTo>
                  <a:lnTo>
                    <a:pt x="9137887" y="4211811"/>
                  </a:lnTo>
                  <a:lnTo>
                    <a:pt x="9137887" y="4216039"/>
                  </a:lnTo>
                  <a:lnTo>
                    <a:pt x="9143926" y="4220265"/>
                  </a:lnTo>
                  <a:lnTo>
                    <a:pt x="9151775" y="4220265"/>
                  </a:lnTo>
                  <a:lnTo>
                    <a:pt x="9151775" y="4226302"/>
                  </a:lnTo>
                  <a:lnTo>
                    <a:pt x="9139700" y="4224491"/>
                  </a:lnTo>
                  <a:lnTo>
                    <a:pt x="9133661" y="4220265"/>
                  </a:lnTo>
                  <a:lnTo>
                    <a:pt x="9129435" y="4216039"/>
                  </a:lnTo>
                  <a:lnTo>
                    <a:pt x="9125812" y="4211811"/>
                  </a:lnTo>
                  <a:close/>
                  <a:moveTo>
                    <a:pt x="8503337" y="4166530"/>
                  </a:moveTo>
                  <a:lnTo>
                    <a:pt x="8529906" y="4172567"/>
                  </a:lnTo>
                  <a:lnTo>
                    <a:pt x="8529906" y="4187059"/>
                  </a:lnTo>
                  <a:lnTo>
                    <a:pt x="8511790" y="4197324"/>
                  </a:lnTo>
                  <a:lnTo>
                    <a:pt x="8507564" y="4201550"/>
                  </a:lnTo>
                  <a:lnTo>
                    <a:pt x="8503337" y="4205777"/>
                  </a:lnTo>
                  <a:close/>
                  <a:moveTo>
                    <a:pt x="9072681" y="4125475"/>
                  </a:moveTo>
                  <a:lnTo>
                    <a:pt x="9095021" y="4139966"/>
                  </a:lnTo>
                  <a:lnTo>
                    <a:pt x="9109510" y="4162304"/>
                  </a:lnTo>
                  <a:lnTo>
                    <a:pt x="9119775" y="4187059"/>
                  </a:lnTo>
                  <a:lnTo>
                    <a:pt x="9113134" y="4187059"/>
                  </a:lnTo>
                  <a:lnTo>
                    <a:pt x="9113134" y="4197322"/>
                  </a:lnTo>
                  <a:lnTo>
                    <a:pt x="9087172" y="4187059"/>
                  </a:lnTo>
                  <a:lnTo>
                    <a:pt x="9081133" y="4168945"/>
                  </a:lnTo>
                  <a:lnTo>
                    <a:pt x="9076907" y="4152041"/>
                  </a:lnTo>
                  <a:close/>
                  <a:moveTo>
                    <a:pt x="8270891" y="4094683"/>
                  </a:moveTo>
                  <a:lnTo>
                    <a:pt x="8302891" y="4094683"/>
                  </a:lnTo>
                  <a:lnTo>
                    <a:pt x="8307119" y="4098909"/>
                  </a:lnTo>
                  <a:lnTo>
                    <a:pt x="8308930" y="4100720"/>
                  </a:lnTo>
                  <a:lnTo>
                    <a:pt x="8308930" y="4115211"/>
                  </a:lnTo>
                  <a:lnTo>
                    <a:pt x="8270891" y="4115211"/>
                  </a:lnTo>
                  <a:close/>
                  <a:moveTo>
                    <a:pt x="8327040" y="4086231"/>
                  </a:moveTo>
                  <a:lnTo>
                    <a:pt x="8404321" y="4094684"/>
                  </a:lnTo>
                  <a:lnTo>
                    <a:pt x="8404321" y="4100723"/>
                  </a:lnTo>
                  <a:lnTo>
                    <a:pt x="8408547" y="4109175"/>
                  </a:lnTo>
                  <a:lnTo>
                    <a:pt x="8408547" y="4115212"/>
                  </a:lnTo>
                  <a:lnTo>
                    <a:pt x="8412170" y="4125478"/>
                  </a:lnTo>
                  <a:lnTo>
                    <a:pt x="8404321" y="4125478"/>
                  </a:lnTo>
                  <a:lnTo>
                    <a:pt x="8383793" y="4113402"/>
                  </a:lnTo>
                  <a:lnTo>
                    <a:pt x="8359643" y="4109175"/>
                  </a:lnTo>
                  <a:lnTo>
                    <a:pt x="8327040" y="4109175"/>
                  </a:lnTo>
                  <a:close/>
                  <a:moveTo>
                    <a:pt x="8971854" y="4069929"/>
                  </a:moveTo>
                  <a:lnTo>
                    <a:pt x="9009891" y="4069929"/>
                  </a:lnTo>
                  <a:lnTo>
                    <a:pt x="9028608" y="4090456"/>
                  </a:lnTo>
                  <a:lnTo>
                    <a:pt x="9042494" y="4113399"/>
                  </a:lnTo>
                  <a:lnTo>
                    <a:pt x="9048530" y="4139965"/>
                  </a:lnTo>
                  <a:lnTo>
                    <a:pt x="9042494" y="4139965"/>
                  </a:lnTo>
                  <a:lnTo>
                    <a:pt x="9028610" y="4127287"/>
                  </a:lnTo>
                  <a:lnTo>
                    <a:pt x="9028610" y="4166532"/>
                  </a:lnTo>
                  <a:lnTo>
                    <a:pt x="8957364" y="4187062"/>
                  </a:lnTo>
                  <a:lnTo>
                    <a:pt x="8945288" y="4182834"/>
                  </a:lnTo>
                  <a:lnTo>
                    <a:pt x="8935025" y="4181023"/>
                  </a:lnTo>
                  <a:lnTo>
                    <a:pt x="8921137" y="4176797"/>
                  </a:lnTo>
                  <a:lnTo>
                    <a:pt x="8910874" y="4172571"/>
                  </a:lnTo>
                  <a:lnTo>
                    <a:pt x="8910874" y="4158684"/>
                  </a:lnTo>
                  <a:lnTo>
                    <a:pt x="8953138" y="4154456"/>
                  </a:lnTo>
                  <a:lnTo>
                    <a:pt x="8985741" y="4144193"/>
                  </a:lnTo>
                  <a:lnTo>
                    <a:pt x="9009892" y="4125475"/>
                  </a:lnTo>
                  <a:lnTo>
                    <a:pt x="9026797" y="4125475"/>
                  </a:lnTo>
                  <a:lnTo>
                    <a:pt x="9028608" y="4127284"/>
                  </a:lnTo>
                  <a:lnTo>
                    <a:pt x="9028608" y="4125475"/>
                  </a:lnTo>
                  <a:lnTo>
                    <a:pt x="9026795" y="4125475"/>
                  </a:lnTo>
                  <a:lnTo>
                    <a:pt x="9024382" y="4123664"/>
                  </a:lnTo>
                  <a:lnTo>
                    <a:pt x="9006268" y="4104947"/>
                  </a:lnTo>
                  <a:lnTo>
                    <a:pt x="8985740" y="4090456"/>
                  </a:lnTo>
                  <a:close/>
                  <a:moveTo>
                    <a:pt x="8432698" y="4026459"/>
                  </a:moveTo>
                  <a:lnTo>
                    <a:pt x="8455038" y="4026459"/>
                  </a:lnTo>
                  <a:lnTo>
                    <a:pt x="8474961" y="4026459"/>
                  </a:lnTo>
                  <a:lnTo>
                    <a:pt x="8503337" y="4028875"/>
                  </a:lnTo>
                  <a:lnTo>
                    <a:pt x="8511790" y="4055439"/>
                  </a:lnTo>
                  <a:lnTo>
                    <a:pt x="8522054" y="4075966"/>
                  </a:lnTo>
                  <a:lnTo>
                    <a:pt x="8535940" y="4094683"/>
                  </a:lnTo>
                  <a:lnTo>
                    <a:pt x="8535940" y="4100722"/>
                  </a:lnTo>
                  <a:lnTo>
                    <a:pt x="8541979" y="4100722"/>
                  </a:lnTo>
                  <a:lnTo>
                    <a:pt x="8541979" y="4094683"/>
                  </a:lnTo>
                  <a:lnTo>
                    <a:pt x="8560091" y="4075966"/>
                  </a:lnTo>
                  <a:lnTo>
                    <a:pt x="8578808" y="4065703"/>
                  </a:lnTo>
                  <a:lnTo>
                    <a:pt x="8602958" y="4057854"/>
                  </a:lnTo>
                  <a:lnTo>
                    <a:pt x="8639183" y="4055439"/>
                  </a:lnTo>
                  <a:lnTo>
                    <a:pt x="8667559" y="4071740"/>
                  </a:lnTo>
                  <a:lnTo>
                    <a:pt x="8701975" y="4086231"/>
                  </a:lnTo>
                  <a:lnTo>
                    <a:pt x="8744840" y="4100722"/>
                  </a:lnTo>
                  <a:lnTo>
                    <a:pt x="8779256" y="4123665"/>
                  </a:lnTo>
                  <a:lnTo>
                    <a:pt x="8807632" y="4144192"/>
                  </a:lnTo>
                  <a:lnTo>
                    <a:pt x="8821518" y="4172569"/>
                  </a:lnTo>
                  <a:lnTo>
                    <a:pt x="8848084" y="4176795"/>
                  </a:lnTo>
                  <a:lnTo>
                    <a:pt x="8864386" y="4182832"/>
                  </a:lnTo>
                  <a:lnTo>
                    <a:pt x="8886724" y="4187060"/>
                  </a:lnTo>
                  <a:lnTo>
                    <a:pt x="8886724" y="4205775"/>
                  </a:lnTo>
                  <a:lnTo>
                    <a:pt x="8882498" y="4205775"/>
                  </a:lnTo>
                  <a:lnTo>
                    <a:pt x="8876459" y="4210001"/>
                  </a:lnTo>
                  <a:lnTo>
                    <a:pt x="8868009" y="4210001"/>
                  </a:lnTo>
                  <a:lnTo>
                    <a:pt x="8864386" y="4211813"/>
                  </a:lnTo>
                  <a:lnTo>
                    <a:pt x="8861970" y="4216039"/>
                  </a:lnTo>
                  <a:lnTo>
                    <a:pt x="8864386" y="4216039"/>
                  </a:lnTo>
                  <a:lnTo>
                    <a:pt x="8872233" y="4220266"/>
                  </a:lnTo>
                  <a:lnTo>
                    <a:pt x="8896384" y="4255284"/>
                  </a:lnTo>
                  <a:lnTo>
                    <a:pt x="8930799" y="4284264"/>
                  </a:lnTo>
                  <a:lnTo>
                    <a:pt x="8971854" y="4306604"/>
                  </a:lnTo>
                  <a:lnTo>
                    <a:pt x="8971854" y="4322905"/>
                  </a:lnTo>
                  <a:lnTo>
                    <a:pt x="8924761" y="4322905"/>
                  </a:lnTo>
                  <a:lnTo>
                    <a:pt x="8918724" y="4316866"/>
                  </a:lnTo>
                  <a:lnTo>
                    <a:pt x="8910875" y="4312640"/>
                  </a:lnTo>
                  <a:lnTo>
                    <a:pt x="8904838" y="4312640"/>
                  </a:lnTo>
                  <a:lnTo>
                    <a:pt x="8896384" y="4312640"/>
                  </a:lnTo>
                  <a:lnTo>
                    <a:pt x="8890347" y="4310830"/>
                  </a:lnTo>
                  <a:lnTo>
                    <a:pt x="8878272" y="4306604"/>
                  </a:lnTo>
                  <a:lnTo>
                    <a:pt x="8868009" y="4298151"/>
                  </a:lnTo>
                  <a:lnTo>
                    <a:pt x="8861970" y="4292113"/>
                  </a:lnTo>
                  <a:lnTo>
                    <a:pt x="8854121" y="4277622"/>
                  </a:lnTo>
                  <a:lnTo>
                    <a:pt x="8848084" y="4267359"/>
                  </a:lnTo>
                  <a:lnTo>
                    <a:pt x="8839630" y="4259510"/>
                  </a:lnTo>
                  <a:lnTo>
                    <a:pt x="8811256" y="4245019"/>
                  </a:lnTo>
                  <a:lnTo>
                    <a:pt x="8791331" y="4245019"/>
                  </a:lnTo>
                  <a:lnTo>
                    <a:pt x="8764765" y="4252868"/>
                  </a:lnTo>
                  <a:lnTo>
                    <a:pt x="8740614" y="4267359"/>
                  </a:lnTo>
                  <a:lnTo>
                    <a:pt x="8716464" y="4273396"/>
                  </a:lnTo>
                  <a:lnTo>
                    <a:pt x="8691710" y="4259510"/>
                  </a:lnTo>
                  <a:lnTo>
                    <a:pt x="8667559" y="4252868"/>
                  </a:lnTo>
                  <a:lnTo>
                    <a:pt x="8641598" y="4249245"/>
                  </a:lnTo>
                  <a:lnTo>
                    <a:pt x="8607185" y="4252868"/>
                  </a:lnTo>
                  <a:lnTo>
                    <a:pt x="8610806" y="4238982"/>
                  </a:lnTo>
                  <a:lnTo>
                    <a:pt x="8613221" y="4226302"/>
                  </a:lnTo>
                  <a:lnTo>
                    <a:pt x="8616844" y="4220266"/>
                  </a:lnTo>
                  <a:lnTo>
                    <a:pt x="8621071" y="4211813"/>
                  </a:lnTo>
                  <a:lnTo>
                    <a:pt x="8625297" y="4205775"/>
                  </a:lnTo>
                  <a:lnTo>
                    <a:pt x="8621071" y="4197323"/>
                  </a:lnTo>
                  <a:lnTo>
                    <a:pt x="8602958" y="4166530"/>
                  </a:lnTo>
                  <a:lnTo>
                    <a:pt x="8578808" y="4148418"/>
                  </a:lnTo>
                  <a:lnTo>
                    <a:pt x="8550431" y="4139966"/>
                  </a:lnTo>
                  <a:lnTo>
                    <a:pt x="8517828" y="4129701"/>
                  </a:lnTo>
                  <a:lnTo>
                    <a:pt x="8487641" y="4123665"/>
                  </a:lnTo>
                  <a:lnTo>
                    <a:pt x="8461075" y="4109174"/>
                  </a:lnTo>
                  <a:lnTo>
                    <a:pt x="8444773" y="4086231"/>
                  </a:lnTo>
                  <a:lnTo>
                    <a:pt x="8450810" y="4084420"/>
                  </a:lnTo>
                  <a:lnTo>
                    <a:pt x="8455038" y="4084420"/>
                  </a:lnTo>
                  <a:lnTo>
                    <a:pt x="8459262" y="4080194"/>
                  </a:lnTo>
                  <a:lnTo>
                    <a:pt x="8461075" y="4075966"/>
                  </a:lnTo>
                  <a:lnTo>
                    <a:pt x="8465301" y="4069930"/>
                  </a:lnTo>
                  <a:lnTo>
                    <a:pt x="8444773" y="4065703"/>
                  </a:lnTo>
                  <a:lnTo>
                    <a:pt x="8422433" y="4055439"/>
                  </a:lnTo>
                  <a:lnTo>
                    <a:pt x="8404321" y="4047591"/>
                  </a:lnTo>
                  <a:lnTo>
                    <a:pt x="8404321" y="4028875"/>
                  </a:lnTo>
                  <a:close/>
                  <a:moveTo>
                    <a:pt x="8238289" y="3957027"/>
                  </a:moveTo>
                  <a:lnTo>
                    <a:pt x="8242515" y="3957027"/>
                  </a:lnTo>
                  <a:lnTo>
                    <a:pt x="8246138" y="3957027"/>
                  </a:lnTo>
                  <a:lnTo>
                    <a:pt x="8246138" y="3960650"/>
                  </a:lnTo>
                  <a:lnTo>
                    <a:pt x="8246138" y="3964876"/>
                  </a:lnTo>
                  <a:lnTo>
                    <a:pt x="8250364" y="3964876"/>
                  </a:lnTo>
                  <a:lnTo>
                    <a:pt x="8250364" y="3969102"/>
                  </a:lnTo>
                  <a:lnTo>
                    <a:pt x="8256401" y="3969102"/>
                  </a:lnTo>
                  <a:lnTo>
                    <a:pt x="8252175" y="3970913"/>
                  </a:lnTo>
                  <a:lnTo>
                    <a:pt x="8250364" y="3970913"/>
                  </a:lnTo>
                  <a:lnTo>
                    <a:pt x="8250364" y="3975139"/>
                  </a:lnTo>
                  <a:lnTo>
                    <a:pt x="8238289" y="3985404"/>
                  </a:lnTo>
                  <a:lnTo>
                    <a:pt x="8228026" y="3998082"/>
                  </a:lnTo>
                  <a:lnTo>
                    <a:pt x="8217761" y="4008347"/>
                  </a:lnTo>
                  <a:lnTo>
                    <a:pt x="8179724" y="4004121"/>
                  </a:lnTo>
                  <a:lnTo>
                    <a:pt x="8147121" y="4004121"/>
                  </a:lnTo>
                  <a:lnTo>
                    <a:pt x="8108479" y="4008347"/>
                  </a:lnTo>
                  <a:lnTo>
                    <a:pt x="8108479" y="4028874"/>
                  </a:lnTo>
                  <a:lnTo>
                    <a:pt x="8114517" y="4033101"/>
                  </a:lnTo>
                  <a:lnTo>
                    <a:pt x="8114517" y="4036724"/>
                  </a:lnTo>
                  <a:lnTo>
                    <a:pt x="8118743" y="4040950"/>
                  </a:lnTo>
                  <a:lnTo>
                    <a:pt x="8122970" y="4047591"/>
                  </a:lnTo>
                  <a:lnTo>
                    <a:pt x="8161007" y="4033101"/>
                  </a:lnTo>
                  <a:lnTo>
                    <a:pt x="8199647" y="4022836"/>
                  </a:lnTo>
                  <a:lnTo>
                    <a:pt x="8199647" y="4040950"/>
                  </a:lnTo>
                  <a:lnTo>
                    <a:pt x="8193610" y="4040950"/>
                  </a:lnTo>
                  <a:lnTo>
                    <a:pt x="8181534" y="4047591"/>
                  </a:lnTo>
                  <a:lnTo>
                    <a:pt x="8167044" y="4055441"/>
                  </a:lnTo>
                  <a:lnTo>
                    <a:pt x="8153157" y="4061477"/>
                  </a:lnTo>
                  <a:lnTo>
                    <a:pt x="8165233" y="4086231"/>
                  </a:lnTo>
                  <a:lnTo>
                    <a:pt x="8179724" y="4109174"/>
                  </a:lnTo>
                  <a:lnTo>
                    <a:pt x="8185761" y="4129702"/>
                  </a:lnTo>
                  <a:lnTo>
                    <a:pt x="8193610" y="4166533"/>
                  </a:lnTo>
                  <a:lnTo>
                    <a:pt x="8185761" y="4166533"/>
                  </a:lnTo>
                  <a:lnTo>
                    <a:pt x="8185761" y="4172569"/>
                  </a:lnTo>
                  <a:lnTo>
                    <a:pt x="8179724" y="4168946"/>
                  </a:lnTo>
                  <a:lnTo>
                    <a:pt x="8175498" y="4168946"/>
                  </a:lnTo>
                  <a:lnTo>
                    <a:pt x="8175498" y="4166533"/>
                  </a:lnTo>
                  <a:lnTo>
                    <a:pt x="8171272" y="4166533"/>
                  </a:lnTo>
                  <a:lnTo>
                    <a:pt x="8151347" y="4144192"/>
                  </a:lnTo>
                  <a:lnTo>
                    <a:pt x="8132630" y="4119439"/>
                  </a:lnTo>
                  <a:lnTo>
                    <a:pt x="8114517" y="4094685"/>
                  </a:lnTo>
                  <a:lnTo>
                    <a:pt x="8114517" y="4172569"/>
                  </a:lnTo>
                  <a:lnTo>
                    <a:pt x="8084328" y="4172569"/>
                  </a:lnTo>
                  <a:lnTo>
                    <a:pt x="8084328" y="4168946"/>
                  </a:lnTo>
                  <a:lnTo>
                    <a:pt x="8080102" y="4168946"/>
                  </a:lnTo>
                  <a:lnTo>
                    <a:pt x="8080102" y="4166533"/>
                  </a:lnTo>
                  <a:lnTo>
                    <a:pt x="8075875" y="4166533"/>
                  </a:lnTo>
                  <a:lnTo>
                    <a:pt x="8080102" y="4139966"/>
                  </a:lnTo>
                  <a:lnTo>
                    <a:pt x="8075875" y="4125475"/>
                  </a:lnTo>
                  <a:lnTo>
                    <a:pt x="8069839" y="4113400"/>
                  </a:lnTo>
                  <a:lnTo>
                    <a:pt x="8061989" y="4094685"/>
                  </a:lnTo>
                  <a:lnTo>
                    <a:pt x="8061989" y="4075968"/>
                  </a:lnTo>
                  <a:lnTo>
                    <a:pt x="8072252" y="4055441"/>
                  </a:lnTo>
                  <a:lnTo>
                    <a:pt x="8086140" y="4026459"/>
                  </a:lnTo>
                  <a:lnTo>
                    <a:pt x="8100629" y="3999895"/>
                  </a:lnTo>
                  <a:lnTo>
                    <a:pt x="8114517" y="3979365"/>
                  </a:lnTo>
                  <a:lnTo>
                    <a:pt x="8122970" y="3969102"/>
                  </a:lnTo>
                  <a:lnTo>
                    <a:pt x="8157384" y="3979365"/>
                  </a:lnTo>
                  <a:lnTo>
                    <a:pt x="8179724" y="3979365"/>
                  </a:lnTo>
                  <a:lnTo>
                    <a:pt x="8195421" y="3975139"/>
                  </a:lnTo>
                  <a:lnTo>
                    <a:pt x="8217761" y="3969102"/>
                  </a:lnTo>
                  <a:close/>
                  <a:moveTo>
                    <a:pt x="8317380" y="3950385"/>
                  </a:moveTo>
                  <a:lnTo>
                    <a:pt x="8331266" y="3957027"/>
                  </a:lnTo>
                  <a:lnTo>
                    <a:pt x="8337305" y="3960650"/>
                  </a:lnTo>
                  <a:lnTo>
                    <a:pt x="8345757" y="3969102"/>
                  </a:lnTo>
                  <a:lnTo>
                    <a:pt x="8347567" y="3975139"/>
                  </a:lnTo>
                  <a:lnTo>
                    <a:pt x="8347567" y="3989630"/>
                  </a:lnTo>
                  <a:lnTo>
                    <a:pt x="8347567" y="4008348"/>
                  </a:lnTo>
                  <a:lnTo>
                    <a:pt x="8341531" y="4012574"/>
                  </a:lnTo>
                  <a:lnTo>
                    <a:pt x="8337305" y="4014384"/>
                  </a:lnTo>
                  <a:lnTo>
                    <a:pt x="8337305" y="4018611"/>
                  </a:lnTo>
                  <a:lnTo>
                    <a:pt x="8337305" y="4022837"/>
                  </a:lnTo>
                  <a:lnTo>
                    <a:pt x="8337305" y="4026460"/>
                  </a:lnTo>
                  <a:lnTo>
                    <a:pt x="8337305" y="4028875"/>
                  </a:lnTo>
                  <a:lnTo>
                    <a:pt x="8335492" y="4033102"/>
                  </a:lnTo>
                  <a:lnTo>
                    <a:pt x="8327040" y="4040951"/>
                  </a:lnTo>
                  <a:lnTo>
                    <a:pt x="8327040" y="4022837"/>
                  </a:lnTo>
                  <a:lnTo>
                    <a:pt x="8313154" y="3999895"/>
                  </a:lnTo>
                  <a:lnTo>
                    <a:pt x="8313154" y="3975139"/>
                  </a:lnTo>
                  <a:close/>
                  <a:moveTo>
                    <a:pt x="7999200" y="3810917"/>
                  </a:moveTo>
                  <a:lnTo>
                    <a:pt x="8019125" y="3816954"/>
                  </a:lnTo>
                  <a:lnTo>
                    <a:pt x="8043878" y="3831445"/>
                  </a:lnTo>
                  <a:lnTo>
                    <a:pt x="8066218" y="3853785"/>
                  </a:lnTo>
                  <a:lnTo>
                    <a:pt x="8075878" y="3872502"/>
                  </a:lnTo>
                  <a:lnTo>
                    <a:pt x="8066218" y="3878539"/>
                  </a:lnTo>
                  <a:lnTo>
                    <a:pt x="8055954" y="3888802"/>
                  </a:lnTo>
                  <a:lnTo>
                    <a:pt x="8043878" y="3897256"/>
                  </a:lnTo>
                  <a:lnTo>
                    <a:pt x="8029387" y="3903292"/>
                  </a:lnTo>
                  <a:lnTo>
                    <a:pt x="8041463" y="3935895"/>
                  </a:lnTo>
                  <a:lnTo>
                    <a:pt x="8055954" y="3960651"/>
                  </a:lnTo>
                  <a:lnTo>
                    <a:pt x="8069840" y="3989631"/>
                  </a:lnTo>
                  <a:lnTo>
                    <a:pt x="8057764" y="3993857"/>
                  </a:lnTo>
                  <a:lnTo>
                    <a:pt x="8051728" y="3993857"/>
                  </a:lnTo>
                  <a:lnTo>
                    <a:pt x="8047501" y="3993857"/>
                  </a:lnTo>
                  <a:lnTo>
                    <a:pt x="8043878" y="3998083"/>
                  </a:lnTo>
                  <a:lnTo>
                    <a:pt x="8041463" y="3999896"/>
                  </a:lnTo>
                  <a:lnTo>
                    <a:pt x="8037842" y="4008348"/>
                  </a:lnTo>
                  <a:lnTo>
                    <a:pt x="8019125" y="4040951"/>
                  </a:lnTo>
                  <a:lnTo>
                    <a:pt x="8009465" y="4080196"/>
                  </a:lnTo>
                  <a:lnTo>
                    <a:pt x="7990748" y="4115214"/>
                  </a:lnTo>
                  <a:lnTo>
                    <a:pt x="7981088" y="4123666"/>
                  </a:lnTo>
                  <a:lnTo>
                    <a:pt x="7970823" y="4123666"/>
                  </a:lnTo>
                  <a:lnTo>
                    <a:pt x="7958748" y="4125477"/>
                  </a:lnTo>
                  <a:lnTo>
                    <a:pt x="7946672" y="4125477"/>
                  </a:lnTo>
                  <a:lnTo>
                    <a:pt x="7924334" y="4113402"/>
                  </a:lnTo>
                  <a:lnTo>
                    <a:pt x="7903806" y="4109175"/>
                  </a:lnTo>
                  <a:lnTo>
                    <a:pt x="7877845" y="4109175"/>
                  </a:lnTo>
                  <a:lnTo>
                    <a:pt x="7853089" y="4104949"/>
                  </a:lnTo>
                  <a:lnTo>
                    <a:pt x="7828938" y="4094687"/>
                  </a:lnTo>
                  <a:lnTo>
                    <a:pt x="7804787" y="4061479"/>
                  </a:lnTo>
                  <a:lnTo>
                    <a:pt x="7786675" y="4018611"/>
                  </a:lnTo>
                  <a:lnTo>
                    <a:pt x="7782449" y="3969103"/>
                  </a:lnTo>
                  <a:lnTo>
                    <a:pt x="7800561" y="3960651"/>
                  </a:lnTo>
                  <a:lnTo>
                    <a:pt x="7815052" y="3960651"/>
                  </a:lnTo>
                  <a:lnTo>
                    <a:pt x="7828938" y="3964877"/>
                  </a:lnTo>
                  <a:lnTo>
                    <a:pt x="7843429" y="3957028"/>
                  </a:lnTo>
                  <a:lnTo>
                    <a:pt x="7861541" y="3928046"/>
                  </a:lnTo>
                  <a:lnTo>
                    <a:pt x="7906220" y="3922009"/>
                  </a:lnTo>
                  <a:lnTo>
                    <a:pt x="7914069" y="3915368"/>
                  </a:lnTo>
                  <a:lnTo>
                    <a:pt x="7920108" y="3907519"/>
                  </a:lnTo>
                  <a:lnTo>
                    <a:pt x="7920108" y="3903292"/>
                  </a:lnTo>
                  <a:lnTo>
                    <a:pt x="7924334" y="3900877"/>
                  </a:lnTo>
                  <a:lnTo>
                    <a:pt x="7924334" y="3897256"/>
                  </a:lnTo>
                  <a:lnTo>
                    <a:pt x="7924334" y="3893030"/>
                  </a:lnTo>
                  <a:lnTo>
                    <a:pt x="7927955" y="3888802"/>
                  </a:lnTo>
                  <a:lnTo>
                    <a:pt x="7934597" y="3888802"/>
                  </a:lnTo>
                  <a:lnTo>
                    <a:pt x="7946672" y="3888802"/>
                  </a:lnTo>
                  <a:lnTo>
                    <a:pt x="7958748" y="3888802"/>
                  </a:lnTo>
                  <a:lnTo>
                    <a:pt x="7966597" y="3864048"/>
                  </a:lnTo>
                  <a:lnTo>
                    <a:pt x="7976860" y="3845331"/>
                  </a:lnTo>
                  <a:lnTo>
                    <a:pt x="7987124" y="3829029"/>
                  </a:lnTo>
                  <a:close/>
                  <a:moveTo>
                    <a:pt x="6980054" y="3763221"/>
                  </a:moveTo>
                  <a:lnTo>
                    <a:pt x="7000582" y="3777712"/>
                  </a:lnTo>
                  <a:lnTo>
                    <a:pt x="7012658" y="3802465"/>
                  </a:lnTo>
                  <a:lnTo>
                    <a:pt x="7012658" y="3839294"/>
                  </a:lnTo>
                  <a:lnTo>
                    <a:pt x="7012658" y="3843520"/>
                  </a:lnTo>
                  <a:lnTo>
                    <a:pt x="7014470" y="3843520"/>
                  </a:lnTo>
                  <a:lnTo>
                    <a:pt x="7018696" y="3845333"/>
                  </a:lnTo>
                  <a:lnTo>
                    <a:pt x="7018696" y="3849559"/>
                  </a:lnTo>
                  <a:lnTo>
                    <a:pt x="7018696" y="3858011"/>
                  </a:lnTo>
                  <a:lnTo>
                    <a:pt x="7012658" y="3858011"/>
                  </a:lnTo>
                  <a:lnTo>
                    <a:pt x="7004205" y="3859822"/>
                  </a:lnTo>
                  <a:lnTo>
                    <a:pt x="7000582" y="3868276"/>
                  </a:lnTo>
                  <a:lnTo>
                    <a:pt x="6994545" y="3872502"/>
                  </a:lnTo>
                  <a:lnTo>
                    <a:pt x="6990319" y="3872502"/>
                  </a:lnTo>
                  <a:lnTo>
                    <a:pt x="6986091" y="3868276"/>
                  </a:lnTo>
                  <a:lnTo>
                    <a:pt x="6984280" y="3868276"/>
                  </a:lnTo>
                  <a:lnTo>
                    <a:pt x="6980054" y="3864048"/>
                  </a:lnTo>
                  <a:lnTo>
                    <a:pt x="6966167" y="3835068"/>
                  </a:lnTo>
                  <a:lnTo>
                    <a:pt x="6966167" y="3792201"/>
                  </a:lnTo>
                  <a:lnTo>
                    <a:pt x="6969791" y="3786164"/>
                  </a:lnTo>
                  <a:lnTo>
                    <a:pt x="6974017" y="3781938"/>
                  </a:lnTo>
                  <a:lnTo>
                    <a:pt x="6975827" y="3773486"/>
                  </a:lnTo>
                  <a:close/>
                  <a:moveTo>
                    <a:pt x="8250362" y="3720353"/>
                  </a:moveTo>
                  <a:lnTo>
                    <a:pt x="8266663" y="3738465"/>
                  </a:lnTo>
                  <a:lnTo>
                    <a:pt x="8278739" y="3758993"/>
                  </a:lnTo>
                  <a:lnTo>
                    <a:pt x="8278739" y="3792201"/>
                  </a:lnTo>
                  <a:lnTo>
                    <a:pt x="8280549" y="3800051"/>
                  </a:lnTo>
                  <a:lnTo>
                    <a:pt x="8284775" y="3800051"/>
                  </a:lnTo>
                  <a:lnTo>
                    <a:pt x="8284775" y="3802466"/>
                  </a:lnTo>
                  <a:lnTo>
                    <a:pt x="8280549" y="3802466"/>
                  </a:lnTo>
                  <a:lnTo>
                    <a:pt x="8278739" y="3810919"/>
                  </a:lnTo>
                  <a:lnTo>
                    <a:pt x="8278739" y="3816955"/>
                  </a:lnTo>
                  <a:lnTo>
                    <a:pt x="8274512" y="3816955"/>
                  </a:lnTo>
                  <a:lnTo>
                    <a:pt x="8274512" y="3821181"/>
                  </a:lnTo>
                  <a:lnTo>
                    <a:pt x="8270889" y="3821181"/>
                  </a:lnTo>
                  <a:lnTo>
                    <a:pt x="8264250" y="3824805"/>
                  </a:lnTo>
                  <a:lnTo>
                    <a:pt x="8260626" y="3816955"/>
                  </a:lnTo>
                  <a:lnTo>
                    <a:pt x="8260626" y="3814540"/>
                  </a:lnTo>
                  <a:lnTo>
                    <a:pt x="8256400" y="3814540"/>
                  </a:lnTo>
                  <a:lnTo>
                    <a:pt x="8252174" y="3814540"/>
                  </a:lnTo>
                  <a:lnTo>
                    <a:pt x="8250362" y="3810919"/>
                  </a:lnTo>
                  <a:lnTo>
                    <a:pt x="8250362" y="3816955"/>
                  </a:lnTo>
                  <a:lnTo>
                    <a:pt x="8252174" y="3821181"/>
                  </a:lnTo>
                  <a:lnTo>
                    <a:pt x="8256400" y="3824805"/>
                  </a:lnTo>
                  <a:lnTo>
                    <a:pt x="8260626" y="3829031"/>
                  </a:lnTo>
                  <a:lnTo>
                    <a:pt x="8256400" y="3831446"/>
                  </a:lnTo>
                  <a:lnTo>
                    <a:pt x="8256400" y="3835070"/>
                  </a:lnTo>
                  <a:lnTo>
                    <a:pt x="8256400" y="3839296"/>
                  </a:lnTo>
                  <a:lnTo>
                    <a:pt x="8256400" y="3849559"/>
                  </a:lnTo>
                  <a:lnTo>
                    <a:pt x="8238286" y="3849559"/>
                  </a:lnTo>
                  <a:lnTo>
                    <a:pt x="8238286" y="3839296"/>
                  </a:lnTo>
                  <a:lnTo>
                    <a:pt x="8228024" y="3835070"/>
                  </a:lnTo>
                  <a:lnTo>
                    <a:pt x="8217759" y="3829031"/>
                  </a:lnTo>
                  <a:lnTo>
                    <a:pt x="8214136" y="3821181"/>
                  </a:lnTo>
                  <a:lnTo>
                    <a:pt x="8209910" y="3810919"/>
                  </a:lnTo>
                  <a:lnTo>
                    <a:pt x="8208099" y="3800051"/>
                  </a:lnTo>
                  <a:lnTo>
                    <a:pt x="8199647" y="3786163"/>
                  </a:lnTo>
                  <a:lnTo>
                    <a:pt x="8189382" y="3792201"/>
                  </a:lnTo>
                  <a:lnTo>
                    <a:pt x="8175496" y="3800051"/>
                  </a:lnTo>
                  <a:lnTo>
                    <a:pt x="8161005" y="3802466"/>
                  </a:lnTo>
                  <a:lnTo>
                    <a:pt x="8147119" y="3810919"/>
                  </a:lnTo>
                  <a:lnTo>
                    <a:pt x="8147119" y="3792201"/>
                  </a:lnTo>
                  <a:lnTo>
                    <a:pt x="8151345" y="3787975"/>
                  </a:lnTo>
                  <a:lnTo>
                    <a:pt x="8151345" y="3786163"/>
                  </a:lnTo>
                  <a:lnTo>
                    <a:pt x="8153156" y="3786163"/>
                  </a:lnTo>
                  <a:lnTo>
                    <a:pt x="8153156" y="3777710"/>
                  </a:lnTo>
                  <a:lnTo>
                    <a:pt x="8181533" y="3767447"/>
                  </a:lnTo>
                  <a:lnTo>
                    <a:pt x="8208099" y="3758993"/>
                  </a:lnTo>
                  <a:lnTo>
                    <a:pt x="8232250" y="3744504"/>
                  </a:lnTo>
                  <a:close/>
                  <a:moveTo>
                    <a:pt x="8075879" y="3681109"/>
                  </a:moveTo>
                  <a:lnTo>
                    <a:pt x="8084331" y="3688959"/>
                  </a:lnTo>
                  <a:lnTo>
                    <a:pt x="8086142" y="3688959"/>
                  </a:lnTo>
                  <a:lnTo>
                    <a:pt x="8090368" y="3688959"/>
                  </a:lnTo>
                  <a:lnTo>
                    <a:pt x="8090368" y="3691374"/>
                  </a:lnTo>
                  <a:lnTo>
                    <a:pt x="8090368" y="3699222"/>
                  </a:lnTo>
                  <a:lnTo>
                    <a:pt x="8094594" y="3705863"/>
                  </a:lnTo>
                  <a:lnTo>
                    <a:pt x="8072255" y="3723978"/>
                  </a:lnTo>
                  <a:lnTo>
                    <a:pt x="8057764" y="3742695"/>
                  </a:lnTo>
                  <a:lnTo>
                    <a:pt x="8041462" y="3757184"/>
                  </a:lnTo>
                  <a:lnTo>
                    <a:pt x="8015500" y="3771675"/>
                  </a:lnTo>
                  <a:lnTo>
                    <a:pt x="8015500" y="3763223"/>
                  </a:lnTo>
                  <a:lnTo>
                    <a:pt x="8037841" y="3738467"/>
                  </a:lnTo>
                  <a:lnTo>
                    <a:pt x="8061992" y="3713713"/>
                  </a:lnTo>
                  <a:close/>
                  <a:moveTo>
                    <a:pt x="2998871" y="3491528"/>
                  </a:moveTo>
                  <a:lnTo>
                    <a:pt x="3013361" y="3491528"/>
                  </a:lnTo>
                  <a:lnTo>
                    <a:pt x="3027247" y="3493944"/>
                  </a:lnTo>
                  <a:lnTo>
                    <a:pt x="3043549" y="3501794"/>
                  </a:lnTo>
                  <a:lnTo>
                    <a:pt x="3037512" y="3506020"/>
                  </a:lnTo>
                  <a:lnTo>
                    <a:pt x="3033286" y="3512058"/>
                  </a:lnTo>
                  <a:lnTo>
                    <a:pt x="3027247" y="3516284"/>
                  </a:lnTo>
                  <a:lnTo>
                    <a:pt x="3015172" y="3516284"/>
                  </a:lnTo>
                  <a:lnTo>
                    <a:pt x="3004910" y="3512058"/>
                  </a:lnTo>
                  <a:lnTo>
                    <a:pt x="2995250" y="3512058"/>
                  </a:lnTo>
                  <a:lnTo>
                    <a:pt x="2984985" y="3512058"/>
                  </a:lnTo>
                  <a:lnTo>
                    <a:pt x="2972910" y="3516284"/>
                  </a:lnTo>
                  <a:lnTo>
                    <a:pt x="2972910" y="3493944"/>
                  </a:lnTo>
                  <a:close/>
                  <a:moveTo>
                    <a:pt x="8136855" y="3469188"/>
                  </a:moveTo>
                  <a:lnTo>
                    <a:pt x="8147119" y="3469188"/>
                  </a:lnTo>
                  <a:lnTo>
                    <a:pt x="8161005" y="3469188"/>
                  </a:lnTo>
                  <a:lnTo>
                    <a:pt x="8161005" y="3506017"/>
                  </a:lnTo>
                  <a:lnTo>
                    <a:pt x="8157382" y="3530773"/>
                  </a:lnTo>
                  <a:lnTo>
                    <a:pt x="8151346" y="3551301"/>
                  </a:lnTo>
                  <a:lnTo>
                    <a:pt x="8147119" y="3588130"/>
                  </a:lnTo>
                  <a:lnTo>
                    <a:pt x="8153156" y="3588130"/>
                  </a:lnTo>
                  <a:lnTo>
                    <a:pt x="8153156" y="3594771"/>
                  </a:lnTo>
                  <a:lnTo>
                    <a:pt x="8167044" y="3594771"/>
                  </a:lnTo>
                  <a:lnTo>
                    <a:pt x="8175496" y="3594771"/>
                  </a:lnTo>
                  <a:lnTo>
                    <a:pt x="8181533" y="3594771"/>
                  </a:lnTo>
                  <a:lnTo>
                    <a:pt x="8189382" y="3598393"/>
                  </a:lnTo>
                  <a:lnTo>
                    <a:pt x="8195421" y="3602621"/>
                  </a:lnTo>
                  <a:lnTo>
                    <a:pt x="8209910" y="3605034"/>
                  </a:lnTo>
                  <a:lnTo>
                    <a:pt x="8217759" y="3631600"/>
                  </a:lnTo>
                  <a:lnTo>
                    <a:pt x="8232250" y="3647902"/>
                  </a:lnTo>
                  <a:lnTo>
                    <a:pt x="8250362" y="3666619"/>
                  </a:lnTo>
                  <a:lnTo>
                    <a:pt x="8264250" y="3691373"/>
                  </a:lnTo>
                  <a:lnTo>
                    <a:pt x="8252174" y="3695599"/>
                  </a:lnTo>
                  <a:lnTo>
                    <a:pt x="8246136" y="3699222"/>
                  </a:lnTo>
                  <a:lnTo>
                    <a:pt x="8242512" y="3699222"/>
                  </a:lnTo>
                  <a:lnTo>
                    <a:pt x="8242512" y="3703448"/>
                  </a:lnTo>
                  <a:lnTo>
                    <a:pt x="8242512" y="3705864"/>
                  </a:lnTo>
                  <a:lnTo>
                    <a:pt x="8242512" y="3709487"/>
                  </a:lnTo>
                  <a:lnTo>
                    <a:pt x="8235871" y="3709487"/>
                  </a:lnTo>
                  <a:lnTo>
                    <a:pt x="8223796" y="3713713"/>
                  </a:lnTo>
                  <a:lnTo>
                    <a:pt x="8221985" y="3705864"/>
                  </a:lnTo>
                  <a:lnTo>
                    <a:pt x="8221985" y="3703448"/>
                  </a:lnTo>
                  <a:lnTo>
                    <a:pt x="8217759" y="3703448"/>
                  </a:lnTo>
                  <a:lnTo>
                    <a:pt x="8214136" y="3703448"/>
                  </a:lnTo>
                  <a:lnTo>
                    <a:pt x="8209910" y="3699222"/>
                  </a:lnTo>
                  <a:lnTo>
                    <a:pt x="8203873" y="3713713"/>
                  </a:lnTo>
                  <a:lnTo>
                    <a:pt x="8199647" y="3723976"/>
                  </a:lnTo>
                  <a:lnTo>
                    <a:pt x="8193608" y="3734241"/>
                  </a:lnTo>
                  <a:lnTo>
                    <a:pt x="8181533" y="3738467"/>
                  </a:lnTo>
                  <a:lnTo>
                    <a:pt x="8171270" y="3744503"/>
                  </a:lnTo>
                  <a:lnTo>
                    <a:pt x="8171270" y="3738467"/>
                  </a:lnTo>
                  <a:lnTo>
                    <a:pt x="8165231" y="3730617"/>
                  </a:lnTo>
                  <a:lnTo>
                    <a:pt x="8165231" y="3723976"/>
                  </a:lnTo>
                  <a:lnTo>
                    <a:pt x="8165231" y="3720354"/>
                  </a:lnTo>
                  <a:lnTo>
                    <a:pt x="8165231" y="3717939"/>
                  </a:lnTo>
                  <a:lnTo>
                    <a:pt x="8165231" y="3713713"/>
                  </a:lnTo>
                  <a:lnTo>
                    <a:pt x="8161005" y="3709487"/>
                  </a:lnTo>
                  <a:lnTo>
                    <a:pt x="8157382" y="3709487"/>
                  </a:lnTo>
                  <a:lnTo>
                    <a:pt x="8147119" y="3705864"/>
                  </a:lnTo>
                  <a:lnTo>
                    <a:pt x="8147119" y="3695599"/>
                  </a:lnTo>
                  <a:lnTo>
                    <a:pt x="8147119" y="3685336"/>
                  </a:lnTo>
                  <a:lnTo>
                    <a:pt x="8151346" y="3676882"/>
                  </a:lnTo>
                  <a:lnTo>
                    <a:pt x="8151346" y="3675071"/>
                  </a:lnTo>
                  <a:lnTo>
                    <a:pt x="8153156" y="3670845"/>
                  </a:lnTo>
                  <a:lnTo>
                    <a:pt x="8161005" y="3670845"/>
                  </a:lnTo>
                  <a:lnTo>
                    <a:pt x="8171270" y="3666619"/>
                  </a:lnTo>
                  <a:lnTo>
                    <a:pt x="8185761" y="3666619"/>
                  </a:lnTo>
                  <a:lnTo>
                    <a:pt x="8185761" y="3691373"/>
                  </a:lnTo>
                  <a:lnTo>
                    <a:pt x="8209910" y="3691373"/>
                  </a:lnTo>
                  <a:lnTo>
                    <a:pt x="8209910" y="3685336"/>
                  </a:lnTo>
                  <a:lnTo>
                    <a:pt x="8214136" y="3676882"/>
                  </a:lnTo>
                  <a:lnTo>
                    <a:pt x="8217759" y="3675071"/>
                  </a:lnTo>
                  <a:lnTo>
                    <a:pt x="8217759" y="3670845"/>
                  </a:lnTo>
                  <a:lnTo>
                    <a:pt x="8221985" y="3666619"/>
                  </a:lnTo>
                  <a:lnTo>
                    <a:pt x="8223796" y="3660580"/>
                  </a:lnTo>
                  <a:lnTo>
                    <a:pt x="8217759" y="3660580"/>
                  </a:lnTo>
                  <a:lnTo>
                    <a:pt x="8181533" y="3631600"/>
                  </a:lnTo>
                  <a:lnTo>
                    <a:pt x="8141083" y="3612883"/>
                  </a:lnTo>
                  <a:lnTo>
                    <a:pt x="8141083" y="3627374"/>
                  </a:lnTo>
                  <a:lnTo>
                    <a:pt x="8136855" y="3637637"/>
                  </a:lnTo>
                  <a:lnTo>
                    <a:pt x="8132629" y="3647902"/>
                  </a:lnTo>
                  <a:lnTo>
                    <a:pt x="8132629" y="3660580"/>
                  </a:lnTo>
                  <a:lnTo>
                    <a:pt x="8129007" y="3656354"/>
                  </a:lnTo>
                  <a:lnTo>
                    <a:pt x="8126592" y="3652128"/>
                  </a:lnTo>
                  <a:lnTo>
                    <a:pt x="8126592" y="3647902"/>
                  </a:lnTo>
                  <a:lnTo>
                    <a:pt x="8122969" y="3646091"/>
                  </a:lnTo>
                  <a:lnTo>
                    <a:pt x="8112704" y="3618922"/>
                  </a:lnTo>
                  <a:lnTo>
                    <a:pt x="8100629" y="3588130"/>
                  </a:lnTo>
                  <a:lnTo>
                    <a:pt x="8098215" y="3547074"/>
                  </a:lnTo>
                  <a:lnTo>
                    <a:pt x="8100629" y="3512056"/>
                  </a:lnTo>
                  <a:lnTo>
                    <a:pt x="8114517" y="3477037"/>
                  </a:lnTo>
                  <a:lnTo>
                    <a:pt x="8126592" y="3472811"/>
                  </a:lnTo>
                  <a:close/>
                  <a:moveTo>
                    <a:pt x="2881749" y="3469188"/>
                  </a:moveTo>
                  <a:lnTo>
                    <a:pt x="2895635" y="3469188"/>
                  </a:lnTo>
                  <a:lnTo>
                    <a:pt x="2910127" y="3472812"/>
                  </a:lnTo>
                  <a:lnTo>
                    <a:pt x="2924013" y="3472812"/>
                  </a:lnTo>
                  <a:lnTo>
                    <a:pt x="2934278" y="3477038"/>
                  </a:lnTo>
                  <a:lnTo>
                    <a:pt x="2934278" y="3493944"/>
                  </a:lnTo>
                  <a:lnTo>
                    <a:pt x="2881749" y="3493944"/>
                  </a:lnTo>
                  <a:close/>
                  <a:moveTo>
                    <a:pt x="2583486" y="3469188"/>
                  </a:moveTo>
                  <a:lnTo>
                    <a:pt x="2602203" y="3472812"/>
                  </a:lnTo>
                  <a:lnTo>
                    <a:pt x="2611863" y="3479453"/>
                  </a:lnTo>
                  <a:lnTo>
                    <a:pt x="2626353" y="3487301"/>
                  </a:lnTo>
                  <a:lnTo>
                    <a:pt x="2638428" y="3493943"/>
                  </a:lnTo>
                  <a:lnTo>
                    <a:pt x="2638428" y="3501793"/>
                  </a:lnTo>
                  <a:lnTo>
                    <a:pt x="2624543" y="3501793"/>
                  </a:lnTo>
                  <a:lnTo>
                    <a:pt x="2611863" y="3506019"/>
                  </a:lnTo>
                  <a:lnTo>
                    <a:pt x="2602203" y="3507832"/>
                  </a:lnTo>
                  <a:lnTo>
                    <a:pt x="2596166" y="3506019"/>
                  </a:lnTo>
                  <a:lnTo>
                    <a:pt x="2581675" y="3506019"/>
                  </a:lnTo>
                  <a:lnTo>
                    <a:pt x="2569600" y="3501793"/>
                  </a:lnTo>
                  <a:lnTo>
                    <a:pt x="2569600" y="3477038"/>
                  </a:lnTo>
                  <a:lnTo>
                    <a:pt x="2573826" y="3477038"/>
                  </a:lnTo>
                  <a:lnTo>
                    <a:pt x="2577449" y="3472812"/>
                  </a:lnTo>
                  <a:lnTo>
                    <a:pt x="2581675" y="3472812"/>
                  </a:lnTo>
                  <a:close/>
                  <a:moveTo>
                    <a:pt x="2707255" y="3435982"/>
                  </a:moveTo>
                  <a:lnTo>
                    <a:pt x="2750123" y="3440208"/>
                  </a:lnTo>
                  <a:lnTo>
                    <a:pt x="2786349" y="3448660"/>
                  </a:lnTo>
                  <a:lnTo>
                    <a:pt x="2814727" y="3458925"/>
                  </a:lnTo>
                  <a:lnTo>
                    <a:pt x="2849140" y="3469190"/>
                  </a:lnTo>
                  <a:lnTo>
                    <a:pt x="2849140" y="3487302"/>
                  </a:lnTo>
                  <a:lnTo>
                    <a:pt x="2835254" y="3487302"/>
                  </a:lnTo>
                  <a:lnTo>
                    <a:pt x="2828613" y="3491528"/>
                  </a:lnTo>
                  <a:lnTo>
                    <a:pt x="2818952" y="3493943"/>
                  </a:lnTo>
                  <a:lnTo>
                    <a:pt x="2810500" y="3497566"/>
                  </a:lnTo>
                  <a:lnTo>
                    <a:pt x="2804461" y="3501792"/>
                  </a:lnTo>
                  <a:lnTo>
                    <a:pt x="2792386" y="3501792"/>
                  </a:lnTo>
                  <a:lnTo>
                    <a:pt x="2792386" y="3497566"/>
                  </a:lnTo>
                  <a:lnTo>
                    <a:pt x="2792386" y="3493943"/>
                  </a:lnTo>
                  <a:lnTo>
                    <a:pt x="2790575" y="3491528"/>
                  </a:lnTo>
                  <a:lnTo>
                    <a:pt x="2786349" y="3487302"/>
                  </a:lnTo>
                  <a:lnTo>
                    <a:pt x="2782123" y="3483678"/>
                  </a:lnTo>
                  <a:lnTo>
                    <a:pt x="2778500" y="3487302"/>
                  </a:lnTo>
                  <a:lnTo>
                    <a:pt x="2772461" y="3507829"/>
                  </a:lnTo>
                  <a:lnTo>
                    <a:pt x="2762198" y="3507829"/>
                  </a:lnTo>
                  <a:lnTo>
                    <a:pt x="2735632" y="3506018"/>
                  </a:lnTo>
                  <a:lnTo>
                    <a:pt x="2707255" y="3501792"/>
                  </a:lnTo>
                  <a:lnTo>
                    <a:pt x="2687332" y="3501792"/>
                  </a:lnTo>
                  <a:lnTo>
                    <a:pt x="2677067" y="3477037"/>
                  </a:lnTo>
                  <a:lnTo>
                    <a:pt x="2695179" y="3477037"/>
                  </a:lnTo>
                  <a:lnTo>
                    <a:pt x="2707255" y="3477037"/>
                  </a:lnTo>
                  <a:lnTo>
                    <a:pt x="2721745" y="3472811"/>
                  </a:lnTo>
                  <a:lnTo>
                    <a:pt x="2733821" y="3469190"/>
                  </a:lnTo>
                  <a:lnTo>
                    <a:pt x="2725369" y="3464964"/>
                  </a:lnTo>
                  <a:lnTo>
                    <a:pt x="2719330" y="3458925"/>
                  </a:lnTo>
                  <a:lnTo>
                    <a:pt x="2715709" y="3454699"/>
                  </a:lnTo>
                  <a:lnTo>
                    <a:pt x="2711481" y="3448660"/>
                  </a:lnTo>
                  <a:close/>
                  <a:moveTo>
                    <a:pt x="438334" y="3358099"/>
                  </a:moveTo>
                  <a:lnTo>
                    <a:pt x="470937" y="3368364"/>
                  </a:lnTo>
                  <a:lnTo>
                    <a:pt x="495088" y="3382250"/>
                  </a:lnTo>
                  <a:lnTo>
                    <a:pt x="523465" y="3396739"/>
                  </a:lnTo>
                  <a:lnTo>
                    <a:pt x="523465" y="3405193"/>
                  </a:lnTo>
                  <a:lnTo>
                    <a:pt x="515011" y="3405193"/>
                  </a:lnTo>
                  <a:lnTo>
                    <a:pt x="490862" y="3421494"/>
                  </a:lnTo>
                  <a:lnTo>
                    <a:pt x="466711" y="3425720"/>
                  </a:lnTo>
                  <a:lnTo>
                    <a:pt x="444371" y="3429946"/>
                  </a:lnTo>
                  <a:lnTo>
                    <a:pt x="420221" y="3435983"/>
                  </a:lnTo>
                  <a:lnTo>
                    <a:pt x="420221" y="3429946"/>
                  </a:lnTo>
                  <a:lnTo>
                    <a:pt x="414184" y="3429946"/>
                  </a:lnTo>
                  <a:lnTo>
                    <a:pt x="420221" y="3411229"/>
                  </a:lnTo>
                  <a:lnTo>
                    <a:pt x="420221" y="3393117"/>
                  </a:lnTo>
                  <a:lnTo>
                    <a:pt x="420221" y="3368364"/>
                  </a:lnTo>
                  <a:lnTo>
                    <a:pt x="428070" y="3364136"/>
                  </a:lnTo>
                  <a:lnTo>
                    <a:pt x="429882" y="3364136"/>
                  </a:lnTo>
                  <a:lnTo>
                    <a:pt x="429882" y="3361722"/>
                  </a:lnTo>
                  <a:lnTo>
                    <a:pt x="434108" y="3361722"/>
                  </a:lnTo>
                  <a:close/>
                  <a:moveTo>
                    <a:pt x="2460320" y="3335156"/>
                  </a:moveTo>
                  <a:lnTo>
                    <a:pt x="2517074" y="3347835"/>
                  </a:lnTo>
                  <a:lnTo>
                    <a:pt x="2567789" y="3364136"/>
                  </a:lnTo>
                  <a:lnTo>
                    <a:pt x="2605826" y="3382251"/>
                  </a:lnTo>
                  <a:lnTo>
                    <a:pt x="2644467" y="3400966"/>
                  </a:lnTo>
                  <a:lnTo>
                    <a:pt x="2687335" y="3421496"/>
                  </a:lnTo>
                  <a:lnTo>
                    <a:pt x="2687335" y="3435985"/>
                  </a:lnTo>
                  <a:lnTo>
                    <a:pt x="2668618" y="3435985"/>
                  </a:lnTo>
                  <a:lnTo>
                    <a:pt x="2648694" y="3444439"/>
                  </a:lnTo>
                  <a:lnTo>
                    <a:pt x="2624543" y="3450476"/>
                  </a:lnTo>
                  <a:lnTo>
                    <a:pt x="2597978" y="3454702"/>
                  </a:lnTo>
                  <a:lnTo>
                    <a:pt x="2602204" y="3448665"/>
                  </a:lnTo>
                  <a:lnTo>
                    <a:pt x="2602204" y="3440211"/>
                  </a:lnTo>
                  <a:lnTo>
                    <a:pt x="2602204" y="3435985"/>
                  </a:lnTo>
                  <a:lnTo>
                    <a:pt x="2602204" y="3434174"/>
                  </a:lnTo>
                  <a:lnTo>
                    <a:pt x="2602204" y="3429948"/>
                  </a:lnTo>
                  <a:lnTo>
                    <a:pt x="2597978" y="3421496"/>
                  </a:lnTo>
                  <a:lnTo>
                    <a:pt x="2545450" y="3407005"/>
                  </a:lnTo>
                  <a:lnTo>
                    <a:pt x="2496546" y="3382251"/>
                  </a:lnTo>
                  <a:lnTo>
                    <a:pt x="2444018" y="3358100"/>
                  </a:lnTo>
                  <a:lnTo>
                    <a:pt x="2431943" y="3368364"/>
                  </a:lnTo>
                  <a:lnTo>
                    <a:pt x="2425906" y="3378627"/>
                  </a:lnTo>
                  <a:lnTo>
                    <a:pt x="2415641" y="3390703"/>
                  </a:lnTo>
                  <a:lnTo>
                    <a:pt x="2403566" y="3386477"/>
                  </a:lnTo>
                  <a:lnTo>
                    <a:pt x="2389075" y="3378627"/>
                  </a:lnTo>
                  <a:lnTo>
                    <a:pt x="2383038" y="3376212"/>
                  </a:lnTo>
                  <a:lnTo>
                    <a:pt x="2397529" y="3376212"/>
                  </a:lnTo>
                  <a:lnTo>
                    <a:pt x="2407189" y="3361723"/>
                  </a:lnTo>
                  <a:lnTo>
                    <a:pt x="2417452" y="3353873"/>
                  </a:lnTo>
                  <a:lnTo>
                    <a:pt x="2429527" y="3343608"/>
                  </a:lnTo>
                  <a:lnTo>
                    <a:pt x="2439792" y="3343608"/>
                  </a:lnTo>
                  <a:lnTo>
                    <a:pt x="2445829" y="3339382"/>
                  </a:lnTo>
                  <a:lnTo>
                    <a:pt x="2454283" y="3339382"/>
                  </a:lnTo>
                  <a:close/>
                  <a:moveTo>
                    <a:pt x="391847" y="3318854"/>
                  </a:moveTo>
                  <a:lnTo>
                    <a:pt x="420221" y="3329120"/>
                  </a:lnTo>
                  <a:lnTo>
                    <a:pt x="420221" y="3335157"/>
                  </a:lnTo>
                  <a:lnTo>
                    <a:pt x="414185" y="3335157"/>
                  </a:lnTo>
                  <a:lnTo>
                    <a:pt x="391847" y="3343610"/>
                  </a:lnTo>
                  <a:lnTo>
                    <a:pt x="371317" y="3343610"/>
                  </a:lnTo>
                  <a:lnTo>
                    <a:pt x="353205" y="3343610"/>
                  </a:lnTo>
                  <a:lnTo>
                    <a:pt x="353205" y="3329120"/>
                  </a:lnTo>
                  <a:lnTo>
                    <a:pt x="363470" y="3324891"/>
                  </a:lnTo>
                  <a:lnTo>
                    <a:pt x="373733" y="3324891"/>
                  </a:lnTo>
                  <a:lnTo>
                    <a:pt x="381582" y="3323081"/>
                  </a:lnTo>
                  <a:close/>
                  <a:moveTo>
                    <a:pt x="235475" y="3285646"/>
                  </a:moveTo>
                  <a:lnTo>
                    <a:pt x="247550" y="3289872"/>
                  </a:lnTo>
                  <a:lnTo>
                    <a:pt x="262041" y="3289872"/>
                  </a:lnTo>
                  <a:lnTo>
                    <a:pt x="268078" y="3289872"/>
                  </a:lnTo>
                  <a:lnTo>
                    <a:pt x="278342" y="3294098"/>
                  </a:lnTo>
                  <a:lnTo>
                    <a:pt x="290418" y="3295911"/>
                  </a:lnTo>
                  <a:lnTo>
                    <a:pt x="290418" y="3310399"/>
                  </a:lnTo>
                  <a:lnTo>
                    <a:pt x="282569" y="3310399"/>
                  </a:lnTo>
                  <a:lnTo>
                    <a:pt x="272303" y="3314625"/>
                  </a:lnTo>
                  <a:lnTo>
                    <a:pt x="262041" y="3318853"/>
                  </a:lnTo>
                  <a:lnTo>
                    <a:pt x="249966" y="3318853"/>
                  </a:lnTo>
                  <a:lnTo>
                    <a:pt x="235475" y="3318853"/>
                  </a:lnTo>
                  <a:close/>
                  <a:moveTo>
                    <a:pt x="2569600" y="3279610"/>
                  </a:moveTo>
                  <a:lnTo>
                    <a:pt x="2581676" y="3285647"/>
                  </a:lnTo>
                  <a:lnTo>
                    <a:pt x="2587714" y="3294101"/>
                  </a:lnTo>
                  <a:lnTo>
                    <a:pt x="2596168" y="3300138"/>
                  </a:lnTo>
                  <a:lnTo>
                    <a:pt x="2597979" y="3310403"/>
                  </a:lnTo>
                  <a:lnTo>
                    <a:pt x="2597979" y="3329121"/>
                  </a:lnTo>
                  <a:lnTo>
                    <a:pt x="2583487" y="3329121"/>
                  </a:lnTo>
                  <a:lnTo>
                    <a:pt x="2581676" y="3318856"/>
                  </a:lnTo>
                  <a:lnTo>
                    <a:pt x="2577450" y="3314630"/>
                  </a:lnTo>
                  <a:lnTo>
                    <a:pt x="2573826" y="3308591"/>
                  </a:lnTo>
                  <a:lnTo>
                    <a:pt x="2569600" y="3300138"/>
                  </a:lnTo>
                  <a:lnTo>
                    <a:pt x="2569600" y="3294101"/>
                  </a:lnTo>
                  <a:close/>
                  <a:moveTo>
                    <a:pt x="8147123" y="3265119"/>
                  </a:moveTo>
                  <a:lnTo>
                    <a:pt x="8153160" y="3271156"/>
                  </a:lnTo>
                  <a:lnTo>
                    <a:pt x="8157386" y="3279610"/>
                  </a:lnTo>
                  <a:lnTo>
                    <a:pt x="8161009" y="3285647"/>
                  </a:lnTo>
                  <a:lnTo>
                    <a:pt x="8161009" y="3295912"/>
                  </a:lnTo>
                  <a:lnTo>
                    <a:pt x="8161009" y="3310401"/>
                  </a:lnTo>
                  <a:lnTo>
                    <a:pt x="8132632" y="3382252"/>
                  </a:lnTo>
                  <a:lnTo>
                    <a:pt x="8118743" y="3364137"/>
                  </a:lnTo>
                  <a:lnTo>
                    <a:pt x="8112706" y="3347836"/>
                  </a:lnTo>
                  <a:lnTo>
                    <a:pt x="8108480" y="3318855"/>
                  </a:lnTo>
                  <a:close/>
                  <a:moveTo>
                    <a:pt x="2553298" y="3232516"/>
                  </a:moveTo>
                  <a:lnTo>
                    <a:pt x="2597976" y="3232516"/>
                  </a:lnTo>
                  <a:lnTo>
                    <a:pt x="2602202" y="3238553"/>
                  </a:lnTo>
                  <a:lnTo>
                    <a:pt x="2610051" y="3242779"/>
                  </a:lnTo>
                  <a:lnTo>
                    <a:pt x="2610051" y="3247007"/>
                  </a:lnTo>
                  <a:lnTo>
                    <a:pt x="2611862" y="3250628"/>
                  </a:lnTo>
                  <a:lnTo>
                    <a:pt x="2611862" y="3253043"/>
                  </a:lnTo>
                  <a:lnTo>
                    <a:pt x="2610051" y="3257269"/>
                  </a:lnTo>
                  <a:lnTo>
                    <a:pt x="2610051" y="3265119"/>
                  </a:lnTo>
                  <a:lnTo>
                    <a:pt x="2597976" y="3257269"/>
                  </a:lnTo>
                  <a:lnTo>
                    <a:pt x="2587711" y="3253043"/>
                  </a:lnTo>
                  <a:lnTo>
                    <a:pt x="2577448" y="3253043"/>
                  </a:lnTo>
                  <a:lnTo>
                    <a:pt x="2569599" y="3250628"/>
                  </a:lnTo>
                  <a:lnTo>
                    <a:pt x="2563562" y="3250628"/>
                  </a:lnTo>
                  <a:lnTo>
                    <a:pt x="2555108" y="3247007"/>
                  </a:lnTo>
                  <a:lnTo>
                    <a:pt x="2553298" y="3238553"/>
                  </a:lnTo>
                  <a:close/>
                  <a:moveTo>
                    <a:pt x="8374133" y="3098482"/>
                  </a:moveTo>
                  <a:lnTo>
                    <a:pt x="8380170" y="3102708"/>
                  </a:lnTo>
                  <a:lnTo>
                    <a:pt x="8383793" y="3102708"/>
                  </a:lnTo>
                  <a:lnTo>
                    <a:pt x="8383793" y="3106935"/>
                  </a:lnTo>
                  <a:lnTo>
                    <a:pt x="8388019" y="3112973"/>
                  </a:lnTo>
                  <a:lnTo>
                    <a:pt x="8388019" y="3121426"/>
                  </a:lnTo>
                  <a:lnTo>
                    <a:pt x="8383793" y="3131691"/>
                  </a:lnTo>
                  <a:lnTo>
                    <a:pt x="8375943" y="3141954"/>
                  </a:lnTo>
                  <a:lnTo>
                    <a:pt x="8374133" y="3152219"/>
                  </a:lnTo>
                  <a:lnTo>
                    <a:pt x="8355416" y="3152219"/>
                  </a:lnTo>
                  <a:lnTo>
                    <a:pt x="8355416" y="3127463"/>
                  </a:lnTo>
                  <a:lnTo>
                    <a:pt x="8362058" y="3125049"/>
                  </a:lnTo>
                  <a:lnTo>
                    <a:pt x="8365679" y="3117200"/>
                  </a:lnTo>
                  <a:lnTo>
                    <a:pt x="8369907" y="3111161"/>
                  </a:lnTo>
                  <a:close/>
                  <a:moveTo>
                    <a:pt x="8278740" y="3001881"/>
                  </a:moveTo>
                  <a:lnTo>
                    <a:pt x="8302889" y="3001881"/>
                  </a:lnTo>
                  <a:lnTo>
                    <a:pt x="8302889" y="3026637"/>
                  </a:lnTo>
                  <a:lnTo>
                    <a:pt x="8270891" y="3026637"/>
                  </a:lnTo>
                  <a:lnTo>
                    <a:pt x="8270891" y="3010334"/>
                  </a:lnTo>
                  <a:lnTo>
                    <a:pt x="8278740" y="3010334"/>
                  </a:lnTo>
                  <a:close/>
                  <a:moveTo>
                    <a:pt x="5703707" y="2933656"/>
                  </a:moveTo>
                  <a:lnTo>
                    <a:pt x="5721819" y="2933656"/>
                  </a:lnTo>
                  <a:lnTo>
                    <a:pt x="5713970" y="2943920"/>
                  </a:lnTo>
                  <a:lnTo>
                    <a:pt x="5707933" y="2952372"/>
                  </a:lnTo>
                  <a:lnTo>
                    <a:pt x="5699481" y="2958409"/>
                  </a:lnTo>
                  <a:lnTo>
                    <a:pt x="5693443" y="2966863"/>
                  </a:lnTo>
                  <a:lnTo>
                    <a:pt x="5681367" y="2972900"/>
                  </a:lnTo>
                  <a:lnTo>
                    <a:pt x="5675331" y="2972900"/>
                  </a:lnTo>
                  <a:lnTo>
                    <a:pt x="5675331" y="2977126"/>
                  </a:lnTo>
                  <a:lnTo>
                    <a:pt x="5671105" y="2977126"/>
                  </a:lnTo>
                  <a:lnTo>
                    <a:pt x="5665066" y="2977126"/>
                  </a:lnTo>
                  <a:lnTo>
                    <a:pt x="5657217" y="2981352"/>
                  </a:lnTo>
                  <a:lnTo>
                    <a:pt x="5651180" y="2954183"/>
                  </a:lnTo>
                  <a:lnTo>
                    <a:pt x="5665066" y="2952372"/>
                  </a:lnTo>
                  <a:lnTo>
                    <a:pt x="5679557" y="2943920"/>
                  </a:lnTo>
                  <a:lnTo>
                    <a:pt x="5693443" y="2940297"/>
                  </a:lnTo>
                  <a:close/>
                  <a:moveTo>
                    <a:pt x="5409677" y="2923393"/>
                  </a:moveTo>
                  <a:lnTo>
                    <a:pt x="5428394" y="2930034"/>
                  </a:lnTo>
                  <a:lnTo>
                    <a:pt x="5448318" y="2937883"/>
                  </a:lnTo>
                  <a:lnTo>
                    <a:pt x="5472467" y="2943920"/>
                  </a:lnTo>
                  <a:lnTo>
                    <a:pt x="5486958" y="2954184"/>
                  </a:lnTo>
                  <a:lnTo>
                    <a:pt x="5430204" y="2954184"/>
                  </a:lnTo>
                  <a:lnTo>
                    <a:pt x="5424168" y="2952371"/>
                  </a:lnTo>
                  <a:lnTo>
                    <a:pt x="5419942" y="2952371"/>
                  </a:lnTo>
                  <a:lnTo>
                    <a:pt x="5413903" y="2948145"/>
                  </a:lnTo>
                  <a:lnTo>
                    <a:pt x="5400017" y="2948145"/>
                  </a:lnTo>
                  <a:lnTo>
                    <a:pt x="5400017" y="2940297"/>
                  </a:lnTo>
                  <a:lnTo>
                    <a:pt x="5403640" y="2937883"/>
                  </a:lnTo>
                  <a:lnTo>
                    <a:pt x="5406054" y="2933657"/>
                  </a:lnTo>
                  <a:lnTo>
                    <a:pt x="5406054" y="2930034"/>
                  </a:lnTo>
                  <a:close/>
                  <a:moveTo>
                    <a:pt x="4778163" y="2783926"/>
                  </a:moveTo>
                  <a:lnTo>
                    <a:pt x="4826467" y="2783926"/>
                  </a:lnTo>
                  <a:lnTo>
                    <a:pt x="4826467" y="2789963"/>
                  </a:lnTo>
                  <a:lnTo>
                    <a:pt x="4816201" y="2794191"/>
                  </a:lnTo>
                  <a:lnTo>
                    <a:pt x="4812578" y="2797812"/>
                  </a:lnTo>
                  <a:lnTo>
                    <a:pt x="4805936" y="2800228"/>
                  </a:lnTo>
                  <a:lnTo>
                    <a:pt x="4798089" y="2804454"/>
                  </a:lnTo>
                  <a:lnTo>
                    <a:pt x="4787824" y="2804454"/>
                  </a:lnTo>
                  <a:close/>
                  <a:moveTo>
                    <a:pt x="5528015" y="2742266"/>
                  </a:moveTo>
                  <a:lnTo>
                    <a:pt x="5523789" y="2746492"/>
                  </a:lnTo>
                  <a:lnTo>
                    <a:pt x="5519561" y="2750719"/>
                  </a:lnTo>
                  <a:lnTo>
                    <a:pt x="5515335" y="2750719"/>
                  </a:lnTo>
                  <a:lnTo>
                    <a:pt x="5515335" y="2754945"/>
                  </a:lnTo>
                  <a:lnTo>
                    <a:pt x="5513524" y="2756755"/>
                  </a:lnTo>
                  <a:lnTo>
                    <a:pt x="5510506" y="2765209"/>
                  </a:lnTo>
                  <a:lnTo>
                    <a:pt x="5516542" y="2765209"/>
                  </a:lnTo>
                  <a:lnTo>
                    <a:pt x="5528618" y="2760983"/>
                  </a:lnTo>
                  <a:lnTo>
                    <a:pt x="5534656" y="2756755"/>
                  </a:lnTo>
                  <a:lnTo>
                    <a:pt x="5542504" y="2754945"/>
                  </a:lnTo>
                  <a:lnTo>
                    <a:pt x="5548542" y="2750719"/>
                  </a:lnTo>
                  <a:lnTo>
                    <a:pt x="5556392" y="2742266"/>
                  </a:lnTo>
                  <a:close/>
                  <a:moveTo>
                    <a:pt x="4996725" y="2742266"/>
                  </a:moveTo>
                  <a:lnTo>
                    <a:pt x="5006990" y="2742266"/>
                  </a:lnTo>
                  <a:lnTo>
                    <a:pt x="5020872" y="2742266"/>
                  </a:lnTo>
                  <a:lnTo>
                    <a:pt x="5025097" y="2775475"/>
                  </a:lnTo>
                  <a:lnTo>
                    <a:pt x="5029326" y="2814718"/>
                  </a:lnTo>
                  <a:lnTo>
                    <a:pt x="5010613" y="2814718"/>
                  </a:lnTo>
                  <a:lnTo>
                    <a:pt x="5006990" y="2818341"/>
                  </a:lnTo>
                  <a:lnTo>
                    <a:pt x="5000952" y="2818341"/>
                  </a:lnTo>
                  <a:lnTo>
                    <a:pt x="4992498" y="2818341"/>
                  </a:lnTo>
                  <a:lnTo>
                    <a:pt x="4982234" y="2822567"/>
                  </a:lnTo>
                  <a:lnTo>
                    <a:pt x="4978611" y="2794190"/>
                  </a:lnTo>
                  <a:lnTo>
                    <a:pt x="4978611" y="2765210"/>
                  </a:lnTo>
                  <a:lnTo>
                    <a:pt x="4982234" y="2750719"/>
                  </a:lnTo>
                  <a:lnTo>
                    <a:pt x="4988271" y="2746493"/>
                  </a:lnTo>
                  <a:close/>
                  <a:moveTo>
                    <a:pt x="5002761" y="2672229"/>
                  </a:moveTo>
                  <a:lnTo>
                    <a:pt x="5020872" y="2672229"/>
                  </a:lnTo>
                  <a:lnTo>
                    <a:pt x="5016650" y="2686722"/>
                  </a:lnTo>
                  <a:lnTo>
                    <a:pt x="5016650" y="2696984"/>
                  </a:lnTo>
                  <a:lnTo>
                    <a:pt x="5016650" y="2707249"/>
                  </a:lnTo>
                  <a:lnTo>
                    <a:pt x="5014837" y="2715701"/>
                  </a:lnTo>
                  <a:lnTo>
                    <a:pt x="5010611" y="2725966"/>
                  </a:lnTo>
                  <a:lnTo>
                    <a:pt x="4996723" y="2725966"/>
                  </a:lnTo>
                  <a:lnTo>
                    <a:pt x="4996723" y="2711475"/>
                  </a:lnTo>
                  <a:lnTo>
                    <a:pt x="5000950" y="2696984"/>
                  </a:lnTo>
                  <a:lnTo>
                    <a:pt x="5000950" y="2683099"/>
                  </a:lnTo>
                  <a:close/>
                  <a:moveTo>
                    <a:pt x="2690868" y="2573919"/>
                  </a:moveTo>
                  <a:lnTo>
                    <a:pt x="2687343" y="2577441"/>
                  </a:lnTo>
                  <a:lnTo>
                    <a:pt x="2683191" y="2581593"/>
                  </a:lnTo>
                  <a:lnTo>
                    <a:pt x="2687332" y="2578042"/>
                  </a:lnTo>
                  <a:close/>
                  <a:moveTo>
                    <a:pt x="8730353" y="2573817"/>
                  </a:moveTo>
                  <a:lnTo>
                    <a:pt x="8748465" y="2600382"/>
                  </a:lnTo>
                  <a:lnTo>
                    <a:pt x="8764766" y="2614870"/>
                  </a:lnTo>
                  <a:lnTo>
                    <a:pt x="8787106" y="2620909"/>
                  </a:lnTo>
                  <a:lnTo>
                    <a:pt x="8801597" y="2629361"/>
                  </a:lnTo>
                  <a:lnTo>
                    <a:pt x="8815483" y="2639626"/>
                  </a:lnTo>
                  <a:lnTo>
                    <a:pt x="8819709" y="2645663"/>
                  </a:lnTo>
                  <a:lnTo>
                    <a:pt x="8821520" y="2654115"/>
                  </a:lnTo>
                  <a:lnTo>
                    <a:pt x="8821520" y="2660153"/>
                  </a:lnTo>
                  <a:lnTo>
                    <a:pt x="8821520" y="2672229"/>
                  </a:lnTo>
                  <a:lnTo>
                    <a:pt x="8797369" y="2678871"/>
                  </a:lnTo>
                  <a:lnTo>
                    <a:pt x="8779257" y="2693359"/>
                  </a:lnTo>
                  <a:lnTo>
                    <a:pt x="8764766" y="2707247"/>
                  </a:lnTo>
                  <a:lnTo>
                    <a:pt x="8744844" y="2717510"/>
                  </a:lnTo>
                  <a:lnTo>
                    <a:pt x="8736389" y="2707247"/>
                  </a:lnTo>
                  <a:lnTo>
                    <a:pt x="8730353" y="2703624"/>
                  </a:lnTo>
                  <a:lnTo>
                    <a:pt x="8724316" y="2701208"/>
                  </a:lnTo>
                  <a:lnTo>
                    <a:pt x="8716467" y="2703624"/>
                  </a:lnTo>
                  <a:lnTo>
                    <a:pt x="8710428" y="2707247"/>
                  </a:lnTo>
                  <a:lnTo>
                    <a:pt x="8706202" y="2715699"/>
                  </a:lnTo>
                  <a:lnTo>
                    <a:pt x="8698353" y="2717510"/>
                  </a:lnTo>
                  <a:lnTo>
                    <a:pt x="8710428" y="2760980"/>
                  </a:lnTo>
                  <a:lnTo>
                    <a:pt x="8712241" y="2794188"/>
                  </a:lnTo>
                  <a:lnTo>
                    <a:pt x="8712241" y="2818338"/>
                  </a:lnTo>
                  <a:lnTo>
                    <a:pt x="8710428" y="2843092"/>
                  </a:lnTo>
                  <a:lnTo>
                    <a:pt x="8701976" y="2870261"/>
                  </a:lnTo>
                  <a:lnTo>
                    <a:pt x="8695939" y="2905279"/>
                  </a:lnTo>
                  <a:lnTo>
                    <a:pt x="8691711" y="2948144"/>
                  </a:lnTo>
                  <a:lnTo>
                    <a:pt x="8645222" y="2972899"/>
                  </a:lnTo>
                  <a:lnTo>
                    <a:pt x="8592694" y="2997653"/>
                  </a:lnTo>
                  <a:lnTo>
                    <a:pt x="8541979" y="3020596"/>
                  </a:lnTo>
                  <a:lnTo>
                    <a:pt x="8531714" y="3001879"/>
                  </a:lnTo>
                  <a:lnTo>
                    <a:pt x="8522054" y="2987388"/>
                  </a:lnTo>
                  <a:lnTo>
                    <a:pt x="8517828" y="3001879"/>
                  </a:lnTo>
                  <a:lnTo>
                    <a:pt x="8517828" y="3010331"/>
                  </a:lnTo>
                  <a:lnTo>
                    <a:pt x="8516018" y="3020596"/>
                  </a:lnTo>
                  <a:lnTo>
                    <a:pt x="8511792" y="3026633"/>
                  </a:lnTo>
                  <a:lnTo>
                    <a:pt x="8501527" y="3026633"/>
                  </a:lnTo>
                  <a:lnTo>
                    <a:pt x="8493678" y="3026633"/>
                  </a:lnTo>
                  <a:lnTo>
                    <a:pt x="8489451" y="3030861"/>
                  </a:lnTo>
                  <a:lnTo>
                    <a:pt x="8487641" y="3030861"/>
                  </a:lnTo>
                  <a:lnTo>
                    <a:pt x="8483415" y="3034482"/>
                  </a:lnTo>
                  <a:lnTo>
                    <a:pt x="8479189" y="3038708"/>
                  </a:lnTo>
                  <a:lnTo>
                    <a:pt x="8468924" y="3038708"/>
                  </a:lnTo>
                  <a:lnTo>
                    <a:pt x="8459264" y="3041124"/>
                  </a:lnTo>
                  <a:lnTo>
                    <a:pt x="8455038" y="3034482"/>
                  </a:lnTo>
                  <a:lnTo>
                    <a:pt x="8455038" y="3024219"/>
                  </a:lnTo>
                  <a:lnTo>
                    <a:pt x="8455038" y="3020596"/>
                  </a:lnTo>
                  <a:lnTo>
                    <a:pt x="8455038" y="3012144"/>
                  </a:lnTo>
                  <a:lnTo>
                    <a:pt x="8455038" y="3010331"/>
                  </a:lnTo>
                  <a:lnTo>
                    <a:pt x="8446584" y="3010331"/>
                  </a:lnTo>
                  <a:lnTo>
                    <a:pt x="8440547" y="3006105"/>
                  </a:lnTo>
                  <a:lnTo>
                    <a:pt x="8426661" y="3001879"/>
                  </a:lnTo>
                  <a:lnTo>
                    <a:pt x="8426661" y="3010331"/>
                  </a:lnTo>
                  <a:lnTo>
                    <a:pt x="8432698" y="3020596"/>
                  </a:lnTo>
                  <a:lnTo>
                    <a:pt x="8440547" y="3024219"/>
                  </a:lnTo>
                  <a:lnTo>
                    <a:pt x="8440547" y="3030861"/>
                  </a:lnTo>
                  <a:lnTo>
                    <a:pt x="8440547" y="3041124"/>
                  </a:lnTo>
                  <a:lnTo>
                    <a:pt x="8444773" y="3059238"/>
                  </a:lnTo>
                  <a:lnTo>
                    <a:pt x="8432698" y="3069500"/>
                  </a:lnTo>
                  <a:lnTo>
                    <a:pt x="8426661" y="3083991"/>
                  </a:lnTo>
                  <a:lnTo>
                    <a:pt x="8418209" y="3098480"/>
                  </a:lnTo>
                  <a:lnTo>
                    <a:pt x="8394058" y="3098480"/>
                  </a:lnTo>
                  <a:lnTo>
                    <a:pt x="8390435" y="3069500"/>
                  </a:lnTo>
                  <a:lnTo>
                    <a:pt x="8388019" y="3055009"/>
                  </a:lnTo>
                  <a:lnTo>
                    <a:pt x="8380170" y="3041124"/>
                  </a:lnTo>
                  <a:lnTo>
                    <a:pt x="8374133" y="3020596"/>
                  </a:lnTo>
                  <a:lnTo>
                    <a:pt x="8394058" y="3020596"/>
                  </a:lnTo>
                  <a:lnTo>
                    <a:pt x="8418209" y="2987388"/>
                  </a:lnTo>
                  <a:lnTo>
                    <a:pt x="8450810" y="2958409"/>
                  </a:lnTo>
                  <a:lnTo>
                    <a:pt x="8489451" y="2940297"/>
                  </a:lnTo>
                  <a:lnTo>
                    <a:pt x="8503337" y="2937882"/>
                  </a:lnTo>
                  <a:lnTo>
                    <a:pt x="8517828" y="2937882"/>
                  </a:lnTo>
                  <a:lnTo>
                    <a:pt x="8529904" y="2940297"/>
                  </a:lnTo>
                  <a:lnTo>
                    <a:pt x="8535942" y="2940297"/>
                  </a:lnTo>
                  <a:lnTo>
                    <a:pt x="8541979" y="2940297"/>
                  </a:lnTo>
                  <a:lnTo>
                    <a:pt x="8550431" y="2930032"/>
                  </a:lnTo>
                  <a:lnTo>
                    <a:pt x="8556468" y="2919769"/>
                  </a:lnTo>
                  <a:lnTo>
                    <a:pt x="8560091" y="2908900"/>
                  </a:lnTo>
                  <a:lnTo>
                    <a:pt x="8564317" y="2901053"/>
                  </a:lnTo>
                  <a:lnTo>
                    <a:pt x="8570356" y="2890788"/>
                  </a:lnTo>
                  <a:lnTo>
                    <a:pt x="8582431" y="2884752"/>
                  </a:lnTo>
                  <a:lnTo>
                    <a:pt x="8584847" y="2890788"/>
                  </a:lnTo>
                  <a:lnTo>
                    <a:pt x="8588468" y="2895014"/>
                  </a:lnTo>
                  <a:lnTo>
                    <a:pt x="8592694" y="2895014"/>
                  </a:lnTo>
                  <a:lnTo>
                    <a:pt x="8596922" y="2895014"/>
                  </a:lnTo>
                  <a:lnTo>
                    <a:pt x="8598733" y="2890788"/>
                  </a:lnTo>
                  <a:lnTo>
                    <a:pt x="8627110" y="2866035"/>
                  </a:lnTo>
                  <a:lnTo>
                    <a:pt x="8645222" y="2843092"/>
                  </a:lnTo>
                  <a:lnTo>
                    <a:pt x="8653676" y="2818338"/>
                  </a:lnTo>
                  <a:lnTo>
                    <a:pt x="8659713" y="2789962"/>
                  </a:lnTo>
                  <a:lnTo>
                    <a:pt x="8669976" y="2765206"/>
                  </a:lnTo>
                  <a:lnTo>
                    <a:pt x="8691711" y="2732001"/>
                  </a:lnTo>
                  <a:lnTo>
                    <a:pt x="8677825" y="2732001"/>
                  </a:lnTo>
                  <a:lnTo>
                    <a:pt x="8667562" y="2725962"/>
                  </a:lnTo>
                  <a:lnTo>
                    <a:pt x="8663939" y="2717510"/>
                  </a:lnTo>
                  <a:lnTo>
                    <a:pt x="8659713" y="2711474"/>
                  </a:lnTo>
                  <a:lnTo>
                    <a:pt x="8659713" y="2696983"/>
                  </a:lnTo>
                  <a:lnTo>
                    <a:pt x="8659713" y="2678871"/>
                  </a:lnTo>
                  <a:lnTo>
                    <a:pt x="8663939" y="2674643"/>
                  </a:lnTo>
                  <a:lnTo>
                    <a:pt x="8667562" y="2672229"/>
                  </a:lnTo>
                  <a:lnTo>
                    <a:pt x="8667562" y="2668605"/>
                  </a:lnTo>
                  <a:lnTo>
                    <a:pt x="8667562" y="2664379"/>
                  </a:lnTo>
                  <a:lnTo>
                    <a:pt x="8682051" y="2660153"/>
                  </a:lnTo>
                  <a:lnTo>
                    <a:pt x="8691711" y="2660153"/>
                  </a:lnTo>
                  <a:lnTo>
                    <a:pt x="8698353" y="2658340"/>
                  </a:lnTo>
                  <a:lnTo>
                    <a:pt x="8706202" y="2658340"/>
                  </a:lnTo>
                  <a:lnTo>
                    <a:pt x="8706202" y="2620909"/>
                  </a:lnTo>
                  <a:lnTo>
                    <a:pt x="8712241" y="2592533"/>
                  </a:lnTo>
                  <a:close/>
                  <a:moveTo>
                    <a:pt x="5124099" y="2567174"/>
                  </a:moveTo>
                  <a:lnTo>
                    <a:pt x="5122288" y="2571405"/>
                  </a:lnTo>
                  <a:lnTo>
                    <a:pt x="5118062" y="2571405"/>
                  </a:lnTo>
                  <a:lnTo>
                    <a:pt x="5113836" y="2571405"/>
                  </a:lnTo>
                  <a:lnTo>
                    <a:pt x="5113836" y="2573214"/>
                  </a:lnTo>
                  <a:lnTo>
                    <a:pt x="5109610" y="2573214"/>
                  </a:lnTo>
                  <a:lnTo>
                    <a:pt x="5103571" y="2581666"/>
                  </a:lnTo>
                  <a:lnTo>
                    <a:pt x="5095722" y="2585892"/>
                  </a:lnTo>
                  <a:lnTo>
                    <a:pt x="5095722" y="2587705"/>
                  </a:lnTo>
                  <a:lnTo>
                    <a:pt x="5095722" y="2596157"/>
                  </a:lnTo>
                  <a:lnTo>
                    <a:pt x="5095722" y="2602194"/>
                  </a:lnTo>
                  <a:lnTo>
                    <a:pt x="5095722" y="2614268"/>
                  </a:lnTo>
                  <a:lnTo>
                    <a:pt x="5124099" y="2643250"/>
                  </a:lnTo>
                  <a:lnTo>
                    <a:pt x="5150665" y="2674040"/>
                  </a:lnTo>
                  <a:lnTo>
                    <a:pt x="5174815" y="2710871"/>
                  </a:lnTo>
                  <a:lnTo>
                    <a:pt x="5203192" y="2710871"/>
                  </a:lnTo>
                  <a:lnTo>
                    <a:pt x="5203192" y="2731398"/>
                  </a:lnTo>
                  <a:lnTo>
                    <a:pt x="5231569" y="2741661"/>
                  </a:lnTo>
                  <a:lnTo>
                    <a:pt x="5252096" y="2756153"/>
                  </a:lnTo>
                  <a:lnTo>
                    <a:pt x="5274434" y="2774869"/>
                  </a:lnTo>
                  <a:lnTo>
                    <a:pt x="5274434" y="2783321"/>
                  </a:lnTo>
                  <a:lnTo>
                    <a:pt x="5266587" y="2783321"/>
                  </a:lnTo>
                  <a:lnTo>
                    <a:pt x="5260549" y="2783321"/>
                  </a:lnTo>
                  <a:lnTo>
                    <a:pt x="5252699" y="2783321"/>
                  </a:lnTo>
                  <a:lnTo>
                    <a:pt x="5248473" y="2783321"/>
                  </a:lnTo>
                  <a:lnTo>
                    <a:pt x="5242436" y="2779095"/>
                  </a:lnTo>
                  <a:lnTo>
                    <a:pt x="5232172" y="2774869"/>
                  </a:lnTo>
                  <a:lnTo>
                    <a:pt x="5221909" y="2774869"/>
                  </a:lnTo>
                  <a:lnTo>
                    <a:pt x="5221909" y="2785131"/>
                  </a:lnTo>
                  <a:lnTo>
                    <a:pt x="5223720" y="2793586"/>
                  </a:lnTo>
                  <a:lnTo>
                    <a:pt x="5227946" y="2799622"/>
                  </a:lnTo>
                  <a:lnTo>
                    <a:pt x="5227946" y="2803848"/>
                  </a:lnTo>
                  <a:lnTo>
                    <a:pt x="5232172" y="2812301"/>
                  </a:lnTo>
                  <a:lnTo>
                    <a:pt x="5233984" y="2822565"/>
                  </a:lnTo>
                  <a:lnTo>
                    <a:pt x="5223720" y="2828602"/>
                  </a:lnTo>
                  <a:lnTo>
                    <a:pt x="5217683" y="2837056"/>
                  </a:lnTo>
                  <a:lnTo>
                    <a:pt x="5209834" y="2847318"/>
                  </a:lnTo>
                  <a:lnTo>
                    <a:pt x="5203795" y="2861809"/>
                  </a:lnTo>
                  <a:lnTo>
                    <a:pt x="5181457" y="2861809"/>
                  </a:lnTo>
                  <a:lnTo>
                    <a:pt x="5181457" y="2909505"/>
                  </a:lnTo>
                  <a:lnTo>
                    <a:pt x="5165155" y="2909505"/>
                  </a:lnTo>
                  <a:lnTo>
                    <a:pt x="5147041" y="2895016"/>
                  </a:lnTo>
                  <a:lnTo>
                    <a:pt x="5124703" y="2886562"/>
                  </a:lnTo>
                  <a:lnTo>
                    <a:pt x="5108402" y="2876300"/>
                  </a:lnTo>
                  <a:lnTo>
                    <a:pt x="5096327" y="2851544"/>
                  </a:lnTo>
                  <a:lnTo>
                    <a:pt x="5124703" y="2855772"/>
                  </a:lnTo>
                  <a:lnTo>
                    <a:pt x="5153080" y="2851544"/>
                  </a:lnTo>
                  <a:lnTo>
                    <a:pt x="5175418" y="2843092"/>
                  </a:lnTo>
                  <a:lnTo>
                    <a:pt x="5189306" y="2828602"/>
                  </a:lnTo>
                  <a:lnTo>
                    <a:pt x="5193532" y="2826791"/>
                  </a:lnTo>
                  <a:lnTo>
                    <a:pt x="5193532" y="2822565"/>
                  </a:lnTo>
                  <a:lnTo>
                    <a:pt x="5195343" y="2818339"/>
                  </a:lnTo>
                  <a:lnTo>
                    <a:pt x="5195343" y="2812301"/>
                  </a:lnTo>
                  <a:lnTo>
                    <a:pt x="5195343" y="2803848"/>
                  </a:lnTo>
                  <a:lnTo>
                    <a:pt x="5142815" y="2764604"/>
                  </a:lnTo>
                  <a:lnTo>
                    <a:pt x="5086062" y="2725360"/>
                  </a:lnTo>
                  <a:lnTo>
                    <a:pt x="5067950" y="2703021"/>
                  </a:lnTo>
                  <a:lnTo>
                    <a:pt x="5051662" y="2682495"/>
                  </a:lnTo>
                  <a:lnTo>
                    <a:pt x="5037776" y="2657739"/>
                  </a:lnTo>
                  <a:lnTo>
                    <a:pt x="5015441" y="2635401"/>
                  </a:lnTo>
                  <a:lnTo>
                    <a:pt x="4987064" y="2625135"/>
                  </a:lnTo>
                  <a:lnTo>
                    <a:pt x="4962913" y="2645663"/>
                  </a:lnTo>
                  <a:lnTo>
                    <a:pt x="4930311" y="2664379"/>
                  </a:lnTo>
                  <a:lnTo>
                    <a:pt x="4891671" y="2672833"/>
                  </a:lnTo>
                  <a:lnTo>
                    <a:pt x="4887444" y="2664379"/>
                  </a:lnTo>
                  <a:lnTo>
                    <a:pt x="4885632" y="2658345"/>
                  </a:lnTo>
                  <a:lnTo>
                    <a:pt x="4881407" y="2654117"/>
                  </a:lnTo>
                  <a:lnTo>
                    <a:pt x="4873557" y="2654117"/>
                  </a:lnTo>
                  <a:lnTo>
                    <a:pt x="4871746" y="2654117"/>
                  </a:lnTo>
                  <a:lnTo>
                    <a:pt x="4863898" y="2658345"/>
                  </a:lnTo>
                  <a:lnTo>
                    <a:pt x="4845785" y="2672833"/>
                  </a:lnTo>
                  <a:lnTo>
                    <a:pt x="4839746" y="2693362"/>
                  </a:lnTo>
                  <a:lnTo>
                    <a:pt x="4835519" y="2715700"/>
                  </a:lnTo>
                  <a:lnTo>
                    <a:pt x="4825258" y="2732001"/>
                  </a:lnTo>
                  <a:lnTo>
                    <a:pt x="4786617" y="2732001"/>
                  </a:lnTo>
                  <a:lnTo>
                    <a:pt x="4772730" y="2750719"/>
                  </a:lnTo>
                  <a:lnTo>
                    <a:pt x="4762465" y="2771246"/>
                  </a:lnTo>
                  <a:lnTo>
                    <a:pt x="4754618" y="2797812"/>
                  </a:lnTo>
                  <a:lnTo>
                    <a:pt x="4750388" y="2799622"/>
                  </a:lnTo>
                  <a:lnTo>
                    <a:pt x="4750388" y="2808074"/>
                  </a:lnTo>
                  <a:lnTo>
                    <a:pt x="4754618" y="2812301"/>
                  </a:lnTo>
                  <a:lnTo>
                    <a:pt x="4758844" y="2814113"/>
                  </a:lnTo>
                  <a:lnTo>
                    <a:pt x="4764881" y="2822565"/>
                  </a:lnTo>
                  <a:lnTo>
                    <a:pt x="4769107" y="2828602"/>
                  </a:lnTo>
                  <a:lnTo>
                    <a:pt x="4758844" y="2828602"/>
                  </a:lnTo>
                  <a:lnTo>
                    <a:pt x="4754618" y="2832830"/>
                  </a:lnTo>
                  <a:lnTo>
                    <a:pt x="4750388" y="2832830"/>
                  </a:lnTo>
                  <a:lnTo>
                    <a:pt x="4748579" y="2837056"/>
                  </a:lnTo>
                  <a:lnTo>
                    <a:pt x="4744353" y="2841282"/>
                  </a:lnTo>
                  <a:lnTo>
                    <a:pt x="4736503" y="2843092"/>
                  </a:lnTo>
                  <a:lnTo>
                    <a:pt x="4736503" y="2851544"/>
                  </a:lnTo>
                  <a:lnTo>
                    <a:pt x="4736503" y="2855772"/>
                  </a:lnTo>
                  <a:lnTo>
                    <a:pt x="4736503" y="2859393"/>
                  </a:lnTo>
                  <a:lnTo>
                    <a:pt x="4736503" y="2871469"/>
                  </a:lnTo>
                  <a:lnTo>
                    <a:pt x="4712353" y="2873279"/>
                  </a:lnTo>
                  <a:lnTo>
                    <a:pt x="4702090" y="2881733"/>
                  </a:lnTo>
                  <a:lnTo>
                    <a:pt x="4694241" y="2887770"/>
                  </a:lnTo>
                  <a:lnTo>
                    <a:pt x="4688204" y="2899845"/>
                  </a:lnTo>
                  <a:lnTo>
                    <a:pt x="4677940" y="2910110"/>
                  </a:lnTo>
                  <a:lnTo>
                    <a:pt x="4665864" y="2914336"/>
                  </a:lnTo>
                  <a:lnTo>
                    <a:pt x="4659826" y="2914336"/>
                  </a:lnTo>
                  <a:lnTo>
                    <a:pt x="4649563" y="2910110"/>
                  </a:lnTo>
                  <a:lnTo>
                    <a:pt x="4641712" y="2905882"/>
                  </a:lnTo>
                  <a:lnTo>
                    <a:pt x="4635677" y="2901656"/>
                  </a:lnTo>
                  <a:lnTo>
                    <a:pt x="4631451" y="2901656"/>
                  </a:lnTo>
                  <a:lnTo>
                    <a:pt x="4625411" y="2905882"/>
                  </a:lnTo>
                  <a:lnTo>
                    <a:pt x="4617564" y="2910110"/>
                  </a:lnTo>
                  <a:lnTo>
                    <a:pt x="4611526" y="2914336"/>
                  </a:lnTo>
                  <a:lnTo>
                    <a:pt x="4599452" y="2916147"/>
                  </a:lnTo>
                  <a:lnTo>
                    <a:pt x="4599452" y="2934863"/>
                  </a:lnTo>
                  <a:lnTo>
                    <a:pt x="4698467" y="2949354"/>
                  </a:lnTo>
                  <a:lnTo>
                    <a:pt x="4726843" y="2934863"/>
                  </a:lnTo>
                  <a:lnTo>
                    <a:pt x="4755221" y="2916147"/>
                  </a:lnTo>
                  <a:lnTo>
                    <a:pt x="4777562" y="2901656"/>
                  </a:lnTo>
                  <a:lnTo>
                    <a:pt x="4807749" y="2895619"/>
                  </a:lnTo>
                  <a:lnTo>
                    <a:pt x="4854237" y="2887167"/>
                  </a:lnTo>
                  <a:lnTo>
                    <a:pt x="4903141" y="2885354"/>
                  </a:lnTo>
                  <a:lnTo>
                    <a:pt x="4958084" y="2885354"/>
                  </a:lnTo>
                  <a:lnTo>
                    <a:pt x="5002763" y="2885354"/>
                  </a:lnTo>
                  <a:lnTo>
                    <a:pt x="5041398" y="2887167"/>
                  </a:lnTo>
                  <a:lnTo>
                    <a:pt x="5059498" y="2891393"/>
                  </a:lnTo>
                  <a:lnTo>
                    <a:pt x="5068553" y="2891393"/>
                  </a:lnTo>
                  <a:lnTo>
                    <a:pt x="5056477" y="2924599"/>
                  </a:lnTo>
                  <a:lnTo>
                    <a:pt x="5050454" y="2959616"/>
                  </a:lnTo>
                  <a:lnTo>
                    <a:pt x="5042605" y="2996445"/>
                  </a:lnTo>
                  <a:lnTo>
                    <a:pt x="5054680" y="3002484"/>
                  </a:lnTo>
                  <a:lnTo>
                    <a:pt x="5056477" y="3010936"/>
                  </a:lnTo>
                  <a:lnTo>
                    <a:pt x="5064327" y="3016975"/>
                  </a:lnTo>
                  <a:lnTo>
                    <a:pt x="5068553" y="3021201"/>
                  </a:lnTo>
                  <a:lnTo>
                    <a:pt x="5074591" y="3027238"/>
                  </a:lnTo>
                  <a:lnTo>
                    <a:pt x="5098742" y="3035690"/>
                  </a:lnTo>
                  <a:lnTo>
                    <a:pt x="5127119" y="3035690"/>
                  </a:lnTo>
                  <a:lnTo>
                    <a:pt x="5155496" y="3039918"/>
                  </a:lnTo>
                  <a:lnTo>
                    <a:pt x="5183870" y="3054407"/>
                  </a:lnTo>
                  <a:lnTo>
                    <a:pt x="5191720" y="3083388"/>
                  </a:lnTo>
                  <a:lnTo>
                    <a:pt x="5205608" y="3089425"/>
                  </a:lnTo>
                  <a:lnTo>
                    <a:pt x="5226135" y="3097877"/>
                  </a:lnTo>
                  <a:lnTo>
                    <a:pt x="5254512" y="3103916"/>
                  </a:lnTo>
                  <a:lnTo>
                    <a:pt x="5278661" y="3112368"/>
                  </a:lnTo>
                  <a:lnTo>
                    <a:pt x="5292548" y="3114178"/>
                  </a:lnTo>
                  <a:lnTo>
                    <a:pt x="5296775" y="3093651"/>
                  </a:lnTo>
                  <a:lnTo>
                    <a:pt x="5304624" y="3074934"/>
                  </a:lnTo>
                  <a:lnTo>
                    <a:pt x="5310661" y="3056219"/>
                  </a:lnTo>
                  <a:lnTo>
                    <a:pt x="5333001" y="3041728"/>
                  </a:lnTo>
                  <a:lnTo>
                    <a:pt x="5363188" y="3035690"/>
                  </a:lnTo>
                  <a:lnTo>
                    <a:pt x="5391565" y="3041728"/>
                  </a:lnTo>
                  <a:lnTo>
                    <a:pt x="5419942" y="3056219"/>
                  </a:lnTo>
                  <a:lnTo>
                    <a:pt x="5448318" y="3068293"/>
                  </a:lnTo>
                  <a:lnTo>
                    <a:pt x="5462204" y="3070105"/>
                  </a:lnTo>
                  <a:lnTo>
                    <a:pt x="5490581" y="3074331"/>
                  </a:lnTo>
                  <a:lnTo>
                    <a:pt x="5518958" y="3082783"/>
                  </a:lnTo>
                  <a:lnTo>
                    <a:pt x="5547335" y="3084594"/>
                  </a:lnTo>
                  <a:lnTo>
                    <a:pt x="5569673" y="3088822"/>
                  </a:lnTo>
                  <a:lnTo>
                    <a:pt x="5579937" y="3093048"/>
                  </a:lnTo>
                  <a:lnTo>
                    <a:pt x="5585974" y="3088822"/>
                  </a:lnTo>
                  <a:lnTo>
                    <a:pt x="5590202" y="3082783"/>
                  </a:lnTo>
                  <a:lnTo>
                    <a:pt x="5594428" y="3078557"/>
                  </a:lnTo>
                  <a:lnTo>
                    <a:pt x="5600465" y="3070105"/>
                  </a:lnTo>
                  <a:lnTo>
                    <a:pt x="5608314" y="3068293"/>
                  </a:lnTo>
                  <a:lnTo>
                    <a:pt x="5614351" y="3068293"/>
                  </a:lnTo>
                  <a:lnTo>
                    <a:pt x="5624616" y="3068293"/>
                  </a:lnTo>
                  <a:lnTo>
                    <a:pt x="5651182" y="3074331"/>
                  </a:lnTo>
                  <a:lnTo>
                    <a:pt x="5671709" y="3084594"/>
                  </a:lnTo>
                  <a:lnTo>
                    <a:pt x="5695860" y="3082783"/>
                  </a:lnTo>
                  <a:lnTo>
                    <a:pt x="5722424" y="3074331"/>
                  </a:lnTo>
                  <a:lnTo>
                    <a:pt x="5724235" y="3045350"/>
                  </a:lnTo>
                  <a:lnTo>
                    <a:pt x="5738123" y="3010333"/>
                  </a:lnTo>
                  <a:lnTo>
                    <a:pt x="5750198" y="2977126"/>
                  </a:lnTo>
                  <a:lnTo>
                    <a:pt x="5753819" y="2949354"/>
                  </a:lnTo>
                  <a:lnTo>
                    <a:pt x="5747782" y="2924599"/>
                  </a:lnTo>
                  <a:lnTo>
                    <a:pt x="5743556" y="2916147"/>
                  </a:lnTo>
                  <a:lnTo>
                    <a:pt x="5743556" y="2910110"/>
                  </a:lnTo>
                  <a:lnTo>
                    <a:pt x="5739330" y="2905882"/>
                  </a:lnTo>
                  <a:lnTo>
                    <a:pt x="5735104" y="2901656"/>
                  </a:lnTo>
                  <a:lnTo>
                    <a:pt x="5729066" y="2901656"/>
                  </a:lnTo>
                  <a:lnTo>
                    <a:pt x="5721216" y="2901656"/>
                  </a:lnTo>
                  <a:lnTo>
                    <a:pt x="5707330" y="2901656"/>
                  </a:lnTo>
                  <a:lnTo>
                    <a:pt x="5691029" y="2916147"/>
                  </a:lnTo>
                  <a:lnTo>
                    <a:pt x="5677143" y="2920373"/>
                  </a:lnTo>
                  <a:lnTo>
                    <a:pt x="5663255" y="2916147"/>
                  </a:lnTo>
                  <a:lnTo>
                    <a:pt x="5649369" y="2910110"/>
                  </a:lnTo>
                  <a:lnTo>
                    <a:pt x="5631257" y="2901656"/>
                  </a:lnTo>
                  <a:lnTo>
                    <a:pt x="5620992" y="2899845"/>
                  </a:lnTo>
                  <a:lnTo>
                    <a:pt x="5613145" y="2901656"/>
                  </a:lnTo>
                  <a:lnTo>
                    <a:pt x="5602880" y="2905882"/>
                  </a:lnTo>
                  <a:lnTo>
                    <a:pt x="5598654" y="2914336"/>
                  </a:lnTo>
                  <a:lnTo>
                    <a:pt x="5592616" y="2920373"/>
                  </a:lnTo>
                  <a:lnTo>
                    <a:pt x="5584768" y="2924599"/>
                  </a:lnTo>
                  <a:lnTo>
                    <a:pt x="5554579" y="2916147"/>
                  </a:lnTo>
                  <a:lnTo>
                    <a:pt x="5521976" y="2895619"/>
                  </a:lnTo>
                  <a:lnTo>
                    <a:pt x="5497825" y="2862412"/>
                  </a:lnTo>
                  <a:lnTo>
                    <a:pt x="5485750" y="2829206"/>
                  </a:lnTo>
                  <a:lnTo>
                    <a:pt x="5485750" y="2823168"/>
                  </a:lnTo>
                  <a:lnTo>
                    <a:pt x="5485750" y="2814716"/>
                  </a:lnTo>
                  <a:lnTo>
                    <a:pt x="5485750" y="2808679"/>
                  </a:lnTo>
                  <a:lnTo>
                    <a:pt x="5485750" y="2800225"/>
                  </a:lnTo>
                  <a:lnTo>
                    <a:pt x="5485750" y="2794189"/>
                  </a:lnTo>
                  <a:lnTo>
                    <a:pt x="5489978" y="2785737"/>
                  </a:lnTo>
                  <a:lnTo>
                    <a:pt x="5494204" y="2775472"/>
                  </a:lnTo>
                  <a:lnTo>
                    <a:pt x="5486355" y="2769435"/>
                  </a:lnTo>
                  <a:lnTo>
                    <a:pt x="5480316" y="2765209"/>
                  </a:lnTo>
                  <a:lnTo>
                    <a:pt x="5476090" y="2760983"/>
                  </a:lnTo>
                  <a:lnTo>
                    <a:pt x="5471864" y="2756755"/>
                  </a:lnTo>
                  <a:lnTo>
                    <a:pt x="5465827" y="2754945"/>
                  </a:lnTo>
                  <a:lnTo>
                    <a:pt x="5455563" y="2750719"/>
                  </a:lnTo>
                  <a:lnTo>
                    <a:pt x="5451337" y="2746492"/>
                  </a:lnTo>
                  <a:lnTo>
                    <a:pt x="5447111" y="2746492"/>
                  </a:lnTo>
                  <a:lnTo>
                    <a:pt x="5442884" y="2742266"/>
                  </a:lnTo>
                  <a:lnTo>
                    <a:pt x="5436846" y="2742266"/>
                  </a:lnTo>
                  <a:lnTo>
                    <a:pt x="5428999" y="2742266"/>
                  </a:lnTo>
                  <a:lnTo>
                    <a:pt x="5428999" y="2750719"/>
                  </a:lnTo>
                  <a:lnTo>
                    <a:pt x="5422960" y="2750719"/>
                  </a:lnTo>
                  <a:lnTo>
                    <a:pt x="5422960" y="2760983"/>
                  </a:lnTo>
                  <a:lnTo>
                    <a:pt x="5427186" y="2769435"/>
                  </a:lnTo>
                  <a:lnTo>
                    <a:pt x="5427186" y="2771246"/>
                  </a:lnTo>
                  <a:lnTo>
                    <a:pt x="5427186" y="2775472"/>
                  </a:lnTo>
                  <a:lnTo>
                    <a:pt x="5422960" y="2779698"/>
                  </a:lnTo>
                  <a:lnTo>
                    <a:pt x="5418734" y="2779698"/>
                  </a:lnTo>
                  <a:lnTo>
                    <a:pt x="5412697" y="2779698"/>
                  </a:lnTo>
                  <a:lnTo>
                    <a:pt x="5398809" y="2783926"/>
                  </a:lnTo>
                  <a:lnTo>
                    <a:pt x="5394583" y="2775472"/>
                  </a:lnTo>
                  <a:lnTo>
                    <a:pt x="5390357" y="2771246"/>
                  </a:lnTo>
                  <a:lnTo>
                    <a:pt x="5390357" y="2769435"/>
                  </a:lnTo>
                  <a:lnTo>
                    <a:pt x="5384320" y="2765209"/>
                  </a:lnTo>
                  <a:lnTo>
                    <a:pt x="5384320" y="2774869"/>
                  </a:lnTo>
                  <a:lnTo>
                    <a:pt x="5402432" y="2797207"/>
                  </a:lnTo>
                  <a:lnTo>
                    <a:pt x="5416318" y="2827999"/>
                  </a:lnTo>
                  <a:lnTo>
                    <a:pt x="5422357" y="2861206"/>
                  </a:lnTo>
                  <a:lnTo>
                    <a:pt x="5412092" y="2869658"/>
                  </a:lnTo>
                  <a:lnTo>
                    <a:pt x="5404243" y="2871469"/>
                  </a:lnTo>
                  <a:lnTo>
                    <a:pt x="5402432" y="2879921"/>
                  </a:lnTo>
                  <a:lnTo>
                    <a:pt x="5398206" y="2885960"/>
                  </a:lnTo>
                  <a:lnTo>
                    <a:pt x="5398206" y="2890186"/>
                  </a:lnTo>
                  <a:lnTo>
                    <a:pt x="5393980" y="2898638"/>
                  </a:lnTo>
                  <a:lnTo>
                    <a:pt x="5389754" y="2900450"/>
                  </a:lnTo>
                  <a:lnTo>
                    <a:pt x="5379489" y="2904676"/>
                  </a:lnTo>
                  <a:lnTo>
                    <a:pt x="5369225" y="2908902"/>
                  </a:lnTo>
                  <a:lnTo>
                    <a:pt x="5364999" y="2904676"/>
                  </a:lnTo>
                  <a:lnTo>
                    <a:pt x="5360773" y="2904676"/>
                  </a:lnTo>
                  <a:lnTo>
                    <a:pt x="5358962" y="2900450"/>
                  </a:lnTo>
                  <a:lnTo>
                    <a:pt x="5351113" y="2900450"/>
                  </a:lnTo>
                  <a:lnTo>
                    <a:pt x="5318510" y="2803848"/>
                  </a:lnTo>
                  <a:lnTo>
                    <a:pt x="5312473" y="2799622"/>
                  </a:lnTo>
                  <a:lnTo>
                    <a:pt x="5304624" y="2793586"/>
                  </a:lnTo>
                  <a:lnTo>
                    <a:pt x="5294359" y="2785131"/>
                  </a:lnTo>
                  <a:lnTo>
                    <a:pt x="5288322" y="2783321"/>
                  </a:lnTo>
                  <a:lnTo>
                    <a:pt x="5280473" y="2774869"/>
                  </a:lnTo>
                  <a:lnTo>
                    <a:pt x="5276247" y="2754342"/>
                  </a:lnTo>
                  <a:lnTo>
                    <a:pt x="5280473" y="2735625"/>
                  </a:lnTo>
                  <a:lnTo>
                    <a:pt x="5284699" y="2721134"/>
                  </a:lnTo>
                  <a:lnTo>
                    <a:pt x="5284699" y="2706643"/>
                  </a:lnTo>
                  <a:lnTo>
                    <a:pt x="5274434" y="2696380"/>
                  </a:lnTo>
                  <a:lnTo>
                    <a:pt x="5247870" y="2677664"/>
                  </a:lnTo>
                  <a:lnTo>
                    <a:pt x="5227343" y="2667398"/>
                  </a:lnTo>
                  <a:lnTo>
                    <a:pt x="5209229" y="2663173"/>
                  </a:lnTo>
                  <a:lnTo>
                    <a:pt x="5192927" y="2652908"/>
                  </a:lnTo>
                  <a:lnTo>
                    <a:pt x="5179041" y="2630570"/>
                  </a:lnTo>
                  <a:lnTo>
                    <a:pt x="5165155" y="2591326"/>
                  </a:lnTo>
                  <a:lnTo>
                    <a:pt x="5136779" y="2599779"/>
                  </a:lnTo>
                  <a:lnTo>
                    <a:pt x="5132553" y="2587705"/>
                  </a:lnTo>
                  <a:lnTo>
                    <a:pt x="5132553" y="2581666"/>
                  </a:lnTo>
                  <a:lnTo>
                    <a:pt x="5128327" y="2573214"/>
                  </a:lnTo>
                  <a:close/>
                  <a:moveTo>
                    <a:pt x="2701834" y="2558722"/>
                  </a:moveTo>
                  <a:lnTo>
                    <a:pt x="2701532" y="2559325"/>
                  </a:lnTo>
                  <a:lnTo>
                    <a:pt x="2707258" y="2559325"/>
                  </a:lnTo>
                  <a:lnTo>
                    <a:pt x="2707264" y="2559325"/>
                  </a:lnTo>
                  <a:lnTo>
                    <a:pt x="2705453" y="2567781"/>
                  </a:lnTo>
                  <a:lnTo>
                    <a:pt x="2701225" y="2571402"/>
                  </a:lnTo>
                  <a:lnTo>
                    <a:pt x="2696998" y="2578044"/>
                  </a:lnTo>
                  <a:lnTo>
                    <a:pt x="2696998" y="2581667"/>
                  </a:lnTo>
                  <a:lnTo>
                    <a:pt x="2695330" y="2591678"/>
                  </a:lnTo>
                  <a:lnTo>
                    <a:pt x="2695797" y="2591929"/>
                  </a:lnTo>
                  <a:lnTo>
                    <a:pt x="2697608" y="2581666"/>
                  </a:lnTo>
                  <a:lnTo>
                    <a:pt x="2697608" y="2577441"/>
                  </a:lnTo>
                  <a:lnTo>
                    <a:pt x="2701834" y="2571402"/>
                  </a:lnTo>
                  <a:lnTo>
                    <a:pt x="2706060" y="2567174"/>
                  </a:lnTo>
                  <a:lnTo>
                    <a:pt x="2707872" y="2558722"/>
                  </a:lnTo>
                  <a:close/>
                  <a:moveTo>
                    <a:pt x="5611937" y="2529138"/>
                  </a:moveTo>
                  <a:lnTo>
                    <a:pt x="5604088" y="2545439"/>
                  </a:lnTo>
                  <a:lnTo>
                    <a:pt x="5590202" y="2572008"/>
                  </a:lnTo>
                  <a:lnTo>
                    <a:pt x="5572088" y="2600986"/>
                  </a:lnTo>
                  <a:lnTo>
                    <a:pt x="5555787" y="2629967"/>
                  </a:lnTo>
                  <a:lnTo>
                    <a:pt x="5541901" y="2654720"/>
                  </a:lnTo>
                  <a:lnTo>
                    <a:pt x="5534051" y="2675248"/>
                  </a:lnTo>
                  <a:lnTo>
                    <a:pt x="5534051" y="2687324"/>
                  </a:lnTo>
                  <a:lnTo>
                    <a:pt x="5538278" y="2701815"/>
                  </a:lnTo>
                  <a:lnTo>
                    <a:pt x="5538278" y="2707850"/>
                  </a:lnTo>
                  <a:lnTo>
                    <a:pt x="5542504" y="2716304"/>
                  </a:lnTo>
                  <a:lnTo>
                    <a:pt x="5548542" y="2718115"/>
                  </a:lnTo>
                  <a:lnTo>
                    <a:pt x="5556392" y="2722342"/>
                  </a:lnTo>
                  <a:lnTo>
                    <a:pt x="5566654" y="2726567"/>
                  </a:lnTo>
                  <a:lnTo>
                    <a:pt x="5595031" y="2736833"/>
                  </a:lnTo>
                  <a:lnTo>
                    <a:pt x="5623408" y="2732606"/>
                  </a:lnTo>
                  <a:lnTo>
                    <a:pt x="5647559" y="2722342"/>
                  </a:lnTo>
                  <a:lnTo>
                    <a:pt x="5675935" y="2707850"/>
                  </a:lnTo>
                  <a:lnTo>
                    <a:pt x="5704312" y="2703625"/>
                  </a:lnTo>
                  <a:lnTo>
                    <a:pt x="5732689" y="2703625"/>
                  </a:lnTo>
                  <a:lnTo>
                    <a:pt x="5750801" y="2715700"/>
                  </a:lnTo>
                  <a:lnTo>
                    <a:pt x="5764687" y="2725965"/>
                  </a:lnTo>
                  <a:lnTo>
                    <a:pt x="5780988" y="2732001"/>
                  </a:lnTo>
                  <a:lnTo>
                    <a:pt x="5823253" y="2740454"/>
                  </a:lnTo>
                  <a:lnTo>
                    <a:pt x="5865516" y="2736228"/>
                  </a:lnTo>
                  <a:lnTo>
                    <a:pt x="5904155" y="2725965"/>
                  </a:lnTo>
                  <a:lnTo>
                    <a:pt x="5915023" y="2704229"/>
                  </a:lnTo>
                  <a:lnTo>
                    <a:pt x="5902949" y="2704229"/>
                  </a:lnTo>
                  <a:lnTo>
                    <a:pt x="5886646" y="2675248"/>
                  </a:lnTo>
                  <a:lnTo>
                    <a:pt x="5858269" y="2650493"/>
                  </a:lnTo>
                  <a:lnTo>
                    <a:pt x="5817819" y="2625741"/>
                  </a:lnTo>
                  <a:lnTo>
                    <a:pt x="5779178" y="2603401"/>
                  </a:lnTo>
                  <a:lnTo>
                    <a:pt x="5748990" y="2593138"/>
                  </a:lnTo>
                  <a:lnTo>
                    <a:pt x="5730876" y="2607627"/>
                  </a:lnTo>
                  <a:lnTo>
                    <a:pt x="5706727" y="2617891"/>
                  </a:lnTo>
                  <a:lnTo>
                    <a:pt x="5688614" y="2616081"/>
                  </a:lnTo>
                  <a:lnTo>
                    <a:pt x="5678351" y="2601591"/>
                  </a:lnTo>
                  <a:lnTo>
                    <a:pt x="5664463" y="2587099"/>
                  </a:lnTo>
                  <a:lnTo>
                    <a:pt x="5656616" y="2568384"/>
                  </a:lnTo>
                  <a:lnTo>
                    <a:pt x="5680764" y="2559928"/>
                  </a:lnTo>
                  <a:lnTo>
                    <a:pt x="5678954" y="2558119"/>
                  </a:lnTo>
                  <a:lnTo>
                    <a:pt x="5674728" y="2558119"/>
                  </a:lnTo>
                  <a:lnTo>
                    <a:pt x="5670501" y="2558119"/>
                  </a:lnTo>
                  <a:lnTo>
                    <a:pt x="5664463" y="2553892"/>
                  </a:lnTo>
                  <a:lnTo>
                    <a:pt x="5652389" y="2543628"/>
                  </a:lnTo>
                  <a:lnTo>
                    <a:pt x="5642125" y="2539402"/>
                  </a:lnTo>
                  <a:lnTo>
                    <a:pt x="5628239" y="2533364"/>
                  </a:lnTo>
                  <a:close/>
                  <a:moveTo>
                    <a:pt x="6178263" y="2518875"/>
                  </a:moveTo>
                  <a:lnTo>
                    <a:pt x="6155923" y="2537592"/>
                  </a:lnTo>
                  <a:lnTo>
                    <a:pt x="6131772" y="2547854"/>
                  </a:lnTo>
                  <a:lnTo>
                    <a:pt x="6107621" y="2558119"/>
                  </a:lnTo>
                  <a:lnTo>
                    <a:pt x="6085283" y="2576838"/>
                  </a:lnTo>
                  <a:lnTo>
                    <a:pt x="6071397" y="2599175"/>
                  </a:lnTo>
                  <a:lnTo>
                    <a:pt x="6065359" y="2629967"/>
                  </a:lnTo>
                  <a:lnTo>
                    <a:pt x="6075623" y="2663173"/>
                  </a:lnTo>
                  <a:lnTo>
                    <a:pt x="6097962" y="2696380"/>
                  </a:lnTo>
                  <a:lnTo>
                    <a:pt x="6118491" y="2729586"/>
                  </a:lnTo>
                  <a:lnTo>
                    <a:pt x="6142642" y="2756153"/>
                  </a:lnTo>
                  <a:lnTo>
                    <a:pt x="6156528" y="2782718"/>
                  </a:lnTo>
                  <a:lnTo>
                    <a:pt x="6132377" y="2782718"/>
                  </a:lnTo>
                  <a:lnTo>
                    <a:pt x="6132377" y="2827999"/>
                  </a:lnTo>
                  <a:lnTo>
                    <a:pt x="6140226" y="2861206"/>
                  </a:lnTo>
                  <a:lnTo>
                    <a:pt x="6160754" y="2879921"/>
                  </a:lnTo>
                  <a:lnTo>
                    <a:pt x="6196980" y="2885960"/>
                  </a:lnTo>
                  <a:lnTo>
                    <a:pt x="6249505" y="2884149"/>
                  </a:lnTo>
                  <a:lnTo>
                    <a:pt x="6245279" y="2843092"/>
                  </a:lnTo>
                  <a:lnTo>
                    <a:pt x="6237430" y="2818339"/>
                  </a:lnTo>
                  <a:lnTo>
                    <a:pt x="6227167" y="2797812"/>
                  </a:lnTo>
                  <a:lnTo>
                    <a:pt x="6222941" y="2775472"/>
                  </a:lnTo>
                  <a:lnTo>
                    <a:pt x="6227167" y="2742266"/>
                  </a:lnTo>
                  <a:lnTo>
                    <a:pt x="6235014" y="2746492"/>
                  </a:lnTo>
                  <a:lnTo>
                    <a:pt x="6241053" y="2746492"/>
                  </a:lnTo>
                  <a:lnTo>
                    <a:pt x="6248902" y="2746492"/>
                  </a:lnTo>
                  <a:lnTo>
                    <a:pt x="6254939" y="2746492"/>
                  </a:lnTo>
                  <a:lnTo>
                    <a:pt x="6265204" y="2741661"/>
                  </a:lnTo>
                  <a:lnTo>
                    <a:pt x="6259165" y="2735625"/>
                  </a:lnTo>
                  <a:lnTo>
                    <a:pt x="6251318" y="2731398"/>
                  </a:lnTo>
                  <a:lnTo>
                    <a:pt x="6249505" y="2729586"/>
                  </a:lnTo>
                  <a:lnTo>
                    <a:pt x="6241658" y="2721134"/>
                  </a:lnTo>
                  <a:lnTo>
                    <a:pt x="6235619" y="2716908"/>
                  </a:lnTo>
                  <a:lnTo>
                    <a:pt x="6231393" y="2721134"/>
                  </a:lnTo>
                  <a:lnTo>
                    <a:pt x="6231393" y="2729586"/>
                  </a:lnTo>
                  <a:lnTo>
                    <a:pt x="6227167" y="2735625"/>
                  </a:lnTo>
                  <a:lnTo>
                    <a:pt x="6227167" y="2739851"/>
                  </a:lnTo>
                  <a:lnTo>
                    <a:pt x="6222941" y="2741661"/>
                  </a:lnTo>
                  <a:lnTo>
                    <a:pt x="6221129" y="2739851"/>
                  </a:lnTo>
                  <a:lnTo>
                    <a:pt x="6216902" y="2731398"/>
                  </a:lnTo>
                  <a:lnTo>
                    <a:pt x="6206640" y="2715097"/>
                  </a:lnTo>
                  <a:lnTo>
                    <a:pt x="6196375" y="2696380"/>
                  </a:lnTo>
                  <a:lnTo>
                    <a:pt x="6198186" y="2687929"/>
                  </a:lnTo>
                  <a:lnTo>
                    <a:pt x="6202414" y="2687929"/>
                  </a:lnTo>
                  <a:lnTo>
                    <a:pt x="6206640" y="2686117"/>
                  </a:lnTo>
                  <a:lnTo>
                    <a:pt x="6208450" y="2677664"/>
                  </a:lnTo>
                  <a:lnTo>
                    <a:pt x="6178263" y="2658946"/>
                  </a:lnTo>
                  <a:lnTo>
                    <a:pt x="6154112" y="2629967"/>
                  </a:lnTo>
                  <a:lnTo>
                    <a:pt x="6140226" y="2599175"/>
                  </a:lnTo>
                  <a:lnTo>
                    <a:pt x="6178866" y="2594949"/>
                  </a:lnTo>
                  <a:lnTo>
                    <a:pt x="6207243" y="2584685"/>
                  </a:lnTo>
                  <a:lnTo>
                    <a:pt x="6221129" y="2558119"/>
                  </a:lnTo>
                  <a:lnTo>
                    <a:pt x="6227167" y="2527327"/>
                  </a:lnTo>
                  <a:lnTo>
                    <a:pt x="6216902" y="2523101"/>
                  </a:lnTo>
                  <a:lnTo>
                    <a:pt x="6206640" y="2523101"/>
                  </a:lnTo>
                  <a:lnTo>
                    <a:pt x="6196375" y="2518875"/>
                  </a:lnTo>
                  <a:close/>
                  <a:moveTo>
                    <a:pt x="5799102" y="2514044"/>
                  </a:moveTo>
                  <a:lnTo>
                    <a:pt x="5770725" y="2528535"/>
                  </a:lnTo>
                  <a:lnTo>
                    <a:pt x="5736310" y="2538798"/>
                  </a:lnTo>
                  <a:lnTo>
                    <a:pt x="5736310" y="2567781"/>
                  </a:lnTo>
                  <a:lnTo>
                    <a:pt x="5750198" y="2572008"/>
                  </a:lnTo>
                  <a:lnTo>
                    <a:pt x="5766499" y="2573817"/>
                  </a:lnTo>
                  <a:lnTo>
                    <a:pt x="5788837" y="2573817"/>
                  </a:lnTo>
                  <a:lnTo>
                    <a:pt x="5788837" y="2559325"/>
                  </a:lnTo>
                  <a:lnTo>
                    <a:pt x="5794876" y="2549063"/>
                  </a:lnTo>
                  <a:lnTo>
                    <a:pt x="5799102" y="2538798"/>
                  </a:lnTo>
                  <a:lnTo>
                    <a:pt x="5799102" y="2528535"/>
                  </a:lnTo>
                  <a:lnTo>
                    <a:pt x="5799102" y="2520083"/>
                  </a:lnTo>
                  <a:close/>
                  <a:moveTo>
                    <a:pt x="3052010" y="2495327"/>
                  </a:moveTo>
                  <a:lnTo>
                    <a:pt x="3058048" y="2514043"/>
                  </a:lnTo>
                  <a:lnTo>
                    <a:pt x="3061669" y="2538797"/>
                  </a:lnTo>
                  <a:lnTo>
                    <a:pt x="3065898" y="2559325"/>
                  </a:lnTo>
                  <a:lnTo>
                    <a:pt x="3061669" y="2563549"/>
                  </a:lnTo>
                  <a:lnTo>
                    <a:pt x="3058048" y="2563549"/>
                  </a:lnTo>
                  <a:lnTo>
                    <a:pt x="3055632" y="2563549"/>
                  </a:lnTo>
                  <a:lnTo>
                    <a:pt x="3055632" y="2567777"/>
                  </a:lnTo>
                  <a:lnTo>
                    <a:pt x="3052010" y="2567777"/>
                  </a:lnTo>
                  <a:lnTo>
                    <a:pt x="3037519" y="2567777"/>
                  </a:lnTo>
                  <a:lnTo>
                    <a:pt x="3033291" y="2563549"/>
                  </a:lnTo>
                  <a:lnTo>
                    <a:pt x="3033291" y="2559325"/>
                  </a:lnTo>
                  <a:lnTo>
                    <a:pt x="3033291" y="2557512"/>
                  </a:lnTo>
                  <a:lnTo>
                    <a:pt x="3029670" y="2557512"/>
                  </a:lnTo>
                  <a:lnTo>
                    <a:pt x="3027254" y="2553288"/>
                  </a:lnTo>
                  <a:close/>
                  <a:moveTo>
                    <a:pt x="2265920" y="2427706"/>
                  </a:moveTo>
                  <a:lnTo>
                    <a:pt x="2249618" y="2452462"/>
                  </a:lnTo>
                  <a:lnTo>
                    <a:pt x="2231506" y="2474799"/>
                  </a:lnTo>
                  <a:lnTo>
                    <a:pt x="2221242" y="2505592"/>
                  </a:lnTo>
                  <a:lnTo>
                    <a:pt x="2241769" y="2503779"/>
                  </a:lnTo>
                  <a:lnTo>
                    <a:pt x="2255657" y="2509818"/>
                  </a:lnTo>
                  <a:lnTo>
                    <a:pt x="2265920" y="2520080"/>
                  </a:lnTo>
                  <a:lnTo>
                    <a:pt x="2279807" y="2538798"/>
                  </a:lnTo>
                  <a:lnTo>
                    <a:pt x="2284033" y="2524308"/>
                  </a:lnTo>
                  <a:lnTo>
                    <a:pt x="2284033" y="2514044"/>
                  </a:lnTo>
                  <a:lnTo>
                    <a:pt x="2288260" y="2505592"/>
                  </a:lnTo>
                  <a:lnTo>
                    <a:pt x="2288260" y="2495327"/>
                  </a:lnTo>
                  <a:lnTo>
                    <a:pt x="2306372" y="2495327"/>
                  </a:lnTo>
                  <a:lnTo>
                    <a:pt x="2316636" y="2520080"/>
                  </a:lnTo>
                  <a:lnTo>
                    <a:pt x="2332938" y="2528535"/>
                  </a:lnTo>
                  <a:lnTo>
                    <a:pt x="2346824" y="2534573"/>
                  </a:lnTo>
                  <a:lnTo>
                    <a:pt x="2360710" y="2543023"/>
                  </a:lnTo>
                  <a:lnTo>
                    <a:pt x="2374596" y="2559325"/>
                  </a:lnTo>
                  <a:lnTo>
                    <a:pt x="2360710" y="2581666"/>
                  </a:lnTo>
                  <a:lnTo>
                    <a:pt x="2344408" y="2606420"/>
                  </a:lnTo>
                  <a:lnTo>
                    <a:pt x="2330522" y="2639628"/>
                  </a:lnTo>
                  <a:lnTo>
                    <a:pt x="2318447" y="2668606"/>
                  </a:lnTo>
                  <a:lnTo>
                    <a:pt x="2318447" y="2686722"/>
                  </a:lnTo>
                  <a:lnTo>
                    <a:pt x="2320863" y="2698794"/>
                  </a:lnTo>
                  <a:lnTo>
                    <a:pt x="2320863" y="2704833"/>
                  </a:lnTo>
                  <a:lnTo>
                    <a:pt x="2325089" y="2709059"/>
                  </a:lnTo>
                  <a:lnTo>
                    <a:pt x="2329315" y="2713285"/>
                  </a:lnTo>
                  <a:lnTo>
                    <a:pt x="2331125" y="2717511"/>
                  </a:lnTo>
                  <a:lnTo>
                    <a:pt x="2343200" y="2719323"/>
                  </a:lnTo>
                  <a:lnTo>
                    <a:pt x="2343200" y="2713285"/>
                  </a:lnTo>
                  <a:lnTo>
                    <a:pt x="2349239" y="2698794"/>
                  </a:lnTo>
                  <a:lnTo>
                    <a:pt x="2359502" y="2676456"/>
                  </a:lnTo>
                  <a:lnTo>
                    <a:pt x="2371577" y="2647475"/>
                  </a:lnTo>
                  <a:lnTo>
                    <a:pt x="2381843" y="2622721"/>
                  </a:lnTo>
                  <a:lnTo>
                    <a:pt x="2392106" y="2602194"/>
                  </a:lnTo>
                  <a:lnTo>
                    <a:pt x="2396334" y="2587703"/>
                  </a:lnTo>
                  <a:lnTo>
                    <a:pt x="2420482" y="2587703"/>
                  </a:lnTo>
                  <a:lnTo>
                    <a:pt x="2424710" y="2626946"/>
                  </a:lnTo>
                  <a:lnTo>
                    <a:pt x="2424710" y="2661965"/>
                  </a:lnTo>
                  <a:lnTo>
                    <a:pt x="2424710" y="2705436"/>
                  </a:lnTo>
                  <a:lnTo>
                    <a:pt x="2428937" y="2752529"/>
                  </a:lnTo>
                  <a:lnTo>
                    <a:pt x="2473615" y="2758568"/>
                  </a:lnTo>
                  <a:lnTo>
                    <a:pt x="2491727" y="2732002"/>
                  </a:lnTo>
                  <a:lnTo>
                    <a:pt x="2524329" y="2713285"/>
                  </a:lnTo>
                  <a:lnTo>
                    <a:pt x="2558743" y="2694568"/>
                  </a:lnTo>
                  <a:lnTo>
                    <a:pt x="2594969" y="2680080"/>
                  </a:lnTo>
                  <a:lnTo>
                    <a:pt x="2629384" y="2665587"/>
                  </a:lnTo>
                  <a:lnTo>
                    <a:pt x="2661987" y="2646870"/>
                  </a:lnTo>
                  <a:lnTo>
                    <a:pt x="2675873" y="2626343"/>
                  </a:lnTo>
                  <a:lnTo>
                    <a:pt x="2668023" y="2626343"/>
                  </a:lnTo>
                  <a:lnTo>
                    <a:pt x="2666213" y="2617891"/>
                  </a:lnTo>
                  <a:lnTo>
                    <a:pt x="2666213" y="2616079"/>
                  </a:lnTo>
                  <a:lnTo>
                    <a:pt x="2661987" y="2611853"/>
                  </a:lnTo>
                  <a:lnTo>
                    <a:pt x="2657761" y="2611853"/>
                  </a:lnTo>
                  <a:lnTo>
                    <a:pt x="2653533" y="2611853"/>
                  </a:lnTo>
                  <a:lnTo>
                    <a:pt x="2647496" y="2607627"/>
                  </a:lnTo>
                  <a:lnTo>
                    <a:pt x="2633610" y="2617891"/>
                  </a:lnTo>
                  <a:lnTo>
                    <a:pt x="2609460" y="2632381"/>
                  </a:lnTo>
                  <a:lnTo>
                    <a:pt x="2581083" y="2654720"/>
                  </a:lnTo>
                  <a:lnTo>
                    <a:pt x="2544856" y="2673438"/>
                  </a:lnTo>
                  <a:lnTo>
                    <a:pt x="2512254" y="2693965"/>
                  </a:lnTo>
                  <a:lnTo>
                    <a:pt x="2482067" y="2708456"/>
                  </a:lnTo>
                  <a:lnTo>
                    <a:pt x="2459726" y="2716908"/>
                  </a:lnTo>
                  <a:lnTo>
                    <a:pt x="2453691" y="2718719"/>
                  </a:lnTo>
                  <a:lnTo>
                    <a:pt x="2449464" y="2716908"/>
                  </a:lnTo>
                  <a:lnTo>
                    <a:pt x="2445238" y="2712682"/>
                  </a:lnTo>
                  <a:lnTo>
                    <a:pt x="2445238" y="2708456"/>
                  </a:lnTo>
                  <a:lnTo>
                    <a:pt x="2445238" y="2704228"/>
                  </a:lnTo>
                  <a:lnTo>
                    <a:pt x="2443425" y="2698192"/>
                  </a:lnTo>
                  <a:lnTo>
                    <a:pt x="2453691" y="2679475"/>
                  </a:lnTo>
                  <a:lnTo>
                    <a:pt x="2453691" y="2664982"/>
                  </a:lnTo>
                  <a:lnTo>
                    <a:pt x="2449464" y="2654720"/>
                  </a:lnTo>
                  <a:lnTo>
                    <a:pt x="2445238" y="2636005"/>
                  </a:lnTo>
                  <a:lnTo>
                    <a:pt x="2453085" y="2615476"/>
                  </a:lnTo>
                  <a:lnTo>
                    <a:pt x="2457314" y="2611251"/>
                  </a:lnTo>
                  <a:lnTo>
                    <a:pt x="2459124" y="2607025"/>
                  </a:lnTo>
                  <a:lnTo>
                    <a:pt x="2463350" y="2602799"/>
                  </a:lnTo>
                  <a:lnTo>
                    <a:pt x="2467576" y="2602799"/>
                  </a:lnTo>
                  <a:lnTo>
                    <a:pt x="2471802" y="2602799"/>
                  </a:lnTo>
                  <a:lnTo>
                    <a:pt x="2473615" y="2600986"/>
                  </a:lnTo>
                  <a:lnTo>
                    <a:pt x="2477841" y="2596760"/>
                  </a:lnTo>
                  <a:lnTo>
                    <a:pt x="2477841" y="2588308"/>
                  </a:lnTo>
                  <a:lnTo>
                    <a:pt x="2482067" y="2578043"/>
                  </a:lnTo>
                  <a:lnTo>
                    <a:pt x="2482067" y="2559325"/>
                  </a:lnTo>
                  <a:lnTo>
                    <a:pt x="2463955" y="2549062"/>
                  </a:lnTo>
                  <a:lnTo>
                    <a:pt x="2445841" y="2544836"/>
                  </a:lnTo>
                  <a:lnTo>
                    <a:pt x="2431956" y="2544836"/>
                  </a:lnTo>
                  <a:lnTo>
                    <a:pt x="2415654" y="2538798"/>
                  </a:lnTo>
                  <a:lnTo>
                    <a:pt x="2389087" y="2520080"/>
                  </a:lnTo>
                  <a:lnTo>
                    <a:pt x="2372785" y="2503779"/>
                  </a:lnTo>
                  <a:lnTo>
                    <a:pt x="2360710" y="2481442"/>
                  </a:lnTo>
                  <a:lnTo>
                    <a:pt x="2346824" y="2460914"/>
                  </a:lnTo>
                  <a:lnTo>
                    <a:pt x="2330522" y="2446423"/>
                  </a:lnTo>
                  <a:lnTo>
                    <a:pt x="2302145" y="2431931"/>
                  </a:lnTo>
                  <a:close/>
                  <a:moveTo>
                    <a:pt x="2977132" y="2395103"/>
                  </a:moveTo>
                  <a:lnTo>
                    <a:pt x="3003699" y="2396914"/>
                  </a:lnTo>
                  <a:lnTo>
                    <a:pt x="3019397" y="2401140"/>
                  </a:lnTo>
                  <a:lnTo>
                    <a:pt x="3041737" y="2409595"/>
                  </a:lnTo>
                  <a:lnTo>
                    <a:pt x="3041737" y="2425897"/>
                  </a:lnTo>
                  <a:lnTo>
                    <a:pt x="3033888" y="2425897"/>
                  </a:lnTo>
                  <a:lnTo>
                    <a:pt x="3027849" y="2430123"/>
                  </a:lnTo>
                  <a:lnTo>
                    <a:pt x="3019397" y="2430123"/>
                  </a:lnTo>
                  <a:lnTo>
                    <a:pt x="3013360" y="2430123"/>
                  </a:lnTo>
                  <a:lnTo>
                    <a:pt x="3003699" y="2433747"/>
                  </a:lnTo>
                  <a:lnTo>
                    <a:pt x="2995245" y="2423482"/>
                  </a:lnTo>
                  <a:lnTo>
                    <a:pt x="2991019" y="2419858"/>
                  </a:lnTo>
                  <a:lnTo>
                    <a:pt x="2989208" y="2411405"/>
                  </a:lnTo>
                  <a:lnTo>
                    <a:pt x="2984982" y="2405368"/>
                  </a:lnTo>
                  <a:close/>
                  <a:moveTo>
                    <a:pt x="3143170" y="2354046"/>
                  </a:moveTo>
                  <a:lnTo>
                    <a:pt x="3165508" y="2354046"/>
                  </a:lnTo>
                  <a:lnTo>
                    <a:pt x="3165508" y="2383026"/>
                  </a:lnTo>
                  <a:lnTo>
                    <a:pt x="3165508" y="2409592"/>
                  </a:lnTo>
                  <a:lnTo>
                    <a:pt x="3169734" y="2430120"/>
                  </a:lnTo>
                  <a:lnTo>
                    <a:pt x="3171547" y="2454270"/>
                  </a:lnTo>
                  <a:lnTo>
                    <a:pt x="3211998" y="2454270"/>
                  </a:lnTo>
                  <a:lnTo>
                    <a:pt x="3211998" y="2495325"/>
                  </a:lnTo>
                  <a:lnTo>
                    <a:pt x="3228301" y="2495325"/>
                  </a:lnTo>
                  <a:lnTo>
                    <a:pt x="3232527" y="2497138"/>
                  </a:lnTo>
                  <a:lnTo>
                    <a:pt x="3236753" y="2497138"/>
                  </a:lnTo>
                  <a:lnTo>
                    <a:pt x="3240374" y="2497138"/>
                  </a:lnTo>
                  <a:lnTo>
                    <a:pt x="3242790" y="2497138"/>
                  </a:lnTo>
                  <a:lnTo>
                    <a:pt x="3246413" y="2497138"/>
                  </a:lnTo>
                  <a:lnTo>
                    <a:pt x="3250639" y="2501364"/>
                  </a:lnTo>
                  <a:lnTo>
                    <a:pt x="3246413" y="2523702"/>
                  </a:lnTo>
                  <a:lnTo>
                    <a:pt x="3240374" y="2548457"/>
                  </a:lnTo>
                  <a:lnTo>
                    <a:pt x="3236753" y="2572606"/>
                  </a:lnTo>
                  <a:lnTo>
                    <a:pt x="3228301" y="2572606"/>
                  </a:lnTo>
                  <a:lnTo>
                    <a:pt x="3226488" y="2564759"/>
                  </a:lnTo>
                  <a:lnTo>
                    <a:pt x="3226488" y="2562343"/>
                  </a:lnTo>
                  <a:lnTo>
                    <a:pt x="3226488" y="2558721"/>
                  </a:lnTo>
                  <a:lnTo>
                    <a:pt x="3222262" y="2554494"/>
                  </a:lnTo>
                  <a:lnTo>
                    <a:pt x="3222262" y="2550269"/>
                  </a:lnTo>
                  <a:lnTo>
                    <a:pt x="3218036" y="2558721"/>
                  </a:lnTo>
                  <a:lnTo>
                    <a:pt x="3214413" y="2558721"/>
                  </a:lnTo>
                  <a:lnTo>
                    <a:pt x="3214413" y="2562343"/>
                  </a:lnTo>
                  <a:lnTo>
                    <a:pt x="3211998" y="2562343"/>
                  </a:lnTo>
                  <a:lnTo>
                    <a:pt x="3204150" y="2564759"/>
                  </a:lnTo>
                  <a:lnTo>
                    <a:pt x="3204150" y="2550269"/>
                  </a:lnTo>
                  <a:lnTo>
                    <a:pt x="3208376" y="2548457"/>
                  </a:lnTo>
                  <a:lnTo>
                    <a:pt x="3208376" y="2544229"/>
                  </a:lnTo>
                  <a:lnTo>
                    <a:pt x="3211998" y="2540004"/>
                  </a:lnTo>
                  <a:lnTo>
                    <a:pt x="3211998" y="2533967"/>
                  </a:lnTo>
                  <a:lnTo>
                    <a:pt x="3211998" y="2526118"/>
                  </a:lnTo>
                  <a:lnTo>
                    <a:pt x="3204150" y="2526118"/>
                  </a:lnTo>
                  <a:lnTo>
                    <a:pt x="3189659" y="2540004"/>
                  </a:lnTo>
                  <a:lnTo>
                    <a:pt x="3175773" y="2554494"/>
                  </a:lnTo>
                  <a:lnTo>
                    <a:pt x="3157658" y="2564759"/>
                  </a:lnTo>
                  <a:lnTo>
                    <a:pt x="3157658" y="2554494"/>
                  </a:lnTo>
                  <a:lnTo>
                    <a:pt x="3157658" y="2544229"/>
                  </a:lnTo>
                  <a:lnTo>
                    <a:pt x="3157658" y="2540004"/>
                  </a:lnTo>
                  <a:lnTo>
                    <a:pt x="3155243" y="2538193"/>
                  </a:lnTo>
                  <a:lnTo>
                    <a:pt x="3147395" y="2533967"/>
                  </a:lnTo>
                  <a:lnTo>
                    <a:pt x="3137131" y="2533967"/>
                  </a:lnTo>
                  <a:lnTo>
                    <a:pt x="3119019" y="2533967"/>
                  </a:lnTo>
                  <a:lnTo>
                    <a:pt x="3112980" y="2533967"/>
                  </a:lnTo>
                  <a:lnTo>
                    <a:pt x="3104528" y="2533967"/>
                  </a:lnTo>
                  <a:lnTo>
                    <a:pt x="3094868" y="2529741"/>
                  </a:lnTo>
                  <a:lnTo>
                    <a:pt x="3084603" y="2529741"/>
                  </a:lnTo>
                  <a:lnTo>
                    <a:pt x="3074340" y="2526118"/>
                  </a:lnTo>
                  <a:lnTo>
                    <a:pt x="3066490" y="2519476"/>
                  </a:lnTo>
                  <a:lnTo>
                    <a:pt x="3086415" y="2491099"/>
                  </a:lnTo>
                  <a:lnTo>
                    <a:pt x="3108754" y="2448234"/>
                  </a:lnTo>
                  <a:lnTo>
                    <a:pt x="3123245" y="2401140"/>
                  </a:lnTo>
                  <a:close/>
                  <a:moveTo>
                    <a:pt x="2472391" y="2229672"/>
                  </a:moveTo>
                  <a:lnTo>
                    <a:pt x="2502578" y="2229672"/>
                  </a:lnTo>
                  <a:lnTo>
                    <a:pt x="2502578" y="2244162"/>
                  </a:lnTo>
                  <a:lnTo>
                    <a:pt x="2496542" y="2244162"/>
                  </a:lnTo>
                  <a:lnTo>
                    <a:pt x="2492919" y="2247783"/>
                  </a:lnTo>
                  <a:lnTo>
                    <a:pt x="2490503" y="2247783"/>
                  </a:lnTo>
                  <a:lnTo>
                    <a:pt x="2486882" y="2247783"/>
                  </a:lnTo>
                  <a:lnTo>
                    <a:pt x="2482656" y="2252012"/>
                  </a:lnTo>
                  <a:lnTo>
                    <a:pt x="2472391" y="2252012"/>
                  </a:lnTo>
                  <a:close/>
                  <a:moveTo>
                    <a:pt x="1043899" y="2213370"/>
                  </a:moveTo>
                  <a:lnTo>
                    <a:pt x="1057785" y="2213370"/>
                  </a:lnTo>
                  <a:lnTo>
                    <a:pt x="1063823" y="2215181"/>
                  </a:lnTo>
                  <a:lnTo>
                    <a:pt x="1072275" y="2219408"/>
                  </a:lnTo>
                  <a:lnTo>
                    <a:pt x="1081935" y="2219408"/>
                  </a:lnTo>
                  <a:lnTo>
                    <a:pt x="1096426" y="2219408"/>
                  </a:lnTo>
                  <a:lnTo>
                    <a:pt x="1100652" y="2247783"/>
                  </a:lnTo>
                  <a:lnTo>
                    <a:pt x="1106689" y="2270726"/>
                  </a:lnTo>
                  <a:lnTo>
                    <a:pt x="1110312" y="2299103"/>
                  </a:lnTo>
                  <a:lnTo>
                    <a:pt x="1096426" y="2299103"/>
                  </a:lnTo>
                  <a:lnTo>
                    <a:pt x="1088577" y="2287028"/>
                  </a:lnTo>
                  <a:lnTo>
                    <a:pt x="1081935" y="2280991"/>
                  </a:lnTo>
                  <a:lnTo>
                    <a:pt x="1072275" y="2272539"/>
                  </a:lnTo>
                  <a:lnTo>
                    <a:pt x="1063823" y="2266500"/>
                  </a:lnTo>
                  <a:lnTo>
                    <a:pt x="1057785" y="2256238"/>
                  </a:lnTo>
                  <a:lnTo>
                    <a:pt x="1049935" y="2244162"/>
                  </a:lnTo>
                  <a:lnTo>
                    <a:pt x="1045709" y="2238124"/>
                  </a:lnTo>
                  <a:lnTo>
                    <a:pt x="1043899" y="2229672"/>
                  </a:lnTo>
                  <a:lnTo>
                    <a:pt x="1043899" y="2223635"/>
                  </a:lnTo>
                  <a:close/>
                  <a:moveTo>
                    <a:pt x="8722502" y="2186807"/>
                  </a:moveTo>
                  <a:lnTo>
                    <a:pt x="8726728" y="2191033"/>
                  </a:lnTo>
                  <a:lnTo>
                    <a:pt x="8726728" y="2194656"/>
                  </a:lnTo>
                  <a:lnTo>
                    <a:pt x="8728538" y="2194656"/>
                  </a:lnTo>
                  <a:lnTo>
                    <a:pt x="8728538" y="2198882"/>
                  </a:lnTo>
                  <a:lnTo>
                    <a:pt x="8740614" y="2223635"/>
                  </a:lnTo>
                  <a:lnTo>
                    <a:pt x="8740614" y="2256239"/>
                  </a:lnTo>
                  <a:lnTo>
                    <a:pt x="8740614" y="2287031"/>
                  </a:lnTo>
                  <a:lnTo>
                    <a:pt x="8746652" y="2323860"/>
                  </a:lnTo>
                  <a:lnTo>
                    <a:pt x="8756915" y="2358276"/>
                  </a:lnTo>
                  <a:lnTo>
                    <a:pt x="8775029" y="2396916"/>
                  </a:lnTo>
                  <a:lnTo>
                    <a:pt x="8785292" y="2439783"/>
                  </a:lnTo>
                  <a:lnTo>
                    <a:pt x="8736993" y="2433744"/>
                  </a:lnTo>
                  <a:lnTo>
                    <a:pt x="8736993" y="2466347"/>
                  </a:lnTo>
                  <a:lnTo>
                    <a:pt x="8743029" y="2491103"/>
                  </a:lnTo>
                  <a:lnTo>
                    <a:pt x="8746652" y="2515857"/>
                  </a:lnTo>
                  <a:lnTo>
                    <a:pt x="8755104" y="2550270"/>
                  </a:lnTo>
                  <a:lnTo>
                    <a:pt x="8743029" y="2550270"/>
                  </a:lnTo>
                  <a:lnTo>
                    <a:pt x="8736993" y="2550270"/>
                  </a:lnTo>
                  <a:lnTo>
                    <a:pt x="8726728" y="2554497"/>
                  </a:lnTo>
                  <a:lnTo>
                    <a:pt x="8722502" y="2554497"/>
                  </a:lnTo>
                  <a:lnTo>
                    <a:pt x="8716463" y="2558725"/>
                  </a:lnTo>
                  <a:lnTo>
                    <a:pt x="8708616" y="2538195"/>
                  </a:lnTo>
                  <a:lnTo>
                    <a:pt x="8704388" y="2497140"/>
                  </a:lnTo>
                  <a:lnTo>
                    <a:pt x="8704388" y="2452461"/>
                  </a:lnTo>
                  <a:lnTo>
                    <a:pt x="8704388" y="2401141"/>
                  </a:lnTo>
                  <a:lnTo>
                    <a:pt x="8704388" y="2354047"/>
                  </a:lnTo>
                  <a:lnTo>
                    <a:pt x="8698351" y="2323860"/>
                  </a:lnTo>
                  <a:lnTo>
                    <a:pt x="8698351" y="2244164"/>
                  </a:lnTo>
                  <a:lnTo>
                    <a:pt x="8704388" y="2233901"/>
                  </a:lnTo>
                  <a:lnTo>
                    <a:pt x="8708616" y="2227862"/>
                  </a:lnTo>
                  <a:lnTo>
                    <a:pt x="8712237" y="2219410"/>
                  </a:lnTo>
                  <a:lnTo>
                    <a:pt x="8716463" y="2213373"/>
                  </a:lnTo>
                  <a:lnTo>
                    <a:pt x="8718276" y="2201297"/>
                  </a:lnTo>
                  <a:close/>
                  <a:moveTo>
                    <a:pt x="4566229" y="2158429"/>
                  </a:moveTo>
                  <a:lnTo>
                    <a:pt x="4574077" y="2201297"/>
                  </a:lnTo>
                  <a:lnTo>
                    <a:pt x="4569850" y="2244164"/>
                  </a:lnTo>
                  <a:lnTo>
                    <a:pt x="4560191" y="2290655"/>
                  </a:lnTo>
                  <a:lnTo>
                    <a:pt x="4531814" y="2305144"/>
                  </a:lnTo>
                  <a:lnTo>
                    <a:pt x="4505249" y="2313598"/>
                  </a:lnTo>
                  <a:lnTo>
                    <a:pt x="4466607" y="2315409"/>
                  </a:lnTo>
                  <a:lnTo>
                    <a:pt x="4466607" y="2299108"/>
                  </a:lnTo>
                  <a:lnTo>
                    <a:pt x="4476871" y="2272541"/>
                  </a:lnTo>
                  <a:lnTo>
                    <a:pt x="4476871" y="2241748"/>
                  </a:lnTo>
                  <a:lnTo>
                    <a:pt x="4475059" y="2204919"/>
                  </a:lnTo>
                  <a:lnTo>
                    <a:pt x="4494984" y="2186807"/>
                  </a:lnTo>
                  <a:lnTo>
                    <a:pt x="4513096" y="2172315"/>
                  </a:lnTo>
                  <a:lnTo>
                    <a:pt x="4533626" y="2162052"/>
                  </a:lnTo>
                  <a:close/>
                  <a:moveTo>
                    <a:pt x="5072780" y="2102884"/>
                  </a:moveTo>
                  <a:lnTo>
                    <a:pt x="5078819" y="2108921"/>
                  </a:lnTo>
                  <a:lnTo>
                    <a:pt x="5083045" y="2113148"/>
                  </a:lnTo>
                  <a:lnTo>
                    <a:pt x="5086666" y="2117375"/>
                  </a:lnTo>
                  <a:lnTo>
                    <a:pt x="5086666" y="2123411"/>
                  </a:lnTo>
                  <a:lnTo>
                    <a:pt x="5086666" y="2131863"/>
                  </a:lnTo>
                  <a:lnTo>
                    <a:pt x="5089082" y="2141525"/>
                  </a:lnTo>
                  <a:lnTo>
                    <a:pt x="5086666" y="2148164"/>
                  </a:lnTo>
                  <a:lnTo>
                    <a:pt x="5083045" y="2151788"/>
                  </a:lnTo>
                  <a:lnTo>
                    <a:pt x="5083045" y="2156013"/>
                  </a:lnTo>
                  <a:lnTo>
                    <a:pt x="5083045" y="2158429"/>
                  </a:lnTo>
                  <a:lnTo>
                    <a:pt x="5083045" y="2162052"/>
                  </a:lnTo>
                  <a:lnTo>
                    <a:pt x="5078819" y="2166278"/>
                  </a:lnTo>
                  <a:lnTo>
                    <a:pt x="5074591" y="2170504"/>
                  </a:lnTo>
                  <a:lnTo>
                    <a:pt x="5072780" y="2170504"/>
                  </a:lnTo>
                  <a:lnTo>
                    <a:pt x="5068554" y="2170504"/>
                  </a:lnTo>
                  <a:lnTo>
                    <a:pt x="5064328" y="2172315"/>
                  </a:lnTo>
                  <a:lnTo>
                    <a:pt x="5058289" y="2172315"/>
                  </a:lnTo>
                  <a:lnTo>
                    <a:pt x="5046213" y="2148164"/>
                  </a:lnTo>
                  <a:lnTo>
                    <a:pt x="5040176" y="2137902"/>
                  </a:lnTo>
                  <a:lnTo>
                    <a:pt x="5040176" y="2133676"/>
                  </a:lnTo>
                  <a:lnTo>
                    <a:pt x="5044402" y="2131863"/>
                  </a:lnTo>
                  <a:lnTo>
                    <a:pt x="5058289" y="2123411"/>
                  </a:lnTo>
                  <a:close/>
                  <a:moveTo>
                    <a:pt x="5234588" y="2023187"/>
                  </a:moveTo>
                  <a:lnTo>
                    <a:pt x="5244853" y="2027414"/>
                  </a:lnTo>
                  <a:lnTo>
                    <a:pt x="5249079" y="2027414"/>
                  </a:lnTo>
                  <a:lnTo>
                    <a:pt x="5252703" y="2027414"/>
                  </a:lnTo>
                  <a:lnTo>
                    <a:pt x="5255116" y="2031640"/>
                  </a:lnTo>
                  <a:lnTo>
                    <a:pt x="5259343" y="2031640"/>
                  </a:lnTo>
                  <a:lnTo>
                    <a:pt x="5252703" y="2041904"/>
                  </a:lnTo>
                  <a:lnTo>
                    <a:pt x="5249079" y="2052167"/>
                  </a:lnTo>
                  <a:lnTo>
                    <a:pt x="5244853" y="2062432"/>
                  </a:lnTo>
                  <a:lnTo>
                    <a:pt x="5238814" y="2074507"/>
                  </a:lnTo>
                  <a:lnTo>
                    <a:pt x="5226738" y="2080544"/>
                  </a:lnTo>
                  <a:lnTo>
                    <a:pt x="5226738" y="2070281"/>
                  </a:lnTo>
                  <a:lnTo>
                    <a:pt x="5224325" y="2070281"/>
                  </a:lnTo>
                  <a:lnTo>
                    <a:pt x="5224325" y="2066055"/>
                  </a:lnTo>
                  <a:lnTo>
                    <a:pt x="5224325" y="2062432"/>
                  </a:lnTo>
                  <a:lnTo>
                    <a:pt x="5220701" y="2055790"/>
                  </a:lnTo>
                  <a:lnTo>
                    <a:pt x="5226738" y="2047941"/>
                  </a:lnTo>
                  <a:lnTo>
                    <a:pt x="5230966" y="2041904"/>
                  </a:lnTo>
                  <a:lnTo>
                    <a:pt x="5234588" y="2033452"/>
                  </a:lnTo>
                  <a:close/>
                  <a:moveTo>
                    <a:pt x="498707" y="2017150"/>
                  </a:moveTo>
                  <a:lnTo>
                    <a:pt x="508973" y="2033451"/>
                  </a:lnTo>
                  <a:lnTo>
                    <a:pt x="508973" y="2047942"/>
                  </a:lnTo>
                  <a:lnTo>
                    <a:pt x="498707" y="2066054"/>
                  </a:lnTo>
                  <a:lnTo>
                    <a:pt x="484218" y="2076318"/>
                  </a:lnTo>
                  <a:lnTo>
                    <a:pt x="470331" y="2084771"/>
                  </a:lnTo>
                  <a:lnTo>
                    <a:pt x="466103" y="2088996"/>
                  </a:lnTo>
                  <a:lnTo>
                    <a:pt x="460066" y="2080544"/>
                  </a:lnTo>
                  <a:lnTo>
                    <a:pt x="455840" y="2074506"/>
                  </a:lnTo>
                  <a:lnTo>
                    <a:pt x="452217" y="2062431"/>
                  </a:lnTo>
                  <a:lnTo>
                    <a:pt x="452217" y="2052168"/>
                  </a:lnTo>
                  <a:lnTo>
                    <a:pt x="447991" y="2041903"/>
                  </a:lnTo>
                  <a:lnTo>
                    <a:pt x="473953" y="2031641"/>
                  </a:lnTo>
                  <a:lnTo>
                    <a:pt x="480595" y="2027415"/>
                  </a:lnTo>
                  <a:lnTo>
                    <a:pt x="490255" y="2023187"/>
                  </a:lnTo>
                  <a:close/>
                  <a:moveTo>
                    <a:pt x="5362585" y="1970057"/>
                  </a:moveTo>
                  <a:lnTo>
                    <a:pt x="5390964" y="1984548"/>
                  </a:lnTo>
                  <a:lnTo>
                    <a:pt x="5390964" y="1994812"/>
                  </a:lnTo>
                  <a:lnTo>
                    <a:pt x="5382509" y="1994812"/>
                  </a:lnTo>
                  <a:lnTo>
                    <a:pt x="5380698" y="1999039"/>
                  </a:lnTo>
                  <a:lnTo>
                    <a:pt x="5372849" y="2002661"/>
                  </a:lnTo>
                  <a:lnTo>
                    <a:pt x="5368622" y="2009303"/>
                  </a:lnTo>
                  <a:lnTo>
                    <a:pt x="5362585" y="2005077"/>
                  </a:lnTo>
                  <a:lnTo>
                    <a:pt x="5358357" y="2005077"/>
                  </a:lnTo>
                  <a:lnTo>
                    <a:pt x="5354131" y="2002661"/>
                  </a:lnTo>
                  <a:lnTo>
                    <a:pt x="5352320" y="2002661"/>
                  </a:lnTo>
                  <a:lnTo>
                    <a:pt x="5352320" y="1994812"/>
                  </a:lnTo>
                  <a:lnTo>
                    <a:pt x="5352320" y="1988775"/>
                  </a:lnTo>
                  <a:lnTo>
                    <a:pt x="5352320" y="1984548"/>
                  </a:lnTo>
                  <a:lnTo>
                    <a:pt x="5354131" y="1976094"/>
                  </a:lnTo>
                  <a:close/>
                  <a:moveTo>
                    <a:pt x="4604263" y="1951943"/>
                  </a:moveTo>
                  <a:lnTo>
                    <a:pt x="4641094" y="1956169"/>
                  </a:lnTo>
                  <a:lnTo>
                    <a:pt x="4669471" y="1962208"/>
                  </a:lnTo>
                  <a:lnTo>
                    <a:pt x="4661016" y="1976094"/>
                  </a:lnTo>
                  <a:lnTo>
                    <a:pt x="4657396" y="1988772"/>
                  </a:lnTo>
                  <a:lnTo>
                    <a:pt x="4651357" y="1999036"/>
                  </a:lnTo>
                  <a:lnTo>
                    <a:pt x="4642905" y="2009299"/>
                  </a:lnTo>
                  <a:lnTo>
                    <a:pt x="4661016" y="2009299"/>
                  </a:lnTo>
                  <a:lnTo>
                    <a:pt x="4669471" y="2002659"/>
                  </a:lnTo>
                  <a:lnTo>
                    <a:pt x="4671281" y="1999036"/>
                  </a:lnTo>
                  <a:lnTo>
                    <a:pt x="4679734" y="1994810"/>
                  </a:lnTo>
                  <a:lnTo>
                    <a:pt x="4689394" y="1994810"/>
                  </a:lnTo>
                  <a:lnTo>
                    <a:pt x="4689394" y="2009299"/>
                  </a:lnTo>
                  <a:lnTo>
                    <a:pt x="4699658" y="2033450"/>
                  </a:lnTo>
                  <a:lnTo>
                    <a:pt x="4693619" y="2055790"/>
                  </a:lnTo>
                  <a:lnTo>
                    <a:pt x="4683357" y="2074507"/>
                  </a:lnTo>
                  <a:lnTo>
                    <a:pt x="4675508" y="2088996"/>
                  </a:lnTo>
                  <a:lnTo>
                    <a:pt x="4693619" y="2105297"/>
                  </a:lnTo>
                  <a:lnTo>
                    <a:pt x="4711734" y="2131863"/>
                  </a:lnTo>
                  <a:lnTo>
                    <a:pt x="4736487" y="2158429"/>
                  </a:lnTo>
                  <a:lnTo>
                    <a:pt x="4756411" y="2191032"/>
                  </a:lnTo>
                  <a:lnTo>
                    <a:pt x="4774524" y="2227861"/>
                  </a:lnTo>
                  <a:lnTo>
                    <a:pt x="4789014" y="2258048"/>
                  </a:lnTo>
                  <a:lnTo>
                    <a:pt x="4793240" y="2284614"/>
                  </a:lnTo>
                  <a:lnTo>
                    <a:pt x="4784789" y="2309367"/>
                  </a:lnTo>
                  <a:lnTo>
                    <a:pt x="4768487" y="2323858"/>
                  </a:lnTo>
                  <a:lnTo>
                    <a:pt x="4746147" y="2337744"/>
                  </a:lnTo>
                  <a:lnTo>
                    <a:pt x="4711734" y="2352236"/>
                  </a:lnTo>
                  <a:lnTo>
                    <a:pt x="4669471" y="2362498"/>
                  </a:lnTo>
                  <a:lnTo>
                    <a:pt x="4630830" y="2372763"/>
                  </a:lnTo>
                  <a:lnTo>
                    <a:pt x="4598227" y="2376989"/>
                  </a:lnTo>
                  <a:lnTo>
                    <a:pt x="4598227" y="2368537"/>
                  </a:lnTo>
                  <a:lnTo>
                    <a:pt x="4618755" y="2337744"/>
                  </a:lnTo>
                  <a:lnTo>
                    <a:pt x="4636866" y="2305141"/>
                  </a:lnTo>
                  <a:lnTo>
                    <a:pt x="4626604" y="2305141"/>
                  </a:lnTo>
                  <a:lnTo>
                    <a:pt x="4618755" y="2305141"/>
                  </a:lnTo>
                  <a:lnTo>
                    <a:pt x="4612718" y="2300916"/>
                  </a:lnTo>
                  <a:lnTo>
                    <a:pt x="4612718" y="2299103"/>
                  </a:lnTo>
                  <a:lnTo>
                    <a:pt x="4608489" y="2294877"/>
                  </a:lnTo>
                  <a:lnTo>
                    <a:pt x="4608489" y="2287028"/>
                  </a:lnTo>
                  <a:lnTo>
                    <a:pt x="4604263" y="2276765"/>
                  </a:lnTo>
                  <a:lnTo>
                    <a:pt x="4630830" y="2270726"/>
                  </a:lnTo>
                  <a:lnTo>
                    <a:pt x="4622980" y="2262274"/>
                  </a:lnTo>
                  <a:lnTo>
                    <a:pt x="4622980" y="2258048"/>
                  </a:lnTo>
                  <a:lnTo>
                    <a:pt x="4618755" y="2256237"/>
                  </a:lnTo>
                  <a:lnTo>
                    <a:pt x="4618755" y="2252011"/>
                  </a:lnTo>
                  <a:lnTo>
                    <a:pt x="4622980" y="2244162"/>
                  </a:lnTo>
                  <a:lnTo>
                    <a:pt x="4626604" y="2229672"/>
                  </a:lnTo>
                  <a:lnTo>
                    <a:pt x="4636866" y="2219409"/>
                  </a:lnTo>
                  <a:lnTo>
                    <a:pt x="4642905" y="2213370"/>
                  </a:lnTo>
                  <a:lnTo>
                    <a:pt x="4657396" y="2204918"/>
                  </a:lnTo>
                  <a:lnTo>
                    <a:pt x="4669471" y="2198879"/>
                  </a:lnTo>
                  <a:lnTo>
                    <a:pt x="4665243" y="2191032"/>
                  </a:lnTo>
                  <a:lnTo>
                    <a:pt x="4665243" y="2186804"/>
                  </a:lnTo>
                  <a:lnTo>
                    <a:pt x="4661016" y="2184993"/>
                  </a:lnTo>
                  <a:lnTo>
                    <a:pt x="4661016" y="2180767"/>
                  </a:lnTo>
                  <a:lnTo>
                    <a:pt x="4657396" y="2172315"/>
                  </a:lnTo>
                  <a:lnTo>
                    <a:pt x="4654980" y="2172315"/>
                  </a:lnTo>
                  <a:lnTo>
                    <a:pt x="4654980" y="2170502"/>
                  </a:lnTo>
                  <a:lnTo>
                    <a:pt x="4651357" y="2170502"/>
                  </a:lnTo>
                  <a:lnTo>
                    <a:pt x="4642905" y="2166276"/>
                  </a:lnTo>
                  <a:lnTo>
                    <a:pt x="4636866" y="2162050"/>
                  </a:lnTo>
                  <a:lnTo>
                    <a:pt x="4632640" y="2162050"/>
                  </a:lnTo>
                  <a:lnTo>
                    <a:pt x="4626604" y="2162050"/>
                  </a:lnTo>
                  <a:lnTo>
                    <a:pt x="4618755" y="2158429"/>
                  </a:lnTo>
                  <a:lnTo>
                    <a:pt x="4612718" y="2158429"/>
                  </a:lnTo>
                  <a:lnTo>
                    <a:pt x="4612718" y="2156013"/>
                  </a:lnTo>
                  <a:lnTo>
                    <a:pt x="4608489" y="2151788"/>
                  </a:lnTo>
                  <a:lnTo>
                    <a:pt x="4608489" y="2148165"/>
                  </a:lnTo>
                  <a:lnTo>
                    <a:pt x="4608489" y="2141523"/>
                  </a:lnTo>
                  <a:lnTo>
                    <a:pt x="4604263" y="2133674"/>
                  </a:lnTo>
                  <a:lnTo>
                    <a:pt x="4608489" y="2131863"/>
                  </a:lnTo>
                  <a:lnTo>
                    <a:pt x="4608489" y="2127637"/>
                  </a:lnTo>
                  <a:lnTo>
                    <a:pt x="4612718" y="2123411"/>
                  </a:lnTo>
                  <a:lnTo>
                    <a:pt x="4612718" y="2119185"/>
                  </a:lnTo>
                  <a:lnTo>
                    <a:pt x="4612718" y="2113146"/>
                  </a:lnTo>
                  <a:lnTo>
                    <a:pt x="4604263" y="2113146"/>
                  </a:lnTo>
                  <a:lnTo>
                    <a:pt x="4602453" y="2119185"/>
                  </a:lnTo>
                  <a:lnTo>
                    <a:pt x="4602453" y="2123411"/>
                  </a:lnTo>
                  <a:lnTo>
                    <a:pt x="4602453" y="2127637"/>
                  </a:lnTo>
                  <a:lnTo>
                    <a:pt x="4598227" y="2127637"/>
                  </a:lnTo>
                  <a:lnTo>
                    <a:pt x="4594603" y="2131863"/>
                  </a:lnTo>
                  <a:lnTo>
                    <a:pt x="4590377" y="2133674"/>
                  </a:lnTo>
                  <a:lnTo>
                    <a:pt x="4584341" y="2098656"/>
                  </a:lnTo>
                  <a:lnTo>
                    <a:pt x="4575886" y="2066053"/>
                  </a:lnTo>
                  <a:lnTo>
                    <a:pt x="4574076" y="2041904"/>
                  </a:lnTo>
                  <a:lnTo>
                    <a:pt x="4580113" y="2023187"/>
                  </a:lnTo>
                  <a:lnTo>
                    <a:pt x="4590377" y="2005073"/>
                  </a:lnTo>
                  <a:lnTo>
                    <a:pt x="4602453" y="1984546"/>
                  </a:lnTo>
                  <a:close/>
                  <a:moveTo>
                    <a:pt x="58565" y="1878288"/>
                  </a:moveTo>
                  <a:lnTo>
                    <a:pt x="99019" y="1878288"/>
                  </a:lnTo>
                  <a:lnTo>
                    <a:pt x="99019" y="1892778"/>
                  </a:lnTo>
                  <a:lnTo>
                    <a:pt x="91169" y="1892778"/>
                  </a:lnTo>
                  <a:lnTo>
                    <a:pt x="91169" y="1898814"/>
                  </a:lnTo>
                  <a:lnTo>
                    <a:pt x="80904" y="1894589"/>
                  </a:lnTo>
                  <a:lnTo>
                    <a:pt x="73056" y="1888552"/>
                  </a:lnTo>
                  <a:lnTo>
                    <a:pt x="67017" y="1884324"/>
                  </a:lnTo>
                  <a:close/>
                  <a:moveTo>
                    <a:pt x="2511033" y="1765986"/>
                  </a:moveTo>
                  <a:lnTo>
                    <a:pt x="2521296" y="1774438"/>
                  </a:lnTo>
                  <a:lnTo>
                    <a:pt x="2530955" y="1784098"/>
                  </a:lnTo>
                  <a:lnTo>
                    <a:pt x="2539410" y="1798589"/>
                  </a:lnTo>
                  <a:lnTo>
                    <a:pt x="2543636" y="1813080"/>
                  </a:lnTo>
                  <a:lnTo>
                    <a:pt x="2535184" y="1813080"/>
                  </a:lnTo>
                  <a:lnTo>
                    <a:pt x="2529145" y="1817306"/>
                  </a:lnTo>
                  <a:lnTo>
                    <a:pt x="2524919" y="1817306"/>
                  </a:lnTo>
                  <a:lnTo>
                    <a:pt x="2515259" y="1820929"/>
                  </a:lnTo>
                  <a:lnTo>
                    <a:pt x="2502578" y="1820929"/>
                  </a:lnTo>
                  <a:lnTo>
                    <a:pt x="2502578" y="1813080"/>
                  </a:lnTo>
                  <a:lnTo>
                    <a:pt x="2500768" y="1813080"/>
                  </a:lnTo>
                  <a:lnTo>
                    <a:pt x="2500768" y="1808854"/>
                  </a:lnTo>
                  <a:lnTo>
                    <a:pt x="2496542" y="1807041"/>
                  </a:lnTo>
                  <a:lnTo>
                    <a:pt x="2500768" y="1798589"/>
                  </a:lnTo>
                  <a:lnTo>
                    <a:pt x="2500768" y="1794363"/>
                  </a:lnTo>
                  <a:lnTo>
                    <a:pt x="2500768" y="1792552"/>
                  </a:lnTo>
                  <a:lnTo>
                    <a:pt x="2502578" y="1788326"/>
                  </a:lnTo>
                  <a:close/>
                  <a:moveTo>
                    <a:pt x="2450055" y="1741234"/>
                  </a:moveTo>
                  <a:lnTo>
                    <a:pt x="2458507" y="1749686"/>
                  </a:lnTo>
                  <a:lnTo>
                    <a:pt x="2462129" y="1753912"/>
                  </a:lnTo>
                  <a:lnTo>
                    <a:pt x="2462129" y="1755725"/>
                  </a:lnTo>
                  <a:lnTo>
                    <a:pt x="2464545" y="1764177"/>
                  </a:lnTo>
                  <a:lnTo>
                    <a:pt x="2464545" y="1770214"/>
                  </a:lnTo>
                  <a:lnTo>
                    <a:pt x="2464545" y="1780479"/>
                  </a:lnTo>
                  <a:lnTo>
                    <a:pt x="2458507" y="1780479"/>
                  </a:lnTo>
                  <a:lnTo>
                    <a:pt x="2458507" y="1788328"/>
                  </a:lnTo>
                  <a:lnTo>
                    <a:pt x="2444016" y="1784102"/>
                  </a:lnTo>
                  <a:lnTo>
                    <a:pt x="2430130" y="1780479"/>
                  </a:lnTo>
                  <a:lnTo>
                    <a:pt x="2419865" y="1774442"/>
                  </a:lnTo>
                  <a:lnTo>
                    <a:pt x="2411413" y="1774442"/>
                  </a:lnTo>
                  <a:lnTo>
                    <a:pt x="2411413" y="1765987"/>
                  </a:lnTo>
                  <a:lnTo>
                    <a:pt x="2425904" y="1759951"/>
                  </a:lnTo>
                  <a:lnTo>
                    <a:pt x="2439790" y="1753912"/>
                  </a:lnTo>
                  <a:close/>
                  <a:moveTo>
                    <a:pt x="2606426" y="1677838"/>
                  </a:moveTo>
                  <a:lnTo>
                    <a:pt x="2614276" y="1682064"/>
                  </a:lnTo>
                  <a:lnTo>
                    <a:pt x="2616089" y="1684480"/>
                  </a:lnTo>
                  <a:lnTo>
                    <a:pt x="2620315" y="1688103"/>
                  </a:lnTo>
                  <a:lnTo>
                    <a:pt x="2628768" y="1688103"/>
                  </a:lnTo>
                  <a:lnTo>
                    <a:pt x="2628768" y="1692329"/>
                  </a:lnTo>
                  <a:lnTo>
                    <a:pt x="2628768" y="1696555"/>
                  </a:lnTo>
                  <a:lnTo>
                    <a:pt x="2624542" y="1698366"/>
                  </a:lnTo>
                  <a:lnTo>
                    <a:pt x="2620315" y="1702592"/>
                  </a:lnTo>
                  <a:lnTo>
                    <a:pt x="2616089" y="1706818"/>
                  </a:lnTo>
                  <a:lnTo>
                    <a:pt x="2614276" y="1706818"/>
                  </a:lnTo>
                  <a:lnTo>
                    <a:pt x="2610050" y="1711045"/>
                  </a:lnTo>
                  <a:lnTo>
                    <a:pt x="2606426" y="1711045"/>
                  </a:lnTo>
                  <a:lnTo>
                    <a:pt x="2600389" y="1711045"/>
                  </a:lnTo>
                  <a:lnTo>
                    <a:pt x="2600389" y="1698366"/>
                  </a:lnTo>
                  <a:lnTo>
                    <a:pt x="2600389" y="1692329"/>
                  </a:lnTo>
                  <a:lnTo>
                    <a:pt x="2602200" y="1688103"/>
                  </a:lnTo>
                  <a:close/>
                  <a:moveTo>
                    <a:pt x="0" y="1639197"/>
                  </a:moveTo>
                  <a:lnTo>
                    <a:pt x="34413" y="1645234"/>
                  </a:lnTo>
                  <a:lnTo>
                    <a:pt x="58564" y="1655498"/>
                  </a:lnTo>
                  <a:lnTo>
                    <a:pt x="77281" y="1677838"/>
                  </a:lnTo>
                  <a:lnTo>
                    <a:pt x="70640" y="1684478"/>
                  </a:lnTo>
                  <a:lnTo>
                    <a:pt x="62790" y="1684478"/>
                  </a:lnTo>
                  <a:lnTo>
                    <a:pt x="58564" y="1688101"/>
                  </a:lnTo>
                  <a:lnTo>
                    <a:pt x="56753" y="1692327"/>
                  </a:lnTo>
                  <a:lnTo>
                    <a:pt x="44678" y="1696553"/>
                  </a:lnTo>
                  <a:lnTo>
                    <a:pt x="38642" y="1688101"/>
                  </a:lnTo>
                  <a:lnTo>
                    <a:pt x="28377" y="1682064"/>
                  </a:lnTo>
                  <a:lnTo>
                    <a:pt x="20528" y="1674215"/>
                  </a:lnTo>
                  <a:lnTo>
                    <a:pt x="10265" y="1669989"/>
                  </a:lnTo>
                  <a:lnTo>
                    <a:pt x="6037" y="1668176"/>
                  </a:lnTo>
                  <a:lnTo>
                    <a:pt x="0" y="1659724"/>
                  </a:lnTo>
                  <a:lnTo>
                    <a:pt x="0" y="1653688"/>
                  </a:lnTo>
                  <a:close/>
                  <a:moveTo>
                    <a:pt x="2387262" y="1553464"/>
                  </a:moveTo>
                  <a:lnTo>
                    <a:pt x="2387262" y="1569765"/>
                  </a:lnTo>
                  <a:lnTo>
                    <a:pt x="2391488" y="1578218"/>
                  </a:lnTo>
                  <a:lnTo>
                    <a:pt x="2393301" y="1584256"/>
                  </a:lnTo>
                  <a:lnTo>
                    <a:pt x="2393301" y="1596332"/>
                  </a:lnTo>
                  <a:lnTo>
                    <a:pt x="2393301" y="1610821"/>
                  </a:lnTo>
                  <a:lnTo>
                    <a:pt x="2433751" y="1610821"/>
                  </a:lnTo>
                  <a:lnTo>
                    <a:pt x="2468167" y="1649463"/>
                  </a:lnTo>
                  <a:lnTo>
                    <a:pt x="2502581" y="1688102"/>
                  </a:lnTo>
                  <a:lnTo>
                    <a:pt x="2502581" y="1692331"/>
                  </a:lnTo>
                  <a:lnTo>
                    <a:pt x="2500770" y="1696557"/>
                  </a:lnTo>
                  <a:lnTo>
                    <a:pt x="2500770" y="1698367"/>
                  </a:lnTo>
                  <a:lnTo>
                    <a:pt x="2496544" y="1702594"/>
                  </a:lnTo>
                  <a:lnTo>
                    <a:pt x="2490505" y="1711046"/>
                  </a:lnTo>
                  <a:lnTo>
                    <a:pt x="2486884" y="1712859"/>
                  </a:lnTo>
                  <a:lnTo>
                    <a:pt x="2482658" y="1717085"/>
                  </a:lnTo>
                  <a:lnTo>
                    <a:pt x="2478430" y="1717085"/>
                  </a:lnTo>
                  <a:lnTo>
                    <a:pt x="2468167" y="1717085"/>
                  </a:lnTo>
                  <a:lnTo>
                    <a:pt x="2458507" y="1721311"/>
                  </a:lnTo>
                  <a:lnTo>
                    <a:pt x="2458507" y="1711046"/>
                  </a:lnTo>
                  <a:lnTo>
                    <a:pt x="2458507" y="1698367"/>
                  </a:lnTo>
                  <a:lnTo>
                    <a:pt x="2458507" y="1692331"/>
                  </a:lnTo>
                  <a:lnTo>
                    <a:pt x="2458507" y="1688102"/>
                  </a:lnTo>
                  <a:lnTo>
                    <a:pt x="2450053" y="1682066"/>
                  </a:lnTo>
                  <a:lnTo>
                    <a:pt x="2444016" y="1677840"/>
                  </a:lnTo>
                  <a:lnTo>
                    <a:pt x="2433751" y="1669991"/>
                  </a:lnTo>
                  <a:lnTo>
                    <a:pt x="2421677" y="1698367"/>
                  </a:lnTo>
                  <a:lnTo>
                    <a:pt x="2401753" y="1717085"/>
                  </a:lnTo>
                  <a:lnTo>
                    <a:pt x="2373376" y="1727348"/>
                  </a:lnTo>
                  <a:lnTo>
                    <a:pt x="2373376" y="1717085"/>
                  </a:lnTo>
                  <a:lnTo>
                    <a:pt x="2373376" y="1711046"/>
                  </a:lnTo>
                  <a:lnTo>
                    <a:pt x="2376999" y="1702594"/>
                  </a:lnTo>
                  <a:lnTo>
                    <a:pt x="2373376" y="1696557"/>
                  </a:lnTo>
                  <a:lnTo>
                    <a:pt x="2369149" y="1688102"/>
                  </a:lnTo>
                  <a:lnTo>
                    <a:pt x="2364923" y="1677840"/>
                  </a:lnTo>
                  <a:lnTo>
                    <a:pt x="2354659" y="1674217"/>
                  </a:lnTo>
                  <a:lnTo>
                    <a:pt x="2348622" y="1669991"/>
                  </a:lnTo>
                  <a:lnTo>
                    <a:pt x="2340772" y="1669991"/>
                  </a:lnTo>
                  <a:lnTo>
                    <a:pt x="2334734" y="1668180"/>
                  </a:lnTo>
                  <a:lnTo>
                    <a:pt x="2330508" y="1668180"/>
                  </a:lnTo>
                  <a:lnTo>
                    <a:pt x="2322658" y="1663954"/>
                  </a:lnTo>
                  <a:lnTo>
                    <a:pt x="2316622" y="1655499"/>
                  </a:lnTo>
                  <a:lnTo>
                    <a:pt x="2336546" y="1631350"/>
                  </a:lnTo>
                  <a:lnTo>
                    <a:pt x="2351035" y="1602369"/>
                  </a:lnTo>
                  <a:lnTo>
                    <a:pt x="2364923" y="1573992"/>
                  </a:lnTo>
                  <a:close/>
                  <a:moveTo>
                    <a:pt x="4357324" y="1492482"/>
                  </a:moveTo>
                  <a:lnTo>
                    <a:pt x="4361550" y="1500331"/>
                  </a:lnTo>
                  <a:lnTo>
                    <a:pt x="4365174" y="1506368"/>
                  </a:lnTo>
                  <a:lnTo>
                    <a:pt x="4367589" y="1510594"/>
                  </a:lnTo>
                  <a:lnTo>
                    <a:pt x="4367589" y="1516633"/>
                  </a:lnTo>
                  <a:lnTo>
                    <a:pt x="4371210" y="1525085"/>
                  </a:lnTo>
                  <a:lnTo>
                    <a:pt x="4371210" y="1538971"/>
                  </a:lnTo>
                  <a:lnTo>
                    <a:pt x="4371210" y="1549236"/>
                  </a:lnTo>
                  <a:lnTo>
                    <a:pt x="4375436" y="1578215"/>
                  </a:lnTo>
                  <a:lnTo>
                    <a:pt x="4379664" y="1610818"/>
                  </a:lnTo>
                  <a:lnTo>
                    <a:pt x="4379664" y="1639195"/>
                  </a:lnTo>
                  <a:lnTo>
                    <a:pt x="4339212" y="1659723"/>
                  </a:lnTo>
                  <a:lnTo>
                    <a:pt x="4294534" y="1677837"/>
                  </a:lnTo>
                  <a:lnTo>
                    <a:pt x="4251666" y="1698364"/>
                  </a:lnTo>
                  <a:lnTo>
                    <a:pt x="4215441" y="1727344"/>
                  </a:lnTo>
                  <a:lnTo>
                    <a:pt x="4205178" y="1721307"/>
                  </a:lnTo>
                  <a:lnTo>
                    <a:pt x="4187064" y="1712855"/>
                  </a:lnTo>
                  <a:lnTo>
                    <a:pt x="4162913" y="1698364"/>
                  </a:lnTo>
                  <a:lnTo>
                    <a:pt x="4142386" y="1688100"/>
                  </a:lnTo>
                  <a:lnTo>
                    <a:pt x="4124274" y="1677837"/>
                  </a:lnTo>
                  <a:lnTo>
                    <a:pt x="4115822" y="1669987"/>
                  </a:lnTo>
                  <a:lnTo>
                    <a:pt x="4120048" y="1668177"/>
                  </a:lnTo>
                  <a:lnTo>
                    <a:pt x="4124274" y="1663951"/>
                  </a:lnTo>
                  <a:lnTo>
                    <a:pt x="4128500" y="1659723"/>
                  </a:lnTo>
                  <a:lnTo>
                    <a:pt x="4128500" y="1655497"/>
                  </a:lnTo>
                  <a:lnTo>
                    <a:pt x="4130310" y="1649460"/>
                  </a:lnTo>
                  <a:lnTo>
                    <a:pt x="4120048" y="1641611"/>
                  </a:lnTo>
                  <a:lnTo>
                    <a:pt x="4106160" y="1639195"/>
                  </a:lnTo>
                  <a:lnTo>
                    <a:pt x="4095897" y="1631348"/>
                  </a:lnTo>
                  <a:lnTo>
                    <a:pt x="4085632" y="1625309"/>
                  </a:lnTo>
                  <a:lnTo>
                    <a:pt x="4091671" y="1625309"/>
                  </a:lnTo>
                  <a:lnTo>
                    <a:pt x="4100123" y="1616857"/>
                  </a:lnTo>
                  <a:lnTo>
                    <a:pt x="4101934" y="1612631"/>
                  </a:lnTo>
                  <a:lnTo>
                    <a:pt x="4106160" y="1612631"/>
                  </a:lnTo>
                  <a:lnTo>
                    <a:pt x="4109783" y="1610818"/>
                  </a:lnTo>
                  <a:lnTo>
                    <a:pt x="4120048" y="1610818"/>
                  </a:lnTo>
                  <a:lnTo>
                    <a:pt x="4130310" y="1610818"/>
                  </a:lnTo>
                  <a:lnTo>
                    <a:pt x="4130310" y="1584254"/>
                  </a:lnTo>
                  <a:lnTo>
                    <a:pt x="4077785" y="1584254"/>
                  </a:lnTo>
                  <a:lnTo>
                    <a:pt x="4067520" y="1563727"/>
                  </a:lnTo>
                  <a:lnTo>
                    <a:pt x="4085632" y="1549236"/>
                  </a:lnTo>
                  <a:lnTo>
                    <a:pt x="4100123" y="1535350"/>
                  </a:lnTo>
                  <a:lnTo>
                    <a:pt x="4115822" y="1529311"/>
                  </a:lnTo>
                  <a:lnTo>
                    <a:pt x="4144198" y="1520859"/>
                  </a:lnTo>
                  <a:lnTo>
                    <a:pt x="4156877" y="1531124"/>
                  </a:lnTo>
                  <a:lnTo>
                    <a:pt x="4162913" y="1543197"/>
                  </a:lnTo>
                  <a:lnTo>
                    <a:pt x="4170763" y="1549236"/>
                  </a:lnTo>
                  <a:lnTo>
                    <a:pt x="4176801" y="1563727"/>
                  </a:lnTo>
                  <a:lnTo>
                    <a:pt x="4199139" y="1545613"/>
                  </a:lnTo>
                  <a:lnTo>
                    <a:pt x="4219667" y="1531124"/>
                  </a:lnTo>
                  <a:lnTo>
                    <a:pt x="4248044" y="1520859"/>
                  </a:lnTo>
                  <a:lnTo>
                    <a:pt x="4251666" y="1531124"/>
                  </a:lnTo>
                  <a:lnTo>
                    <a:pt x="4257703" y="1535350"/>
                  </a:lnTo>
                  <a:lnTo>
                    <a:pt x="4257703" y="1538971"/>
                  </a:lnTo>
                  <a:lnTo>
                    <a:pt x="4261931" y="1538971"/>
                  </a:lnTo>
                  <a:lnTo>
                    <a:pt x="4266157" y="1538971"/>
                  </a:lnTo>
                  <a:lnTo>
                    <a:pt x="4272194" y="1538971"/>
                  </a:lnTo>
                  <a:lnTo>
                    <a:pt x="4290306" y="1529311"/>
                  </a:lnTo>
                  <a:lnTo>
                    <a:pt x="4300571" y="1516633"/>
                  </a:lnTo>
                  <a:lnTo>
                    <a:pt x="4314457" y="1506368"/>
                  </a:lnTo>
                  <a:lnTo>
                    <a:pt x="4328947" y="1496105"/>
                  </a:lnTo>
                  <a:close/>
                  <a:moveTo>
                    <a:pt x="2638425" y="1363281"/>
                  </a:moveTo>
                  <a:lnTo>
                    <a:pt x="2644464" y="1367507"/>
                  </a:lnTo>
                  <a:lnTo>
                    <a:pt x="2648690" y="1371733"/>
                  </a:lnTo>
                  <a:lnTo>
                    <a:pt x="2652916" y="1371733"/>
                  </a:lnTo>
                  <a:lnTo>
                    <a:pt x="2657142" y="1373546"/>
                  </a:lnTo>
                  <a:lnTo>
                    <a:pt x="2657142" y="1377772"/>
                  </a:lnTo>
                  <a:lnTo>
                    <a:pt x="2657142" y="1381998"/>
                  </a:lnTo>
                  <a:lnTo>
                    <a:pt x="2658955" y="1388035"/>
                  </a:lnTo>
                  <a:lnTo>
                    <a:pt x="2666802" y="1400111"/>
                  </a:lnTo>
                  <a:lnTo>
                    <a:pt x="2671028" y="1410376"/>
                  </a:lnTo>
                  <a:lnTo>
                    <a:pt x="2672841" y="1420639"/>
                  </a:lnTo>
                  <a:lnTo>
                    <a:pt x="2677067" y="1435130"/>
                  </a:lnTo>
                  <a:lnTo>
                    <a:pt x="2666802" y="1439357"/>
                  </a:lnTo>
                  <a:lnTo>
                    <a:pt x="2657142" y="1442980"/>
                  </a:lnTo>
                  <a:lnTo>
                    <a:pt x="2644464" y="1442980"/>
                  </a:lnTo>
                  <a:lnTo>
                    <a:pt x="2628765" y="1445395"/>
                  </a:lnTo>
                  <a:lnTo>
                    <a:pt x="2624539" y="1429093"/>
                  </a:lnTo>
                  <a:lnTo>
                    <a:pt x="2620313" y="1410376"/>
                  </a:lnTo>
                  <a:lnTo>
                    <a:pt x="2620313" y="1388035"/>
                  </a:lnTo>
                  <a:lnTo>
                    <a:pt x="2628765" y="1381998"/>
                  </a:lnTo>
                  <a:lnTo>
                    <a:pt x="2630578" y="1373546"/>
                  </a:lnTo>
                  <a:close/>
                  <a:moveTo>
                    <a:pt x="3250641" y="1304111"/>
                  </a:moveTo>
                  <a:lnTo>
                    <a:pt x="3265130" y="1310148"/>
                  </a:lnTo>
                  <a:lnTo>
                    <a:pt x="3279016" y="1318602"/>
                  </a:lnTo>
                  <a:lnTo>
                    <a:pt x="3285055" y="1324639"/>
                  </a:lnTo>
                  <a:lnTo>
                    <a:pt x="3295318" y="1333091"/>
                  </a:lnTo>
                  <a:lnTo>
                    <a:pt x="3307393" y="1343356"/>
                  </a:lnTo>
                  <a:lnTo>
                    <a:pt x="3303167" y="1349392"/>
                  </a:lnTo>
                  <a:lnTo>
                    <a:pt x="3303167" y="1353620"/>
                  </a:lnTo>
                  <a:lnTo>
                    <a:pt x="3299546" y="1353620"/>
                  </a:lnTo>
                  <a:lnTo>
                    <a:pt x="3299546" y="1357242"/>
                  </a:lnTo>
                  <a:lnTo>
                    <a:pt x="3293507" y="1363280"/>
                  </a:lnTo>
                  <a:lnTo>
                    <a:pt x="3293507" y="1367506"/>
                  </a:lnTo>
                  <a:lnTo>
                    <a:pt x="3289280" y="1367506"/>
                  </a:lnTo>
                  <a:lnTo>
                    <a:pt x="3285055" y="1367506"/>
                  </a:lnTo>
                  <a:lnTo>
                    <a:pt x="3280829" y="1371732"/>
                  </a:lnTo>
                  <a:lnTo>
                    <a:pt x="3274790" y="1373543"/>
                  </a:lnTo>
                  <a:lnTo>
                    <a:pt x="3265130" y="1363280"/>
                  </a:lnTo>
                  <a:lnTo>
                    <a:pt x="3254866" y="1353620"/>
                  </a:lnTo>
                  <a:lnTo>
                    <a:pt x="3240375" y="1343356"/>
                  </a:lnTo>
                  <a:lnTo>
                    <a:pt x="3228300" y="1334903"/>
                  </a:lnTo>
                  <a:lnTo>
                    <a:pt x="3236751" y="1310148"/>
                  </a:lnTo>
                  <a:lnTo>
                    <a:pt x="3242790" y="1310148"/>
                  </a:lnTo>
                  <a:lnTo>
                    <a:pt x="3246412" y="1306527"/>
                  </a:lnTo>
                  <a:close/>
                  <a:moveTo>
                    <a:pt x="6004982" y="1290225"/>
                  </a:moveTo>
                  <a:lnTo>
                    <a:pt x="6037585" y="1290225"/>
                  </a:lnTo>
                  <a:lnTo>
                    <a:pt x="6037585" y="1304110"/>
                  </a:lnTo>
                  <a:lnTo>
                    <a:pt x="6030943" y="1304110"/>
                  </a:lnTo>
                  <a:lnTo>
                    <a:pt x="6023094" y="1310149"/>
                  </a:lnTo>
                  <a:lnTo>
                    <a:pt x="6018868" y="1310149"/>
                  </a:lnTo>
                  <a:lnTo>
                    <a:pt x="6012831" y="1310149"/>
                  </a:lnTo>
                  <a:lnTo>
                    <a:pt x="6012831" y="1306526"/>
                  </a:lnTo>
                  <a:lnTo>
                    <a:pt x="6009208" y="1300489"/>
                  </a:lnTo>
                  <a:lnTo>
                    <a:pt x="6009208" y="1296261"/>
                  </a:lnTo>
                  <a:lnTo>
                    <a:pt x="6004982" y="1292035"/>
                  </a:lnTo>
                  <a:close/>
                  <a:moveTo>
                    <a:pt x="2004480" y="1247358"/>
                  </a:moveTo>
                  <a:lnTo>
                    <a:pt x="2036480" y="1267283"/>
                  </a:lnTo>
                  <a:lnTo>
                    <a:pt x="2064857" y="1292037"/>
                  </a:lnTo>
                  <a:lnTo>
                    <a:pt x="2093233" y="1318602"/>
                  </a:lnTo>
                  <a:lnTo>
                    <a:pt x="2083574" y="1318602"/>
                  </a:lnTo>
                  <a:lnTo>
                    <a:pt x="2075120" y="1328865"/>
                  </a:lnTo>
                  <a:lnTo>
                    <a:pt x="2069083" y="1333091"/>
                  </a:lnTo>
                  <a:lnTo>
                    <a:pt x="2058818" y="1333091"/>
                  </a:lnTo>
                  <a:lnTo>
                    <a:pt x="2046743" y="1334904"/>
                  </a:lnTo>
                  <a:lnTo>
                    <a:pt x="2030441" y="1334904"/>
                  </a:lnTo>
                  <a:lnTo>
                    <a:pt x="2016555" y="1320413"/>
                  </a:lnTo>
                  <a:lnTo>
                    <a:pt x="2002065" y="1310148"/>
                  </a:lnTo>
                  <a:lnTo>
                    <a:pt x="1983953" y="1304112"/>
                  </a:lnTo>
                  <a:lnTo>
                    <a:pt x="1983953" y="1296263"/>
                  </a:lnTo>
                  <a:lnTo>
                    <a:pt x="2016555" y="1277546"/>
                  </a:lnTo>
                  <a:lnTo>
                    <a:pt x="2012329" y="1271509"/>
                  </a:lnTo>
                  <a:lnTo>
                    <a:pt x="2008103" y="1267283"/>
                  </a:lnTo>
                  <a:lnTo>
                    <a:pt x="2008103" y="1261245"/>
                  </a:lnTo>
                  <a:close/>
                  <a:moveTo>
                    <a:pt x="9772438" y="1147133"/>
                  </a:moveTo>
                  <a:lnTo>
                    <a:pt x="9780288" y="1157397"/>
                  </a:lnTo>
                  <a:lnTo>
                    <a:pt x="9786324" y="1165245"/>
                  </a:lnTo>
                  <a:lnTo>
                    <a:pt x="9794778" y="1165245"/>
                  </a:lnTo>
                  <a:lnTo>
                    <a:pt x="9798400" y="1167660"/>
                  </a:lnTo>
                  <a:lnTo>
                    <a:pt x="9800815" y="1167660"/>
                  </a:lnTo>
                  <a:lnTo>
                    <a:pt x="9808664" y="1167660"/>
                  </a:lnTo>
                  <a:lnTo>
                    <a:pt x="9812890" y="1167660"/>
                  </a:lnTo>
                  <a:lnTo>
                    <a:pt x="9814701" y="1167660"/>
                  </a:lnTo>
                  <a:lnTo>
                    <a:pt x="9823155" y="1171284"/>
                  </a:lnTo>
                  <a:lnTo>
                    <a:pt x="9826776" y="1177925"/>
                  </a:lnTo>
                  <a:lnTo>
                    <a:pt x="9812890" y="1190000"/>
                  </a:lnTo>
                  <a:lnTo>
                    <a:pt x="9798400" y="1200263"/>
                  </a:lnTo>
                  <a:lnTo>
                    <a:pt x="9727760" y="1206302"/>
                  </a:lnTo>
                  <a:lnTo>
                    <a:pt x="9727760" y="1177925"/>
                  </a:lnTo>
                  <a:lnTo>
                    <a:pt x="9738025" y="1167660"/>
                  </a:lnTo>
                  <a:lnTo>
                    <a:pt x="9748288" y="1161624"/>
                  </a:lnTo>
                  <a:lnTo>
                    <a:pt x="9757947" y="1153170"/>
                  </a:lnTo>
                  <a:close/>
                  <a:moveTo>
                    <a:pt x="2154225" y="1087972"/>
                  </a:moveTo>
                  <a:lnTo>
                    <a:pt x="2156036" y="1102462"/>
                  </a:lnTo>
                  <a:lnTo>
                    <a:pt x="2156036" y="1112727"/>
                  </a:lnTo>
                  <a:lnTo>
                    <a:pt x="2160262" y="1116953"/>
                  </a:lnTo>
                  <a:lnTo>
                    <a:pt x="2164488" y="1121181"/>
                  </a:lnTo>
                  <a:lnTo>
                    <a:pt x="2168716" y="1122992"/>
                  </a:lnTo>
                  <a:lnTo>
                    <a:pt x="2174753" y="1131444"/>
                  </a:lnTo>
                  <a:lnTo>
                    <a:pt x="2178979" y="1137483"/>
                  </a:lnTo>
                  <a:lnTo>
                    <a:pt x="2174753" y="1145934"/>
                  </a:lnTo>
                  <a:lnTo>
                    <a:pt x="2170527" y="1156198"/>
                  </a:lnTo>
                  <a:lnTo>
                    <a:pt x="2168716" y="1164652"/>
                  </a:lnTo>
                  <a:lnTo>
                    <a:pt x="2164488" y="1170688"/>
                  </a:lnTo>
                  <a:lnTo>
                    <a:pt x="2160262" y="1185177"/>
                  </a:lnTo>
                  <a:lnTo>
                    <a:pt x="2174150" y="1189405"/>
                  </a:lnTo>
                  <a:lnTo>
                    <a:pt x="2181997" y="1195441"/>
                  </a:lnTo>
                  <a:lnTo>
                    <a:pt x="2188036" y="1203895"/>
                  </a:lnTo>
                  <a:lnTo>
                    <a:pt x="2192262" y="1209932"/>
                  </a:lnTo>
                  <a:lnTo>
                    <a:pt x="2192262" y="1224424"/>
                  </a:lnTo>
                  <a:lnTo>
                    <a:pt x="2192262" y="1238912"/>
                  </a:lnTo>
                  <a:lnTo>
                    <a:pt x="2181997" y="1247366"/>
                  </a:lnTo>
                  <a:lnTo>
                    <a:pt x="2174150" y="1253403"/>
                  </a:lnTo>
                  <a:lnTo>
                    <a:pt x="2169922" y="1263669"/>
                  </a:lnTo>
                  <a:lnTo>
                    <a:pt x="2168111" y="1275744"/>
                  </a:lnTo>
                  <a:lnTo>
                    <a:pt x="2160262" y="1290233"/>
                  </a:lnTo>
                  <a:lnTo>
                    <a:pt x="2210979" y="1290233"/>
                  </a:lnTo>
                  <a:lnTo>
                    <a:pt x="2210979" y="1321024"/>
                  </a:lnTo>
                  <a:lnTo>
                    <a:pt x="2217016" y="1349401"/>
                  </a:lnTo>
                  <a:lnTo>
                    <a:pt x="2239355" y="1349401"/>
                  </a:lnTo>
                  <a:lnTo>
                    <a:pt x="2249618" y="1339136"/>
                  </a:lnTo>
                  <a:lnTo>
                    <a:pt x="2259883" y="1328873"/>
                  </a:lnTo>
                  <a:lnTo>
                    <a:pt x="2270146" y="1318608"/>
                  </a:lnTo>
                  <a:lnTo>
                    <a:pt x="2288260" y="1310156"/>
                  </a:lnTo>
                  <a:lnTo>
                    <a:pt x="2288260" y="1333099"/>
                  </a:lnTo>
                  <a:lnTo>
                    <a:pt x="2284033" y="1361476"/>
                  </a:lnTo>
                  <a:lnTo>
                    <a:pt x="2282221" y="1386231"/>
                  </a:lnTo>
                  <a:lnTo>
                    <a:pt x="2282221" y="1402532"/>
                  </a:lnTo>
                  <a:lnTo>
                    <a:pt x="2277995" y="1414608"/>
                  </a:lnTo>
                  <a:lnTo>
                    <a:pt x="2284033" y="1420647"/>
                  </a:lnTo>
                  <a:lnTo>
                    <a:pt x="2288260" y="1424873"/>
                  </a:lnTo>
                  <a:lnTo>
                    <a:pt x="2292486" y="1429099"/>
                  </a:lnTo>
                  <a:lnTo>
                    <a:pt x="2298522" y="1430910"/>
                  </a:lnTo>
                  <a:lnTo>
                    <a:pt x="2308787" y="1435136"/>
                  </a:lnTo>
                  <a:lnTo>
                    <a:pt x="2326899" y="1406759"/>
                  </a:lnTo>
                  <a:lnTo>
                    <a:pt x="2340787" y="1374155"/>
                  </a:lnTo>
                  <a:lnTo>
                    <a:pt x="2340787" y="1349401"/>
                  </a:lnTo>
                  <a:lnTo>
                    <a:pt x="2336559" y="1324646"/>
                  </a:lnTo>
                  <a:lnTo>
                    <a:pt x="2336559" y="1299892"/>
                  </a:lnTo>
                  <a:lnTo>
                    <a:pt x="2344408" y="1275139"/>
                  </a:lnTo>
                  <a:lnTo>
                    <a:pt x="2364936" y="1257026"/>
                  </a:lnTo>
                  <a:lnTo>
                    <a:pt x="2372785" y="1248574"/>
                  </a:lnTo>
                  <a:lnTo>
                    <a:pt x="2378825" y="1248574"/>
                  </a:lnTo>
                  <a:lnTo>
                    <a:pt x="2386672" y="1252800"/>
                  </a:lnTo>
                  <a:lnTo>
                    <a:pt x="2392711" y="1257026"/>
                  </a:lnTo>
                  <a:lnTo>
                    <a:pt x="2396936" y="1263064"/>
                  </a:lnTo>
                  <a:lnTo>
                    <a:pt x="2404786" y="1271518"/>
                  </a:lnTo>
                  <a:lnTo>
                    <a:pt x="2406597" y="1277555"/>
                  </a:lnTo>
                  <a:lnTo>
                    <a:pt x="2414446" y="1281781"/>
                  </a:lnTo>
                  <a:lnTo>
                    <a:pt x="2418672" y="1290233"/>
                  </a:lnTo>
                  <a:lnTo>
                    <a:pt x="2432558" y="1290233"/>
                  </a:lnTo>
                  <a:lnTo>
                    <a:pt x="2448859" y="1281781"/>
                  </a:lnTo>
                  <a:lnTo>
                    <a:pt x="2466973" y="1277555"/>
                  </a:lnTo>
                  <a:lnTo>
                    <a:pt x="2480859" y="1289630"/>
                  </a:lnTo>
                  <a:lnTo>
                    <a:pt x="2480859" y="1318005"/>
                  </a:lnTo>
                  <a:lnTo>
                    <a:pt x="2480859" y="1332496"/>
                  </a:lnTo>
                  <a:lnTo>
                    <a:pt x="2476633" y="1357250"/>
                  </a:lnTo>
                  <a:lnTo>
                    <a:pt x="2474821" y="1388043"/>
                  </a:lnTo>
                  <a:lnTo>
                    <a:pt x="2466973" y="1424873"/>
                  </a:lnTo>
                  <a:lnTo>
                    <a:pt x="2460934" y="1453250"/>
                  </a:lnTo>
                  <a:lnTo>
                    <a:pt x="2456708" y="1473779"/>
                  </a:lnTo>
                  <a:lnTo>
                    <a:pt x="2442823" y="1473779"/>
                  </a:lnTo>
                  <a:lnTo>
                    <a:pt x="2434973" y="1471968"/>
                  </a:lnTo>
                  <a:lnTo>
                    <a:pt x="2428937" y="1467740"/>
                  </a:lnTo>
                  <a:lnTo>
                    <a:pt x="2421088" y="1463513"/>
                  </a:lnTo>
                  <a:lnTo>
                    <a:pt x="2410823" y="1459287"/>
                  </a:lnTo>
                  <a:lnTo>
                    <a:pt x="2410823" y="1467740"/>
                  </a:lnTo>
                  <a:lnTo>
                    <a:pt x="2415048" y="1471968"/>
                  </a:lnTo>
                  <a:lnTo>
                    <a:pt x="2419276" y="1473779"/>
                  </a:lnTo>
                  <a:lnTo>
                    <a:pt x="2421088" y="1478005"/>
                  </a:lnTo>
                  <a:lnTo>
                    <a:pt x="2421088" y="1482231"/>
                  </a:lnTo>
                  <a:lnTo>
                    <a:pt x="2425313" y="1488269"/>
                  </a:lnTo>
                  <a:lnTo>
                    <a:pt x="2425313" y="1500343"/>
                  </a:lnTo>
                  <a:lnTo>
                    <a:pt x="2326296" y="1506381"/>
                  </a:lnTo>
                  <a:lnTo>
                    <a:pt x="2326296" y="1514833"/>
                  </a:lnTo>
                  <a:lnTo>
                    <a:pt x="2334146" y="1535360"/>
                  </a:lnTo>
                  <a:lnTo>
                    <a:pt x="2329919" y="1557700"/>
                  </a:lnTo>
                  <a:lnTo>
                    <a:pt x="2325691" y="1592717"/>
                  </a:lnTo>
                  <a:lnTo>
                    <a:pt x="2307579" y="1592717"/>
                  </a:lnTo>
                  <a:lnTo>
                    <a:pt x="2283428" y="1578226"/>
                  </a:lnTo>
                  <a:lnTo>
                    <a:pt x="2249015" y="1569775"/>
                  </a:lnTo>
                  <a:lnTo>
                    <a:pt x="2249015" y="1577624"/>
                  </a:lnTo>
                  <a:lnTo>
                    <a:pt x="2255052" y="1577624"/>
                  </a:lnTo>
                  <a:lnTo>
                    <a:pt x="2262901" y="1583660"/>
                  </a:lnTo>
                  <a:lnTo>
                    <a:pt x="2267127" y="1587886"/>
                  </a:lnTo>
                  <a:lnTo>
                    <a:pt x="2268938" y="1592112"/>
                  </a:lnTo>
                  <a:lnTo>
                    <a:pt x="2273166" y="1596338"/>
                  </a:lnTo>
                  <a:lnTo>
                    <a:pt x="2277392" y="1606603"/>
                  </a:lnTo>
                  <a:lnTo>
                    <a:pt x="2277392" y="1616867"/>
                  </a:lnTo>
                  <a:lnTo>
                    <a:pt x="2273166" y="1625319"/>
                  </a:lnTo>
                  <a:lnTo>
                    <a:pt x="2267127" y="1631356"/>
                  </a:lnTo>
                  <a:lnTo>
                    <a:pt x="2262901" y="1639809"/>
                  </a:lnTo>
                  <a:lnTo>
                    <a:pt x="2244789" y="1654298"/>
                  </a:lnTo>
                  <a:lnTo>
                    <a:pt x="2230901" y="1668788"/>
                  </a:lnTo>
                  <a:lnTo>
                    <a:pt x="2224865" y="1685089"/>
                  </a:lnTo>
                  <a:lnTo>
                    <a:pt x="2217016" y="1711655"/>
                  </a:lnTo>
                  <a:lnTo>
                    <a:pt x="2203130" y="1711655"/>
                  </a:lnTo>
                  <a:lnTo>
                    <a:pt x="2192865" y="1707427"/>
                  </a:lnTo>
                  <a:lnTo>
                    <a:pt x="2182602" y="1703201"/>
                  </a:lnTo>
                  <a:lnTo>
                    <a:pt x="2174753" y="1698975"/>
                  </a:lnTo>
                  <a:lnTo>
                    <a:pt x="2160867" y="1697164"/>
                  </a:lnTo>
                  <a:lnTo>
                    <a:pt x="2160867" y="1703201"/>
                  </a:lnTo>
                  <a:lnTo>
                    <a:pt x="2178979" y="1703201"/>
                  </a:lnTo>
                  <a:lnTo>
                    <a:pt x="2183205" y="1711655"/>
                  </a:lnTo>
                  <a:lnTo>
                    <a:pt x="2185017" y="1717692"/>
                  </a:lnTo>
                  <a:lnTo>
                    <a:pt x="2189244" y="1721918"/>
                  </a:lnTo>
                  <a:lnTo>
                    <a:pt x="2189244" y="1727956"/>
                  </a:lnTo>
                  <a:lnTo>
                    <a:pt x="2193469" y="1740031"/>
                  </a:lnTo>
                  <a:lnTo>
                    <a:pt x="2193469" y="1750294"/>
                  </a:lnTo>
                  <a:lnTo>
                    <a:pt x="2160867" y="1760559"/>
                  </a:lnTo>
                  <a:lnTo>
                    <a:pt x="2132490" y="1778672"/>
                  </a:lnTo>
                  <a:lnTo>
                    <a:pt x="2114376" y="1799200"/>
                  </a:lnTo>
                  <a:lnTo>
                    <a:pt x="2102301" y="1831804"/>
                  </a:lnTo>
                  <a:lnTo>
                    <a:pt x="2102301" y="1878898"/>
                  </a:lnTo>
                  <a:lnTo>
                    <a:pt x="2114376" y="1907275"/>
                  </a:lnTo>
                  <a:lnTo>
                    <a:pt x="2122225" y="1945915"/>
                  </a:lnTo>
                  <a:lnTo>
                    <a:pt x="2122225" y="1984554"/>
                  </a:lnTo>
                  <a:lnTo>
                    <a:pt x="2160867" y="1984554"/>
                  </a:lnTo>
                  <a:lnTo>
                    <a:pt x="2160867" y="2002667"/>
                  </a:lnTo>
                  <a:lnTo>
                    <a:pt x="2168716" y="2008705"/>
                  </a:lnTo>
                  <a:lnTo>
                    <a:pt x="2168716" y="2017157"/>
                  </a:lnTo>
                  <a:lnTo>
                    <a:pt x="2168716" y="2023196"/>
                  </a:lnTo>
                  <a:lnTo>
                    <a:pt x="2168716" y="2027423"/>
                  </a:lnTo>
                  <a:lnTo>
                    <a:pt x="2168716" y="2031648"/>
                  </a:lnTo>
                  <a:lnTo>
                    <a:pt x="2168716" y="2033459"/>
                  </a:lnTo>
                  <a:lnTo>
                    <a:pt x="2170527" y="2037686"/>
                  </a:lnTo>
                  <a:lnTo>
                    <a:pt x="2182602" y="2037686"/>
                  </a:lnTo>
                  <a:lnTo>
                    <a:pt x="2192865" y="2041911"/>
                  </a:lnTo>
                  <a:lnTo>
                    <a:pt x="2217016" y="2037686"/>
                  </a:lnTo>
                  <a:lnTo>
                    <a:pt x="2241166" y="2047950"/>
                  </a:lnTo>
                  <a:lnTo>
                    <a:pt x="2267732" y="2066061"/>
                  </a:lnTo>
                  <a:lnTo>
                    <a:pt x="2291881" y="2090815"/>
                  </a:lnTo>
                  <a:lnTo>
                    <a:pt x="2312410" y="2113155"/>
                  </a:lnTo>
                  <a:lnTo>
                    <a:pt x="2337767" y="2125833"/>
                  </a:lnTo>
                  <a:lnTo>
                    <a:pt x="2348031" y="2130059"/>
                  </a:lnTo>
                  <a:lnTo>
                    <a:pt x="2354068" y="2131872"/>
                  </a:lnTo>
                  <a:lnTo>
                    <a:pt x="2361917" y="2130059"/>
                  </a:lnTo>
                  <a:lnTo>
                    <a:pt x="2367956" y="2130059"/>
                  </a:lnTo>
                  <a:lnTo>
                    <a:pt x="2372182" y="2125833"/>
                  </a:lnTo>
                  <a:lnTo>
                    <a:pt x="2380032" y="2121608"/>
                  </a:lnTo>
                  <a:lnTo>
                    <a:pt x="2381843" y="2117381"/>
                  </a:lnTo>
                  <a:lnTo>
                    <a:pt x="2389692" y="2117381"/>
                  </a:lnTo>
                  <a:lnTo>
                    <a:pt x="2446445" y="2131872"/>
                  </a:lnTo>
                  <a:lnTo>
                    <a:pt x="2452482" y="2170506"/>
                  </a:lnTo>
                  <a:lnTo>
                    <a:pt x="2460332" y="2198884"/>
                  </a:lnTo>
                  <a:lnTo>
                    <a:pt x="2464558" y="2221222"/>
                  </a:lnTo>
                  <a:lnTo>
                    <a:pt x="2466368" y="2241748"/>
                  </a:lnTo>
                  <a:lnTo>
                    <a:pt x="2474217" y="2264088"/>
                  </a:lnTo>
                  <a:lnTo>
                    <a:pt x="2492329" y="2288848"/>
                  </a:lnTo>
                  <a:lnTo>
                    <a:pt x="2512859" y="2321450"/>
                  </a:lnTo>
                  <a:lnTo>
                    <a:pt x="2518896" y="2317224"/>
                  </a:lnTo>
                  <a:lnTo>
                    <a:pt x="2523122" y="2317224"/>
                  </a:lnTo>
                  <a:lnTo>
                    <a:pt x="2527348" y="2312999"/>
                  </a:lnTo>
                  <a:lnTo>
                    <a:pt x="2531574" y="2312999"/>
                  </a:lnTo>
                  <a:lnTo>
                    <a:pt x="2537612" y="2311186"/>
                  </a:lnTo>
                  <a:lnTo>
                    <a:pt x="2541839" y="2311186"/>
                  </a:lnTo>
                  <a:lnTo>
                    <a:pt x="2541839" y="2306961"/>
                  </a:lnTo>
                  <a:lnTo>
                    <a:pt x="2541839" y="2302732"/>
                  </a:lnTo>
                  <a:lnTo>
                    <a:pt x="2546065" y="2296697"/>
                  </a:lnTo>
                  <a:lnTo>
                    <a:pt x="2546065" y="2274355"/>
                  </a:lnTo>
                  <a:lnTo>
                    <a:pt x="2541839" y="2245973"/>
                  </a:lnTo>
                  <a:lnTo>
                    <a:pt x="2533989" y="2210958"/>
                  </a:lnTo>
                  <a:lnTo>
                    <a:pt x="2523727" y="2178354"/>
                  </a:lnTo>
                  <a:lnTo>
                    <a:pt x="2552103" y="2163865"/>
                  </a:lnTo>
                  <a:lnTo>
                    <a:pt x="2580480" y="2143342"/>
                  </a:lnTo>
                  <a:lnTo>
                    <a:pt x="2598592" y="2114966"/>
                  </a:lnTo>
                  <a:lnTo>
                    <a:pt x="2608855" y="2078136"/>
                  </a:lnTo>
                  <a:lnTo>
                    <a:pt x="2613082" y="2057609"/>
                  </a:lnTo>
                  <a:lnTo>
                    <a:pt x="2608855" y="2025007"/>
                  </a:lnTo>
                  <a:lnTo>
                    <a:pt x="2608855" y="1992404"/>
                  </a:lnTo>
                  <a:lnTo>
                    <a:pt x="2594969" y="1986366"/>
                  </a:lnTo>
                  <a:lnTo>
                    <a:pt x="2588932" y="1982139"/>
                  </a:lnTo>
                  <a:lnTo>
                    <a:pt x="2581083" y="1977913"/>
                  </a:lnTo>
                  <a:lnTo>
                    <a:pt x="2575046" y="1971878"/>
                  </a:lnTo>
                  <a:lnTo>
                    <a:pt x="2570818" y="1959804"/>
                  </a:lnTo>
                  <a:lnTo>
                    <a:pt x="2584706" y="1935045"/>
                  </a:lnTo>
                  <a:lnTo>
                    <a:pt x="2590743" y="1906670"/>
                  </a:lnTo>
                  <a:lnTo>
                    <a:pt x="2584706" y="1875880"/>
                  </a:lnTo>
                  <a:lnTo>
                    <a:pt x="2576857" y="1843276"/>
                  </a:lnTo>
                  <a:lnTo>
                    <a:pt x="2566592" y="1806446"/>
                  </a:lnTo>
                  <a:lnTo>
                    <a:pt x="2562366" y="1771427"/>
                  </a:lnTo>
                  <a:lnTo>
                    <a:pt x="2570215" y="1771427"/>
                  </a:lnTo>
                  <a:lnTo>
                    <a:pt x="2570215" y="1762973"/>
                  </a:lnTo>
                  <a:lnTo>
                    <a:pt x="2619119" y="1771427"/>
                  </a:lnTo>
                  <a:lnTo>
                    <a:pt x="2661382" y="1771427"/>
                  </a:lnTo>
                  <a:lnTo>
                    <a:pt x="2707872" y="1762973"/>
                  </a:lnTo>
                  <a:lnTo>
                    <a:pt x="2718135" y="1781087"/>
                  </a:lnTo>
                  <a:lnTo>
                    <a:pt x="2728400" y="1805841"/>
                  </a:lnTo>
                  <a:lnTo>
                    <a:pt x="2740475" y="1823954"/>
                  </a:lnTo>
                  <a:lnTo>
                    <a:pt x="2750738" y="1832408"/>
                  </a:lnTo>
                  <a:lnTo>
                    <a:pt x="2756777" y="1834219"/>
                  </a:lnTo>
                  <a:lnTo>
                    <a:pt x="2768852" y="1834219"/>
                  </a:lnTo>
                  <a:lnTo>
                    <a:pt x="2779115" y="1838445"/>
                  </a:lnTo>
                  <a:lnTo>
                    <a:pt x="2789380" y="1842671"/>
                  </a:lnTo>
                  <a:lnTo>
                    <a:pt x="2797229" y="1848710"/>
                  </a:lnTo>
                  <a:lnTo>
                    <a:pt x="2799040" y="1866823"/>
                  </a:lnTo>
                  <a:lnTo>
                    <a:pt x="2806889" y="1899426"/>
                  </a:lnTo>
                  <a:lnTo>
                    <a:pt x="2811115" y="1927801"/>
                  </a:lnTo>
                  <a:lnTo>
                    <a:pt x="2817152" y="1948330"/>
                  </a:lnTo>
                  <a:lnTo>
                    <a:pt x="2821378" y="1952557"/>
                  </a:lnTo>
                  <a:lnTo>
                    <a:pt x="2827417" y="1958595"/>
                  </a:lnTo>
                  <a:lnTo>
                    <a:pt x="2835266" y="1962823"/>
                  </a:lnTo>
                  <a:lnTo>
                    <a:pt x="2841303" y="1971273"/>
                  </a:lnTo>
                  <a:lnTo>
                    <a:pt x="2853379" y="1973086"/>
                  </a:lnTo>
                  <a:lnTo>
                    <a:pt x="2855189" y="1981536"/>
                  </a:lnTo>
                  <a:lnTo>
                    <a:pt x="2883567" y="1959198"/>
                  </a:lnTo>
                  <a:lnTo>
                    <a:pt x="2905907" y="1932632"/>
                  </a:lnTo>
                  <a:lnTo>
                    <a:pt x="2922208" y="1904257"/>
                  </a:lnTo>
                  <a:lnTo>
                    <a:pt x="2950585" y="1881917"/>
                  </a:lnTo>
                  <a:lnTo>
                    <a:pt x="2954810" y="1906670"/>
                  </a:lnTo>
                  <a:lnTo>
                    <a:pt x="2965073" y="1921160"/>
                  </a:lnTo>
                  <a:lnTo>
                    <a:pt x="2978962" y="1935650"/>
                  </a:lnTo>
                  <a:lnTo>
                    <a:pt x="2992848" y="1950143"/>
                  </a:lnTo>
                  <a:lnTo>
                    <a:pt x="3004923" y="1968255"/>
                  </a:lnTo>
                  <a:lnTo>
                    <a:pt x="3004923" y="1974291"/>
                  </a:lnTo>
                  <a:lnTo>
                    <a:pt x="3004923" y="1982743"/>
                  </a:lnTo>
                  <a:lnTo>
                    <a:pt x="3000696" y="1986970"/>
                  </a:lnTo>
                  <a:lnTo>
                    <a:pt x="3000696" y="1993007"/>
                  </a:lnTo>
                  <a:lnTo>
                    <a:pt x="2996470" y="2001461"/>
                  </a:lnTo>
                  <a:lnTo>
                    <a:pt x="3000696" y="2007498"/>
                  </a:lnTo>
                  <a:lnTo>
                    <a:pt x="3004923" y="2015949"/>
                  </a:lnTo>
                  <a:lnTo>
                    <a:pt x="3006733" y="2017763"/>
                  </a:lnTo>
                  <a:lnTo>
                    <a:pt x="3014583" y="2017763"/>
                  </a:lnTo>
                  <a:lnTo>
                    <a:pt x="3020620" y="2017763"/>
                  </a:lnTo>
                  <a:lnTo>
                    <a:pt x="3024847" y="2017763"/>
                  </a:lnTo>
                  <a:lnTo>
                    <a:pt x="3032695" y="2017763"/>
                  </a:lnTo>
                  <a:lnTo>
                    <a:pt x="3034508" y="2021988"/>
                  </a:lnTo>
                  <a:lnTo>
                    <a:pt x="3046583" y="2050365"/>
                  </a:lnTo>
                  <a:lnTo>
                    <a:pt x="3046583" y="2072702"/>
                  </a:lnTo>
                  <a:lnTo>
                    <a:pt x="3042357" y="2093231"/>
                  </a:lnTo>
                  <a:lnTo>
                    <a:pt x="3048394" y="2111345"/>
                  </a:lnTo>
                  <a:lnTo>
                    <a:pt x="3074960" y="2131872"/>
                  </a:lnTo>
                  <a:lnTo>
                    <a:pt x="3052620" y="2174734"/>
                  </a:lnTo>
                  <a:lnTo>
                    <a:pt x="3028469" y="2211563"/>
                  </a:lnTo>
                  <a:lnTo>
                    <a:pt x="3034508" y="2211563"/>
                  </a:lnTo>
                  <a:lnTo>
                    <a:pt x="3056846" y="2189223"/>
                  </a:lnTo>
                  <a:lnTo>
                    <a:pt x="3077373" y="2171112"/>
                  </a:lnTo>
                  <a:lnTo>
                    <a:pt x="3095487" y="2150589"/>
                  </a:lnTo>
                  <a:lnTo>
                    <a:pt x="3119639" y="2156621"/>
                  </a:lnTo>
                  <a:lnTo>
                    <a:pt x="3133525" y="2171112"/>
                  </a:lnTo>
                  <a:lnTo>
                    <a:pt x="3147410" y="2189223"/>
                  </a:lnTo>
                  <a:lnTo>
                    <a:pt x="3151637" y="2217600"/>
                  </a:lnTo>
                  <a:lnTo>
                    <a:pt x="3188466" y="2217600"/>
                  </a:lnTo>
                  <a:lnTo>
                    <a:pt x="3188466" y="2227864"/>
                  </a:lnTo>
                  <a:lnTo>
                    <a:pt x="3190278" y="2236316"/>
                  </a:lnTo>
                  <a:lnTo>
                    <a:pt x="3190278" y="2246578"/>
                  </a:lnTo>
                  <a:lnTo>
                    <a:pt x="3194505" y="2256842"/>
                  </a:lnTo>
                  <a:lnTo>
                    <a:pt x="3190278" y="2268920"/>
                  </a:lnTo>
                  <a:lnTo>
                    <a:pt x="3190278" y="2274957"/>
                  </a:lnTo>
                  <a:lnTo>
                    <a:pt x="3190278" y="2283413"/>
                  </a:lnTo>
                  <a:lnTo>
                    <a:pt x="3194505" y="2285224"/>
                  </a:lnTo>
                  <a:lnTo>
                    <a:pt x="3194505" y="2293677"/>
                  </a:lnTo>
                  <a:lnTo>
                    <a:pt x="3194505" y="2297903"/>
                  </a:lnTo>
                  <a:lnTo>
                    <a:pt x="3194505" y="2303941"/>
                  </a:lnTo>
                  <a:lnTo>
                    <a:pt x="3155863" y="2332317"/>
                  </a:lnTo>
                  <a:lnTo>
                    <a:pt x="3113600" y="2350426"/>
                  </a:lnTo>
                  <a:lnTo>
                    <a:pt x="3064695" y="2360690"/>
                  </a:lnTo>
                  <a:lnTo>
                    <a:pt x="3013980" y="2366727"/>
                  </a:lnTo>
                  <a:lnTo>
                    <a:pt x="2965073" y="2375178"/>
                  </a:lnTo>
                  <a:lnTo>
                    <a:pt x="2914358" y="2381217"/>
                  </a:lnTo>
                  <a:lnTo>
                    <a:pt x="2872095" y="2395706"/>
                  </a:lnTo>
                  <a:lnTo>
                    <a:pt x="2833453" y="2413820"/>
                  </a:lnTo>
                  <a:lnTo>
                    <a:pt x="2805076" y="2446423"/>
                  </a:lnTo>
                  <a:lnTo>
                    <a:pt x="2812925" y="2446423"/>
                  </a:lnTo>
                  <a:lnTo>
                    <a:pt x="2847341" y="2421668"/>
                  </a:lnTo>
                  <a:lnTo>
                    <a:pt x="2889605" y="2403554"/>
                  </a:lnTo>
                  <a:lnTo>
                    <a:pt x="2936093" y="2393291"/>
                  </a:lnTo>
                  <a:lnTo>
                    <a:pt x="2937904" y="2399328"/>
                  </a:lnTo>
                  <a:lnTo>
                    <a:pt x="2942130" y="2407782"/>
                  </a:lnTo>
                  <a:lnTo>
                    <a:pt x="2946358" y="2409593"/>
                  </a:lnTo>
                  <a:lnTo>
                    <a:pt x="2952395" y="2413820"/>
                  </a:lnTo>
                  <a:lnTo>
                    <a:pt x="2960244" y="2418046"/>
                  </a:lnTo>
                  <a:lnTo>
                    <a:pt x="2966281" y="2424085"/>
                  </a:lnTo>
                  <a:lnTo>
                    <a:pt x="2956018" y="2442196"/>
                  </a:lnTo>
                  <a:lnTo>
                    <a:pt x="2949979" y="2456688"/>
                  </a:lnTo>
                  <a:lnTo>
                    <a:pt x="2945754" y="2471177"/>
                  </a:lnTo>
                  <a:lnTo>
                    <a:pt x="2941527" y="2493517"/>
                  </a:lnTo>
                  <a:lnTo>
                    <a:pt x="2969904" y="2508008"/>
                  </a:lnTo>
                  <a:lnTo>
                    <a:pt x="2988017" y="2528535"/>
                  </a:lnTo>
                  <a:lnTo>
                    <a:pt x="3001905" y="2549062"/>
                  </a:lnTo>
                  <a:lnTo>
                    <a:pt x="3020017" y="2571402"/>
                  </a:lnTo>
                  <a:lnTo>
                    <a:pt x="3020017" y="2577441"/>
                  </a:lnTo>
                  <a:lnTo>
                    <a:pt x="3020017" y="2581666"/>
                  </a:lnTo>
                  <a:lnTo>
                    <a:pt x="3015790" y="2581666"/>
                  </a:lnTo>
                  <a:lnTo>
                    <a:pt x="3015790" y="2585892"/>
                  </a:lnTo>
                  <a:lnTo>
                    <a:pt x="3011564" y="2590118"/>
                  </a:lnTo>
                  <a:lnTo>
                    <a:pt x="2991036" y="2614871"/>
                  </a:lnTo>
                  <a:lnTo>
                    <a:pt x="2962660" y="2635401"/>
                  </a:lnTo>
                  <a:lnTo>
                    <a:pt x="2926433" y="2649889"/>
                  </a:lnTo>
                  <a:lnTo>
                    <a:pt x="2926433" y="2619099"/>
                  </a:lnTo>
                  <a:lnTo>
                    <a:pt x="2944546" y="2607025"/>
                  </a:lnTo>
                  <a:lnTo>
                    <a:pt x="2958434" y="2596760"/>
                  </a:lnTo>
                  <a:lnTo>
                    <a:pt x="2972319" y="2578648"/>
                  </a:lnTo>
                  <a:lnTo>
                    <a:pt x="2958434" y="2572611"/>
                  </a:lnTo>
                  <a:lnTo>
                    <a:pt x="2958434" y="2564156"/>
                  </a:lnTo>
                  <a:lnTo>
                    <a:pt x="2954206" y="2564156"/>
                  </a:lnTo>
                  <a:lnTo>
                    <a:pt x="2949979" y="2564156"/>
                  </a:lnTo>
                  <a:lnTo>
                    <a:pt x="2949979" y="2568384"/>
                  </a:lnTo>
                  <a:lnTo>
                    <a:pt x="2949979" y="2572611"/>
                  </a:lnTo>
                  <a:lnTo>
                    <a:pt x="2925831" y="2590723"/>
                  </a:lnTo>
                  <a:lnTo>
                    <a:pt x="2893226" y="2605212"/>
                  </a:lnTo>
                  <a:lnTo>
                    <a:pt x="2866661" y="2615476"/>
                  </a:lnTo>
                  <a:lnTo>
                    <a:pt x="2838284" y="2629967"/>
                  </a:lnTo>
                  <a:lnTo>
                    <a:pt x="2811718" y="2648077"/>
                  </a:lnTo>
                  <a:lnTo>
                    <a:pt x="2795417" y="2672833"/>
                  </a:lnTo>
                  <a:lnTo>
                    <a:pt x="2783341" y="2707850"/>
                  </a:lnTo>
                  <a:lnTo>
                    <a:pt x="2795417" y="2712077"/>
                  </a:lnTo>
                  <a:lnTo>
                    <a:pt x="2809303" y="2716303"/>
                  </a:lnTo>
                  <a:lnTo>
                    <a:pt x="2815341" y="2722342"/>
                  </a:lnTo>
                  <a:lnTo>
                    <a:pt x="2801456" y="2722342"/>
                  </a:lnTo>
                  <a:lnTo>
                    <a:pt x="2780927" y="2740454"/>
                  </a:lnTo>
                  <a:lnTo>
                    <a:pt x="2752551" y="2746493"/>
                  </a:lnTo>
                  <a:lnTo>
                    <a:pt x="2725985" y="2750719"/>
                  </a:lnTo>
                  <a:lnTo>
                    <a:pt x="2697608" y="2754945"/>
                  </a:lnTo>
                  <a:lnTo>
                    <a:pt x="2677080" y="2812301"/>
                  </a:lnTo>
                  <a:lnTo>
                    <a:pt x="2652930" y="2873279"/>
                  </a:lnTo>
                  <a:lnTo>
                    <a:pt x="2645080" y="2864828"/>
                  </a:lnTo>
                  <a:lnTo>
                    <a:pt x="2643270" y="2860602"/>
                  </a:lnTo>
                  <a:lnTo>
                    <a:pt x="2635421" y="2858791"/>
                  </a:lnTo>
                  <a:lnTo>
                    <a:pt x="2631195" y="2854563"/>
                  </a:lnTo>
                  <a:lnTo>
                    <a:pt x="2620930" y="2846111"/>
                  </a:lnTo>
                  <a:lnTo>
                    <a:pt x="2620930" y="2864225"/>
                  </a:lnTo>
                  <a:lnTo>
                    <a:pt x="2625156" y="2872676"/>
                  </a:lnTo>
                  <a:lnTo>
                    <a:pt x="2631195" y="2893204"/>
                  </a:lnTo>
                  <a:lnTo>
                    <a:pt x="2639044" y="2917957"/>
                  </a:lnTo>
                  <a:lnTo>
                    <a:pt x="2645080" y="2940297"/>
                  </a:lnTo>
                  <a:lnTo>
                    <a:pt x="2645080" y="2950559"/>
                  </a:lnTo>
                  <a:lnTo>
                    <a:pt x="2616704" y="2968673"/>
                  </a:lnTo>
                  <a:lnTo>
                    <a:pt x="2586516" y="2984975"/>
                  </a:lnTo>
                  <a:lnTo>
                    <a:pt x="2553914" y="3007313"/>
                  </a:lnTo>
                  <a:lnTo>
                    <a:pt x="2521311" y="3027840"/>
                  </a:lnTo>
                  <a:lnTo>
                    <a:pt x="2500784" y="3056217"/>
                  </a:lnTo>
                  <a:lnTo>
                    <a:pt x="2490519" y="3093048"/>
                  </a:lnTo>
                  <a:lnTo>
                    <a:pt x="2478444" y="3121423"/>
                  </a:lnTo>
                  <a:lnTo>
                    <a:pt x="2482670" y="3156441"/>
                  </a:lnTo>
                  <a:lnTo>
                    <a:pt x="2492934" y="3195082"/>
                  </a:lnTo>
                  <a:lnTo>
                    <a:pt x="2506820" y="3236137"/>
                  </a:lnTo>
                  <a:lnTo>
                    <a:pt x="2520706" y="3274779"/>
                  </a:lnTo>
                  <a:lnTo>
                    <a:pt x="2528556" y="3309797"/>
                  </a:lnTo>
                  <a:lnTo>
                    <a:pt x="2520706" y="3309797"/>
                  </a:lnTo>
                  <a:lnTo>
                    <a:pt x="2520706" y="3318249"/>
                  </a:lnTo>
                  <a:lnTo>
                    <a:pt x="2496557" y="3309797"/>
                  </a:lnTo>
                  <a:lnTo>
                    <a:pt x="2486293" y="3279005"/>
                  </a:lnTo>
                  <a:lnTo>
                    <a:pt x="2468181" y="3237950"/>
                  </a:lnTo>
                  <a:lnTo>
                    <a:pt x="2447652" y="3195082"/>
                  </a:lnTo>
                  <a:lnTo>
                    <a:pt x="2425313" y="3164290"/>
                  </a:lnTo>
                  <a:lnTo>
                    <a:pt x="2404786" y="3146178"/>
                  </a:lnTo>
                  <a:lnTo>
                    <a:pt x="2378219" y="3141952"/>
                  </a:lnTo>
                  <a:lnTo>
                    <a:pt x="2348031" y="3127461"/>
                  </a:lnTo>
                  <a:lnTo>
                    <a:pt x="2311805" y="3112971"/>
                  </a:lnTo>
                  <a:lnTo>
                    <a:pt x="2269542" y="3106934"/>
                  </a:lnTo>
                  <a:lnTo>
                    <a:pt x="2269542" y="3112971"/>
                  </a:lnTo>
                  <a:lnTo>
                    <a:pt x="2263504" y="3112971"/>
                  </a:lnTo>
                  <a:lnTo>
                    <a:pt x="2267732" y="3125046"/>
                  </a:lnTo>
                  <a:lnTo>
                    <a:pt x="2273769" y="3135311"/>
                  </a:lnTo>
                  <a:lnTo>
                    <a:pt x="2277995" y="3141347"/>
                  </a:lnTo>
                  <a:lnTo>
                    <a:pt x="2282221" y="3149801"/>
                  </a:lnTo>
                  <a:lnTo>
                    <a:pt x="2288260" y="3160064"/>
                  </a:lnTo>
                  <a:lnTo>
                    <a:pt x="2255657" y="3160064"/>
                  </a:lnTo>
                  <a:lnTo>
                    <a:pt x="2231506" y="3149801"/>
                  </a:lnTo>
                  <a:lnTo>
                    <a:pt x="2198903" y="3141347"/>
                  </a:lnTo>
                  <a:lnTo>
                    <a:pt x="2168716" y="3141347"/>
                  </a:lnTo>
                  <a:lnTo>
                    <a:pt x="2136111" y="3145573"/>
                  </a:lnTo>
                  <a:lnTo>
                    <a:pt x="2113773" y="3151612"/>
                  </a:lnTo>
                  <a:lnTo>
                    <a:pt x="2089623" y="3163687"/>
                  </a:lnTo>
                  <a:lnTo>
                    <a:pt x="2069095" y="3178178"/>
                  </a:lnTo>
                  <a:lnTo>
                    <a:pt x="2055209" y="3198706"/>
                  </a:lnTo>
                  <a:lnTo>
                    <a:pt x="2047360" y="3216818"/>
                  </a:lnTo>
                  <a:lnTo>
                    <a:pt x="2051586" y="3231308"/>
                  </a:lnTo>
                  <a:lnTo>
                    <a:pt x="2051586" y="3249420"/>
                  </a:lnTo>
                  <a:lnTo>
                    <a:pt x="2045549" y="3269948"/>
                  </a:lnTo>
                  <a:lnTo>
                    <a:pt x="2031661" y="3317042"/>
                  </a:lnTo>
                  <a:lnTo>
                    <a:pt x="2031661" y="3352060"/>
                  </a:lnTo>
                  <a:lnTo>
                    <a:pt x="2033474" y="3388889"/>
                  </a:lnTo>
                  <a:lnTo>
                    <a:pt x="2047360" y="3423907"/>
                  </a:lnTo>
                  <a:lnTo>
                    <a:pt x="2069698" y="3466775"/>
                  </a:lnTo>
                  <a:lnTo>
                    <a:pt x="2093848" y="3471001"/>
                  </a:lnTo>
                  <a:lnTo>
                    <a:pt x="2107735" y="3475227"/>
                  </a:lnTo>
                  <a:lnTo>
                    <a:pt x="2113773" y="3481264"/>
                  </a:lnTo>
                  <a:lnTo>
                    <a:pt x="2121622" y="3485490"/>
                  </a:lnTo>
                  <a:lnTo>
                    <a:pt x="2131885" y="3489716"/>
                  </a:lnTo>
                  <a:lnTo>
                    <a:pt x="2149999" y="3481264"/>
                  </a:lnTo>
                  <a:lnTo>
                    <a:pt x="2178376" y="3466775"/>
                  </a:lnTo>
                  <a:lnTo>
                    <a:pt x="2184413" y="3462547"/>
                  </a:lnTo>
                  <a:lnTo>
                    <a:pt x="2188638" y="3462547"/>
                  </a:lnTo>
                  <a:lnTo>
                    <a:pt x="2196488" y="3462547"/>
                  </a:lnTo>
                  <a:lnTo>
                    <a:pt x="2198298" y="3462547"/>
                  </a:lnTo>
                  <a:lnTo>
                    <a:pt x="2202525" y="3462547"/>
                  </a:lnTo>
                  <a:lnTo>
                    <a:pt x="2202525" y="3460736"/>
                  </a:lnTo>
                  <a:lnTo>
                    <a:pt x="2210374" y="3452284"/>
                  </a:lnTo>
                  <a:lnTo>
                    <a:pt x="2212186" y="3442019"/>
                  </a:lnTo>
                  <a:lnTo>
                    <a:pt x="2216413" y="3431756"/>
                  </a:lnTo>
                  <a:lnTo>
                    <a:pt x="2220639" y="3419681"/>
                  </a:lnTo>
                  <a:lnTo>
                    <a:pt x="2224865" y="3413642"/>
                  </a:lnTo>
                  <a:lnTo>
                    <a:pt x="2241166" y="3395530"/>
                  </a:lnTo>
                  <a:lnTo>
                    <a:pt x="2263504" y="3385266"/>
                  </a:lnTo>
                  <a:lnTo>
                    <a:pt x="2296109" y="3381040"/>
                  </a:lnTo>
                  <a:lnTo>
                    <a:pt x="2297920" y="3389494"/>
                  </a:lnTo>
                  <a:lnTo>
                    <a:pt x="2302145" y="3391304"/>
                  </a:lnTo>
                  <a:lnTo>
                    <a:pt x="2302145" y="3395530"/>
                  </a:lnTo>
                  <a:lnTo>
                    <a:pt x="2306372" y="3395530"/>
                  </a:lnTo>
                  <a:lnTo>
                    <a:pt x="2306372" y="3391304"/>
                  </a:lnTo>
                  <a:lnTo>
                    <a:pt x="2308787" y="3391304"/>
                  </a:lnTo>
                  <a:lnTo>
                    <a:pt x="2316636" y="3391304"/>
                  </a:lnTo>
                  <a:lnTo>
                    <a:pt x="2326899" y="3389494"/>
                  </a:lnTo>
                  <a:lnTo>
                    <a:pt x="2326899" y="3420284"/>
                  </a:lnTo>
                  <a:lnTo>
                    <a:pt x="2313013" y="3434775"/>
                  </a:lnTo>
                  <a:lnTo>
                    <a:pt x="2302749" y="3461339"/>
                  </a:lnTo>
                  <a:lnTo>
                    <a:pt x="2292486" y="3496357"/>
                  </a:lnTo>
                  <a:lnTo>
                    <a:pt x="2282221" y="3528960"/>
                  </a:lnTo>
                  <a:lnTo>
                    <a:pt x="2270146" y="3553716"/>
                  </a:lnTo>
                  <a:lnTo>
                    <a:pt x="2306372" y="3553716"/>
                  </a:lnTo>
                  <a:lnTo>
                    <a:pt x="2336559" y="3549490"/>
                  </a:lnTo>
                  <a:lnTo>
                    <a:pt x="2364936" y="3549490"/>
                  </a:lnTo>
                  <a:lnTo>
                    <a:pt x="2391503" y="3553716"/>
                  </a:lnTo>
                  <a:lnTo>
                    <a:pt x="2407804" y="3563978"/>
                  </a:lnTo>
                  <a:lnTo>
                    <a:pt x="2421690" y="3586318"/>
                  </a:lnTo>
                  <a:lnTo>
                    <a:pt x="2425916" y="3617109"/>
                  </a:lnTo>
                  <a:lnTo>
                    <a:pt x="2419880" y="3639449"/>
                  </a:lnTo>
                  <a:lnTo>
                    <a:pt x="2412031" y="3667826"/>
                  </a:lnTo>
                  <a:lnTo>
                    <a:pt x="2412031" y="3696202"/>
                  </a:lnTo>
                  <a:lnTo>
                    <a:pt x="2430144" y="3714314"/>
                  </a:lnTo>
                  <a:lnTo>
                    <a:pt x="2440407" y="3726390"/>
                  </a:lnTo>
                  <a:lnTo>
                    <a:pt x="2454293" y="3740881"/>
                  </a:lnTo>
                  <a:lnTo>
                    <a:pt x="2476633" y="3752956"/>
                  </a:lnTo>
                  <a:lnTo>
                    <a:pt x="2503197" y="3758993"/>
                  </a:lnTo>
                  <a:lnTo>
                    <a:pt x="2517085" y="3740881"/>
                  </a:lnTo>
                  <a:lnTo>
                    <a:pt x="2535198" y="3734842"/>
                  </a:lnTo>
                  <a:lnTo>
                    <a:pt x="2567799" y="3734842"/>
                  </a:lnTo>
                  <a:lnTo>
                    <a:pt x="2572026" y="3740881"/>
                  </a:lnTo>
                  <a:lnTo>
                    <a:pt x="2578064" y="3749333"/>
                  </a:lnTo>
                  <a:lnTo>
                    <a:pt x="2581686" y="3753559"/>
                  </a:lnTo>
                  <a:lnTo>
                    <a:pt x="2585912" y="3753559"/>
                  </a:lnTo>
                  <a:lnTo>
                    <a:pt x="2596176" y="3755371"/>
                  </a:lnTo>
                  <a:lnTo>
                    <a:pt x="2609460" y="3758390"/>
                  </a:lnTo>
                  <a:lnTo>
                    <a:pt x="2623346" y="3730013"/>
                  </a:lnTo>
                  <a:lnTo>
                    <a:pt x="2641460" y="3709485"/>
                  </a:lnTo>
                  <a:lnTo>
                    <a:pt x="2661987" y="3691371"/>
                  </a:lnTo>
                  <a:lnTo>
                    <a:pt x="2688550" y="3676883"/>
                  </a:lnTo>
                  <a:lnTo>
                    <a:pt x="2727192" y="3670844"/>
                  </a:lnTo>
                  <a:lnTo>
                    <a:pt x="2733229" y="3666618"/>
                  </a:lnTo>
                  <a:lnTo>
                    <a:pt x="2737455" y="3666618"/>
                  </a:lnTo>
                  <a:lnTo>
                    <a:pt x="2743494" y="3666618"/>
                  </a:lnTo>
                  <a:lnTo>
                    <a:pt x="2747720" y="3666618"/>
                  </a:lnTo>
                  <a:lnTo>
                    <a:pt x="2755570" y="3670844"/>
                  </a:lnTo>
                  <a:lnTo>
                    <a:pt x="2765832" y="3670844"/>
                  </a:lnTo>
                  <a:lnTo>
                    <a:pt x="2761606" y="3676883"/>
                  </a:lnTo>
                  <a:lnTo>
                    <a:pt x="2761606" y="3685335"/>
                  </a:lnTo>
                  <a:lnTo>
                    <a:pt x="2757380" y="3685335"/>
                  </a:lnTo>
                  <a:lnTo>
                    <a:pt x="2757380" y="3687145"/>
                  </a:lnTo>
                  <a:lnTo>
                    <a:pt x="2761606" y="3687145"/>
                  </a:lnTo>
                  <a:lnTo>
                    <a:pt x="2765832" y="3691371"/>
                  </a:lnTo>
                  <a:lnTo>
                    <a:pt x="2771870" y="3695598"/>
                  </a:lnTo>
                  <a:lnTo>
                    <a:pt x="2771870" y="3687145"/>
                  </a:lnTo>
                  <a:lnTo>
                    <a:pt x="2779720" y="3681109"/>
                  </a:lnTo>
                  <a:lnTo>
                    <a:pt x="2783946" y="3676883"/>
                  </a:lnTo>
                  <a:lnTo>
                    <a:pt x="2785756" y="3672657"/>
                  </a:lnTo>
                  <a:lnTo>
                    <a:pt x="2789983" y="3670844"/>
                  </a:lnTo>
                  <a:lnTo>
                    <a:pt x="2797832" y="3666618"/>
                  </a:lnTo>
                  <a:lnTo>
                    <a:pt x="2803869" y="3662392"/>
                  </a:lnTo>
                  <a:lnTo>
                    <a:pt x="2836472" y="3690769"/>
                  </a:lnTo>
                  <a:lnTo>
                    <a:pt x="2878737" y="3705259"/>
                  </a:lnTo>
                  <a:lnTo>
                    <a:pt x="2921000" y="3709485"/>
                  </a:lnTo>
                  <a:lnTo>
                    <a:pt x="2969904" y="3705259"/>
                  </a:lnTo>
                  <a:lnTo>
                    <a:pt x="3020620" y="3701031"/>
                  </a:lnTo>
                  <a:lnTo>
                    <a:pt x="3020620" y="3709485"/>
                  </a:lnTo>
                  <a:lnTo>
                    <a:pt x="3020620" y="3713712"/>
                  </a:lnTo>
                  <a:lnTo>
                    <a:pt x="3016393" y="3715522"/>
                  </a:lnTo>
                  <a:lnTo>
                    <a:pt x="3016393" y="3719748"/>
                  </a:lnTo>
                  <a:lnTo>
                    <a:pt x="3012167" y="3725787"/>
                  </a:lnTo>
                  <a:lnTo>
                    <a:pt x="3036318" y="3734239"/>
                  </a:lnTo>
                  <a:lnTo>
                    <a:pt x="3050204" y="3744504"/>
                  </a:lnTo>
                  <a:lnTo>
                    <a:pt x="3064092" y="3754767"/>
                  </a:lnTo>
                  <a:lnTo>
                    <a:pt x="3088241" y="3766842"/>
                  </a:lnTo>
                  <a:lnTo>
                    <a:pt x="3088241" y="3787369"/>
                  </a:lnTo>
                  <a:lnTo>
                    <a:pt x="3114807" y="3795823"/>
                  </a:lnTo>
                  <a:lnTo>
                    <a:pt x="3131109" y="3797634"/>
                  </a:lnTo>
                  <a:lnTo>
                    <a:pt x="3144995" y="3812125"/>
                  </a:lnTo>
                  <a:lnTo>
                    <a:pt x="3152844" y="3834463"/>
                  </a:lnTo>
                  <a:lnTo>
                    <a:pt x="3195108" y="3838689"/>
                  </a:lnTo>
                  <a:lnTo>
                    <a:pt x="3229524" y="3840500"/>
                  </a:lnTo>
                  <a:lnTo>
                    <a:pt x="3276013" y="3844728"/>
                  </a:lnTo>
                  <a:lnTo>
                    <a:pt x="3308615" y="3887593"/>
                  </a:lnTo>
                  <a:lnTo>
                    <a:pt x="3347257" y="3926235"/>
                  </a:lnTo>
                  <a:lnTo>
                    <a:pt x="3389520" y="3958838"/>
                  </a:lnTo>
                  <a:lnTo>
                    <a:pt x="3438426" y="3983591"/>
                  </a:lnTo>
                  <a:lnTo>
                    <a:pt x="3436616" y="3998082"/>
                  </a:lnTo>
                  <a:lnTo>
                    <a:pt x="3428765" y="4006534"/>
                  </a:lnTo>
                  <a:lnTo>
                    <a:pt x="3422726" y="4016799"/>
                  </a:lnTo>
                  <a:lnTo>
                    <a:pt x="3414877" y="4022836"/>
                  </a:lnTo>
                  <a:lnTo>
                    <a:pt x="3408840" y="4034911"/>
                  </a:lnTo>
                  <a:lnTo>
                    <a:pt x="3453518" y="4034911"/>
                  </a:lnTo>
                  <a:lnTo>
                    <a:pt x="3495782" y="4049402"/>
                  </a:lnTo>
                  <a:lnTo>
                    <a:pt x="3503632" y="4074155"/>
                  </a:lnTo>
                  <a:lnTo>
                    <a:pt x="3513896" y="4069929"/>
                  </a:lnTo>
                  <a:lnTo>
                    <a:pt x="3519933" y="4065703"/>
                  </a:lnTo>
                  <a:lnTo>
                    <a:pt x="3532008" y="4069929"/>
                  </a:lnTo>
                  <a:lnTo>
                    <a:pt x="3533819" y="4069929"/>
                  </a:lnTo>
                  <a:lnTo>
                    <a:pt x="3541668" y="4074155"/>
                  </a:lnTo>
                  <a:lnTo>
                    <a:pt x="3547707" y="4078381"/>
                  </a:lnTo>
                  <a:lnTo>
                    <a:pt x="3555557" y="4080192"/>
                  </a:lnTo>
                  <a:lnTo>
                    <a:pt x="3664837" y="4088646"/>
                  </a:lnTo>
                  <a:lnTo>
                    <a:pt x="3675102" y="4098909"/>
                  </a:lnTo>
                  <a:lnTo>
                    <a:pt x="3682950" y="4119436"/>
                  </a:lnTo>
                  <a:lnTo>
                    <a:pt x="3684760" y="4137550"/>
                  </a:lnTo>
                  <a:lnTo>
                    <a:pt x="3696837" y="4152041"/>
                  </a:lnTo>
                  <a:lnTo>
                    <a:pt x="3713139" y="4156267"/>
                  </a:lnTo>
                  <a:lnTo>
                    <a:pt x="3731250" y="4156267"/>
                  </a:lnTo>
                  <a:lnTo>
                    <a:pt x="3745136" y="4152041"/>
                  </a:lnTo>
                  <a:lnTo>
                    <a:pt x="3755401" y="4166530"/>
                  </a:lnTo>
                  <a:lnTo>
                    <a:pt x="3767477" y="4176795"/>
                  </a:lnTo>
                  <a:lnTo>
                    <a:pt x="3773514" y="4188870"/>
                  </a:lnTo>
                  <a:lnTo>
                    <a:pt x="3778343" y="4202756"/>
                  </a:lnTo>
                  <a:lnTo>
                    <a:pt x="3782571" y="4219058"/>
                  </a:lnTo>
                  <a:lnTo>
                    <a:pt x="3756004" y="4251660"/>
                  </a:lnTo>
                  <a:lnTo>
                    <a:pt x="3727630" y="4290302"/>
                  </a:lnTo>
                  <a:lnTo>
                    <a:pt x="3699253" y="4333168"/>
                  </a:lnTo>
                  <a:lnTo>
                    <a:pt x="3675102" y="4376035"/>
                  </a:lnTo>
                  <a:lnTo>
                    <a:pt x="3658800" y="4408638"/>
                  </a:lnTo>
                  <a:lnTo>
                    <a:pt x="3658800" y="4429165"/>
                  </a:lnTo>
                  <a:lnTo>
                    <a:pt x="3660610" y="4457542"/>
                  </a:lnTo>
                  <a:lnTo>
                    <a:pt x="3668459" y="4490145"/>
                  </a:lnTo>
                  <a:lnTo>
                    <a:pt x="3664233" y="4518522"/>
                  </a:lnTo>
                  <a:lnTo>
                    <a:pt x="3658194" y="4536636"/>
                  </a:lnTo>
                  <a:lnTo>
                    <a:pt x="3644308" y="4565011"/>
                  </a:lnTo>
                  <a:lnTo>
                    <a:pt x="3626196" y="4595803"/>
                  </a:lnTo>
                  <a:lnTo>
                    <a:pt x="3608082" y="4628406"/>
                  </a:lnTo>
                  <a:lnTo>
                    <a:pt x="3589969" y="4653161"/>
                  </a:lnTo>
                  <a:lnTo>
                    <a:pt x="3579705" y="4667650"/>
                  </a:lnTo>
                  <a:lnTo>
                    <a:pt x="3559178" y="4676102"/>
                  </a:lnTo>
                  <a:lnTo>
                    <a:pt x="3526575" y="4680330"/>
                  </a:lnTo>
                  <a:lnTo>
                    <a:pt x="3493971" y="4682141"/>
                  </a:lnTo>
                  <a:lnTo>
                    <a:pt x="3463784" y="4690593"/>
                  </a:lnTo>
                  <a:lnTo>
                    <a:pt x="3435408" y="4700858"/>
                  </a:lnTo>
                  <a:lnTo>
                    <a:pt x="3417292" y="4721385"/>
                  </a:lnTo>
                  <a:lnTo>
                    <a:pt x="3409445" y="4733461"/>
                  </a:lnTo>
                  <a:lnTo>
                    <a:pt x="3409445" y="4739497"/>
                  </a:lnTo>
                  <a:lnTo>
                    <a:pt x="3409445" y="4747951"/>
                  </a:lnTo>
                  <a:lnTo>
                    <a:pt x="3413671" y="4758214"/>
                  </a:lnTo>
                  <a:lnTo>
                    <a:pt x="3417897" y="4768479"/>
                  </a:lnTo>
                  <a:lnTo>
                    <a:pt x="3393746" y="4768479"/>
                  </a:lnTo>
                  <a:lnTo>
                    <a:pt x="3389520" y="4815571"/>
                  </a:lnTo>
                  <a:lnTo>
                    <a:pt x="3381671" y="4854212"/>
                  </a:lnTo>
                  <a:lnTo>
                    <a:pt x="3367785" y="4886815"/>
                  </a:lnTo>
                  <a:lnTo>
                    <a:pt x="3353899" y="4917607"/>
                  </a:lnTo>
                  <a:lnTo>
                    <a:pt x="3340011" y="4958662"/>
                  </a:lnTo>
                  <a:lnTo>
                    <a:pt x="3329748" y="4958662"/>
                  </a:lnTo>
                  <a:lnTo>
                    <a:pt x="3329748" y="4944171"/>
                  </a:lnTo>
                  <a:lnTo>
                    <a:pt x="3329748" y="4935719"/>
                  </a:lnTo>
                  <a:lnTo>
                    <a:pt x="3325521" y="4925456"/>
                  </a:lnTo>
                  <a:lnTo>
                    <a:pt x="3323710" y="4917002"/>
                  </a:lnTo>
                  <a:lnTo>
                    <a:pt x="3319484" y="4921228"/>
                  </a:lnTo>
                  <a:lnTo>
                    <a:pt x="3315256" y="4921228"/>
                  </a:lnTo>
                  <a:lnTo>
                    <a:pt x="3311030" y="4925456"/>
                  </a:lnTo>
                  <a:lnTo>
                    <a:pt x="3309218" y="4925456"/>
                  </a:lnTo>
                  <a:lnTo>
                    <a:pt x="3291106" y="4968322"/>
                  </a:lnTo>
                  <a:lnTo>
                    <a:pt x="3270578" y="4996699"/>
                  </a:lnTo>
                  <a:lnTo>
                    <a:pt x="3248240" y="5021452"/>
                  </a:lnTo>
                  <a:lnTo>
                    <a:pt x="3224089" y="5049829"/>
                  </a:lnTo>
                  <a:lnTo>
                    <a:pt x="3173372" y="5039566"/>
                  </a:lnTo>
                  <a:lnTo>
                    <a:pt x="3128694" y="5029302"/>
                  </a:lnTo>
                  <a:lnTo>
                    <a:pt x="3128694" y="5043792"/>
                  </a:lnTo>
                  <a:lnTo>
                    <a:pt x="3152844" y="5058283"/>
                  </a:lnTo>
                  <a:lnTo>
                    <a:pt x="3163109" y="5078811"/>
                  </a:lnTo>
                  <a:lnTo>
                    <a:pt x="3167335" y="5099338"/>
                  </a:lnTo>
                  <a:lnTo>
                    <a:pt x="3163109" y="5125904"/>
                  </a:lnTo>
                  <a:lnTo>
                    <a:pt x="3158883" y="5154281"/>
                  </a:lnTo>
                  <a:lnTo>
                    <a:pt x="3096090" y="5156092"/>
                  </a:lnTo>
                  <a:lnTo>
                    <a:pt x="3043562" y="5170583"/>
                  </a:lnTo>
                  <a:lnTo>
                    <a:pt x="3039337" y="5179035"/>
                  </a:lnTo>
                  <a:lnTo>
                    <a:pt x="3035110" y="5189298"/>
                  </a:lnTo>
                  <a:lnTo>
                    <a:pt x="3035110" y="5203788"/>
                  </a:lnTo>
                  <a:lnTo>
                    <a:pt x="3035110" y="5218279"/>
                  </a:lnTo>
                  <a:lnTo>
                    <a:pt x="3033300" y="5226731"/>
                  </a:lnTo>
                  <a:lnTo>
                    <a:pt x="3033300" y="5228542"/>
                  </a:lnTo>
                  <a:lnTo>
                    <a:pt x="3033300" y="5235788"/>
                  </a:lnTo>
                  <a:lnTo>
                    <a:pt x="3033300" y="5241825"/>
                  </a:lnTo>
                  <a:lnTo>
                    <a:pt x="3035110" y="5256316"/>
                  </a:lnTo>
                  <a:lnTo>
                    <a:pt x="3018809" y="5256316"/>
                  </a:lnTo>
                  <a:lnTo>
                    <a:pt x="2996470" y="5260542"/>
                  </a:lnTo>
                  <a:lnTo>
                    <a:pt x="2968094" y="5260542"/>
                  </a:lnTo>
                  <a:lnTo>
                    <a:pt x="2939716" y="5264768"/>
                  </a:lnTo>
                  <a:lnTo>
                    <a:pt x="2939716" y="5279259"/>
                  </a:lnTo>
                  <a:lnTo>
                    <a:pt x="2953603" y="5285296"/>
                  </a:lnTo>
                  <a:lnTo>
                    <a:pt x="2963868" y="5293750"/>
                  </a:lnTo>
                  <a:lnTo>
                    <a:pt x="2971715" y="5295560"/>
                  </a:lnTo>
                  <a:lnTo>
                    <a:pt x="2977754" y="5299786"/>
                  </a:lnTo>
                  <a:lnTo>
                    <a:pt x="2985603" y="5308239"/>
                  </a:lnTo>
                  <a:lnTo>
                    <a:pt x="2989829" y="5314277"/>
                  </a:lnTo>
                  <a:lnTo>
                    <a:pt x="2995866" y="5324540"/>
                  </a:lnTo>
                  <a:lnTo>
                    <a:pt x="2981980" y="5328766"/>
                  </a:lnTo>
                  <a:lnTo>
                    <a:pt x="2971715" y="5332994"/>
                  </a:lnTo>
                  <a:lnTo>
                    <a:pt x="2961452" y="5337220"/>
                  </a:lnTo>
                  <a:lnTo>
                    <a:pt x="2953603" y="5339031"/>
                  </a:lnTo>
                  <a:lnTo>
                    <a:pt x="2949377" y="5351106"/>
                  </a:lnTo>
                  <a:lnTo>
                    <a:pt x="2939112" y="5371634"/>
                  </a:lnTo>
                  <a:lnTo>
                    <a:pt x="2933076" y="5393974"/>
                  </a:lnTo>
                  <a:lnTo>
                    <a:pt x="2925226" y="5414501"/>
                  </a:lnTo>
                  <a:lnTo>
                    <a:pt x="2919189" y="5418727"/>
                  </a:lnTo>
                  <a:lnTo>
                    <a:pt x="2914961" y="5418727"/>
                  </a:lnTo>
                  <a:lnTo>
                    <a:pt x="2904698" y="5422953"/>
                  </a:lnTo>
                  <a:lnTo>
                    <a:pt x="2892623" y="5422953"/>
                  </a:lnTo>
                  <a:lnTo>
                    <a:pt x="2892623" y="5433218"/>
                  </a:lnTo>
                  <a:lnTo>
                    <a:pt x="2892623" y="5439255"/>
                  </a:lnTo>
                  <a:lnTo>
                    <a:pt x="2892623" y="5443481"/>
                  </a:lnTo>
                  <a:lnTo>
                    <a:pt x="2890812" y="5447707"/>
                  </a:lnTo>
                  <a:lnTo>
                    <a:pt x="2892623" y="5451933"/>
                  </a:lnTo>
                  <a:lnTo>
                    <a:pt x="2892623" y="5453746"/>
                  </a:lnTo>
                  <a:lnTo>
                    <a:pt x="2900472" y="5468234"/>
                  </a:lnTo>
                  <a:lnTo>
                    <a:pt x="2906508" y="5480310"/>
                  </a:lnTo>
                  <a:lnTo>
                    <a:pt x="2918584" y="5486348"/>
                  </a:lnTo>
                  <a:lnTo>
                    <a:pt x="2928849" y="5492385"/>
                  </a:lnTo>
                  <a:lnTo>
                    <a:pt x="2939112" y="5500837"/>
                  </a:lnTo>
                  <a:lnTo>
                    <a:pt x="2933076" y="5525593"/>
                  </a:lnTo>
                  <a:lnTo>
                    <a:pt x="2904698" y="5540082"/>
                  </a:lnTo>
                  <a:lnTo>
                    <a:pt x="2876321" y="5568458"/>
                  </a:lnTo>
                  <a:lnTo>
                    <a:pt x="2852171" y="5605289"/>
                  </a:lnTo>
                  <a:lnTo>
                    <a:pt x="2834058" y="5640306"/>
                  </a:lnTo>
                  <a:lnTo>
                    <a:pt x="2823793" y="5672908"/>
                  </a:lnTo>
                  <a:lnTo>
                    <a:pt x="2834058" y="5683173"/>
                  </a:lnTo>
                  <a:lnTo>
                    <a:pt x="2844321" y="5693438"/>
                  </a:lnTo>
                  <a:lnTo>
                    <a:pt x="2852171" y="5703701"/>
                  </a:lnTo>
                  <a:lnTo>
                    <a:pt x="2853981" y="5721815"/>
                  </a:lnTo>
                  <a:lnTo>
                    <a:pt x="2837679" y="5726041"/>
                  </a:lnTo>
                  <a:lnTo>
                    <a:pt x="2811115" y="5740530"/>
                  </a:lnTo>
                  <a:lnTo>
                    <a:pt x="2786964" y="5761059"/>
                  </a:lnTo>
                  <a:lnTo>
                    <a:pt x="2768852" y="5783397"/>
                  </a:lnTo>
                  <a:lnTo>
                    <a:pt x="2767040" y="5789436"/>
                  </a:lnTo>
                  <a:lnTo>
                    <a:pt x="2762814" y="5797888"/>
                  </a:lnTo>
                  <a:lnTo>
                    <a:pt x="2762814" y="5803925"/>
                  </a:lnTo>
                  <a:lnTo>
                    <a:pt x="2762814" y="5816000"/>
                  </a:lnTo>
                  <a:lnTo>
                    <a:pt x="2768852" y="5816000"/>
                  </a:lnTo>
                  <a:lnTo>
                    <a:pt x="2768852" y="5807548"/>
                  </a:lnTo>
                  <a:lnTo>
                    <a:pt x="2791190" y="5782794"/>
                  </a:lnTo>
                  <a:lnTo>
                    <a:pt x="2809303" y="5758039"/>
                  </a:lnTo>
                  <a:lnTo>
                    <a:pt x="2815341" y="5759851"/>
                  </a:lnTo>
                  <a:lnTo>
                    <a:pt x="2819568" y="5759851"/>
                  </a:lnTo>
                  <a:lnTo>
                    <a:pt x="2819568" y="5764077"/>
                  </a:lnTo>
                  <a:lnTo>
                    <a:pt x="2823793" y="5768303"/>
                  </a:lnTo>
                  <a:lnTo>
                    <a:pt x="2829833" y="5786416"/>
                  </a:lnTo>
                  <a:lnTo>
                    <a:pt x="2834058" y="5806943"/>
                  </a:lnTo>
                  <a:lnTo>
                    <a:pt x="2838284" y="5831699"/>
                  </a:lnTo>
                  <a:lnTo>
                    <a:pt x="2840096" y="5854037"/>
                  </a:lnTo>
                  <a:lnTo>
                    <a:pt x="2852171" y="5854037"/>
                  </a:lnTo>
                  <a:lnTo>
                    <a:pt x="2853981" y="5854037"/>
                  </a:lnTo>
                  <a:lnTo>
                    <a:pt x="2861830" y="5854037"/>
                  </a:lnTo>
                  <a:lnTo>
                    <a:pt x="2861830" y="5858263"/>
                  </a:lnTo>
                  <a:lnTo>
                    <a:pt x="2861830" y="5860075"/>
                  </a:lnTo>
                  <a:lnTo>
                    <a:pt x="2867869" y="5868527"/>
                  </a:lnTo>
                  <a:lnTo>
                    <a:pt x="2861830" y="5872754"/>
                  </a:lnTo>
                  <a:lnTo>
                    <a:pt x="2857604" y="5874564"/>
                  </a:lnTo>
                  <a:lnTo>
                    <a:pt x="2857604" y="5878792"/>
                  </a:lnTo>
                  <a:lnTo>
                    <a:pt x="2853379" y="5878792"/>
                  </a:lnTo>
                  <a:lnTo>
                    <a:pt x="2849152" y="5883018"/>
                  </a:lnTo>
                  <a:lnTo>
                    <a:pt x="2843114" y="5884829"/>
                  </a:lnTo>
                  <a:lnTo>
                    <a:pt x="2810510" y="5893281"/>
                  </a:lnTo>
                  <a:lnTo>
                    <a:pt x="2777907" y="5884829"/>
                  </a:lnTo>
                  <a:lnTo>
                    <a:pt x="2747720" y="5868527"/>
                  </a:lnTo>
                  <a:lnTo>
                    <a:pt x="2715117" y="5843774"/>
                  </a:lnTo>
                  <a:lnTo>
                    <a:pt x="2686740" y="5815397"/>
                  </a:lnTo>
                  <a:lnTo>
                    <a:pt x="2666213" y="5787020"/>
                  </a:lnTo>
                  <a:lnTo>
                    <a:pt x="2654138" y="5758644"/>
                  </a:lnTo>
                  <a:lnTo>
                    <a:pt x="2661987" y="5758644"/>
                  </a:lnTo>
                  <a:lnTo>
                    <a:pt x="2686137" y="5783397"/>
                  </a:lnTo>
                  <a:lnTo>
                    <a:pt x="2710286" y="5803925"/>
                  </a:lnTo>
                  <a:lnTo>
                    <a:pt x="2738663" y="5822039"/>
                  </a:lnTo>
                  <a:lnTo>
                    <a:pt x="2738663" y="5807548"/>
                  </a:lnTo>
                  <a:lnTo>
                    <a:pt x="2700023" y="5787020"/>
                  </a:lnTo>
                  <a:lnTo>
                    <a:pt x="2667421" y="5758644"/>
                  </a:lnTo>
                  <a:lnTo>
                    <a:pt x="2646893" y="5717589"/>
                  </a:lnTo>
                  <a:lnTo>
                    <a:pt x="2633005" y="5672908"/>
                  </a:lnTo>
                  <a:lnTo>
                    <a:pt x="2625156" y="5625817"/>
                  </a:lnTo>
                  <a:lnTo>
                    <a:pt x="2629384" y="5572686"/>
                  </a:lnTo>
                  <a:lnTo>
                    <a:pt x="2633610" y="5521367"/>
                  </a:lnTo>
                  <a:lnTo>
                    <a:pt x="2643873" y="5476689"/>
                  </a:lnTo>
                  <a:lnTo>
                    <a:pt x="2657761" y="5433821"/>
                  </a:lnTo>
                  <a:lnTo>
                    <a:pt x="2671647" y="5396992"/>
                  </a:lnTo>
                  <a:lnTo>
                    <a:pt x="2692174" y="5396992"/>
                  </a:lnTo>
                  <a:lnTo>
                    <a:pt x="2710286" y="5325748"/>
                  </a:lnTo>
                  <a:lnTo>
                    <a:pt x="2700023" y="5325748"/>
                  </a:lnTo>
                  <a:lnTo>
                    <a:pt x="2700023" y="5319711"/>
                  </a:lnTo>
                  <a:lnTo>
                    <a:pt x="2692174" y="5325748"/>
                  </a:lnTo>
                  <a:lnTo>
                    <a:pt x="2686137" y="5334200"/>
                  </a:lnTo>
                  <a:lnTo>
                    <a:pt x="2681910" y="5340238"/>
                  </a:lnTo>
                  <a:lnTo>
                    <a:pt x="2675873" y="5348691"/>
                  </a:lnTo>
                  <a:lnTo>
                    <a:pt x="2661987" y="5352917"/>
                  </a:lnTo>
                  <a:lnTo>
                    <a:pt x="2661987" y="5344465"/>
                  </a:lnTo>
                  <a:lnTo>
                    <a:pt x="2686137" y="5195336"/>
                  </a:lnTo>
                  <a:lnTo>
                    <a:pt x="2681910" y="5180845"/>
                  </a:lnTo>
                  <a:lnTo>
                    <a:pt x="2675873" y="5156092"/>
                  </a:lnTo>
                  <a:lnTo>
                    <a:pt x="2680099" y="5133752"/>
                  </a:lnTo>
                  <a:lnTo>
                    <a:pt x="2704250" y="5048019"/>
                  </a:lnTo>
                  <a:lnTo>
                    <a:pt x="2724777" y="4960473"/>
                  </a:lnTo>
                  <a:lnTo>
                    <a:pt x="2742889" y="4864477"/>
                  </a:lnTo>
                  <a:lnTo>
                    <a:pt x="2763419" y="4770290"/>
                  </a:lnTo>
                  <a:lnTo>
                    <a:pt x="2775494" y="4708707"/>
                  </a:lnTo>
                  <a:lnTo>
                    <a:pt x="2777305" y="4645312"/>
                  </a:lnTo>
                  <a:lnTo>
                    <a:pt x="2781531" y="4583728"/>
                  </a:lnTo>
                  <a:lnTo>
                    <a:pt x="2789380" y="4526371"/>
                  </a:lnTo>
                  <a:lnTo>
                    <a:pt x="2718740" y="4499805"/>
                  </a:lnTo>
                  <a:lnTo>
                    <a:pt x="2657761" y="4458750"/>
                  </a:lnTo>
                  <a:lnTo>
                    <a:pt x="2608855" y="4405620"/>
                  </a:lnTo>
                  <a:lnTo>
                    <a:pt x="2568405" y="4348261"/>
                  </a:lnTo>
                  <a:lnTo>
                    <a:pt x="2554517" y="4315658"/>
                  </a:lnTo>
                  <a:lnTo>
                    <a:pt x="2544254" y="4284868"/>
                  </a:lnTo>
                  <a:lnTo>
                    <a:pt x="2533989" y="4248037"/>
                  </a:lnTo>
                  <a:lnTo>
                    <a:pt x="2520103" y="4219662"/>
                  </a:lnTo>
                  <a:lnTo>
                    <a:pt x="2497763" y="4199133"/>
                  </a:lnTo>
                  <a:lnTo>
                    <a:pt x="2491727" y="4190681"/>
                  </a:lnTo>
                  <a:lnTo>
                    <a:pt x="2481462" y="4190681"/>
                  </a:lnTo>
                  <a:lnTo>
                    <a:pt x="2473615" y="4188870"/>
                  </a:lnTo>
                  <a:lnTo>
                    <a:pt x="2467576" y="4180418"/>
                  </a:lnTo>
                  <a:lnTo>
                    <a:pt x="2459726" y="4174379"/>
                  </a:lnTo>
                  <a:lnTo>
                    <a:pt x="2467576" y="4159889"/>
                  </a:lnTo>
                  <a:lnTo>
                    <a:pt x="2467576" y="4147813"/>
                  </a:lnTo>
                  <a:lnTo>
                    <a:pt x="2467576" y="4133324"/>
                  </a:lnTo>
                  <a:lnTo>
                    <a:pt x="2467576" y="4118834"/>
                  </a:lnTo>
                  <a:lnTo>
                    <a:pt x="2485690" y="4108569"/>
                  </a:lnTo>
                  <a:lnTo>
                    <a:pt x="2497763" y="4098306"/>
                  </a:lnTo>
                  <a:lnTo>
                    <a:pt x="2515877" y="4088041"/>
                  </a:lnTo>
                  <a:lnTo>
                    <a:pt x="2515877" y="4079589"/>
                  </a:lnTo>
                  <a:lnTo>
                    <a:pt x="2497763" y="4079589"/>
                  </a:lnTo>
                  <a:lnTo>
                    <a:pt x="2487501" y="4077779"/>
                  </a:lnTo>
                  <a:lnTo>
                    <a:pt x="2477236" y="4077779"/>
                  </a:lnTo>
                  <a:lnTo>
                    <a:pt x="2466973" y="4073552"/>
                  </a:lnTo>
                  <a:lnTo>
                    <a:pt x="2480859" y="4040948"/>
                  </a:lnTo>
                  <a:lnTo>
                    <a:pt x="2491124" y="4008345"/>
                  </a:lnTo>
                  <a:lnTo>
                    <a:pt x="2505010" y="3977555"/>
                  </a:lnTo>
                  <a:lnTo>
                    <a:pt x="2529160" y="3950988"/>
                  </a:lnTo>
                  <a:lnTo>
                    <a:pt x="2557537" y="3926235"/>
                  </a:lnTo>
                  <a:lnTo>
                    <a:pt x="2581686" y="3897858"/>
                  </a:lnTo>
                  <a:lnTo>
                    <a:pt x="2579875" y="3877331"/>
                  </a:lnTo>
                  <a:lnTo>
                    <a:pt x="2579875" y="3848954"/>
                  </a:lnTo>
                  <a:lnTo>
                    <a:pt x="2575649" y="3820577"/>
                  </a:lnTo>
                  <a:lnTo>
                    <a:pt x="2565384" y="3802463"/>
                  </a:lnTo>
                  <a:lnTo>
                    <a:pt x="2551499" y="3781936"/>
                  </a:lnTo>
                  <a:lnTo>
                    <a:pt x="2537612" y="3759597"/>
                  </a:lnTo>
                  <a:lnTo>
                    <a:pt x="2523727" y="3759597"/>
                  </a:lnTo>
                  <a:lnTo>
                    <a:pt x="2519499" y="3763824"/>
                  </a:lnTo>
                  <a:lnTo>
                    <a:pt x="2515273" y="3768050"/>
                  </a:lnTo>
                  <a:lnTo>
                    <a:pt x="2511046" y="3769860"/>
                  </a:lnTo>
                  <a:lnTo>
                    <a:pt x="2505010" y="3774086"/>
                  </a:lnTo>
                  <a:lnTo>
                    <a:pt x="2509235" y="3782540"/>
                  </a:lnTo>
                  <a:lnTo>
                    <a:pt x="2509235" y="3788577"/>
                  </a:lnTo>
                  <a:lnTo>
                    <a:pt x="2509235" y="3792803"/>
                  </a:lnTo>
                  <a:lnTo>
                    <a:pt x="2505010" y="3798842"/>
                  </a:lnTo>
                  <a:lnTo>
                    <a:pt x="2500784" y="3798842"/>
                  </a:lnTo>
                  <a:lnTo>
                    <a:pt x="2496557" y="3803068"/>
                  </a:lnTo>
                  <a:lnTo>
                    <a:pt x="2494745" y="3803068"/>
                  </a:lnTo>
                  <a:lnTo>
                    <a:pt x="2490519" y="3803068"/>
                  </a:lnTo>
                  <a:lnTo>
                    <a:pt x="2484482" y="3807294"/>
                  </a:lnTo>
                  <a:lnTo>
                    <a:pt x="2466368" y="3792803"/>
                  </a:lnTo>
                  <a:lnTo>
                    <a:pt x="2433766" y="3774691"/>
                  </a:lnTo>
                  <a:lnTo>
                    <a:pt x="2401163" y="3756579"/>
                  </a:lnTo>
                  <a:lnTo>
                    <a:pt x="2370975" y="3742088"/>
                  </a:lnTo>
                  <a:lnTo>
                    <a:pt x="2348634" y="3736050"/>
                  </a:lnTo>
                  <a:lnTo>
                    <a:pt x="2330522" y="3693184"/>
                  </a:lnTo>
                  <a:lnTo>
                    <a:pt x="2314221" y="3668429"/>
                  </a:lnTo>
                  <a:lnTo>
                    <a:pt x="2296109" y="3650316"/>
                  </a:lnTo>
                  <a:lnTo>
                    <a:pt x="2277995" y="3644280"/>
                  </a:lnTo>
                  <a:lnTo>
                    <a:pt x="2249618" y="3635826"/>
                  </a:lnTo>
                  <a:lnTo>
                    <a:pt x="2219431" y="3625563"/>
                  </a:lnTo>
                  <a:lnTo>
                    <a:pt x="2178979" y="3611072"/>
                  </a:lnTo>
                  <a:lnTo>
                    <a:pt x="2154828" y="3592960"/>
                  </a:lnTo>
                  <a:lnTo>
                    <a:pt x="2134301" y="3574846"/>
                  </a:lnTo>
                  <a:lnTo>
                    <a:pt x="2101698" y="3560357"/>
                  </a:lnTo>
                  <a:lnTo>
                    <a:pt x="2081170" y="3560357"/>
                  </a:lnTo>
                  <a:lnTo>
                    <a:pt x="2067284" y="3568809"/>
                  </a:lnTo>
                  <a:lnTo>
                    <a:pt x="2055209" y="3574846"/>
                  </a:lnTo>
                  <a:lnTo>
                    <a:pt x="2041321" y="3583300"/>
                  </a:lnTo>
                  <a:lnTo>
                    <a:pt x="2025020" y="3579072"/>
                  </a:lnTo>
                  <a:lnTo>
                    <a:pt x="2017172" y="3574846"/>
                  </a:lnTo>
                  <a:lnTo>
                    <a:pt x="2011134" y="3568809"/>
                  </a:lnTo>
                  <a:lnTo>
                    <a:pt x="2003285" y="3560357"/>
                  </a:lnTo>
                  <a:lnTo>
                    <a:pt x="1993022" y="3550092"/>
                  </a:lnTo>
                  <a:lnTo>
                    <a:pt x="1985172" y="3544056"/>
                  </a:lnTo>
                  <a:lnTo>
                    <a:pt x="1979134" y="3539828"/>
                  </a:lnTo>
                  <a:lnTo>
                    <a:pt x="1932645" y="3531376"/>
                  </a:lnTo>
                  <a:lnTo>
                    <a:pt x="1926608" y="3525339"/>
                  </a:lnTo>
                  <a:lnTo>
                    <a:pt x="1918759" y="3519300"/>
                  </a:lnTo>
                  <a:lnTo>
                    <a:pt x="1912721" y="3510848"/>
                  </a:lnTo>
                  <a:lnTo>
                    <a:pt x="1904873" y="3504811"/>
                  </a:lnTo>
                  <a:lnTo>
                    <a:pt x="1903061" y="3500583"/>
                  </a:lnTo>
                  <a:lnTo>
                    <a:pt x="1862609" y="3506622"/>
                  </a:lnTo>
                  <a:lnTo>
                    <a:pt x="1856572" y="3504811"/>
                  </a:lnTo>
                  <a:lnTo>
                    <a:pt x="1846307" y="3490321"/>
                  </a:lnTo>
                  <a:lnTo>
                    <a:pt x="1828195" y="3475830"/>
                  </a:lnTo>
                  <a:lnTo>
                    <a:pt x="1814309" y="3457718"/>
                  </a:lnTo>
                  <a:lnTo>
                    <a:pt x="1800423" y="3443227"/>
                  </a:lnTo>
                  <a:lnTo>
                    <a:pt x="1792574" y="3434775"/>
                  </a:lnTo>
                  <a:lnTo>
                    <a:pt x="1806460" y="3390097"/>
                  </a:lnTo>
                  <a:lnTo>
                    <a:pt x="1767818" y="3347229"/>
                  </a:lnTo>
                  <a:lnTo>
                    <a:pt x="1733405" y="3300135"/>
                  </a:lnTo>
                  <a:lnTo>
                    <a:pt x="1697179" y="3251231"/>
                  </a:lnTo>
                  <a:lnTo>
                    <a:pt x="1662766" y="3199911"/>
                  </a:lnTo>
                  <a:lnTo>
                    <a:pt x="1654916" y="3195685"/>
                  </a:lnTo>
                  <a:lnTo>
                    <a:pt x="1644654" y="3193875"/>
                  </a:lnTo>
                  <a:lnTo>
                    <a:pt x="1638615" y="3193875"/>
                  </a:lnTo>
                  <a:lnTo>
                    <a:pt x="1626539" y="3189649"/>
                  </a:lnTo>
                  <a:lnTo>
                    <a:pt x="1624729" y="3185423"/>
                  </a:lnTo>
                  <a:lnTo>
                    <a:pt x="1610843" y="3167309"/>
                  </a:lnTo>
                  <a:lnTo>
                    <a:pt x="1602994" y="3146781"/>
                  </a:lnTo>
                  <a:lnTo>
                    <a:pt x="1596955" y="3126254"/>
                  </a:lnTo>
                  <a:lnTo>
                    <a:pt x="1584880" y="3103914"/>
                  </a:lnTo>
                  <a:lnTo>
                    <a:pt x="1568579" y="3093651"/>
                  </a:lnTo>
                  <a:lnTo>
                    <a:pt x="1560731" y="3085199"/>
                  </a:lnTo>
                  <a:lnTo>
                    <a:pt x="1554692" y="3079160"/>
                  </a:lnTo>
                  <a:lnTo>
                    <a:pt x="1546843" y="3074934"/>
                  </a:lnTo>
                  <a:lnTo>
                    <a:pt x="1546843" y="3113575"/>
                  </a:lnTo>
                  <a:lnTo>
                    <a:pt x="1557108" y="3128064"/>
                  </a:lnTo>
                  <a:lnTo>
                    <a:pt x="1579446" y="3152820"/>
                  </a:lnTo>
                  <a:lnTo>
                    <a:pt x="1599975" y="3181197"/>
                  </a:lnTo>
                  <a:lnTo>
                    <a:pt x="1626539" y="3218025"/>
                  </a:lnTo>
                  <a:lnTo>
                    <a:pt x="1647067" y="3253044"/>
                  </a:lnTo>
                  <a:lnTo>
                    <a:pt x="1669407" y="3289873"/>
                  </a:lnTo>
                  <a:lnTo>
                    <a:pt x="1685709" y="3322475"/>
                  </a:lnTo>
                  <a:lnTo>
                    <a:pt x="1693558" y="3343003"/>
                  </a:lnTo>
                  <a:lnTo>
                    <a:pt x="1693558" y="3357494"/>
                  </a:lnTo>
                  <a:lnTo>
                    <a:pt x="1689332" y="3363530"/>
                  </a:lnTo>
                  <a:lnTo>
                    <a:pt x="1685104" y="3367757"/>
                  </a:lnTo>
                  <a:lnTo>
                    <a:pt x="1685104" y="3371985"/>
                  </a:lnTo>
                  <a:lnTo>
                    <a:pt x="1679067" y="3376211"/>
                  </a:lnTo>
                  <a:lnTo>
                    <a:pt x="1679067" y="3361720"/>
                  </a:lnTo>
                  <a:lnTo>
                    <a:pt x="1674841" y="3349644"/>
                  </a:lnTo>
                  <a:lnTo>
                    <a:pt x="1674841" y="3343608"/>
                  </a:lnTo>
                  <a:lnTo>
                    <a:pt x="1670615" y="3335154"/>
                  </a:lnTo>
                  <a:lnTo>
                    <a:pt x="1664576" y="3335154"/>
                  </a:lnTo>
                  <a:lnTo>
                    <a:pt x="1660350" y="3335154"/>
                  </a:lnTo>
                  <a:lnTo>
                    <a:pt x="1656124" y="3335154"/>
                  </a:lnTo>
                  <a:lnTo>
                    <a:pt x="1654314" y="3335154"/>
                  </a:lnTo>
                  <a:lnTo>
                    <a:pt x="1650087" y="3335154"/>
                  </a:lnTo>
                  <a:lnTo>
                    <a:pt x="1639823" y="3335154"/>
                  </a:lnTo>
                  <a:lnTo>
                    <a:pt x="1631973" y="3310400"/>
                  </a:lnTo>
                  <a:lnTo>
                    <a:pt x="1625937" y="3285647"/>
                  </a:lnTo>
                  <a:lnTo>
                    <a:pt x="1613861" y="3265119"/>
                  </a:lnTo>
                  <a:lnTo>
                    <a:pt x="1597560" y="3247005"/>
                  </a:lnTo>
                  <a:lnTo>
                    <a:pt x="1575220" y="3232516"/>
                  </a:lnTo>
                  <a:lnTo>
                    <a:pt x="1554692" y="3218025"/>
                  </a:lnTo>
                  <a:lnTo>
                    <a:pt x="1536580" y="3193272"/>
                  </a:lnTo>
                  <a:lnTo>
                    <a:pt x="1542617" y="3189044"/>
                  </a:lnTo>
                  <a:lnTo>
                    <a:pt x="1546843" y="3189044"/>
                  </a:lnTo>
                  <a:lnTo>
                    <a:pt x="1551069" y="3189044"/>
                  </a:lnTo>
                  <a:lnTo>
                    <a:pt x="1551069" y="3184818"/>
                  </a:lnTo>
                  <a:lnTo>
                    <a:pt x="1551069" y="3180592"/>
                  </a:lnTo>
                  <a:lnTo>
                    <a:pt x="1555298" y="3178781"/>
                  </a:lnTo>
                  <a:lnTo>
                    <a:pt x="1528731" y="3160669"/>
                  </a:lnTo>
                  <a:lnTo>
                    <a:pt x="1516656" y="3138329"/>
                  </a:lnTo>
                  <a:lnTo>
                    <a:pt x="1504580" y="3113575"/>
                  </a:lnTo>
                  <a:lnTo>
                    <a:pt x="1498544" y="3085199"/>
                  </a:lnTo>
                  <a:lnTo>
                    <a:pt x="1484656" y="3060443"/>
                  </a:lnTo>
                  <a:lnTo>
                    <a:pt x="1466544" y="3039916"/>
                  </a:lnTo>
                  <a:lnTo>
                    <a:pt x="1446016" y="3027840"/>
                  </a:lnTo>
                  <a:lnTo>
                    <a:pt x="1419450" y="3017577"/>
                  </a:lnTo>
                  <a:lnTo>
                    <a:pt x="1398923" y="3003087"/>
                  </a:lnTo>
                  <a:lnTo>
                    <a:pt x="1385037" y="2984975"/>
                  </a:lnTo>
                  <a:lnTo>
                    <a:pt x="1377188" y="2964447"/>
                  </a:lnTo>
                  <a:lnTo>
                    <a:pt x="1366923" y="2942108"/>
                  </a:lnTo>
                  <a:lnTo>
                    <a:pt x="1342774" y="2907089"/>
                  </a:lnTo>
                  <a:lnTo>
                    <a:pt x="1322247" y="2882336"/>
                  </a:lnTo>
                  <a:lnTo>
                    <a:pt x="1299907" y="2859997"/>
                  </a:lnTo>
                  <a:lnTo>
                    <a:pt x="1286021" y="2835244"/>
                  </a:lnTo>
                  <a:lnTo>
                    <a:pt x="1275756" y="2802641"/>
                  </a:lnTo>
                  <a:lnTo>
                    <a:pt x="1267907" y="2759774"/>
                  </a:lnTo>
                  <a:lnTo>
                    <a:pt x="1266096" y="2700607"/>
                  </a:lnTo>
                  <a:lnTo>
                    <a:pt x="1266096" y="2686117"/>
                  </a:lnTo>
                  <a:lnTo>
                    <a:pt x="1267907" y="2657739"/>
                  </a:lnTo>
                  <a:lnTo>
                    <a:pt x="1267907" y="2619099"/>
                  </a:lnTo>
                  <a:lnTo>
                    <a:pt x="1267907" y="2572008"/>
                  </a:lnTo>
                  <a:lnTo>
                    <a:pt x="1267907" y="2529138"/>
                  </a:lnTo>
                  <a:lnTo>
                    <a:pt x="1272135" y="2494120"/>
                  </a:lnTo>
                  <a:lnTo>
                    <a:pt x="1276361" y="2471782"/>
                  </a:lnTo>
                  <a:lnTo>
                    <a:pt x="1286624" y="2467555"/>
                  </a:lnTo>
                  <a:lnTo>
                    <a:pt x="1294473" y="2467555"/>
                  </a:lnTo>
                  <a:lnTo>
                    <a:pt x="1300510" y="2467555"/>
                  </a:lnTo>
                  <a:lnTo>
                    <a:pt x="1308359" y="2467555"/>
                  </a:lnTo>
                  <a:lnTo>
                    <a:pt x="1314398" y="2471782"/>
                  </a:lnTo>
                  <a:lnTo>
                    <a:pt x="1318624" y="2480234"/>
                  </a:lnTo>
                  <a:lnTo>
                    <a:pt x="1324660" y="2486271"/>
                  </a:lnTo>
                  <a:lnTo>
                    <a:pt x="1328886" y="2494725"/>
                  </a:lnTo>
                  <a:lnTo>
                    <a:pt x="1328886" y="2453667"/>
                  </a:lnTo>
                  <a:lnTo>
                    <a:pt x="1304738" y="2425291"/>
                  </a:lnTo>
                  <a:lnTo>
                    <a:pt x="1276361" y="2396914"/>
                  </a:lnTo>
                  <a:lnTo>
                    <a:pt x="1243758" y="2376386"/>
                  </a:lnTo>
                  <a:lnTo>
                    <a:pt x="1243758" y="2394499"/>
                  </a:lnTo>
                  <a:lnTo>
                    <a:pt x="1257644" y="2404762"/>
                  </a:lnTo>
                  <a:lnTo>
                    <a:pt x="1271530" y="2415027"/>
                  </a:lnTo>
                  <a:lnTo>
                    <a:pt x="1285416" y="2425291"/>
                  </a:lnTo>
                  <a:lnTo>
                    <a:pt x="1295681" y="2439781"/>
                  </a:lnTo>
                  <a:lnTo>
                    <a:pt x="1295681" y="2448233"/>
                  </a:lnTo>
                  <a:lnTo>
                    <a:pt x="1293870" y="2448233"/>
                  </a:lnTo>
                  <a:lnTo>
                    <a:pt x="1293870" y="2452462"/>
                  </a:lnTo>
                  <a:lnTo>
                    <a:pt x="1289642" y="2454272"/>
                  </a:lnTo>
                  <a:lnTo>
                    <a:pt x="1281795" y="2458498"/>
                  </a:lnTo>
                  <a:lnTo>
                    <a:pt x="1279982" y="2462724"/>
                  </a:lnTo>
                  <a:lnTo>
                    <a:pt x="1267907" y="2462724"/>
                  </a:lnTo>
                  <a:lnTo>
                    <a:pt x="1257644" y="2462724"/>
                  </a:lnTo>
                  <a:lnTo>
                    <a:pt x="1253418" y="2462724"/>
                  </a:lnTo>
                  <a:lnTo>
                    <a:pt x="1253418" y="2458498"/>
                  </a:lnTo>
                  <a:lnTo>
                    <a:pt x="1251605" y="2458498"/>
                  </a:lnTo>
                  <a:lnTo>
                    <a:pt x="1243758" y="2454272"/>
                  </a:lnTo>
                  <a:lnTo>
                    <a:pt x="1219608" y="2423480"/>
                  </a:lnTo>
                  <a:lnTo>
                    <a:pt x="1197267" y="2390876"/>
                  </a:lnTo>
                  <a:lnTo>
                    <a:pt x="1180966" y="2354049"/>
                  </a:lnTo>
                  <a:lnTo>
                    <a:pt x="1197267" y="2354049"/>
                  </a:lnTo>
                  <a:lnTo>
                    <a:pt x="1205117" y="2358276"/>
                  </a:lnTo>
                  <a:lnTo>
                    <a:pt x="1211155" y="2358276"/>
                  </a:lnTo>
                  <a:lnTo>
                    <a:pt x="1219003" y="2358276"/>
                  </a:lnTo>
                  <a:lnTo>
                    <a:pt x="1225041" y="2354049"/>
                  </a:lnTo>
                  <a:lnTo>
                    <a:pt x="1196665" y="2343786"/>
                  </a:lnTo>
                  <a:lnTo>
                    <a:pt x="1180363" y="2327486"/>
                  </a:lnTo>
                  <a:lnTo>
                    <a:pt x="1166477" y="2305150"/>
                  </a:lnTo>
                  <a:lnTo>
                    <a:pt x="1154402" y="2280393"/>
                  </a:lnTo>
                  <a:lnTo>
                    <a:pt x="1148363" y="2255634"/>
                  </a:lnTo>
                  <a:lnTo>
                    <a:pt x="1138100" y="2233298"/>
                  </a:lnTo>
                  <a:lnTo>
                    <a:pt x="1124213" y="2215183"/>
                  </a:lnTo>
                  <a:lnTo>
                    <a:pt x="1101874" y="2204921"/>
                  </a:lnTo>
                  <a:lnTo>
                    <a:pt x="1109724" y="2157829"/>
                  </a:lnTo>
                  <a:lnTo>
                    <a:pt x="1085573" y="2131267"/>
                  </a:lnTo>
                  <a:lnTo>
                    <a:pt x="1063233" y="2098665"/>
                  </a:lnTo>
                  <a:lnTo>
                    <a:pt x="1045121" y="2066061"/>
                  </a:lnTo>
                  <a:lnTo>
                    <a:pt x="1020970" y="2033459"/>
                  </a:lnTo>
                  <a:lnTo>
                    <a:pt x="992594" y="2008705"/>
                  </a:lnTo>
                  <a:lnTo>
                    <a:pt x="953954" y="1990593"/>
                  </a:lnTo>
                  <a:lnTo>
                    <a:pt x="907463" y="1980327"/>
                  </a:lnTo>
                  <a:lnTo>
                    <a:pt x="868824" y="1962219"/>
                  </a:lnTo>
                  <a:lnTo>
                    <a:pt x="840447" y="1937461"/>
                  </a:lnTo>
                  <a:lnTo>
                    <a:pt x="807845" y="1909087"/>
                  </a:lnTo>
                  <a:lnTo>
                    <a:pt x="777655" y="1892785"/>
                  </a:lnTo>
                  <a:lnTo>
                    <a:pt x="713054" y="1892785"/>
                  </a:lnTo>
                  <a:lnTo>
                    <a:pt x="692527" y="1880709"/>
                  </a:lnTo>
                  <a:lnTo>
                    <a:pt x="674413" y="1866220"/>
                  </a:lnTo>
                  <a:lnTo>
                    <a:pt x="653885" y="1855955"/>
                  </a:lnTo>
                  <a:lnTo>
                    <a:pt x="621283" y="1851729"/>
                  </a:lnTo>
                  <a:lnTo>
                    <a:pt x="621283" y="1898823"/>
                  </a:lnTo>
                  <a:lnTo>
                    <a:pt x="585057" y="1916935"/>
                  </a:lnTo>
                  <a:lnTo>
                    <a:pt x="554869" y="1935045"/>
                  </a:lnTo>
                  <a:lnTo>
                    <a:pt x="512606" y="1945312"/>
                  </a:lnTo>
                  <a:lnTo>
                    <a:pt x="522869" y="1912708"/>
                  </a:lnTo>
                  <a:lnTo>
                    <a:pt x="536757" y="1880106"/>
                  </a:lnTo>
                  <a:lnTo>
                    <a:pt x="557285" y="1851729"/>
                  </a:lnTo>
                  <a:lnTo>
                    <a:pt x="575396" y="1820936"/>
                  </a:lnTo>
                  <a:lnTo>
                    <a:pt x="557285" y="1820936"/>
                  </a:lnTo>
                  <a:lnTo>
                    <a:pt x="557285" y="1826974"/>
                  </a:lnTo>
                  <a:lnTo>
                    <a:pt x="530718" y="1849313"/>
                  </a:lnTo>
                  <a:lnTo>
                    <a:pt x="508380" y="1877691"/>
                  </a:lnTo>
                  <a:lnTo>
                    <a:pt x="494493" y="1908482"/>
                  </a:lnTo>
                  <a:lnTo>
                    <a:pt x="484230" y="1941085"/>
                  </a:lnTo>
                  <a:lnTo>
                    <a:pt x="470344" y="1976102"/>
                  </a:lnTo>
                  <a:lnTo>
                    <a:pt x="448004" y="2008705"/>
                  </a:lnTo>
                  <a:lnTo>
                    <a:pt x="434118" y="2023196"/>
                  </a:lnTo>
                  <a:lnTo>
                    <a:pt x="405741" y="2045534"/>
                  </a:lnTo>
                  <a:lnTo>
                    <a:pt x="371326" y="2066061"/>
                  </a:lnTo>
                  <a:lnTo>
                    <a:pt x="329063" y="2090815"/>
                  </a:lnTo>
                  <a:lnTo>
                    <a:pt x="286800" y="2119192"/>
                  </a:lnTo>
                  <a:lnTo>
                    <a:pt x="244537" y="2145758"/>
                  </a:lnTo>
                  <a:lnTo>
                    <a:pt x="202274" y="2166279"/>
                  </a:lnTo>
                  <a:lnTo>
                    <a:pt x="169672" y="2180772"/>
                  </a:lnTo>
                  <a:lnTo>
                    <a:pt x="149142" y="2186807"/>
                  </a:lnTo>
                  <a:lnTo>
                    <a:pt x="149142" y="2180772"/>
                  </a:lnTo>
                  <a:lnTo>
                    <a:pt x="156991" y="2180772"/>
                  </a:lnTo>
                  <a:lnTo>
                    <a:pt x="181142" y="2156018"/>
                  </a:lnTo>
                  <a:lnTo>
                    <a:pt x="211329" y="2133682"/>
                  </a:lnTo>
                  <a:lnTo>
                    <a:pt x="247555" y="2113155"/>
                  </a:lnTo>
                  <a:lnTo>
                    <a:pt x="281970" y="2090213"/>
                  </a:lnTo>
                  <a:lnTo>
                    <a:pt x="314574" y="2065458"/>
                  </a:lnTo>
                  <a:lnTo>
                    <a:pt x="338723" y="2037082"/>
                  </a:lnTo>
                  <a:lnTo>
                    <a:pt x="356837" y="2004480"/>
                  </a:lnTo>
                  <a:lnTo>
                    <a:pt x="362874" y="1961614"/>
                  </a:lnTo>
                  <a:lnTo>
                    <a:pt x="336309" y="1970065"/>
                  </a:lnTo>
                  <a:lnTo>
                    <a:pt x="318196" y="1976102"/>
                  </a:lnTo>
                  <a:lnTo>
                    <a:pt x="294045" y="1984554"/>
                  </a:lnTo>
                  <a:lnTo>
                    <a:pt x="294045" y="1976102"/>
                  </a:lnTo>
                  <a:lnTo>
                    <a:pt x="294045" y="1970065"/>
                  </a:lnTo>
                  <a:lnTo>
                    <a:pt x="289819" y="1965841"/>
                  </a:lnTo>
                  <a:lnTo>
                    <a:pt x="286197" y="1965841"/>
                  </a:lnTo>
                  <a:lnTo>
                    <a:pt x="280159" y="1961614"/>
                  </a:lnTo>
                  <a:lnTo>
                    <a:pt x="275933" y="1965841"/>
                  </a:lnTo>
                  <a:lnTo>
                    <a:pt x="271706" y="1970065"/>
                  </a:lnTo>
                  <a:lnTo>
                    <a:pt x="267480" y="1974291"/>
                  </a:lnTo>
                  <a:lnTo>
                    <a:pt x="265668" y="1974291"/>
                  </a:lnTo>
                  <a:lnTo>
                    <a:pt x="257820" y="1973687"/>
                  </a:lnTo>
                  <a:lnTo>
                    <a:pt x="247555" y="1973687"/>
                  </a:lnTo>
                  <a:lnTo>
                    <a:pt x="243329" y="1953162"/>
                  </a:lnTo>
                  <a:lnTo>
                    <a:pt x="233065" y="1924782"/>
                  </a:lnTo>
                  <a:lnTo>
                    <a:pt x="225218" y="1904257"/>
                  </a:lnTo>
                  <a:lnTo>
                    <a:pt x="219179" y="1910293"/>
                  </a:lnTo>
                  <a:lnTo>
                    <a:pt x="214953" y="1914519"/>
                  </a:lnTo>
                  <a:lnTo>
                    <a:pt x="210726" y="1914519"/>
                  </a:lnTo>
                  <a:lnTo>
                    <a:pt x="204688" y="1914519"/>
                  </a:lnTo>
                  <a:lnTo>
                    <a:pt x="200462" y="1910293"/>
                  </a:lnTo>
                  <a:lnTo>
                    <a:pt x="166048" y="1885540"/>
                  </a:lnTo>
                  <a:lnTo>
                    <a:pt x="137672" y="1848710"/>
                  </a:lnTo>
                  <a:lnTo>
                    <a:pt x="115331" y="1810068"/>
                  </a:lnTo>
                  <a:lnTo>
                    <a:pt x="127406" y="1789540"/>
                  </a:lnTo>
                  <a:lnTo>
                    <a:pt x="137672" y="1762973"/>
                  </a:lnTo>
                  <a:lnTo>
                    <a:pt x="147934" y="1742445"/>
                  </a:lnTo>
                  <a:lnTo>
                    <a:pt x="161823" y="1724332"/>
                  </a:lnTo>
                  <a:lnTo>
                    <a:pt x="185973" y="1709842"/>
                  </a:lnTo>
                  <a:lnTo>
                    <a:pt x="208311" y="1703806"/>
                  </a:lnTo>
                  <a:lnTo>
                    <a:pt x="228838" y="1693541"/>
                  </a:lnTo>
                  <a:lnTo>
                    <a:pt x="242725" y="1679051"/>
                  </a:lnTo>
                  <a:lnTo>
                    <a:pt x="252989" y="1656713"/>
                  </a:lnTo>
                  <a:lnTo>
                    <a:pt x="252989" y="1621696"/>
                  </a:lnTo>
                  <a:lnTo>
                    <a:pt x="257216" y="1617470"/>
                  </a:lnTo>
                  <a:lnTo>
                    <a:pt x="261442" y="1617470"/>
                  </a:lnTo>
                  <a:lnTo>
                    <a:pt x="261442" y="1613244"/>
                  </a:lnTo>
                  <a:lnTo>
                    <a:pt x="261442" y="1609018"/>
                  </a:lnTo>
                  <a:lnTo>
                    <a:pt x="265668" y="1607205"/>
                  </a:lnTo>
                  <a:lnTo>
                    <a:pt x="236688" y="1607205"/>
                  </a:lnTo>
                  <a:lnTo>
                    <a:pt x="228838" y="1613244"/>
                  </a:lnTo>
                  <a:lnTo>
                    <a:pt x="227028" y="1617470"/>
                  </a:lnTo>
                  <a:lnTo>
                    <a:pt x="222802" y="1621696"/>
                  </a:lnTo>
                  <a:lnTo>
                    <a:pt x="214953" y="1623507"/>
                  </a:lnTo>
                  <a:lnTo>
                    <a:pt x="208916" y="1627735"/>
                  </a:lnTo>
                  <a:lnTo>
                    <a:pt x="198651" y="1627735"/>
                  </a:lnTo>
                  <a:lnTo>
                    <a:pt x="176311" y="1621696"/>
                  </a:lnTo>
                  <a:lnTo>
                    <a:pt x="146124" y="1609621"/>
                  </a:lnTo>
                  <a:lnTo>
                    <a:pt x="109898" y="1603584"/>
                  </a:lnTo>
                  <a:lnTo>
                    <a:pt x="81521" y="1589094"/>
                  </a:lnTo>
                  <a:lnTo>
                    <a:pt x="75484" y="1535965"/>
                  </a:lnTo>
                  <a:lnTo>
                    <a:pt x="89370" y="1535965"/>
                  </a:lnTo>
                  <a:lnTo>
                    <a:pt x="95409" y="1531739"/>
                  </a:lnTo>
                  <a:lnTo>
                    <a:pt x="105672" y="1527513"/>
                  </a:lnTo>
                  <a:lnTo>
                    <a:pt x="113521" y="1525700"/>
                  </a:lnTo>
                  <a:lnTo>
                    <a:pt x="119559" y="1525700"/>
                  </a:lnTo>
                  <a:lnTo>
                    <a:pt x="127406" y="1517248"/>
                  </a:lnTo>
                  <a:lnTo>
                    <a:pt x="133445" y="1511212"/>
                  </a:lnTo>
                  <a:lnTo>
                    <a:pt x="131633" y="1506984"/>
                  </a:lnTo>
                  <a:lnTo>
                    <a:pt x="131633" y="1502758"/>
                  </a:lnTo>
                  <a:lnTo>
                    <a:pt x="127406" y="1496722"/>
                  </a:lnTo>
                  <a:lnTo>
                    <a:pt x="160010" y="1496722"/>
                  </a:lnTo>
                  <a:lnTo>
                    <a:pt x="161823" y="1492495"/>
                  </a:lnTo>
                  <a:lnTo>
                    <a:pt x="166048" y="1492495"/>
                  </a:lnTo>
                  <a:lnTo>
                    <a:pt x="170274" y="1488269"/>
                  </a:lnTo>
                  <a:lnTo>
                    <a:pt x="172084" y="1488269"/>
                  </a:lnTo>
                  <a:lnTo>
                    <a:pt x="179934" y="1488269"/>
                  </a:lnTo>
                  <a:lnTo>
                    <a:pt x="190199" y="1498532"/>
                  </a:lnTo>
                  <a:lnTo>
                    <a:pt x="200462" y="1506984"/>
                  </a:lnTo>
                  <a:lnTo>
                    <a:pt x="212537" y="1517248"/>
                  </a:lnTo>
                  <a:lnTo>
                    <a:pt x="218576" y="1527513"/>
                  </a:lnTo>
                  <a:lnTo>
                    <a:pt x="242725" y="1517248"/>
                  </a:lnTo>
                  <a:lnTo>
                    <a:pt x="242725" y="1502758"/>
                  </a:lnTo>
                  <a:lnTo>
                    <a:pt x="236688" y="1492495"/>
                  </a:lnTo>
                  <a:lnTo>
                    <a:pt x="232462" y="1482231"/>
                  </a:lnTo>
                  <a:lnTo>
                    <a:pt x="228236" y="1470156"/>
                  </a:lnTo>
                  <a:lnTo>
                    <a:pt x="226423" y="1459892"/>
                  </a:lnTo>
                  <a:lnTo>
                    <a:pt x="218576" y="1449626"/>
                  </a:lnTo>
                  <a:lnTo>
                    <a:pt x="194425" y="1421250"/>
                  </a:lnTo>
                  <a:lnTo>
                    <a:pt x="166048" y="1398911"/>
                  </a:lnTo>
                  <a:lnTo>
                    <a:pt x="133445" y="1378381"/>
                  </a:lnTo>
                  <a:lnTo>
                    <a:pt x="105068" y="1357853"/>
                  </a:lnTo>
                  <a:lnTo>
                    <a:pt x="88767" y="1325250"/>
                  </a:lnTo>
                  <a:lnTo>
                    <a:pt x="94804" y="1314987"/>
                  </a:lnTo>
                  <a:lnTo>
                    <a:pt x="99030" y="1302912"/>
                  </a:lnTo>
                  <a:lnTo>
                    <a:pt x="103258" y="1292648"/>
                  </a:lnTo>
                  <a:lnTo>
                    <a:pt x="145521" y="1296874"/>
                  </a:lnTo>
                  <a:lnTo>
                    <a:pt x="185973" y="1292648"/>
                  </a:lnTo>
                  <a:lnTo>
                    <a:pt x="218576" y="1274537"/>
                  </a:lnTo>
                  <a:lnTo>
                    <a:pt x="228838" y="1249780"/>
                  </a:lnTo>
                  <a:lnTo>
                    <a:pt x="236688" y="1225026"/>
                  </a:lnTo>
                  <a:lnTo>
                    <a:pt x="242725" y="1202687"/>
                  </a:lnTo>
                  <a:lnTo>
                    <a:pt x="269291" y="1182159"/>
                  </a:lnTo>
                  <a:lnTo>
                    <a:pt x="303705" y="1164047"/>
                  </a:lnTo>
                  <a:lnTo>
                    <a:pt x="342346" y="1153784"/>
                  </a:lnTo>
                  <a:lnTo>
                    <a:pt x="374949" y="1139293"/>
                  </a:lnTo>
                  <a:lnTo>
                    <a:pt x="407552" y="1118766"/>
                  </a:lnTo>
                  <a:lnTo>
                    <a:pt x="417816" y="1124802"/>
                  </a:lnTo>
                  <a:lnTo>
                    <a:pt x="423853" y="1129029"/>
                  </a:lnTo>
                  <a:lnTo>
                    <a:pt x="423853" y="1135067"/>
                  </a:lnTo>
                  <a:lnTo>
                    <a:pt x="428079" y="1139293"/>
                  </a:lnTo>
                  <a:lnTo>
                    <a:pt x="428079" y="1147745"/>
                  </a:lnTo>
                  <a:lnTo>
                    <a:pt x="432305" y="1149556"/>
                  </a:lnTo>
                  <a:lnTo>
                    <a:pt x="438344" y="1158010"/>
                  </a:lnTo>
                  <a:lnTo>
                    <a:pt x="446193" y="1164047"/>
                  </a:lnTo>
                  <a:lnTo>
                    <a:pt x="456456" y="1164047"/>
                  </a:lnTo>
                  <a:lnTo>
                    <a:pt x="464305" y="1164047"/>
                  </a:lnTo>
                  <a:lnTo>
                    <a:pt x="470344" y="1162236"/>
                  </a:lnTo>
                  <a:lnTo>
                    <a:pt x="478191" y="1158010"/>
                  </a:lnTo>
                  <a:lnTo>
                    <a:pt x="484230" y="1158010"/>
                  </a:lnTo>
                  <a:lnTo>
                    <a:pt x="492079" y="1158010"/>
                  </a:lnTo>
                  <a:lnTo>
                    <a:pt x="498116" y="1162236"/>
                  </a:lnTo>
                  <a:lnTo>
                    <a:pt x="505965" y="1168273"/>
                  </a:lnTo>
                  <a:lnTo>
                    <a:pt x="516228" y="1178538"/>
                  </a:lnTo>
                  <a:lnTo>
                    <a:pt x="522266" y="1186988"/>
                  </a:lnTo>
                  <a:lnTo>
                    <a:pt x="530116" y="1193028"/>
                  </a:lnTo>
                  <a:lnTo>
                    <a:pt x="540379" y="1197254"/>
                  </a:lnTo>
                  <a:lnTo>
                    <a:pt x="550643" y="1201479"/>
                  </a:lnTo>
                  <a:lnTo>
                    <a:pt x="560906" y="1197254"/>
                  </a:lnTo>
                  <a:lnTo>
                    <a:pt x="568755" y="1197254"/>
                  </a:lnTo>
                  <a:lnTo>
                    <a:pt x="574794" y="1193028"/>
                  </a:lnTo>
                  <a:lnTo>
                    <a:pt x="586869" y="1188799"/>
                  </a:lnTo>
                  <a:lnTo>
                    <a:pt x="592906" y="1188799"/>
                  </a:lnTo>
                  <a:lnTo>
                    <a:pt x="615246" y="1197254"/>
                  </a:lnTo>
                  <a:lnTo>
                    <a:pt x="645433" y="1207517"/>
                  </a:lnTo>
                  <a:lnTo>
                    <a:pt x="673810" y="1222008"/>
                  </a:lnTo>
                  <a:lnTo>
                    <a:pt x="702187" y="1230459"/>
                  </a:lnTo>
                  <a:lnTo>
                    <a:pt x="763166" y="1222008"/>
                  </a:lnTo>
                  <a:lnTo>
                    <a:pt x="801806" y="1240119"/>
                  </a:lnTo>
                  <a:lnTo>
                    <a:pt x="838032" y="1264876"/>
                  </a:lnTo>
                  <a:lnTo>
                    <a:pt x="872445" y="1287214"/>
                  </a:lnTo>
                  <a:lnTo>
                    <a:pt x="911086" y="1307741"/>
                  </a:lnTo>
                  <a:lnTo>
                    <a:pt x="957575" y="1316194"/>
                  </a:lnTo>
                  <a:lnTo>
                    <a:pt x="957575" y="1301704"/>
                  </a:lnTo>
                  <a:lnTo>
                    <a:pt x="947312" y="1289630"/>
                  </a:lnTo>
                  <a:lnTo>
                    <a:pt x="937048" y="1275139"/>
                  </a:lnTo>
                  <a:lnTo>
                    <a:pt x="924973" y="1260650"/>
                  </a:lnTo>
                  <a:lnTo>
                    <a:pt x="918936" y="1244345"/>
                  </a:lnTo>
                  <a:lnTo>
                    <a:pt x="961199" y="1240119"/>
                  </a:lnTo>
                  <a:lnTo>
                    <a:pt x="989575" y="1231668"/>
                  </a:lnTo>
                  <a:lnTo>
                    <a:pt x="1013726" y="1217178"/>
                  </a:lnTo>
                  <a:lnTo>
                    <a:pt x="1034254" y="1202687"/>
                  </a:lnTo>
                  <a:lnTo>
                    <a:pt x="1056592" y="1186385"/>
                  </a:lnTo>
                  <a:lnTo>
                    <a:pt x="1080742" y="1174311"/>
                  </a:lnTo>
                  <a:lnTo>
                    <a:pt x="1113345" y="1168273"/>
                  </a:lnTo>
                  <a:lnTo>
                    <a:pt x="1119383" y="1172497"/>
                  </a:lnTo>
                  <a:lnTo>
                    <a:pt x="1131459" y="1174311"/>
                  </a:lnTo>
                  <a:lnTo>
                    <a:pt x="1137496" y="1178538"/>
                  </a:lnTo>
                  <a:lnTo>
                    <a:pt x="1143534" y="1182762"/>
                  </a:lnTo>
                  <a:lnTo>
                    <a:pt x="1131459" y="1182762"/>
                  </a:lnTo>
                  <a:lnTo>
                    <a:pt x="1095233" y="1211140"/>
                  </a:lnTo>
                  <a:lnTo>
                    <a:pt x="1056592" y="1235893"/>
                  </a:lnTo>
                  <a:lnTo>
                    <a:pt x="1014329" y="1254008"/>
                  </a:lnTo>
                  <a:lnTo>
                    <a:pt x="1014329" y="1268498"/>
                  </a:lnTo>
                  <a:lnTo>
                    <a:pt x="1052970" y="1274537"/>
                  </a:lnTo>
                  <a:lnTo>
                    <a:pt x="1071082" y="1254008"/>
                  </a:lnTo>
                  <a:lnTo>
                    <a:pt x="1089194" y="1243742"/>
                  </a:lnTo>
                  <a:lnTo>
                    <a:pt x="1113345" y="1239517"/>
                  </a:lnTo>
                  <a:lnTo>
                    <a:pt x="1137496" y="1239517"/>
                  </a:lnTo>
                  <a:lnTo>
                    <a:pt x="1170098" y="1235291"/>
                  </a:lnTo>
                  <a:lnTo>
                    <a:pt x="1171911" y="1225026"/>
                  </a:lnTo>
                  <a:lnTo>
                    <a:pt x="1176137" y="1214764"/>
                  </a:lnTo>
                  <a:lnTo>
                    <a:pt x="1183984" y="1202687"/>
                  </a:lnTo>
                  <a:lnTo>
                    <a:pt x="1190023" y="1196649"/>
                  </a:lnTo>
                  <a:lnTo>
                    <a:pt x="1200286" y="1221405"/>
                  </a:lnTo>
                  <a:lnTo>
                    <a:pt x="1212361" y="1239517"/>
                  </a:lnTo>
                  <a:lnTo>
                    <a:pt x="1228663" y="1254008"/>
                  </a:lnTo>
                  <a:lnTo>
                    <a:pt x="1255229" y="1260045"/>
                  </a:lnTo>
                  <a:lnTo>
                    <a:pt x="1261265" y="1254008"/>
                  </a:lnTo>
                  <a:lnTo>
                    <a:pt x="1265493" y="1249780"/>
                  </a:lnTo>
                  <a:lnTo>
                    <a:pt x="1271530" y="1245553"/>
                  </a:lnTo>
                  <a:lnTo>
                    <a:pt x="1275756" y="1243742"/>
                  </a:lnTo>
                  <a:lnTo>
                    <a:pt x="1283605" y="1243742"/>
                  </a:lnTo>
                  <a:lnTo>
                    <a:pt x="1285416" y="1243742"/>
                  </a:lnTo>
                  <a:lnTo>
                    <a:pt x="1293265" y="1254008"/>
                  </a:lnTo>
                  <a:lnTo>
                    <a:pt x="1297491" y="1260045"/>
                  </a:lnTo>
                  <a:lnTo>
                    <a:pt x="1299304" y="1268498"/>
                  </a:lnTo>
                  <a:lnTo>
                    <a:pt x="1311377" y="1264272"/>
                  </a:lnTo>
                  <a:lnTo>
                    <a:pt x="1321642" y="1258234"/>
                  </a:lnTo>
                  <a:lnTo>
                    <a:pt x="1327680" y="1249780"/>
                  </a:lnTo>
                  <a:lnTo>
                    <a:pt x="1337943" y="1245553"/>
                  </a:lnTo>
                  <a:lnTo>
                    <a:pt x="1345793" y="1243742"/>
                  </a:lnTo>
                  <a:lnTo>
                    <a:pt x="1384432" y="1254008"/>
                  </a:lnTo>
                  <a:lnTo>
                    <a:pt x="1417037" y="1278762"/>
                  </a:lnTo>
                  <a:lnTo>
                    <a:pt x="1449640" y="1303515"/>
                  </a:lnTo>
                  <a:lnTo>
                    <a:pt x="1479827" y="1325854"/>
                  </a:lnTo>
                  <a:lnTo>
                    <a:pt x="1491902" y="1325854"/>
                  </a:lnTo>
                  <a:lnTo>
                    <a:pt x="1502165" y="1325854"/>
                  </a:lnTo>
                  <a:lnTo>
                    <a:pt x="1508204" y="1321628"/>
                  </a:lnTo>
                  <a:lnTo>
                    <a:pt x="1520279" y="1317400"/>
                  </a:lnTo>
                  <a:lnTo>
                    <a:pt x="1526316" y="1315590"/>
                  </a:lnTo>
                  <a:lnTo>
                    <a:pt x="1532354" y="1315590"/>
                  </a:lnTo>
                  <a:lnTo>
                    <a:pt x="1540202" y="1321628"/>
                  </a:lnTo>
                  <a:lnTo>
                    <a:pt x="1546240" y="1330080"/>
                  </a:lnTo>
                  <a:lnTo>
                    <a:pt x="1554090" y="1340343"/>
                  </a:lnTo>
                  <a:lnTo>
                    <a:pt x="1560126" y="1354834"/>
                  </a:lnTo>
                  <a:lnTo>
                    <a:pt x="1564352" y="1360872"/>
                  </a:lnTo>
                  <a:lnTo>
                    <a:pt x="1558316" y="1365100"/>
                  </a:lnTo>
                  <a:lnTo>
                    <a:pt x="1550466" y="1369326"/>
                  </a:lnTo>
                  <a:lnTo>
                    <a:pt x="1546240" y="1371137"/>
                  </a:lnTo>
                  <a:lnTo>
                    <a:pt x="1546240" y="1375363"/>
                  </a:lnTo>
                  <a:lnTo>
                    <a:pt x="1544430" y="1379589"/>
                  </a:lnTo>
                  <a:lnTo>
                    <a:pt x="1540202" y="1385628"/>
                  </a:lnTo>
                  <a:lnTo>
                    <a:pt x="1564352" y="1385628"/>
                  </a:lnTo>
                  <a:lnTo>
                    <a:pt x="1596955" y="1389854"/>
                  </a:lnTo>
                  <a:lnTo>
                    <a:pt x="1629558" y="1389854"/>
                  </a:lnTo>
                  <a:lnTo>
                    <a:pt x="1657935" y="1389854"/>
                  </a:lnTo>
                  <a:lnTo>
                    <a:pt x="1674236" y="1394080"/>
                  </a:lnTo>
                  <a:lnTo>
                    <a:pt x="1692350" y="1414608"/>
                  </a:lnTo>
                  <a:lnTo>
                    <a:pt x="1710462" y="1436948"/>
                  </a:lnTo>
                  <a:lnTo>
                    <a:pt x="1726763" y="1457476"/>
                  </a:lnTo>
                  <a:lnTo>
                    <a:pt x="1726763" y="1386231"/>
                  </a:lnTo>
                  <a:lnTo>
                    <a:pt x="1744878" y="1386231"/>
                  </a:lnTo>
                  <a:lnTo>
                    <a:pt x="1758763" y="1386231"/>
                  </a:lnTo>
                  <a:lnTo>
                    <a:pt x="1769026" y="1384420"/>
                  </a:lnTo>
                  <a:lnTo>
                    <a:pt x="1782914" y="1380194"/>
                  </a:lnTo>
                  <a:lnTo>
                    <a:pt x="1782914" y="1371741"/>
                  </a:lnTo>
                  <a:lnTo>
                    <a:pt x="1720122" y="1371741"/>
                  </a:lnTo>
                  <a:lnTo>
                    <a:pt x="1715896" y="1361476"/>
                  </a:lnTo>
                  <a:lnTo>
                    <a:pt x="1714085" y="1359666"/>
                  </a:lnTo>
                  <a:lnTo>
                    <a:pt x="1709859" y="1351211"/>
                  </a:lnTo>
                  <a:lnTo>
                    <a:pt x="1705633" y="1345175"/>
                  </a:lnTo>
                  <a:lnTo>
                    <a:pt x="1705633" y="1333099"/>
                  </a:lnTo>
                  <a:lnTo>
                    <a:pt x="1713481" y="1333099"/>
                  </a:lnTo>
                  <a:lnTo>
                    <a:pt x="1713481" y="1327062"/>
                  </a:lnTo>
                  <a:lnTo>
                    <a:pt x="1804650" y="1316798"/>
                  </a:lnTo>
                  <a:lnTo>
                    <a:pt x="1804650" y="1341551"/>
                  </a:lnTo>
                  <a:lnTo>
                    <a:pt x="1814912" y="1347590"/>
                  </a:lnTo>
                  <a:lnTo>
                    <a:pt x="1822761" y="1359666"/>
                  </a:lnTo>
                  <a:lnTo>
                    <a:pt x="1828800" y="1365703"/>
                  </a:lnTo>
                  <a:lnTo>
                    <a:pt x="1836647" y="1380194"/>
                  </a:lnTo>
                  <a:lnTo>
                    <a:pt x="1875289" y="1380194"/>
                  </a:lnTo>
                  <a:lnTo>
                    <a:pt x="1899439" y="1386231"/>
                  </a:lnTo>
                  <a:lnTo>
                    <a:pt x="1923590" y="1390457"/>
                  </a:lnTo>
                  <a:lnTo>
                    <a:pt x="1947739" y="1394683"/>
                  </a:lnTo>
                  <a:lnTo>
                    <a:pt x="1983965" y="1394683"/>
                  </a:lnTo>
                  <a:lnTo>
                    <a:pt x="1988191" y="1390457"/>
                  </a:lnTo>
                  <a:lnTo>
                    <a:pt x="1990004" y="1386231"/>
                  </a:lnTo>
                  <a:lnTo>
                    <a:pt x="1994229" y="1384420"/>
                  </a:lnTo>
                  <a:lnTo>
                    <a:pt x="1998455" y="1380194"/>
                  </a:lnTo>
                  <a:lnTo>
                    <a:pt x="1998455" y="1355440"/>
                  </a:lnTo>
                  <a:lnTo>
                    <a:pt x="2044944" y="1355440"/>
                  </a:lnTo>
                  <a:lnTo>
                    <a:pt x="2058830" y="1386231"/>
                  </a:lnTo>
                  <a:lnTo>
                    <a:pt x="2075132" y="1418834"/>
                  </a:lnTo>
                  <a:lnTo>
                    <a:pt x="2079358" y="1404345"/>
                  </a:lnTo>
                  <a:lnTo>
                    <a:pt x="2079358" y="1398306"/>
                  </a:lnTo>
                  <a:lnTo>
                    <a:pt x="2083586" y="1386231"/>
                  </a:lnTo>
                  <a:lnTo>
                    <a:pt x="2083586" y="1380194"/>
                  </a:lnTo>
                  <a:lnTo>
                    <a:pt x="2107735" y="1380194"/>
                  </a:lnTo>
                  <a:lnTo>
                    <a:pt x="2107735" y="1351816"/>
                  </a:lnTo>
                  <a:lnTo>
                    <a:pt x="2107735" y="1319213"/>
                  </a:lnTo>
                  <a:lnTo>
                    <a:pt x="2111963" y="1290838"/>
                  </a:lnTo>
                  <a:lnTo>
                    <a:pt x="2107735" y="1276347"/>
                  </a:lnTo>
                  <a:lnTo>
                    <a:pt x="2083586" y="1247969"/>
                  </a:lnTo>
                  <a:lnTo>
                    <a:pt x="2065472" y="1217178"/>
                  </a:lnTo>
                  <a:lnTo>
                    <a:pt x="2061246" y="1180348"/>
                  </a:lnTo>
                  <a:lnTo>
                    <a:pt x="2069095" y="1145330"/>
                  </a:lnTo>
                  <a:lnTo>
                    <a:pt x="2093246" y="1106690"/>
                  </a:lnTo>
                  <a:lnTo>
                    <a:pt x="2111358" y="1098237"/>
                  </a:lnTo>
                  <a:lnTo>
                    <a:pt x="2131885" y="1092198"/>
                  </a:lnTo>
                  <a:close/>
                  <a:moveTo>
                    <a:pt x="1724940" y="989554"/>
                  </a:moveTo>
                  <a:lnTo>
                    <a:pt x="1767202" y="1018533"/>
                  </a:lnTo>
                  <a:lnTo>
                    <a:pt x="1793768" y="1052949"/>
                  </a:lnTo>
                  <a:lnTo>
                    <a:pt x="1807654" y="1095814"/>
                  </a:lnTo>
                  <a:lnTo>
                    <a:pt x="1817917" y="1151360"/>
                  </a:lnTo>
                  <a:lnTo>
                    <a:pt x="1828182" y="1206303"/>
                  </a:lnTo>
                  <a:lnTo>
                    <a:pt x="1860182" y="1210529"/>
                  </a:lnTo>
                  <a:lnTo>
                    <a:pt x="1880709" y="1214153"/>
                  </a:lnTo>
                  <a:lnTo>
                    <a:pt x="1898821" y="1228643"/>
                  </a:lnTo>
                  <a:lnTo>
                    <a:pt x="1909086" y="1247358"/>
                  </a:lnTo>
                  <a:lnTo>
                    <a:pt x="1913312" y="1277548"/>
                  </a:lnTo>
                  <a:lnTo>
                    <a:pt x="1907273" y="1277548"/>
                  </a:lnTo>
                  <a:lnTo>
                    <a:pt x="1903047" y="1275735"/>
                  </a:lnTo>
                  <a:lnTo>
                    <a:pt x="1898821" y="1271509"/>
                  </a:lnTo>
                  <a:lnTo>
                    <a:pt x="1894595" y="1267283"/>
                  </a:lnTo>
                  <a:lnTo>
                    <a:pt x="1888559" y="1263660"/>
                  </a:lnTo>
                  <a:lnTo>
                    <a:pt x="1888559" y="1277548"/>
                  </a:lnTo>
                  <a:lnTo>
                    <a:pt x="1894595" y="1286000"/>
                  </a:lnTo>
                  <a:lnTo>
                    <a:pt x="1898821" y="1290226"/>
                  </a:lnTo>
                  <a:lnTo>
                    <a:pt x="1903047" y="1290226"/>
                  </a:lnTo>
                  <a:lnTo>
                    <a:pt x="1903047" y="1296263"/>
                  </a:lnTo>
                  <a:lnTo>
                    <a:pt x="1903047" y="1300491"/>
                  </a:lnTo>
                  <a:lnTo>
                    <a:pt x="1907273" y="1310150"/>
                  </a:lnTo>
                  <a:lnTo>
                    <a:pt x="1888559" y="1314376"/>
                  </a:lnTo>
                  <a:lnTo>
                    <a:pt x="1870445" y="1318602"/>
                  </a:lnTo>
                  <a:lnTo>
                    <a:pt x="1850520" y="1318602"/>
                  </a:lnTo>
                  <a:lnTo>
                    <a:pt x="1813691" y="1304112"/>
                  </a:lnTo>
                  <a:lnTo>
                    <a:pt x="1779278" y="1300491"/>
                  </a:lnTo>
                  <a:lnTo>
                    <a:pt x="1738826" y="1306527"/>
                  </a:lnTo>
                  <a:lnTo>
                    <a:pt x="1700184" y="1318602"/>
                  </a:lnTo>
                  <a:lnTo>
                    <a:pt x="1661545" y="1324639"/>
                  </a:lnTo>
                  <a:lnTo>
                    <a:pt x="1619282" y="1324639"/>
                  </a:lnTo>
                  <a:lnTo>
                    <a:pt x="1570378" y="1310150"/>
                  </a:lnTo>
                  <a:lnTo>
                    <a:pt x="1544415" y="1304112"/>
                  </a:lnTo>
                  <a:lnTo>
                    <a:pt x="1523887" y="1300491"/>
                  </a:lnTo>
                  <a:lnTo>
                    <a:pt x="1505775" y="1296263"/>
                  </a:lnTo>
                  <a:lnTo>
                    <a:pt x="1489474" y="1286000"/>
                  </a:lnTo>
                  <a:lnTo>
                    <a:pt x="1477398" y="1263660"/>
                  </a:lnTo>
                  <a:lnTo>
                    <a:pt x="1485248" y="1263660"/>
                  </a:lnTo>
                  <a:lnTo>
                    <a:pt x="1503964" y="1247358"/>
                  </a:lnTo>
                  <a:lnTo>
                    <a:pt x="1529926" y="1238906"/>
                  </a:lnTo>
                  <a:lnTo>
                    <a:pt x="1562528" y="1234680"/>
                  </a:lnTo>
                  <a:lnTo>
                    <a:pt x="1595131" y="1232870"/>
                  </a:lnTo>
                  <a:lnTo>
                    <a:pt x="1595131" y="1224415"/>
                  </a:lnTo>
                  <a:lnTo>
                    <a:pt x="1580641" y="1214153"/>
                  </a:lnTo>
                  <a:lnTo>
                    <a:pt x="1570378" y="1206303"/>
                  </a:lnTo>
                  <a:lnTo>
                    <a:pt x="1556490" y="1204492"/>
                  </a:lnTo>
                  <a:lnTo>
                    <a:pt x="1529926" y="1200267"/>
                  </a:lnTo>
                  <a:lnTo>
                    <a:pt x="1517850" y="1200267"/>
                  </a:lnTo>
                  <a:lnTo>
                    <a:pt x="1491889" y="1200267"/>
                  </a:lnTo>
                  <a:lnTo>
                    <a:pt x="1461097" y="1200267"/>
                  </a:lnTo>
                  <a:lnTo>
                    <a:pt x="1456871" y="1177926"/>
                  </a:lnTo>
                  <a:lnTo>
                    <a:pt x="1447211" y="1157399"/>
                  </a:lnTo>
                  <a:lnTo>
                    <a:pt x="1438757" y="1138682"/>
                  </a:lnTo>
                  <a:lnTo>
                    <a:pt x="1432720" y="1118155"/>
                  </a:lnTo>
                  <a:lnTo>
                    <a:pt x="1432720" y="1081928"/>
                  </a:lnTo>
                  <a:lnTo>
                    <a:pt x="1447211" y="1061401"/>
                  </a:lnTo>
                  <a:lnTo>
                    <a:pt x="1461097" y="1036647"/>
                  </a:lnTo>
                  <a:lnTo>
                    <a:pt x="1477398" y="1014307"/>
                  </a:lnTo>
                  <a:lnTo>
                    <a:pt x="1499736" y="999818"/>
                  </a:lnTo>
                  <a:lnTo>
                    <a:pt x="1523887" y="1004044"/>
                  </a:lnTo>
                  <a:lnTo>
                    <a:pt x="1529926" y="1004044"/>
                  </a:lnTo>
                  <a:lnTo>
                    <a:pt x="1529926" y="1010081"/>
                  </a:lnTo>
                  <a:lnTo>
                    <a:pt x="1529926" y="1014307"/>
                  </a:lnTo>
                  <a:lnTo>
                    <a:pt x="1528113" y="1014307"/>
                  </a:lnTo>
                  <a:lnTo>
                    <a:pt x="1528113" y="1018533"/>
                  </a:lnTo>
                  <a:lnTo>
                    <a:pt x="1529926" y="1022156"/>
                  </a:lnTo>
                  <a:lnTo>
                    <a:pt x="1529926" y="1028798"/>
                  </a:lnTo>
                  <a:lnTo>
                    <a:pt x="1548038" y="1028798"/>
                  </a:lnTo>
                  <a:lnTo>
                    <a:pt x="1572791" y="1028798"/>
                  </a:lnTo>
                  <a:lnTo>
                    <a:pt x="1595131" y="1028798"/>
                  </a:lnTo>
                  <a:lnTo>
                    <a:pt x="1609017" y="1028798"/>
                  </a:lnTo>
                  <a:lnTo>
                    <a:pt x="1615056" y="1032421"/>
                  </a:lnTo>
                  <a:lnTo>
                    <a:pt x="1619282" y="1036647"/>
                  </a:lnTo>
                  <a:lnTo>
                    <a:pt x="1623508" y="1042684"/>
                  </a:lnTo>
                  <a:lnTo>
                    <a:pt x="1627131" y="1051138"/>
                  </a:lnTo>
                  <a:lnTo>
                    <a:pt x="1633168" y="1052949"/>
                  </a:lnTo>
                  <a:lnTo>
                    <a:pt x="1641620" y="1061401"/>
                  </a:lnTo>
                  <a:lnTo>
                    <a:pt x="1643433" y="1051138"/>
                  </a:lnTo>
                  <a:lnTo>
                    <a:pt x="1647659" y="1046910"/>
                  </a:lnTo>
                  <a:lnTo>
                    <a:pt x="1655508" y="1042684"/>
                  </a:lnTo>
                  <a:lnTo>
                    <a:pt x="1657921" y="1039063"/>
                  </a:lnTo>
                  <a:lnTo>
                    <a:pt x="1669997" y="1039063"/>
                  </a:lnTo>
                  <a:lnTo>
                    <a:pt x="1680262" y="1036647"/>
                  </a:lnTo>
                  <a:lnTo>
                    <a:pt x="1694147" y="1065024"/>
                  </a:lnTo>
                  <a:lnTo>
                    <a:pt x="1708638" y="1085551"/>
                  </a:lnTo>
                  <a:lnTo>
                    <a:pt x="1718298" y="1100042"/>
                  </a:lnTo>
                  <a:lnTo>
                    <a:pt x="1722524" y="1089778"/>
                  </a:lnTo>
                  <a:lnTo>
                    <a:pt x="1724940" y="1079513"/>
                  </a:lnTo>
                  <a:lnTo>
                    <a:pt x="1724940" y="1067439"/>
                  </a:lnTo>
                  <a:lnTo>
                    <a:pt x="1724940" y="1052949"/>
                  </a:lnTo>
                  <a:lnTo>
                    <a:pt x="1712260" y="1032421"/>
                  </a:lnTo>
                  <a:lnTo>
                    <a:pt x="1714675" y="1010081"/>
                  </a:lnTo>
                  <a:close/>
                  <a:moveTo>
                    <a:pt x="1765392" y="956951"/>
                  </a:moveTo>
                  <a:lnTo>
                    <a:pt x="1781694" y="956951"/>
                  </a:lnTo>
                  <a:lnTo>
                    <a:pt x="1795580" y="961177"/>
                  </a:lnTo>
                  <a:lnTo>
                    <a:pt x="1810070" y="965403"/>
                  </a:lnTo>
                  <a:lnTo>
                    <a:pt x="1822146" y="971442"/>
                  </a:lnTo>
                  <a:lnTo>
                    <a:pt x="1823956" y="981705"/>
                  </a:lnTo>
                  <a:lnTo>
                    <a:pt x="1823956" y="989555"/>
                  </a:lnTo>
                  <a:lnTo>
                    <a:pt x="1828182" y="999820"/>
                  </a:lnTo>
                  <a:lnTo>
                    <a:pt x="1828182" y="1014309"/>
                  </a:lnTo>
                  <a:lnTo>
                    <a:pt x="1817920" y="1014309"/>
                  </a:lnTo>
                  <a:lnTo>
                    <a:pt x="1810070" y="1018536"/>
                  </a:lnTo>
                  <a:lnTo>
                    <a:pt x="1799806" y="1018536"/>
                  </a:lnTo>
                  <a:lnTo>
                    <a:pt x="1789543" y="1022159"/>
                  </a:lnTo>
                  <a:lnTo>
                    <a:pt x="1771429" y="1004046"/>
                  </a:lnTo>
                  <a:lnTo>
                    <a:pt x="1750902" y="989555"/>
                  </a:lnTo>
                  <a:close/>
                  <a:moveTo>
                    <a:pt x="8645824" y="942458"/>
                  </a:moveTo>
                  <a:lnTo>
                    <a:pt x="8683861" y="942458"/>
                  </a:lnTo>
                  <a:lnTo>
                    <a:pt x="8716464" y="950911"/>
                  </a:lnTo>
                  <a:lnTo>
                    <a:pt x="8746651" y="956949"/>
                  </a:lnTo>
                  <a:lnTo>
                    <a:pt x="8755105" y="989552"/>
                  </a:lnTo>
                  <a:lnTo>
                    <a:pt x="8651861" y="989552"/>
                  </a:lnTo>
                  <a:lnTo>
                    <a:pt x="8647635" y="979287"/>
                  </a:lnTo>
                  <a:lnTo>
                    <a:pt x="8647635" y="969025"/>
                  </a:lnTo>
                  <a:lnTo>
                    <a:pt x="8645824" y="956949"/>
                  </a:lnTo>
                  <a:close/>
                  <a:moveTo>
                    <a:pt x="6687231" y="929787"/>
                  </a:moveTo>
                  <a:lnTo>
                    <a:pt x="6709573" y="938240"/>
                  </a:lnTo>
                  <a:lnTo>
                    <a:pt x="6709573" y="952732"/>
                  </a:lnTo>
                  <a:lnTo>
                    <a:pt x="6701723" y="952732"/>
                  </a:lnTo>
                  <a:lnTo>
                    <a:pt x="6697496" y="956959"/>
                  </a:lnTo>
                  <a:lnTo>
                    <a:pt x="6695685" y="958770"/>
                  </a:lnTo>
                  <a:lnTo>
                    <a:pt x="6691459" y="958770"/>
                  </a:lnTo>
                  <a:lnTo>
                    <a:pt x="6687231" y="958770"/>
                  </a:lnTo>
                  <a:lnTo>
                    <a:pt x="6681193" y="958770"/>
                  </a:lnTo>
                  <a:lnTo>
                    <a:pt x="6681193" y="948506"/>
                  </a:lnTo>
                  <a:lnTo>
                    <a:pt x="6681193" y="942467"/>
                  </a:lnTo>
                  <a:lnTo>
                    <a:pt x="6683609" y="938240"/>
                  </a:lnTo>
                  <a:close/>
                  <a:moveTo>
                    <a:pt x="2363725" y="913485"/>
                  </a:moveTo>
                  <a:lnTo>
                    <a:pt x="2363725" y="919522"/>
                  </a:lnTo>
                  <a:lnTo>
                    <a:pt x="2371574" y="919522"/>
                  </a:lnTo>
                  <a:lnTo>
                    <a:pt x="2367951" y="956955"/>
                  </a:lnTo>
                  <a:lnTo>
                    <a:pt x="2371574" y="987748"/>
                  </a:lnTo>
                  <a:lnTo>
                    <a:pt x="2386064" y="1016125"/>
                  </a:lnTo>
                  <a:lnTo>
                    <a:pt x="2392102" y="1020351"/>
                  </a:lnTo>
                  <a:lnTo>
                    <a:pt x="2399952" y="1020351"/>
                  </a:lnTo>
                  <a:lnTo>
                    <a:pt x="2405989" y="1024577"/>
                  </a:lnTo>
                  <a:lnTo>
                    <a:pt x="2418064" y="1024577"/>
                  </a:lnTo>
                  <a:lnTo>
                    <a:pt x="2418064" y="938239"/>
                  </a:lnTo>
                  <a:lnTo>
                    <a:pt x="2471194" y="938239"/>
                  </a:lnTo>
                  <a:lnTo>
                    <a:pt x="2480854" y="962994"/>
                  </a:lnTo>
                  <a:lnTo>
                    <a:pt x="2495345" y="987748"/>
                  </a:lnTo>
                  <a:lnTo>
                    <a:pt x="2509231" y="1010086"/>
                  </a:lnTo>
                  <a:lnTo>
                    <a:pt x="2533986" y="1016125"/>
                  </a:lnTo>
                  <a:lnTo>
                    <a:pt x="2533986" y="1026388"/>
                  </a:lnTo>
                  <a:lnTo>
                    <a:pt x="2537608" y="1049330"/>
                  </a:lnTo>
                  <a:lnTo>
                    <a:pt x="2541834" y="1074086"/>
                  </a:lnTo>
                  <a:lnTo>
                    <a:pt x="2541834" y="1088576"/>
                  </a:lnTo>
                  <a:lnTo>
                    <a:pt x="2547872" y="1084349"/>
                  </a:lnTo>
                  <a:lnTo>
                    <a:pt x="2552098" y="1084349"/>
                  </a:lnTo>
                  <a:lnTo>
                    <a:pt x="2555721" y="1081934"/>
                  </a:lnTo>
                  <a:lnTo>
                    <a:pt x="2558135" y="1078312"/>
                  </a:lnTo>
                  <a:lnTo>
                    <a:pt x="2562361" y="1069858"/>
                  </a:lnTo>
                  <a:lnTo>
                    <a:pt x="2565984" y="1059595"/>
                  </a:lnTo>
                  <a:lnTo>
                    <a:pt x="2570211" y="1049330"/>
                  </a:lnTo>
                  <a:lnTo>
                    <a:pt x="2572023" y="1040878"/>
                  </a:lnTo>
                  <a:lnTo>
                    <a:pt x="2580475" y="1034842"/>
                  </a:lnTo>
                  <a:lnTo>
                    <a:pt x="2586512" y="1030614"/>
                  </a:lnTo>
                  <a:lnTo>
                    <a:pt x="2598587" y="1026388"/>
                  </a:lnTo>
                  <a:lnTo>
                    <a:pt x="2604626" y="1020351"/>
                  </a:lnTo>
                  <a:lnTo>
                    <a:pt x="2612475" y="1016125"/>
                  </a:lnTo>
                  <a:lnTo>
                    <a:pt x="2604626" y="1016125"/>
                  </a:lnTo>
                  <a:lnTo>
                    <a:pt x="2604626" y="1010086"/>
                  </a:lnTo>
                  <a:lnTo>
                    <a:pt x="2586512" y="1016125"/>
                  </a:lnTo>
                  <a:lnTo>
                    <a:pt x="2576249" y="1024577"/>
                  </a:lnTo>
                  <a:lnTo>
                    <a:pt x="2562361" y="1034842"/>
                  </a:lnTo>
                  <a:lnTo>
                    <a:pt x="2541834" y="1040878"/>
                  </a:lnTo>
                  <a:lnTo>
                    <a:pt x="2537608" y="1010086"/>
                  </a:lnTo>
                  <a:lnTo>
                    <a:pt x="2533986" y="987748"/>
                  </a:lnTo>
                  <a:lnTo>
                    <a:pt x="2527948" y="969031"/>
                  </a:lnTo>
                  <a:lnTo>
                    <a:pt x="2519495" y="944277"/>
                  </a:lnTo>
                  <a:lnTo>
                    <a:pt x="2527948" y="942465"/>
                  </a:lnTo>
                  <a:lnTo>
                    <a:pt x="2529758" y="942465"/>
                  </a:lnTo>
                  <a:lnTo>
                    <a:pt x="2537608" y="938239"/>
                  </a:lnTo>
                  <a:lnTo>
                    <a:pt x="2547872" y="938239"/>
                  </a:lnTo>
                  <a:lnTo>
                    <a:pt x="2558135" y="944277"/>
                  </a:lnTo>
                  <a:lnTo>
                    <a:pt x="2565984" y="948503"/>
                  </a:lnTo>
                  <a:lnTo>
                    <a:pt x="2576249" y="952729"/>
                  </a:lnTo>
                  <a:lnTo>
                    <a:pt x="2586512" y="956955"/>
                  </a:lnTo>
                  <a:lnTo>
                    <a:pt x="2598587" y="958766"/>
                  </a:lnTo>
                  <a:lnTo>
                    <a:pt x="2612475" y="983522"/>
                  </a:lnTo>
                  <a:lnTo>
                    <a:pt x="2626964" y="1012502"/>
                  </a:lnTo>
                  <a:lnTo>
                    <a:pt x="2637229" y="1039068"/>
                  </a:lnTo>
                  <a:lnTo>
                    <a:pt x="2651115" y="1055369"/>
                  </a:lnTo>
                  <a:lnTo>
                    <a:pt x="2657153" y="1059595"/>
                  </a:lnTo>
                  <a:lnTo>
                    <a:pt x="2669226" y="1059595"/>
                  </a:lnTo>
                  <a:lnTo>
                    <a:pt x="2679491" y="1059595"/>
                  </a:lnTo>
                  <a:lnTo>
                    <a:pt x="2689756" y="1059595"/>
                  </a:lnTo>
                  <a:lnTo>
                    <a:pt x="2695793" y="1059595"/>
                  </a:lnTo>
                  <a:lnTo>
                    <a:pt x="2703642" y="1063821"/>
                  </a:lnTo>
                  <a:lnTo>
                    <a:pt x="2738056" y="1088576"/>
                  </a:lnTo>
                  <a:lnTo>
                    <a:pt x="2766432" y="1121180"/>
                  </a:lnTo>
                  <a:lnTo>
                    <a:pt x="2799035" y="1150161"/>
                  </a:lnTo>
                  <a:lnTo>
                    <a:pt x="2799035" y="1174914"/>
                  </a:lnTo>
                  <a:lnTo>
                    <a:pt x="2827412" y="1185179"/>
                  </a:lnTo>
                  <a:lnTo>
                    <a:pt x="2851563" y="1199667"/>
                  </a:lnTo>
                  <a:lnTo>
                    <a:pt x="2866054" y="1222009"/>
                  </a:lnTo>
                  <a:lnTo>
                    <a:pt x="2884166" y="1246762"/>
                  </a:lnTo>
                  <a:lnTo>
                    <a:pt x="2898053" y="1271517"/>
                  </a:lnTo>
                  <a:lnTo>
                    <a:pt x="2916769" y="1293856"/>
                  </a:lnTo>
                  <a:lnTo>
                    <a:pt x="2904091" y="1308347"/>
                  </a:lnTo>
                  <a:lnTo>
                    <a:pt x="2898053" y="1314986"/>
                  </a:lnTo>
                  <a:lnTo>
                    <a:pt x="2894430" y="1325251"/>
                  </a:lnTo>
                  <a:lnTo>
                    <a:pt x="2890205" y="1333100"/>
                  </a:lnTo>
                  <a:lnTo>
                    <a:pt x="2904091" y="1357854"/>
                  </a:lnTo>
                  <a:lnTo>
                    <a:pt x="2926430" y="1376571"/>
                  </a:lnTo>
                  <a:lnTo>
                    <a:pt x="2954806" y="1386834"/>
                  </a:lnTo>
                  <a:lnTo>
                    <a:pt x="2954806" y="1397099"/>
                  </a:lnTo>
                  <a:lnTo>
                    <a:pt x="2954806" y="1401326"/>
                  </a:lnTo>
                  <a:lnTo>
                    <a:pt x="2959032" y="1404949"/>
                  </a:lnTo>
                  <a:lnTo>
                    <a:pt x="2959032" y="1407365"/>
                  </a:lnTo>
                  <a:lnTo>
                    <a:pt x="2960845" y="1411591"/>
                  </a:lnTo>
                  <a:lnTo>
                    <a:pt x="2969297" y="1415817"/>
                  </a:lnTo>
                  <a:lnTo>
                    <a:pt x="2975334" y="1421853"/>
                  </a:lnTo>
                  <a:lnTo>
                    <a:pt x="2987410" y="1426080"/>
                  </a:lnTo>
                  <a:lnTo>
                    <a:pt x="2993448" y="1429703"/>
                  </a:lnTo>
                  <a:lnTo>
                    <a:pt x="3001297" y="1436344"/>
                  </a:lnTo>
                  <a:lnTo>
                    <a:pt x="3003711" y="1439967"/>
                  </a:lnTo>
                  <a:lnTo>
                    <a:pt x="3007939" y="1448419"/>
                  </a:lnTo>
                  <a:lnTo>
                    <a:pt x="3003711" y="1450231"/>
                  </a:lnTo>
                  <a:lnTo>
                    <a:pt x="3003711" y="1454456"/>
                  </a:lnTo>
                  <a:lnTo>
                    <a:pt x="3003711" y="1458685"/>
                  </a:lnTo>
                  <a:lnTo>
                    <a:pt x="3007939" y="1462911"/>
                  </a:lnTo>
                  <a:lnTo>
                    <a:pt x="3015786" y="1464722"/>
                  </a:lnTo>
                  <a:lnTo>
                    <a:pt x="3026051" y="1468948"/>
                  </a:lnTo>
                  <a:lnTo>
                    <a:pt x="3032088" y="1473174"/>
                  </a:lnTo>
                  <a:lnTo>
                    <a:pt x="3044163" y="1473174"/>
                  </a:lnTo>
                  <a:lnTo>
                    <a:pt x="3054428" y="1473174"/>
                  </a:lnTo>
                  <a:lnTo>
                    <a:pt x="3039938" y="1569776"/>
                  </a:lnTo>
                  <a:lnTo>
                    <a:pt x="3029675" y="1574002"/>
                  </a:lnTo>
                  <a:lnTo>
                    <a:pt x="3017599" y="1574002"/>
                  </a:lnTo>
                  <a:lnTo>
                    <a:pt x="3007939" y="1575813"/>
                  </a:lnTo>
                  <a:lnTo>
                    <a:pt x="2993448" y="1575813"/>
                  </a:lnTo>
                  <a:lnTo>
                    <a:pt x="2979562" y="1559511"/>
                  </a:lnTo>
                  <a:lnTo>
                    <a:pt x="2960845" y="1540795"/>
                  </a:lnTo>
                  <a:lnTo>
                    <a:pt x="2946957" y="1522683"/>
                  </a:lnTo>
                  <a:lnTo>
                    <a:pt x="2936694" y="1497930"/>
                  </a:lnTo>
                  <a:lnTo>
                    <a:pt x="2922808" y="1497930"/>
                  </a:lnTo>
                  <a:lnTo>
                    <a:pt x="2912543" y="1502156"/>
                  </a:lnTo>
                  <a:lnTo>
                    <a:pt x="2902281" y="1502156"/>
                  </a:lnTo>
                  <a:lnTo>
                    <a:pt x="2890205" y="1505777"/>
                  </a:lnTo>
                  <a:lnTo>
                    <a:pt x="2908317" y="1561322"/>
                  </a:lnTo>
                  <a:lnTo>
                    <a:pt x="2922808" y="1623508"/>
                  </a:lnTo>
                  <a:lnTo>
                    <a:pt x="2946957" y="1623508"/>
                  </a:lnTo>
                  <a:lnTo>
                    <a:pt x="2960845" y="1651884"/>
                  </a:lnTo>
                  <a:lnTo>
                    <a:pt x="2972920" y="1680865"/>
                  </a:lnTo>
                  <a:lnTo>
                    <a:pt x="2975334" y="1720109"/>
                  </a:lnTo>
                  <a:lnTo>
                    <a:pt x="2972920" y="1724335"/>
                  </a:lnTo>
                  <a:lnTo>
                    <a:pt x="2969297" y="1727956"/>
                  </a:lnTo>
                  <a:lnTo>
                    <a:pt x="2969297" y="1732182"/>
                  </a:lnTo>
                  <a:lnTo>
                    <a:pt x="2965071" y="1734598"/>
                  </a:lnTo>
                  <a:lnTo>
                    <a:pt x="2960845" y="1738823"/>
                  </a:lnTo>
                  <a:lnTo>
                    <a:pt x="2954806" y="1742447"/>
                  </a:lnTo>
                  <a:lnTo>
                    <a:pt x="2940920" y="1734598"/>
                  </a:lnTo>
                  <a:lnTo>
                    <a:pt x="2922808" y="1724335"/>
                  </a:lnTo>
                  <a:lnTo>
                    <a:pt x="2904091" y="1714070"/>
                  </a:lnTo>
                  <a:lnTo>
                    <a:pt x="2890205" y="1705618"/>
                  </a:lnTo>
                  <a:lnTo>
                    <a:pt x="2884166" y="1703808"/>
                  </a:lnTo>
                  <a:lnTo>
                    <a:pt x="2878129" y="1703808"/>
                  </a:lnTo>
                  <a:lnTo>
                    <a:pt x="2898053" y="1732182"/>
                  </a:lnTo>
                  <a:lnTo>
                    <a:pt x="2916769" y="1756938"/>
                  </a:lnTo>
                  <a:lnTo>
                    <a:pt x="2930655" y="1787731"/>
                  </a:lnTo>
                  <a:lnTo>
                    <a:pt x="2922808" y="1787731"/>
                  </a:lnTo>
                  <a:lnTo>
                    <a:pt x="2898053" y="1777466"/>
                  </a:lnTo>
                  <a:lnTo>
                    <a:pt x="2866054" y="1771427"/>
                  </a:lnTo>
                  <a:lnTo>
                    <a:pt x="2831639" y="1762975"/>
                  </a:lnTo>
                  <a:lnTo>
                    <a:pt x="2806885" y="1749088"/>
                  </a:lnTo>
                  <a:lnTo>
                    <a:pt x="2785149" y="1727956"/>
                  </a:lnTo>
                  <a:lnTo>
                    <a:pt x="2770659" y="1695354"/>
                  </a:lnTo>
                  <a:lnTo>
                    <a:pt x="2756772" y="1666375"/>
                  </a:lnTo>
                  <a:lnTo>
                    <a:pt x="2736245" y="1637999"/>
                  </a:lnTo>
                  <a:lnTo>
                    <a:pt x="2713905" y="1616867"/>
                  </a:lnTo>
                  <a:lnTo>
                    <a:pt x="2683717" y="1633773"/>
                  </a:lnTo>
                  <a:lnTo>
                    <a:pt x="2646888" y="1645848"/>
                  </a:lnTo>
                  <a:lnTo>
                    <a:pt x="2604626" y="1648263"/>
                  </a:lnTo>
                  <a:lnTo>
                    <a:pt x="2600399" y="1637999"/>
                  </a:lnTo>
                  <a:lnTo>
                    <a:pt x="2598587" y="1627734"/>
                  </a:lnTo>
                  <a:lnTo>
                    <a:pt x="2598587" y="1616867"/>
                  </a:lnTo>
                  <a:lnTo>
                    <a:pt x="2598587" y="1602981"/>
                  </a:lnTo>
                  <a:lnTo>
                    <a:pt x="2628776" y="1590303"/>
                  </a:lnTo>
                  <a:lnTo>
                    <a:pt x="2669226" y="1580038"/>
                  </a:lnTo>
                  <a:lnTo>
                    <a:pt x="2703642" y="1569776"/>
                  </a:lnTo>
                  <a:lnTo>
                    <a:pt x="2713905" y="1549247"/>
                  </a:lnTo>
                  <a:lnTo>
                    <a:pt x="2724169" y="1520268"/>
                  </a:lnTo>
                  <a:lnTo>
                    <a:pt x="2736245" y="1487665"/>
                  </a:lnTo>
                  <a:lnTo>
                    <a:pt x="2742282" y="1454456"/>
                  </a:lnTo>
                  <a:lnTo>
                    <a:pt x="2746508" y="1429703"/>
                  </a:lnTo>
                  <a:lnTo>
                    <a:pt x="2742282" y="1411591"/>
                  </a:lnTo>
                  <a:lnTo>
                    <a:pt x="2728395" y="1386834"/>
                  </a:lnTo>
                  <a:lnTo>
                    <a:pt x="2709679" y="1372345"/>
                  </a:lnTo>
                  <a:lnTo>
                    <a:pt x="2689756" y="1357854"/>
                  </a:lnTo>
                  <a:lnTo>
                    <a:pt x="2675265" y="1339137"/>
                  </a:lnTo>
                  <a:lnTo>
                    <a:pt x="2657153" y="1252801"/>
                  </a:lnTo>
                  <a:lnTo>
                    <a:pt x="2628776" y="1246762"/>
                  </a:lnTo>
                  <a:lnTo>
                    <a:pt x="2608852" y="1232271"/>
                  </a:lnTo>
                  <a:lnTo>
                    <a:pt x="2590738" y="1217783"/>
                  </a:lnTo>
                  <a:lnTo>
                    <a:pt x="2572023" y="1214160"/>
                  </a:lnTo>
                  <a:lnTo>
                    <a:pt x="2555721" y="1222009"/>
                  </a:lnTo>
                  <a:lnTo>
                    <a:pt x="2543646" y="1232271"/>
                  </a:lnTo>
                  <a:lnTo>
                    <a:pt x="2533986" y="1242535"/>
                  </a:lnTo>
                  <a:lnTo>
                    <a:pt x="2519495" y="1252801"/>
                  </a:lnTo>
                  <a:lnTo>
                    <a:pt x="2495345" y="1261253"/>
                  </a:lnTo>
                  <a:lnTo>
                    <a:pt x="2471194" y="1246762"/>
                  </a:lnTo>
                  <a:lnTo>
                    <a:pt x="2438591" y="1236499"/>
                  </a:lnTo>
                  <a:lnTo>
                    <a:pt x="2404178" y="1228045"/>
                  </a:lnTo>
                  <a:lnTo>
                    <a:pt x="2371574" y="1217783"/>
                  </a:lnTo>
                  <a:lnTo>
                    <a:pt x="2343197" y="1207517"/>
                  </a:lnTo>
                  <a:lnTo>
                    <a:pt x="2320858" y="1189405"/>
                  </a:lnTo>
                  <a:lnTo>
                    <a:pt x="2306971" y="1160424"/>
                  </a:lnTo>
                  <a:lnTo>
                    <a:pt x="2311198" y="1156198"/>
                  </a:lnTo>
                  <a:lnTo>
                    <a:pt x="2311198" y="1154387"/>
                  </a:lnTo>
                  <a:lnTo>
                    <a:pt x="2314821" y="1154387"/>
                  </a:lnTo>
                  <a:lnTo>
                    <a:pt x="2314821" y="1150161"/>
                  </a:lnTo>
                  <a:lnTo>
                    <a:pt x="2314821" y="1141709"/>
                  </a:lnTo>
                  <a:lnTo>
                    <a:pt x="2300935" y="1139896"/>
                  </a:lnTo>
                  <a:lnTo>
                    <a:pt x="2286444" y="1135671"/>
                  </a:lnTo>
                  <a:lnTo>
                    <a:pt x="2276784" y="1127218"/>
                  </a:lnTo>
                  <a:lnTo>
                    <a:pt x="2268330" y="1116953"/>
                  </a:lnTo>
                  <a:lnTo>
                    <a:pt x="2262293" y="1103066"/>
                  </a:lnTo>
                  <a:lnTo>
                    <a:pt x="2280405" y="1068048"/>
                  </a:lnTo>
                  <a:lnTo>
                    <a:pt x="2294896" y="1020351"/>
                  </a:lnTo>
                  <a:lnTo>
                    <a:pt x="2300935" y="969031"/>
                  </a:lnTo>
                  <a:lnTo>
                    <a:pt x="2306971" y="919522"/>
                  </a:lnTo>
                  <a:close/>
                  <a:moveTo>
                    <a:pt x="2035279" y="905030"/>
                  </a:moveTo>
                  <a:lnTo>
                    <a:pt x="2067883" y="905030"/>
                  </a:lnTo>
                  <a:lnTo>
                    <a:pt x="2085997" y="977482"/>
                  </a:lnTo>
                  <a:lnTo>
                    <a:pt x="2100488" y="1055368"/>
                  </a:lnTo>
                  <a:lnTo>
                    <a:pt x="2092034" y="1055368"/>
                  </a:lnTo>
                  <a:lnTo>
                    <a:pt x="2082373" y="1069860"/>
                  </a:lnTo>
                  <a:lnTo>
                    <a:pt x="2060035" y="1063821"/>
                  </a:lnTo>
                  <a:lnTo>
                    <a:pt x="2053997" y="1069860"/>
                  </a:lnTo>
                  <a:lnTo>
                    <a:pt x="2053997" y="1078312"/>
                  </a:lnTo>
                  <a:lnTo>
                    <a:pt x="2053997" y="1084349"/>
                  </a:lnTo>
                  <a:lnTo>
                    <a:pt x="2053997" y="1088577"/>
                  </a:lnTo>
                  <a:lnTo>
                    <a:pt x="2049770" y="1092803"/>
                  </a:lnTo>
                  <a:lnTo>
                    <a:pt x="2045544" y="1098840"/>
                  </a:lnTo>
                  <a:lnTo>
                    <a:pt x="2035279" y="1103066"/>
                  </a:lnTo>
                  <a:lnTo>
                    <a:pt x="2025619" y="1096424"/>
                  </a:lnTo>
                  <a:lnTo>
                    <a:pt x="2011130" y="1084349"/>
                  </a:lnTo>
                  <a:lnTo>
                    <a:pt x="1997242" y="1078312"/>
                  </a:lnTo>
                  <a:lnTo>
                    <a:pt x="1997242" y="1055368"/>
                  </a:lnTo>
                  <a:lnTo>
                    <a:pt x="1950753" y="1049331"/>
                  </a:lnTo>
                  <a:lnTo>
                    <a:pt x="1958602" y="983520"/>
                  </a:lnTo>
                  <a:lnTo>
                    <a:pt x="1972489" y="977482"/>
                  </a:lnTo>
                  <a:lnTo>
                    <a:pt x="1986979" y="967219"/>
                  </a:lnTo>
                  <a:lnTo>
                    <a:pt x="1997242" y="952728"/>
                  </a:lnTo>
                  <a:lnTo>
                    <a:pt x="1986979" y="948501"/>
                  </a:lnTo>
                  <a:lnTo>
                    <a:pt x="1978527" y="944276"/>
                  </a:lnTo>
                  <a:lnTo>
                    <a:pt x="1972489" y="942465"/>
                  </a:lnTo>
                  <a:lnTo>
                    <a:pt x="1964639" y="934011"/>
                  </a:lnTo>
                  <a:lnTo>
                    <a:pt x="1960413" y="927974"/>
                  </a:lnTo>
                  <a:lnTo>
                    <a:pt x="1958602" y="913483"/>
                  </a:lnTo>
                  <a:lnTo>
                    <a:pt x="1997242" y="909257"/>
                  </a:lnTo>
                  <a:close/>
                  <a:moveTo>
                    <a:pt x="8639787" y="872429"/>
                  </a:moveTo>
                  <a:lnTo>
                    <a:pt x="8663938" y="884505"/>
                  </a:lnTo>
                  <a:lnTo>
                    <a:pt x="8663938" y="898997"/>
                  </a:lnTo>
                  <a:lnTo>
                    <a:pt x="8631938" y="898997"/>
                  </a:lnTo>
                  <a:close/>
                  <a:moveTo>
                    <a:pt x="2112559" y="872427"/>
                  </a:moveTo>
                  <a:lnTo>
                    <a:pt x="2138522" y="876653"/>
                  </a:lnTo>
                  <a:lnTo>
                    <a:pt x="2166899" y="880879"/>
                  </a:lnTo>
                  <a:lnTo>
                    <a:pt x="2191653" y="884503"/>
                  </a:lnTo>
                  <a:lnTo>
                    <a:pt x="2209765" y="891144"/>
                  </a:lnTo>
                  <a:lnTo>
                    <a:pt x="2211577" y="898993"/>
                  </a:lnTo>
                  <a:lnTo>
                    <a:pt x="2211577" y="909256"/>
                  </a:lnTo>
                  <a:lnTo>
                    <a:pt x="2215803" y="923747"/>
                  </a:lnTo>
                  <a:lnTo>
                    <a:pt x="2215803" y="938238"/>
                  </a:lnTo>
                  <a:lnTo>
                    <a:pt x="2211577" y="944274"/>
                  </a:lnTo>
                  <a:lnTo>
                    <a:pt x="2209765" y="952727"/>
                  </a:lnTo>
                  <a:lnTo>
                    <a:pt x="2205538" y="962991"/>
                  </a:lnTo>
                  <a:lnTo>
                    <a:pt x="2197689" y="969028"/>
                  </a:lnTo>
                  <a:lnTo>
                    <a:pt x="2191653" y="973254"/>
                  </a:lnTo>
                  <a:lnTo>
                    <a:pt x="2183200" y="977482"/>
                  </a:lnTo>
                  <a:lnTo>
                    <a:pt x="2181388" y="981708"/>
                  </a:lnTo>
                  <a:lnTo>
                    <a:pt x="2173541" y="983519"/>
                  </a:lnTo>
                  <a:lnTo>
                    <a:pt x="2169312" y="991971"/>
                  </a:lnTo>
                  <a:lnTo>
                    <a:pt x="2173541" y="1010085"/>
                  </a:lnTo>
                  <a:lnTo>
                    <a:pt x="2169312" y="1030613"/>
                  </a:lnTo>
                  <a:lnTo>
                    <a:pt x="2166899" y="1045103"/>
                  </a:lnTo>
                  <a:lnTo>
                    <a:pt x="2159050" y="1055366"/>
                  </a:lnTo>
                  <a:lnTo>
                    <a:pt x="2153011" y="1059592"/>
                  </a:lnTo>
                  <a:lnTo>
                    <a:pt x="2145164" y="1063818"/>
                  </a:lnTo>
                  <a:lnTo>
                    <a:pt x="2134899" y="1063818"/>
                  </a:lnTo>
                  <a:lnTo>
                    <a:pt x="2120408" y="1063818"/>
                  </a:lnTo>
                  <a:lnTo>
                    <a:pt x="2112559" y="1040875"/>
                  </a:lnTo>
                  <a:lnTo>
                    <a:pt x="2120408" y="1020348"/>
                  </a:lnTo>
                  <a:lnTo>
                    <a:pt x="2120408" y="995594"/>
                  </a:lnTo>
                  <a:lnTo>
                    <a:pt x="2112559" y="967218"/>
                  </a:lnTo>
                  <a:lnTo>
                    <a:pt x="2110748" y="934010"/>
                  </a:lnTo>
                  <a:lnTo>
                    <a:pt x="2106523" y="905030"/>
                  </a:lnTo>
                  <a:close/>
                  <a:moveTo>
                    <a:pt x="1347000" y="870619"/>
                  </a:moveTo>
                  <a:lnTo>
                    <a:pt x="1375377" y="872430"/>
                  </a:lnTo>
                  <a:lnTo>
                    <a:pt x="1375377" y="898996"/>
                  </a:lnTo>
                  <a:lnTo>
                    <a:pt x="1409791" y="898996"/>
                  </a:lnTo>
                  <a:lnTo>
                    <a:pt x="1438168" y="898996"/>
                  </a:lnTo>
                  <a:lnTo>
                    <a:pt x="1470771" y="898996"/>
                  </a:lnTo>
                  <a:lnTo>
                    <a:pt x="1476807" y="913486"/>
                  </a:lnTo>
                  <a:lnTo>
                    <a:pt x="1484657" y="929788"/>
                  </a:lnTo>
                  <a:lnTo>
                    <a:pt x="1490696" y="948505"/>
                  </a:lnTo>
                  <a:lnTo>
                    <a:pt x="1499148" y="962994"/>
                  </a:lnTo>
                  <a:lnTo>
                    <a:pt x="1499148" y="969033"/>
                  </a:lnTo>
                  <a:lnTo>
                    <a:pt x="1476807" y="995597"/>
                  </a:lnTo>
                  <a:lnTo>
                    <a:pt x="1448430" y="1005862"/>
                  </a:lnTo>
                  <a:lnTo>
                    <a:pt x="1420056" y="1016124"/>
                  </a:lnTo>
                  <a:lnTo>
                    <a:pt x="1403754" y="1049332"/>
                  </a:lnTo>
                  <a:lnTo>
                    <a:pt x="1389263" y="1078312"/>
                  </a:lnTo>
                  <a:lnTo>
                    <a:pt x="1385640" y="1110916"/>
                  </a:lnTo>
                  <a:lnTo>
                    <a:pt x="1391679" y="1141708"/>
                  </a:lnTo>
                  <a:lnTo>
                    <a:pt x="1360886" y="1145934"/>
                  </a:lnTo>
                  <a:lnTo>
                    <a:pt x="1332510" y="1156199"/>
                  </a:lnTo>
                  <a:lnTo>
                    <a:pt x="1296283" y="1166462"/>
                  </a:lnTo>
                  <a:lnTo>
                    <a:pt x="1294473" y="1160425"/>
                  </a:lnTo>
                  <a:lnTo>
                    <a:pt x="1290247" y="1154389"/>
                  </a:lnTo>
                  <a:lnTo>
                    <a:pt x="1286020" y="1150161"/>
                  </a:lnTo>
                  <a:lnTo>
                    <a:pt x="1286020" y="1141708"/>
                  </a:lnTo>
                  <a:lnTo>
                    <a:pt x="1282397" y="1135671"/>
                  </a:lnTo>
                  <a:lnTo>
                    <a:pt x="1286020" y="1131445"/>
                  </a:lnTo>
                  <a:lnTo>
                    <a:pt x="1286020" y="1127217"/>
                  </a:lnTo>
                  <a:lnTo>
                    <a:pt x="1286020" y="1125407"/>
                  </a:lnTo>
                  <a:lnTo>
                    <a:pt x="1290247" y="1116955"/>
                  </a:lnTo>
                  <a:lnTo>
                    <a:pt x="1290247" y="1110916"/>
                  </a:lnTo>
                  <a:lnTo>
                    <a:pt x="1266096" y="1110916"/>
                  </a:lnTo>
                  <a:lnTo>
                    <a:pt x="1266096" y="1098841"/>
                  </a:lnTo>
                  <a:lnTo>
                    <a:pt x="1266096" y="1096426"/>
                  </a:lnTo>
                  <a:lnTo>
                    <a:pt x="1261870" y="1092803"/>
                  </a:lnTo>
                  <a:lnTo>
                    <a:pt x="1261870" y="1088577"/>
                  </a:lnTo>
                  <a:lnTo>
                    <a:pt x="1257643" y="1084351"/>
                  </a:lnTo>
                  <a:lnTo>
                    <a:pt x="1251605" y="1078312"/>
                  </a:lnTo>
                  <a:lnTo>
                    <a:pt x="1247982" y="1078312"/>
                  </a:lnTo>
                  <a:lnTo>
                    <a:pt x="1243756" y="1078312"/>
                  </a:lnTo>
                  <a:lnTo>
                    <a:pt x="1239529" y="1078312"/>
                  </a:lnTo>
                  <a:lnTo>
                    <a:pt x="1237719" y="1078312"/>
                  </a:lnTo>
                  <a:lnTo>
                    <a:pt x="1225643" y="1078312"/>
                  </a:lnTo>
                  <a:lnTo>
                    <a:pt x="1225643" y="1055368"/>
                  </a:lnTo>
                  <a:lnTo>
                    <a:pt x="1251605" y="1026389"/>
                  </a:lnTo>
                  <a:lnTo>
                    <a:pt x="1267906" y="987749"/>
                  </a:lnTo>
                  <a:lnTo>
                    <a:pt x="1282397" y="944277"/>
                  </a:lnTo>
                  <a:lnTo>
                    <a:pt x="1272132" y="938240"/>
                  </a:lnTo>
                  <a:lnTo>
                    <a:pt x="1267906" y="927976"/>
                  </a:lnTo>
                  <a:lnTo>
                    <a:pt x="1266096" y="919524"/>
                  </a:lnTo>
                  <a:lnTo>
                    <a:pt x="1261870" y="905032"/>
                  </a:lnTo>
                  <a:lnTo>
                    <a:pt x="1257643" y="891147"/>
                  </a:lnTo>
                  <a:lnTo>
                    <a:pt x="1286020" y="884505"/>
                  </a:lnTo>
                  <a:lnTo>
                    <a:pt x="1308359" y="880884"/>
                  </a:lnTo>
                  <a:lnTo>
                    <a:pt x="1324660" y="872430"/>
                  </a:lnTo>
                  <a:close/>
                  <a:moveTo>
                    <a:pt x="4376665" y="786090"/>
                  </a:moveTo>
                  <a:lnTo>
                    <a:pt x="4406853" y="786090"/>
                  </a:lnTo>
                  <a:lnTo>
                    <a:pt x="4406853" y="793940"/>
                  </a:lnTo>
                  <a:lnTo>
                    <a:pt x="4400815" y="793940"/>
                  </a:lnTo>
                  <a:lnTo>
                    <a:pt x="4392967" y="798167"/>
                  </a:lnTo>
                  <a:lnTo>
                    <a:pt x="4391155" y="798167"/>
                  </a:lnTo>
                  <a:lnTo>
                    <a:pt x="4386928" y="798167"/>
                  </a:lnTo>
                  <a:lnTo>
                    <a:pt x="4382702" y="793940"/>
                  </a:lnTo>
                  <a:close/>
                  <a:moveTo>
                    <a:pt x="2145166" y="786089"/>
                  </a:moveTo>
                  <a:lnTo>
                    <a:pt x="2153013" y="833183"/>
                  </a:lnTo>
                  <a:lnTo>
                    <a:pt x="2140940" y="841635"/>
                  </a:lnTo>
                  <a:lnTo>
                    <a:pt x="2134901" y="843445"/>
                  </a:lnTo>
                  <a:lnTo>
                    <a:pt x="2126449" y="847672"/>
                  </a:lnTo>
                  <a:lnTo>
                    <a:pt x="2116788" y="856126"/>
                  </a:lnTo>
                  <a:lnTo>
                    <a:pt x="2106523" y="857936"/>
                  </a:lnTo>
                  <a:lnTo>
                    <a:pt x="2102297" y="856126"/>
                  </a:lnTo>
                  <a:lnTo>
                    <a:pt x="2100486" y="856126"/>
                  </a:lnTo>
                  <a:lnTo>
                    <a:pt x="2096260" y="851900"/>
                  </a:lnTo>
                  <a:lnTo>
                    <a:pt x="2092032" y="851900"/>
                  </a:lnTo>
                  <a:lnTo>
                    <a:pt x="2082372" y="851900"/>
                  </a:lnTo>
                  <a:lnTo>
                    <a:pt x="2082372" y="843445"/>
                  </a:lnTo>
                  <a:lnTo>
                    <a:pt x="2082372" y="841635"/>
                  </a:lnTo>
                  <a:lnTo>
                    <a:pt x="2078146" y="841635"/>
                  </a:lnTo>
                  <a:lnTo>
                    <a:pt x="2078146" y="837409"/>
                  </a:lnTo>
                  <a:lnTo>
                    <a:pt x="2073920" y="833183"/>
                  </a:lnTo>
                  <a:lnTo>
                    <a:pt x="2073920" y="818692"/>
                  </a:lnTo>
                  <a:lnTo>
                    <a:pt x="2092032" y="808428"/>
                  </a:lnTo>
                  <a:lnTo>
                    <a:pt x="2106523" y="798165"/>
                  </a:lnTo>
                  <a:lnTo>
                    <a:pt x="2120410" y="790316"/>
                  </a:lnTo>
                  <a:close/>
                  <a:moveTo>
                    <a:pt x="1446015" y="780055"/>
                  </a:moveTo>
                  <a:lnTo>
                    <a:pt x="1452052" y="780055"/>
                  </a:lnTo>
                  <a:lnTo>
                    <a:pt x="1460507" y="783679"/>
                  </a:lnTo>
                  <a:lnTo>
                    <a:pt x="1462318" y="783679"/>
                  </a:lnTo>
                  <a:lnTo>
                    <a:pt x="1466544" y="786092"/>
                  </a:lnTo>
                  <a:lnTo>
                    <a:pt x="1470771" y="793943"/>
                  </a:lnTo>
                  <a:lnTo>
                    <a:pt x="1446015" y="793943"/>
                  </a:lnTo>
                  <a:close/>
                  <a:moveTo>
                    <a:pt x="8807630" y="755301"/>
                  </a:moveTo>
                  <a:lnTo>
                    <a:pt x="8840233" y="759527"/>
                  </a:lnTo>
                  <a:lnTo>
                    <a:pt x="8872836" y="765565"/>
                  </a:lnTo>
                  <a:lnTo>
                    <a:pt x="8901215" y="775828"/>
                  </a:lnTo>
                  <a:lnTo>
                    <a:pt x="8921138" y="793942"/>
                  </a:lnTo>
                  <a:lnTo>
                    <a:pt x="8935629" y="818696"/>
                  </a:lnTo>
                  <a:lnTo>
                    <a:pt x="8943479" y="851901"/>
                  </a:lnTo>
                  <a:lnTo>
                    <a:pt x="8896987" y="843449"/>
                  </a:lnTo>
                  <a:lnTo>
                    <a:pt x="8854121" y="828958"/>
                  </a:lnTo>
                  <a:lnTo>
                    <a:pt x="8822121" y="808431"/>
                  </a:lnTo>
                  <a:lnTo>
                    <a:pt x="8801593" y="780054"/>
                  </a:lnTo>
                  <a:lnTo>
                    <a:pt x="8805819" y="775828"/>
                  </a:lnTo>
                  <a:lnTo>
                    <a:pt x="8805819" y="771602"/>
                  </a:lnTo>
                  <a:lnTo>
                    <a:pt x="8807630" y="769791"/>
                  </a:lnTo>
                  <a:lnTo>
                    <a:pt x="8807630" y="761337"/>
                  </a:lnTo>
                  <a:close/>
                  <a:moveTo>
                    <a:pt x="2003282" y="732356"/>
                  </a:moveTo>
                  <a:lnTo>
                    <a:pt x="2015357" y="732356"/>
                  </a:lnTo>
                  <a:lnTo>
                    <a:pt x="2017168" y="732356"/>
                  </a:lnTo>
                  <a:lnTo>
                    <a:pt x="2021394" y="736582"/>
                  </a:lnTo>
                  <a:lnTo>
                    <a:pt x="2025620" y="736582"/>
                  </a:lnTo>
                  <a:lnTo>
                    <a:pt x="2029243" y="740809"/>
                  </a:lnTo>
                  <a:lnTo>
                    <a:pt x="2031659" y="746847"/>
                  </a:lnTo>
                  <a:lnTo>
                    <a:pt x="2035280" y="751073"/>
                  </a:lnTo>
                  <a:lnTo>
                    <a:pt x="2035280" y="761336"/>
                  </a:lnTo>
                  <a:lnTo>
                    <a:pt x="2035280" y="771601"/>
                  </a:lnTo>
                  <a:lnTo>
                    <a:pt x="2029243" y="793939"/>
                  </a:lnTo>
                  <a:lnTo>
                    <a:pt x="2025620" y="827147"/>
                  </a:lnTo>
                  <a:lnTo>
                    <a:pt x="2021394" y="851900"/>
                  </a:lnTo>
                  <a:lnTo>
                    <a:pt x="2011129" y="856126"/>
                  </a:lnTo>
                  <a:lnTo>
                    <a:pt x="2003282" y="857939"/>
                  </a:lnTo>
                  <a:lnTo>
                    <a:pt x="1997243" y="866391"/>
                  </a:lnTo>
                  <a:lnTo>
                    <a:pt x="1988791" y="866391"/>
                  </a:lnTo>
                  <a:lnTo>
                    <a:pt x="1988791" y="862165"/>
                  </a:lnTo>
                  <a:lnTo>
                    <a:pt x="1986980" y="862165"/>
                  </a:lnTo>
                  <a:lnTo>
                    <a:pt x="1982752" y="857939"/>
                  </a:lnTo>
                  <a:lnTo>
                    <a:pt x="1974905" y="851900"/>
                  </a:lnTo>
                  <a:lnTo>
                    <a:pt x="1972489" y="843448"/>
                  </a:lnTo>
                  <a:lnTo>
                    <a:pt x="1972489" y="833183"/>
                  </a:lnTo>
                  <a:lnTo>
                    <a:pt x="1972489" y="827147"/>
                  </a:lnTo>
                  <a:lnTo>
                    <a:pt x="1964640" y="818694"/>
                  </a:lnTo>
                  <a:lnTo>
                    <a:pt x="1950754" y="808430"/>
                  </a:lnTo>
                  <a:lnTo>
                    <a:pt x="1932037" y="804204"/>
                  </a:lnTo>
                  <a:lnTo>
                    <a:pt x="1916338" y="808430"/>
                  </a:lnTo>
                  <a:lnTo>
                    <a:pt x="1897623" y="804204"/>
                  </a:lnTo>
                  <a:lnTo>
                    <a:pt x="1879509" y="793939"/>
                  </a:lnTo>
                  <a:lnTo>
                    <a:pt x="1865623" y="771601"/>
                  </a:lnTo>
                  <a:lnTo>
                    <a:pt x="1873472" y="771601"/>
                  </a:lnTo>
                  <a:lnTo>
                    <a:pt x="1877698" y="765564"/>
                  </a:lnTo>
                  <a:lnTo>
                    <a:pt x="1879509" y="761336"/>
                  </a:lnTo>
                  <a:lnTo>
                    <a:pt x="1879509" y="759525"/>
                  </a:lnTo>
                  <a:lnTo>
                    <a:pt x="1883735" y="759525"/>
                  </a:lnTo>
                  <a:lnTo>
                    <a:pt x="1887963" y="759525"/>
                  </a:lnTo>
                  <a:lnTo>
                    <a:pt x="1894000" y="759525"/>
                  </a:lnTo>
                  <a:lnTo>
                    <a:pt x="1906075" y="755299"/>
                  </a:lnTo>
                  <a:lnTo>
                    <a:pt x="1926000" y="761336"/>
                  </a:lnTo>
                  <a:lnTo>
                    <a:pt x="1950754" y="759525"/>
                  </a:lnTo>
                  <a:lnTo>
                    <a:pt x="1978526" y="755299"/>
                  </a:lnTo>
                  <a:lnTo>
                    <a:pt x="2003282" y="755299"/>
                  </a:lnTo>
                  <a:close/>
                  <a:moveTo>
                    <a:pt x="1717706" y="726320"/>
                  </a:moveTo>
                  <a:lnTo>
                    <a:pt x="1727970" y="726320"/>
                  </a:lnTo>
                  <a:lnTo>
                    <a:pt x="1741856" y="726320"/>
                  </a:lnTo>
                  <a:lnTo>
                    <a:pt x="1746083" y="732357"/>
                  </a:lnTo>
                  <a:lnTo>
                    <a:pt x="1749706" y="736585"/>
                  </a:lnTo>
                  <a:lnTo>
                    <a:pt x="1752121" y="745037"/>
                  </a:lnTo>
                  <a:lnTo>
                    <a:pt x="1752121" y="751074"/>
                  </a:lnTo>
                  <a:lnTo>
                    <a:pt x="1756347" y="759528"/>
                  </a:lnTo>
                  <a:lnTo>
                    <a:pt x="1756347" y="771601"/>
                  </a:lnTo>
                  <a:lnTo>
                    <a:pt x="1749706" y="771601"/>
                  </a:lnTo>
                  <a:lnTo>
                    <a:pt x="1749706" y="780056"/>
                  </a:lnTo>
                  <a:lnTo>
                    <a:pt x="1756347" y="780056"/>
                  </a:lnTo>
                  <a:lnTo>
                    <a:pt x="1766007" y="783677"/>
                  </a:lnTo>
                  <a:lnTo>
                    <a:pt x="1778082" y="786092"/>
                  </a:lnTo>
                  <a:lnTo>
                    <a:pt x="1788347" y="786092"/>
                  </a:lnTo>
                  <a:lnTo>
                    <a:pt x="1802836" y="786092"/>
                  </a:lnTo>
                  <a:lnTo>
                    <a:pt x="1808874" y="780056"/>
                  </a:lnTo>
                  <a:lnTo>
                    <a:pt x="1812496" y="775829"/>
                  </a:lnTo>
                  <a:lnTo>
                    <a:pt x="1816722" y="775829"/>
                  </a:lnTo>
                  <a:lnTo>
                    <a:pt x="1820950" y="775829"/>
                  </a:lnTo>
                  <a:lnTo>
                    <a:pt x="1826987" y="780056"/>
                  </a:lnTo>
                  <a:lnTo>
                    <a:pt x="1831213" y="783677"/>
                  </a:lnTo>
                  <a:lnTo>
                    <a:pt x="1831213" y="786092"/>
                  </a:lnTo>
                  <a:lnTo>
                    <a:pt x="1831213" y="790318"/>
                  </a:lnTo>
                  <a:lnTo>
                    <a:pt x="1834836" y="793942"/>
                  </a:lnTo>
                  <a:lnTo>
                    <a:pt x="1834836" y="800583"/>
                  </a:lnTo>
                  <a:lnTo>
                    <a:pt x="1831213" y="808432"/>
                  </a:lnTo>
                  <a:lnTo>
                    <a:pt x="1831213" y="812658"/>
                  </a:lnTo>
                  <a:lnTo>
                    <a:pt x="1831213" y="815074"/>
                  </a:lnTo>
                  <a:lnTo>
                    <a:pt x="1831213" y="818695"/>
                  </a:lnTo>
                  <a:lnTo>
                    <a:pt x="1826987" y="827147"/>
                  </a:lnTo>
                  <a:lnTo>
                    <a:pt x="1806459" y="837412"/>
                  </a:lnTo>
                  <a:lnTo>
                    <a:pt x="1780498" y="837412"/>
                  </a:lnTo>
                  <a:lnTo>
                    <a:pt x="1752121" y="837412"/>
                  </a:lnTo>
                  <a:lnTo>
                    <a:pt x="1723744" y="843449"/>
                  </a:lnTo>
                  <a:lnTo>
                    <a:pt x="1703217" y="857940"/>
                  </a:lnTo>
                  <a:lnTo>
                    <a:pt x="1679066" y="876656"/>
                  </a:lnTo>
                  <a:lnTo>
                    <a:pt x="1656726" y="894768"/>
                  </a:lnTo>
                  <a:lnTo>
                    <a:pt x="1626539" y="905033"/>
                  </a:lnTo>
                  <a:lnTo>
                    <a:pt x="1622313" y="898995"/>
                  </a:lnTo>
                  <a:lnTo>
                    <a:pt x="1618087" y="891147"/>
                  </a:lnTo>
                  <a:lnTo>
                    <a:pt x="1618087" y="884506"/>
                  </a:lnTo>
                  <a:lnTo>
                    <a:pt x="1614464" y="872430"/>
                  </a:lnTo>
                  <a:lnTo>
                    <a:pt x="1626539" y="866392"/>
                  </a:lnTo>
                  <a:lnTo>
                    <a:pt x="1636804" y="857940"/>
                  </a:lnTo>
                  <a:lnTo>
                    <a:pt x="1642840" y="847677"/>
                  </a:lnTo>
                  <a:lnTo>
                    <a:pt x="1650690" y="837412"/>
                  </a:lnTo>
                  <a:lnTo>
                    <a:pt x="1654916" y="827147"/>
                  </a:lnTo>
                  <a:lnTo>
                    <a:pt x="1614464" y="827147"/>
                  </a:lnTo>
                  <a:lnTo>
                    <a:pt x="1589710" y="837412"/>
                  </a:lnTo>
                  <a:lnTo>
                    <a:pt x="1561936" y="841638"/>
                  </a:lnTo>
                  <a:lnTo>
                    <a:pt x="1529334" y="837412"/>
                  </a:lnTo>
                  <a:lnTo>
                    <a:pt x="1508806" y="827147"/>
                  </a:lnTo>
                  <a:lnTo>
                    <a:pt x="1499146" y="827147"/>
                  </a:lnTo>
                  <a:lnTo>
                    <a:pt x="1499146" y="818695"/>
                  </a:lnTo>
                  <a:lnTo>
                    <a:pt x="1508806" y="815074"/>
                  </a:lnTo>
                  <a:lnTo>
                    <a:pt x="1517258" y="812658"/>
                  </a:lnTo>
                  <a:lnTo>
                    <a:pt x="1519071" y="808432"/>
                  </a:lnTo>
                  <a:lnTo>
                    <a:pt x="1526918" y="804204"/>
                  </a:lnTo>
                  <a:lnTo>
                    <a:pt x="1529334" y="793942"/>
                  </a:lnTo>
                  <a:lnTo>
                    <a:pt x="1523297" y="793942"/>
                  </a:lnTo>
                  <a:lnTo>
                    <a:pt x="1523297" y="786092"/>
                  </a:lnTo>
                  <a:lnTo>
                    <a:pt x="1533560" y="786092"/>
                  </a:lnTo>
                  <a:lnTo>
                    <a:pt x="1541409" y="783677"/>
                  </a:lnTo>
                  <a:lnTo>
                    <a:pt x="1547447" y="783677"/>
                  </a:lnTo>
                  <a:lnTo>
                    <a:pt x="1555295" y="780056"/>
                  </a:lnTo>
                  <a:lnTo>
                    <a:pt x="1551673" y="775829"/>
                  </a:lnTo>
                  <a:lnTo>
                    <a:pt x="1547447" y="771601"/>
                  </a:lnTo>
                  <a:lnTo>
                    <a:pt x="1543222" y="769791"/>
                  </a:lnTo>
                  <a:lnTo>
                    <a:pt x="1543222" y="765565"/>
                  </a:lnTo>
                  <a:lnTo>
                    <a:pt x="1541409" y="761339"/>
                  </a:lnTo>
                  <a:lnTo>
                    <a:pt x="1537183" y="755300"/>
                  </a:lnTo>
                  <a:lnTo>
                    <a:pt x="1543222" y="755300"/>
                  </a:lnTo>
                  <a:lnTo>
                    <a:pt x="1547447" y="751074"/>
                  </a:lnTo>
                  <a:lnTo>
                    <a:pt x="1551673" y="751074"/>
                  </a:lnTo>
                  <a:lnTo>
                    <a:pt x="1555295" y="746848"/>
                  </a:lnTo>
                  <a:lnTo>
                    <a:pt x="1593936" y="759528"/>
                  </a:lnTo>
                  <a:lnTo>
                    <a:pt x="1626539" y="771601"/>
                  </a:lnTo>
                  <a:lnTo>
                    <a:pt x="1654916" y="786092"/>
                  </a:lnTo>
                  <a:lnTo>
                    <a:pt x="1685103" y="798168"/>
                  </a:lnTo>
                  <a:lnTo>
                    <a:pt x="1723744" y="800583"/>
                  </a:lnTo>
                  <a:lnTo>
                    <a:pt x="1717706" y="783677"/>
                  </a:lnTo>
                  <a:lnTo>
                    <a:pt x="1711669" y="769791"/>
                  </a:lnTo>
                  <a:lnTo>
                    <a:pt x="1707443" y="759528"/>
                  </a:lnTo>
                  <a:lnTo>
                    <a:pt x="1703217" y="732357"/>
                  </a:lnTo>
                  <a:lnTo>
                    <a:pt x="1711669" y="730546"/>
                  </a:lnTo>
                  <a:close/>
                  <a:moveTo>
                    <a:pt x="1508805" y="682849"/>
                  </a:moveTo>
                  <a:lnTo>
                    <a:pt x="1508805" y="697340"/>
                  </a:lnTo>
                  <a:lnTo>
                    <a:pt x="1508805" y="707603"/>
                  </a:lnTo>
                  <a:lnTo>
                    <a:pt x="1513031" y="717868"/>
                  </a:lnTo>
                  <a:lnTo>
                    <a:pt x="1508805" y="726320"/>
                  </a:lnTo>
                  <a:lnTo>
                    <a:pt x="1508805" y="732359"/>
                  </a:lnTo>
                  <a:lnTo>
                    <a:pt x="1499145" y="740811"/>
                  </a:lnTo>
                  <a:lnTo>
                    <a:pt x="1488882" y="746848"/>
                  </a:lnTo>
                  <a:lnTo>
                    <a:pt x="1476807" y="755300"/>
                  </a:lnTo>
                  <a:lnTo>
                    <a:pt x="1470768" y="765565"/>
                  </a:lnTo>
                  <a:lnTo>
                    <a:pt x="1456278" y="759529"/>
                  </a:lnTo>
                  <a:lnTo>
                    <a:pt x="1448430" y="755300"/>
                  </a:lnTo>
                  <a:lnTo>
                    <a:pt x="1442392" y="751074"/>
                  </a:lnTo>
                  <a:lnTo>
                    <a:pt x="1438166" y="746848"/>
                  </a:lnTo>
                  <a:lnTo>
                    <a:pt x="1432129" y="740811"/>
                  </a:lnTo>
                  <a:lnTo>
                    <a:pt x="1427903" y="775830"/>
                  </a:lnTo>
                  <a:lnTo>
                    <a:pt x="1417638" y="793943"/>
                  </a:lnTo>
                  <a:lnTo>
                    <a:pt x="1391677" y="800584"/>
                  </a:lnTo>
                  <a:lnTo>
                    <a:pt x="1371149" y="800584"/>
                  </a:lnTo>
                  <a:lnTo>
                    <a:pt x="1348809" y="800584"/>
                  </a:lnTo>
                  <a:lnTo>
                    <a:pt x="1322848" y="800584"/>
                  </a:lnTo>
                  <a:lnTo>
                    <a:pt x="1322848" y="771604"/>
                  </a:lnTo>
                  <a:lnTo>
                    <a:pt x="1360885" y="745037"/>
                  </a:lnTo>
                  <a:lnTo>
                    <a:pt x="1403752" y="717868"/>
                  </a:lnTo>
                  <a:lnTo>
                    <a:pt x="1452051" y="697340"/>
                  </a:lnTo>
                  <a:close/>
                  <a:moveTo>
                    <a:pt x="8659712" y="682849"/>
                  </a:moveTo>
                  <a:lnTo>
                    <a:pt x="8678427" y="682849"/>
                  </a:lnTo>
                  <a:lnTo>
                    <a:pt x="8684466" y="701566"/>
                  </a:lnTo>
                  <a:lnTo>
                    <a:pt x="8684466" y="722093"/>
                  </a:lnTo>
                  <a:lnTo>
                    <a:pt x="8684466" y="746847"/>
                  </a:lnTo>
                  <a:lnTo>
                    <a:pt x="8716464" y="736584"/>
                  </a:lnTo>
                  <a:lnTo>
                    <a:pt x="8741220" y="722093"/>
                  </a:lnTo>
                  <a:lnTo>
                    <a:pt x="8769596" y="707602"/>
                  </a:lnTo>
                  <a:lnTo>
                    <a:pt x="8769596" y="818696"/>
                  </a:lnTo>
                  <a:lnTo>
                    <a:pt x="8769596" y="822922"/>
                  </a:lnTo>
                  <a:lnTo>
                    <a:pt x="8765370" y="822922"/>
                  </a:lnTo>
                  <a:lnTo>
                    <a:pt x="8763558" y="827150"/>
                  </a:lnTo>
                  <a:lnTo>
                    <a:pt x="8736992" y="827150"/>
                  </a:lnTo>
                  <a:lnTo>
                    <a:pt x="8702578" y="828960"/>
                  </a:lnTo>
                  <a:lnTo>
                    <a:pt x="8668165" y="833187"/>
                  </a:lnTo>
                  <a:lnTo>
                    <a:pt x="8639788" y="837413"/>
                  </a:lnTo>
                  <a:lnTo>
                    <a:pt x="8617448" y="841639"/>
                  </a:lnTo>
                  <a:lnTo>
                    <a:pt x="8607185" y="843452"/>
                  </a:lnTo>
                  <a:lnTo>
                    <a:pt x="8583034" y="822922"/>
                  </a:lnTo>
                  <a:lnTo>
                    <a:pt x="8564920" y="793942"/>
                  </a:lnTo>
                  <a:lnTo>
                    <a:pt x="8554657" y="755300"/>
                  </a:lnTo>
                  <a:lnTo>
                    <a:pt x="8556468" y="745037"/>
                  </a:lnTo>
                  <a:lnTo>
                    <a:pt x="8560694" y="736584"/>
                  </a:lnTo>
                  <a:lnTo>
                    <a:pt x="8564920" y="730546"/>
                  </a:lnTo>
                  <a:lnTo>
                    <a:pt x="8569148" y="722093"/>
                  </a:lnTo>
                  <a:lnTo>
                    <a:pt x="8570959" y="716057"/>
                  </a:lnTo>
                  <a:lnTo>
                    <a:pt x="8584845" y="707602"/>
                  </a:lnTo>
                  <a:lnTo>
                    <a:pt x="8603562" y="697340"/>
                  </a:lnTo>
                  <a:lnTo>
                    <a:pt x="8631938" y="687075"/>
                  </a:lnTo>
                  <a:close/>
                  <a:moveTo>
                    <a:pt x="2728395" y="682849"/>
                  </a:moveTo>
                  <a:lnTo>
                    <a:pt x="2752548" y="693113"/>
                  </a:lnTo>
                  <a:lnTo>
                    <a:pt x="2752548" y="701565"/>
                  </a:lnTo>
                  <a:lnTo>
                    <a:pt x="2742283" y="701565"/>
                  </a:lnTo>
                  <a:lnTo>
                    <a:pt x="2736245" y="701565"/>
                  </a:lnTo>
                  <a:lnTo>
                    <a:pt x="2732019" y="701565"/>
                  </a:lnTo>
                  <a:lnTo>
                    <a:pt x="2728395" y="697339"/>
                  </a:lnTo>
                  <a:lnTo>
                    <a:pt x="2728395" y="693113"/>
                  </a:lnTo>
                  <a:close/>
                  <a:moveTo>
                    <a:pt x="1988793" y="668964"/>
                  </a:moveTo>
                  <a:lnTo>
                    <a:pt x="2053998" y="668964"/>
                  </a:lnTo>
                  <a:lnTo>
                    <a:pt x="2053998" y="675000"/>
                  </a:lnTo>
                  <a:lnTo>
                    <a:pt x="2057621" y="682849"/>
                  </a:lnTo>
                  <a:lnTo>
                    <a:pt x="2057621" y="689491"/>
                  </a:lnTo>
                  <a:lnTo>
                    <a:pt x="2060037" y="701566"/>
                  </a:lnTo>
                  <a:lnTo>
                    <a:pt x="2043735" y="701566"/>
                  </a:lnTo>
                  <a:lnTo>
                    <a:pt x="2035281" y="701566"/>
                  </a:lnTo>
                  <a:lnTo>
                    <a:pt x="2029245" y="701566"/>
                  </a:lnTo>
                  <a:lnTo>
                    <a:pt x="2015359" y="697340"/>
                  </a:lnTo>
                  <a:lnTo>
                    <a:pt x="2003283" y="697340"/>
                  </a:lnTo>
                  <a:lnTo>
                    <a:pt x="1988793" y="693114"/>
                  </a:lnTo>
                  <a:close/>
                  <a:moveTo>
                    <a:pt x="2140938" y="668961"/>
                  </a:moveTo>
                  <a:lnTo>
                    <a:pt x="2153014" y="668961"/>
                  </a:lnTo>
                  <a:lnTo>
                    <a:pt x="2159050" y="689489"/>
                  </a:lnTo>
                  <a:lnTo>
                    <a:pt x="2173541" y="697338"/>
                  </a:lnTo>
                  <a:lnTo>
                    <a:pt x="2195276" y="697338"/>
                  </a:lnTo>
                  <a:lnTo>
                    <a:pt x="2229690" y="693112"/>
                  </a:lnTo>
                  <a:lnTo>
                    <a:pt x="2229690" y="701564"/>
                  </a:lnTo>
                  <a:lnTo>
                    <a:pt x="2233918" y="711829"/>
                  </a:lnTo>
                  <a:lnTo>
                    <a:pt x="2238144" y="722092"/>
                  </a:lnTo>
                  <a:lnTo>
                    <a:pt x="2238144" y="730544"/>
                  </a:lnTo>
                  <a:lnTo>
                    <a:pt x="2238144" y="740808"/>
                  </a:lnTo>
                  <a:lnTo>
                    <a:pt x="2238144" y="746845"/>
                  </a:lnTo>
                  <a:lnTo>
                    <a:pt x="2276784" y="769788"/>
                  </a:lnTo>
                  <a:lnTo>
                    <a:pt x="2320859" y="780053"/>
                  </a:lnTo>
                  <a:lnTo>
                    <a:pt x="2371574" y="780053"/>
                  </a:lnTo>
                  <a:lnTo>
                    <a:pt x="2420479" y="780053"/>
                  </a:lnTo>
                  <a:lnTo>
                    <a:pt x="2474817" y="775827"/>
                  </a:lnTo>
                  <a:lnTo>
                    <a:pt x="2519496" y="780053"/>
                  </a:lnTo>
                  <a:lnTo>
                    <a:pt x="2519496" y="790317"/>
                  </a:lnTo>
                  <a:lnTo>
                    <a:pt x="2523724" y="800580"/>
                  </a:lnTo>
                  <a:lnTo>
                    <a:pt x="2527950" y="808429"/>
                  </a:lnTo>
                  <a:lnTo>
                    <a:pt x="2527950" y="812655"/>
                  </a:lnTo>
                  <a:lnTo>
                    <a:pt x="2527950" y="818694"/>
                  </a:lnTo>
                  <a:lnTo>
                    <a:pt x="2527950" y="827146"/>
                  </a:lnTo>
                  <a:lnTo>
                    <a:pt x="2519496" y="851900"/>
                  </a:lnTo>
                  <a:lnTo>
                    <a:pt x="2499573" y="851900"/>
                  </a:lnTo>
                  <a:lnTo>
                    <a:pt x="2474817" y="847674"/>
                  </a:lnTo>
                  <a:lnTo>
                    <a:pt x="2456705" y="843448"/>
                  </a:lnTo>
                  <a:lnTo>
                    <a:pt x="2448856" y="843448"/>
                  </a:lnTo>
                  <a:lnTo>
                    <a:pt x="2442819" y="847674"/>
                  </a:lnTo>
                  <a:lnTo>
                    <a:pt x="2438593" y="856126"/>
                  </a:lnTo>
                  <a:lnTo>
                    <a:pt x="2434367" y="857938"/>
                  </a:lnTo>
                  <a:lnTo>
                    <a:pt x="2428328" y="857938"/>
                  </a:lnTo>
                  <a:lnTo>
                    <a:pt x="2424102" y="862164"/>
                  </a:lnTo>
                  <a:lnTo>
                    <a:pt x="2414442" y="866391"/>
                  </a:lnTo>
                  <a:lnTo>
                    <a:pt x="2404178" y="866391"/>
                  </a:lnTo>
                  <a:lnTo>
                    <a:pt x="2392102" y="870617"/>
                  </a:lnTo>
                  <a:lnTo>
                    <a:pt x="2386066" y="872427"/>
                  </a:lnTo>
                  <a:lnTo>
                    <a:pt x="2375800" y="872427"/>
                  </a:lnTo>
                  <a:lnTo>
                    <a:pt x="2363725" y="872427"/>
                  </a:lnTo>
                  <a:lnTo>
                    <a:pt x="2357688" y="862164"/>
                  </a:lnTo>
                  <a:lnTo>
                    <a:pt x="2353462" y="851900"/>
                  </a:lnTo>
                  <a:lnTo>
                    <a:pt x="2347423" y="843448"/>
                  </a:lnTo>
                  <a:lnTo>
                    <a:pt x="2347423" y="851900"/>
                  </a:lnTo>
                  <a:lnTo>
                    <a:pt x="2339576" y="857938"/>
                  </a:lnTo>
                  <a:lnTo>
                    <a:pt x="2335348" y="866391"/>
                  </a:lnTo>
                  <a:lnTo>
                    <a:pt x="2333537" y="872427"/>
                  </a:lnTo>
                  <a:lnTo>
                    <a:pt x="2314821" y="872427"/>
                  </a:lnTo>
                  <a:lnTo>
                    <a:pt x="2306973" y="862164"/>
                  </a:lnTo>
                  <a:lnTo>
                    <a:pt x="2300935" y="847674"/>
                  </a:lnTo>
                  <a:lnTo>
                    <a:pt x="2294898" y="833183"/>
                  </a:lnTo>
                  <a:lnTo>
                    <a:pt x="2290670" y="843448"/>
                  </a:lnTo>
                  <a:lnTo>
                    <a:pt x="2286444" y="851900"/>
                  </a:lnTo>
                  <a:lnTo>
                    <a:pt x="2282822" y="856126"/>
                  </a:lnTo>
                  <a:lnTo>
                    <a:pt x="2276784" y="856126"/>
                  </a:lnTo>
                  <a:lnTo>
                    <a:pt x="2268332" y="851900"/>
                  </a:lnTo>
                  <a:lnTo>
                    <a:pt x="2262295" y="847674"/>
                  </a:lnTo>
                  <a:lnTo>
                    <a:pt x="2258067" y="843448"/>
                  </a:lnTo>
                  <a:lnTo>
                    <a:pt x="2258067" y="841635"/>
                  </a:lnTo>
                  <a:lnTo>
                    <a:pt x="2258067" y="837409"/>
                  </a:lnTo>
                  <a:lnTo>
                    <a:pt x="2258067" y="833183"/>
                  </a:lnTo>
                  <a:lnTo>
                    <a:pt x="2258067" y="828957"/>
                  </a:lnTo>
                  <a:lnTo>
                    <a:pt x="2254446" y="827146"/>
                  </a:lnTo>
                  <a:lnTo>
                    <a:pt x="2252030" y="827146"/>
                  </a:lnTo>
                  <a:lnTo>
                    <a:pt x="2248407" y="828957"/>
                  </a:lnTo>
                  <a:lnTo>
                    <a:pt x="2239955" y="828957"/>
                  </a:lnTo>
                  <a:lnTo>
                    <a:pt x="2229690" y="833183"/>
                  </a:lnTo>
                  <a:lnTo>
                    <a:pt x="2223653" y="833183"/>
                  </a:lnTo>
                  <a:lnTo>
                    <a:pt x="2211578" y="837409"/>
                  </a:lnTo>
                  <a:lnTo>
                    <a:pt x="2209767" y="833183"/>
                  </a:lnTo>
                  <a:lnTo>
                    <a:pt x="2205541" y="833183"/>
                  </a:lnTo>
                  <a:lnTo>
                    <a:pt x="2197692" y="828957"/>
                  </a:lnTo>
                  <a:lnTo>
                    <a:pt x="2195276" y="827146"/>
                  </a:lnTo>
                  <a:lnTo>
                    <a:pt x="2187427" y="822920"/>
                  </a:lnTo>
                  <a:lnTo>
                    <a:pt x="2183201" y="818694"/>
                  </a:lnTo>
                  <a:lnTo>
                    <a:pt x="2187427" y="798165"/>
                  </a:lnTo>
                  <a:lnTo>
                    <a:pt x="2183201" y="783676"/>
                  </a:lnTo>
                  <a:lnTo>
                    <a:pt x="2177164" y="771601"/>
                  </a:lnTo>
                  <a:lnTo>
                    <a:pt x="2169315" y="755299"/>
                  </a:lnTo>
                  <a:lnTo>
                    <a:pt x="2169315" y="732356"/>
                  </a:lnTo>
                  <a:lnTo>
                    <a:pt x="2134901" y="730544"/>
                  </a:lnTo>
                  <a:lnTo>
                    <a:pt x="2102297" y="717865"/>
                  </a:lnTo>
                  <a:lnTo>
                    <a:pt x="2073920" y="707603"/>
                  </a:lnTo>
                  <a:lnTo>
                    <a:pt x="2072109" y="703980"/>
                  </a:lnTo>
                  <a:lnTo>
                    <a:pt x="2072109" y="701564"/>
                  </a:lnTo>
                  <a:lnTo>
                    <a:pt x="2072109" y="697338"/>
                  </a:lnTo>
                  <a:lnTo>
                    <a:pt x="2067883" y="693112"/>
                  </a:lnTo>
                  <a:lnTo>
                    <a:pt x="2067883" y="682847"/>
                  </a:lnTo>
                  <a:lnTo>
                    <a:pt x="2082374" y="679226"/>
                  </a:lnTo>
                  <a:lnTo>
                    <a:pt x="2100486" y="679226"/>
                  </a:lnTo>
                  <a:lnTo>
                    <a:pt x="2120411" y="674998"/>
                  </a:lnTo>
                  <a:lnTo>
                    <a:pt x="2126447" y="672585"/>
                  </a:lnTo>
                  <a:lnTo>
                    <a:pt x="2134901" y="672585"/>
                  </a:lnTo>
                  <a:close/>
                  <a:moveTo>
                    <a:pt x="1834833" y="660510"/>
                  </a:moveTo>
                  <a:lnTo>
                    <a:pt x="1849323" y="668962"/>
                  </a:lnTo>
                  <a:lnTo>
                    <a:pt x="1863210" y="675000"/>
                  </a:lnTo>
                  <a:lnTo>
                    <a:pt x="1869246" y="687076"/>
                  </a:lnTo>
                  <a:lnTo>
                    <a:pt x="1877701" y="701564"/>
                  </a:lnTo>
                  <a:lnTo>
                    <a:pt x="1879511" y="716055"/>
                  </a:lnTo>
                  <a:lnTo>
                    <a:pt x="1859586" y="716055"/>
                  </a:lnTo>
                  <a:lnTo>
                    <a:pt x="1859586" y="707603"/>
                  </a:lnTo>
                  <a:lnTo>
                    <a:pt x="1849323" y="701564"/>
                  </a:lnTo>
                  <a:lnTo>
                    <a:pt x="1845097" y="693112"/>
                  </a:lnTo>
                  <a:lnTo>
                    <a:pt x="1840869" y="687076"/>
                  </a:lnTo>
                  <a:lnTo>
                    <a:pt x="1837248" y="675000"/>
                  </a:lnTo>
                  <a:close/>
                  <a:moveTo>
                    <a:pt x="1614463" y="644210"/>
                  </a:moveTo>
                  <a:lnTo>
                    <a:pt x="1632575" y="646021"/>
                  </a:lnTo>
                  <a:lnTo>
                    <a:pt x="1646463" y="646021"/>
                  </a:lnTo>
                  <a:lnTo>
                    <a:pt x="1660951" y="650247"/>
                  </a:lnTo>
                  <a:lnTo>
                    <a:pt x="1671216" y="654475"/>
                  </a:lnTo>
                  <a:lnTo>
                    <a:pt x="1665178" y="664737"/>
                  </a:lnTo>
                  <a:lnTo>
                    <a:pt x="1656725" y="675002"/>
                  </a:lnTo>
                  <a:lnTo>
                    <a:pt x="1650689" y="682851"/>
                  </a:lnTo>
                  <a:lnTo>
                    <a:pt x="1640424" y="693114"/>
                  </a:lnTo>
                  <a:lnTo>
                    <a:pt x="1628349" y="701566"/>
                  </a:lnTo>
                  <a:lnTo>
                    <a:pt x="1618086" y="703982"/>
                  </a:lnTo>
                  <a:lnTo>
                    <a:pt x="1612048" y="703982"/>
                  </a:lnTo>
                  <a:lnTo>
                    <a:pt x="1599972" y="701566"/>
                  </a:lnTo>
                  <a:lnTo>
                    <a:pt x="1593936" y="693114"/>
                  </a:lnTo>
                  <a:lnTo>
                    <a:pt x="1589710" y="687077"/>
                  </a:lnTo>
                  <a:lnTo>
                    <a:pt x="1586086" y="679228"/>
                  </a:lnTo>
                  <a:lnTo>
                    <a:pt x="1586086" y="668964"/>
                  </a:lnTo>
                  <a:lnTo>
                    <a:pt x="1599972" y="658701"/>
                  </a:lnTo>
                  <a:close/>
                  <a:moveTo>
                    <a:pt x="2215805" y="644210"/>
                  </a:moveTo>
                  <a:lnTo>
                    <a:pt x="2248408" y="644210"/>
                  </a:lnTo>
                  <a:lnTo>
                    <a:pt x="2248408" y="660513"/>
                  </a:lnTo>
                  <a:lnTo>
                    <a:pt x="2215805" y="660513"/>
                  </a:lnTo>
                  <a:close/>
                  <a:moveTo>
                    <a:pt x="2106525" y="629719"/>
                  </a:moveTo>
                  <a:lnTo>
                    <a:pt x="2116790" y="629719"/>
                  </a:lnTo>
                  <a:lnTo>
                    <a:pt x="2124638" y="629719"/>
                  </a:lnTo>
                  <a:lnTo>
                    <a:pt x="2130676" y="629719"/>
                  </a:lnTo>
                  <a:lnTo>
                    <a:pt x="2134903" y="629719"/>
                  </a:lnTo>
                  <a:lnTo>
                    <a:pt x="2140940" y="629719"/>
                  </a:lnTo>
                  <a:lnTo>
                    <a:pt x="2148789" y="629719"/>
                  </a:lnTo>
                  <a:lnTo>
                    <a:pt x="2159054" y="629719"/>
                  </a:lnTo>
                  <a:lnTo>
                    <a:pt x="2159054" y="644211"/>
                  </a:lnTo>
                  <a:lnTo>
                    <a:pt x="2112562" y="654475"/>
                  </a:lnTo>
                  <a:close/>
                  <a:moveTo>
                    <a:pt x="1671217" y="606777"/>
                  </a:moveTo>
                  <a:lnTo>
                    <a:pt x="1685103" y="611003"/>
                  </a:lnTo>
                  <a:lnTo>
                    <a:pt x="1699594" y="615229"/>
                  </a:lnTo>
                  <a:lnTo>
                    <a:pt x="1711669" y="621267"/>
                  </a:lnTo>
                  <a:lnTo>
                    <a:pt x="1703215" y="621267"/>
                  </a:lnTo>
                  <a:lnTo>
                    <a:pt x="1685103" y="629720"/>
                  </a:lnTo>
                  <a:lnTo>
                    <a:pt x="1665179" y="629720"/>
                  </a:lnTo>
                  <a:lnTo>
                    <a:pt x="1640425" y="629720"/>
                  </a:lnTo>
                  <a:lnTo>
                    <a:pt x="1640425" y="621267"/>
                  </a:lnTo>
                  <a:lnTo>
                    <a:pt x="1646462" y="621267"/>
                  </a:lnTo>
                  <a:lnTo>
                    <a:pt x="1654916" y="615229"/>
                  </a:lnTo>
                  <a:lnTo>
                    <a:pt x="1665179" y="611003"/>
                  </a:lnTo>
                  <a:close/>
                  <a:moveTo>
                    <a:pt x="6634703" y="603153"/>
                  </a:moveTo>
                  <a:lnTo>
                    <a:pt x="6669118" y="606776"/>
                  </a:lnTo>
                  <a:lnTo>
                    <a:pt x="6677570" y="615228"/>
                  </a:lnTo>
                  <a:lnTo>
                    <a:pt x="6681193" y="621265"/>
                  </a:lnTo>
                  <a:lnTo>
                    <a:pt x="6687230" y="629719"/>
                  </a:lnTo>
                  <a:lnTo>
                    <a:pt x="6683607" y="635756"/>
                  </a:lnTo>
                  <a:lnTo>
                    <a:pt x="6683607" y="639982"/>
                  </a:lnTo>
                  <a:lnTo>
                    <a:pt x="6681193" y="644208"/>
                  </a:lnTo>
                  <a:lnTo>
                    <a:pt x="6658853" y="672585"/>
                  </a:lnTo>
                  <a:lnTo>
                    <a:pt x="6630477" y="693112"/>
                  </a:lnTo>
                  <a:lnTo>
                    <a:pt x="6598479" y="711829"/>
                  </a:lnTo>
                  <a:lnTo>
                    <a:pt x="6559837" y="726320"/>
                  </a:lnTo>
                  <a:lnTo>
                    <a:pt x="6525424" y="740811"/>
                  </a:lnTo>
                  <a:lnTo>
                    <a:pt x="6492821" y="755300"/>
                  </a:lnTo>
                  <a:lnTo>
                    <a:pt x="6458405" y="783677"/>
                  </a:lnTo>
                  <a:lnTo>
                    <a:pt x="6417953" y="827147"/>
                  </a:lnTo>
                  <a:lnTo>
                    <a:pt x="6377503" y="876656"/>
                  </a:lnTo>
                  <a:lnTo>
                    <a:pt x="6337049" y="934013"/>
                  </a:lnTo>
                  <a:lnTo>
                    <a:pt x="6306861" y="991974"/>
                  </a:lnTo>
                  <a:lnTo>
                    <a:pt x="6284523" y="1049331"/>
                  </a:lnTo>
                  <a:lnTo>
                    <a:pt x="6274259" y="1103066"/>
                  </a:lnTo>
                  <a:lnTo>
                    <a:pt x="6278485" y="1121180"/>
                  </a:lnTo>
                  <a:lnTo>
                    <a:pt x="6292371" y="1141709"/>
                  </a:lnTo>
                  <a:lnTo>
                    <a:pt x="6308674" y="1164653"/>
                  </a:lnTo>
                  <a:lnTo>
                    <a:pt x="6331012" y="1180952"/>
                  </a:lnTo>
                  <a:lnTo>
                    <a:pt x="6331012" y="1189406"/>
                  </a:lnTo>
                  <a:lnTo>
                    <a:pt x="6320749" y="1189406"/>
                  </a:lnTo>
                  <a:lnTo>
                    <a:pt x="6312900" y="1207518"/>
                  </a:lnTo>
                  <a:lnTo>
                    <a:pt x="6284523" y="1195443"/>
                  </a:lnTo>
                  <a:lnTo>
                    <a:pt x="6251920" y="1189406"/>
                  </a:lnTo>
                  <a:lnTo>
                    <a:pt x="6241656" y="1160424"/>
                  </a:lnTo>
                  <a:lnTo>
                    <a:pt x="6223544" y="1135671"/>
                  </a:lnTo>
                  <a:lnTo>
                    <a:pt x="6207242" y="1116954"/>
                  </a:lnTo>
                  <a:lnTo>
                    <a:pt x="6189128" y="1098840"/>
                  </a:lnTo>
                  <a:lnTo>
                    <a:pt x="6175242" y="1069861"/>
                  </a:lnTo>
                  <a:lnTo>
                    <a:pt x="6195167" y="1055369"/>
                  </a:lnTo>
                  <a:lnTo>
                    <a:pt x="6207242" y="1049331"/>
                  </a:lnTo>
                  <a:lnTo>
                    <a:pt x="6207242" y="1039068"/>
                  </a:lnTo>
                  <a:lnTo>
                    <a:pt x="6203619" y="1030616"/>
                  </a:lnTo>
                  <a:lnTo>
                    <a:pt x="6199393" y="1016125"/>
                  </a:lnTo>
                  <a:lnTo>
                    <a:pt x="6203619" y="1002239"/>
                  </a:lnTo>
                  <a:lnTo>
                    <a:pt x="6213279" y="983522"/>
                  </a:lnTo>
                  <a:lnTo>
                    <a:pt x="6227770" y="973257"/>
                  </a:lnTo>
                  <a:lnTo>
                    <a:pt x="6241656" y="958768"/>
                  </a:lnTo>
                  <a:lnTo>
                    <a:pt x="6251920" y="938239"/>
                  </a:lnTo>
                  <a:lnTo>
                    <a:pt x="6245882" y="934013"/>
                  </a:lnTo>
                  <a:lnTo>
                    <a:pt x="6238033" y="929787"/>
                  </a:lnTo>
                  <a:lnTo>
                    <a:pt x="6238033" y="927976"/>
                  </a:lnTo>
                  <a:lnTo>
                    <a:pt x="6235619" y="927976"/>
                  </a:lnTo>
                  <a:lnTo>
                    <a:pt x="6235619" y="923750"/>
                  </a:lnTo>
                  <a:lnTo>
                    <a:pt x="6235619" y="919524"/>
                  </a:lnTo>
                  <a:lnTo>
                    <a:pt x="6251920" y="901410"/>
                  </a:lnTo>
                  <a:lnTo>
                    <a:pt x="6270032" y="884505"/>
                  </a:lnTo>
                  <a:lnTo>
                    <a:pt x="6280295" y="857939"/>
                  </a:lnTo>
                  <a:lnTo>
                    <a:pt x="6284523" y="851903"/>
                  </a:lnTo>
                  <a:lnTo>
                    <a:pt x="6280295" y="841638"/>
                  </a:lnTo>
                  <a:lnTo>
                    <a:pt x="6280295" y="833186"/>
                  </a:lnTo>
                  <a:lnTo>
                    <a:pt x="6278485" y="828960"/>
                  </a:lnTo>
                  <a:lnTo>
                    <a:pt x="6278485" y="818695"/>
                  </a:lnTo>
                  <a:lnTo>
                    <a:pt x="6278485" y="812658"/>
                  </a:lnTo>
                  <a:lnTo>
                    <a:pt x="6280295" y="800583"/>
                  </a:lnTo>
                  <a:lnTo>
                    <a:pt x="6308674" y="769791"/>
                  </a:lnTo>
                  <a:lnTo>
                    <a:pt x="6344898" y="736585"/>
                  </a:lnTo>
                  <a:lnTo>
                    <a:pt x="6389576" y="703980"/>
                  </a:lnTo>
                  <a:lnTo>
                    <a:pt x="6436067" y="679226"/>
                  </a:lnTo>
                  <a:lnTo>
                    <a:pt x="6474707" y="660509"/>
                  </a:lnTo>
                  <a:lnTo>
                    <a:pt x="6539310" y="660509"/>
                  </a:lnTo>
                  <a:lnTo>
                    <a:pt x="6559837" y="650247"/>
                  </a:lnTo>
                  <a:lnTo>
                    <a:pt x="6574328" y="639982"/>
                  </a:lnTo>
                  <a:lnTo>
                    <a:pt x="6583988" y="625491"/>
                  </a:lnTo>
                  <a:lnTo>
                    <a:pt x="6596063" y="617039"/>
                  </a:lnTo>
                  <a:lnTo>
                    <a:pt x="6610554" y="611002"/>
                  </a:lnTo>
                  <a:close/>
                  <a:moveTo>
                    <a:pt x="2035281" y="549420"/>
                  </a:moveTo>
                  <a:lnTo>
                    <a:pt x="2067886" y="549420"/>
                  </a:lnTo>
                  <a:lnTo>
                    <a:pt x="2078149" y="563911"/>
                  </a:lnTo>
                  <a:lnTo>
                    <a:pt x="2092034" y="578400"/>
                  </a:lnTo>
                  <a:lnTo>
                    <a:pt x="2106525" y="588665"/>
                  </a:lnTo>
                  <a:lnTo>
                    <a:pt x="2100489" y="596515"/>
                  </a:lnTo>
                  <a:lnTo>
                    <a:pt x="2096263" y="600741"/>
                  </a:lnTo>
                  <a:lnTo>
                    <a:pt x="2092034" y="603156"/>
                  </a:lnTo>
                  <a:lnTo>
                    <a:pt x="2088413" y="611004"/>
                  </a:lnTo>
                  <a:lnTo>
                    <a:pt x="2085998" y="617043"/>
                  </a:lnTo>
                  <a:lnTo>
                    <a:pt x="2082375" y="629721"/>
                  </a:lnTo>
                  <a:lnTo>
                    <a:pt x="2072112" y="629721"/>
                  </a:lnTo>
                  <a:lnTo>
                    <a:pt x="2057621" y="629721"/>
                  </a:lnTo>
                  <a:lnTo>
                    <a:pt x="2049772" y="625495"/>
                  </a:lnTo>
                  <a:lnTo>
                    <a:pt x="2039509" y="625495"/>
                  </a:lnTo>
                  <a:lnTo>
                    <a:pt x="2029244" y="621269"/>
                  </a:lnTo>
                  <a:lnTo>
                    <a:pt x="2029244" y="606778"/>
                  </a:lnTo>
                  <a:lnTo>
                    <a:pt x="2031660" y="596515"/>
                  </a:lnTo>
                  <a:lnTo>
                    <a:pt x="2035281" y="582023"/>
                  </a:lnTo>
                  <a:lnTo>
                    <a:pt x="2035281" y="568137"/>
                  </a:lnTo>
                  <a:close/>
                  <a:moveTo>
                    <a:pt x="7636340" y="516211"/>
                  </a:moveTo>
                  <a:lnTo>
                    <a:pt x="7674981" y="516211"/>
                  </a:lnTo>
                  <a:lnTo>
                    <a:pt x="7682830" y="526476"/>
                  </a:lnTo>
                  <a:lnTo>
                    <a:pt x="7684641" y="530702"/>
                  </a:lnTo>
                  <a:lnTo>
                    <a:pt x="7688867" y="536738"/>
                  </a:lnTo>
                  <a:lnTo>
                    <a:pt x="7696716" y="545191"/>
                  </a:lnTo>
                  <a:lnTo>
                    <a:pt x="7698527" y="555455"/>
                  </a:lnTo>
                  <a:lnTo>
                    <a:pt x="7688264" y="559681"/>
                  </a:lnTo>
                  <a:lnTo>
                    <a:pt x="7684036" y="561492"/>
                  </a:lnTo>
                  <a:lnTo>
                    <a:pt x="7677999" y="565720"/>
                  </a:lnTo>
                  <a:lnTo>
                    <a:pt x="7673773" y="571757"/>
                  </a:lnTo>
                  <a:lnTo>
                    <a:pt x="7669547" y="575983"/>
                  </a:lnTo>
                  <a:lnTo>
                    <a:pt x="7667735" y="586248"/>
                  </a:lnTo>
                  <a:lnTo>
                    <a:pt x="7696111" y="594700"/>
                  </a:lnTo>
                  <a:lnTo>
                    <a:pt x="7709999" y="600736"/>
                  </a:lnTo>
                  <a:lnTo>
                    <a:pt x="7723885" y="615227"/>
                  </a:lnTo>
                  <a:lnTo>
                    <a:pt x="7737771" y="633944"/>
                  </a:lnTo>
                  <a:lnTo>
                    <a:pt x="7761922" y="623679"/>
                  </a:lnTo>
                  <a:lnTo>
                    <a:pt x="7786073" y="619453"/>
                  </a:lnTo>
                  <a:lnTo>
                    <a:pt x="7814449" y="615227"/>
                  </a:lnTo>
                  <a:lnTo>
                    <a:pt x="7847052" y="604964"/>
                  </a:lnTo>
                  <a:lnTo>
                    <a:pt x="7848863" y="600736"/>
                  </a:lnTo>
                  <a:lnTo>
                    <a:pt x="7853089" y="604964"/>
                  </a:lnTo>
                  <a:lnTo>
                    <a:pt x="7853089" y="609190"/>
                  </a:lnTo>
                  <a:lnTo>
                    <a:pt x="7853089" y="613417"/>
                  </a:lnTo>
                  <a:lnTo>
                    <a:pt x="7881466" y="627905"/>
                  </a:lnTo>
                  <a:lnTo>
                    <a:pt x="7903806" y="644209"/>
                  </a:lnTo>
                  <a:lnTo>
                    <a:pt x="7920107" y="666547"/>
                  </a:lnTo>
                  <a:lnTo>
                    <a:pt x="7938219" y="691300"/>
                  </a:lnTo>
                  <a:lnTo>
                    <a:pt x="7938219" y="738394"/>
                  </a:lnTo>
                  <a:lnTo>
                    <a:pt x="7914069" y="757111"/>
                  </a:lnTo>
                  <a:lnTo>
                    <a:pt x="7903806" y="773412"/>
                  </a:lnTo>
                  <a:lnTo>
                    <a:pt x="7895957" y="792129"/>
                  </a:lnTo>
                  <a:lnTo>
                    <a:pt x="7885692" y="810846"/>
                  </a:lnTo>
                  <a:lnTo>
                    <a:pt x="7857315" y="827147"/>
                  </a:lnTo>
                  <a:lnTo>
                    <a:pt x="7824712" y="845862"/>
                  </a:lnTo>
                  <a:lnTo>
                    <a:pt x="7792109" y="868202"/>
                  </a:lnTo>
                  <a:lnTo>
                    <a:pt x="7767959" y="897182"/>
                  </a:lnTo>
                  <a:lnTo>
                    <a:pt x="7775808" y="897182"/>
                  </a:lnTo>
                  <a:lnTo>
                    <a:pt x="7799959" y="882693"/>
                  </a:lnTo>
                  <a:lnTo>
                    <a:pt x="7828335" y="878465"/>
                  </a:lnTo>
                  <a:lnTo>
                    <a:pt x="7860938" y="882693"/>
                  </a:lnTo>
                  <a:lnTo>
                    <a:pt x="7860938" y="888730"/>
                  </a:lnTo>
                  <a:lnTo>
                    <a:pt x="7856712" y="897182"/>
                  </a:lnTo>
                  <a:lnTo>
                    <a:pt x="7856712" y="898994"/>
                  </a:lnTo>
                  <a:lnTo>
                    <a:pt x="7856712" y="903221"/>
                  </a:lnTo>
                  <a:lnTo>
                    <a:pt x="7856712" y="907447"/>
                  </a:lnTo>
                  <a:lnTo>
                    <a:pt x="7860938" y="907447"/>
                  </a:lnTo>
                  <a:lnTo>
                    <a:pt x="7866977" y="911673"/>
                  </a:lnTo>
                  <a:lnTo>
                    <a:pt x="7877240" y="899597"/>
                  </a:lnTo>
                  <a:lnTo>
                    <a:pt x="7891126" y="889335"/>
                  </a:lnTo>
                  <a:lnTo>
                    <a:pt x="7905013" y="879070"/>
                  </a:lnTo>
                  <a:lnTo>
                    <a:pt x="7923126" y="870618"/>
                  </a:lnTo>
                  <a:lnTo>
                    <a:pt x="7923126" y="882693"/>
                  </a:lnTo>
                  <a:lnTo>
                    <a:pt x="7917089" y="892956"/>
                  </a:lnTo>
                  <a:lnTo>
                    <a:pt x="7912861" y="903221"/>
                  </a:lnTo>
                  <a:lnTo>
                    <a:pt x="7908635" y="917709"/>
                  </a:lnTo>
                  <a:lnTo>
                    <a:pt x="7904409" y="936426"/>
                  </a:lnTo>
                  <a:lnTo>
                    <a:pt x="7908635" y="940652"/>
                  </a:lnTo>
                  <a:lnTo>
                    <a:pt x="7912861" y="940652"/>
                  </a:lnTo>
                  <a:lnTo>
                    <a:pt x="7912861" y="942465"/>
                  </a:lnTo>
                  <a:lnTo>
                    <a:pt x="7930975" y="942465"/>
                  </a:lnTo>
                  <a:lnTo>
                    <a:pt x="7930975" y="917709"/>
                  </a:lnTo>
                  <a:lnTo>
                    <a:pt x="7965388" y="913483"/>
                  </a:lnTo>
                  <a:lnTo>
                    <a:pt x="7997991" y="913483"/>
                  </a:lnTo>
                  <a:lnTo>
                    <a:pt x="8022142" y="917709"/>
                  </a:lnTo>
                  <a:lnTo>
                    <a:pt x="8046292" y="936426"/>
                  </a:lnTo>
                  <a:lnTo>
                    <a:pt x="8046292" y="940652"/>
                  </a:lnTo>
                  <a:lnTo>
                    <a:pt x="8046292" y="950917"/>
                  </a:lnTo>
                  <a:lnTo>
                    <a:pt x="8050519" y="961182"/>
                  </a:lnTo>
                  <a:lnTo>
                    <a:pt x="8050519" y="971445"/>
                  </a:lnTo>
                  <a:lnTo>
                    <a:pt x="8054745" y="981709"/>
                  </a:lnTo>
                  <a:lnTo>
                    <a:pt x="8156176" y="990162"/>
                  </a:lnTo>
                  <a:lnTo>
                    <a:pt x="8164026" y="967821"/>
                  </a:lnTo>
                  <a:lnTo>
                    <a:pt x="8164026" y="961785"/>
                  </a:lnTo>
                  <a:lnTo>
                    <a:pt x="8164026" y="957559"/>
                  </a:lnTo>
                  <a:lnTo>
                    <a:pt x="8164026" y="951520"/>
                  </a:lnTo>
                  <a:lnTo>
                    <a:pt x="8164026" y="941257"/>
                  </a:lnTo>
                  <a:lnTo>
                    <a:pt x="8164026" y="929182"/>
                  </a:lnTo>
                  <a:lnTo>
                    <a:pt x="8170062" y="927371"/>
                  </a:lnTo>
                  <a:lnTo>
                    <a:pt x="8174290" y="927371"/>
                  </a:lnTo>
                  <a:lnTo>
                    <a:pt x="8174290" y="923143"/>
                  </a:lnTo>
                  <a:lnTo>
                    <a:pt x="8178514" y="918917"/>
                  </a:lnTo>
                  <a:lnTo>
                    <a:pt x="8199044" y="929182"/>
                  </a:lnTo>
                  <a:lnTo>
                    <a:pt x="8221382" y="941257"/>
                  </a:lnTo>
                  <a:lnTo>
                    <a:pt x="8241910" y="951520"/>
                  </a:lnTo>
                  <a:lnTo>
                    <a:pt x="8264250" y="932805"/>
                  </a:lnTo>
                  <a:lnTo>
                    <a:pt x="8288400" y="922540"/>
                  </a:lnTo>
                  <a:lnTo>
                    <a:pt x="8327040" y="918314"/>
                  </a:lnTo>
                  <a:lnTo>
                    <a:pt x="8327040" y="928577"/>
                  </a:lnTo>
                  <a:lnTo>
                    <a:pt x="8333078" y="928577"/>
                  </a:lnTo>
                  <a:lnTo>
                    <a:pt x="8351190" y="1000426"/>
                  </a:lnTo>
                  <a:lnTo>
                    <a:pt x="8327040" y="1025180"/>
                  </a:lnTo>
                  <a:lnTo>
                    <a:pt x="8313154" y="1062009"/>
                  </a:lnTo>
                  <a:lnTo>
                    <a:pt x="8317380" y="1068046"/>
                  </a:lnTo>
                  <a:lnTo>
                    <a:pt x="8321606" y="1076500"/>
                  </a:lnTo>
                  <a:lnTo>
                    <a:pt x="8321606" y="1082537"/>
                  </a:lnTo>
                  <a:lnTo>
                    <a:pt x="8323417" y="1090989"/>
                  </a:lnTo>
                  <a:lnTo>
                    <a:pt x="8327645" y="1101253"/>
                  </a:lnTo>
                  <a:lnTo>
                    <a:pt x="8345757" y="1119972"/>
                  </a:lnTo>
                  <a:lnTo>
                    <a:pt x="8369907" y="1134460"/>
                  </a:lnTo>
                  <a:lnTo>
                    <a:pt x="8390435" y="1148951"/>
                  </a:lnTo>
                  <a:lnTo>
                    <a:pt x="8394661" y="1144725"/>
                  </a:lnTo>
                  <a:lnTo>
                    <a:pt x="8398887" y="1140499"/>
                  </a:lnTo>
                  <a:lnTo>
                    <a:pt x="8409152" y="1124198"/>
                  </a:lnTo>
                  <a:lnTo>
                    <a:pt x="8417001" y="1101856"/>
                  </a:lnTo>
                  <a:lnTo>
                    <a:pt x="8423038" y="1081329"/>
                  </a:lnTo>
                  <a:lnTo>
                    <a:pt x="8436924" y="1062612"/>
                  </a:lnTo>
                  <a:lnTo>
                    <a:pt x="8436924" y="1081329"/>
                  </a:lnTo>
                  <a:lnTo>
                    <a:pt x="8441150" y="1095819"/>
                  </a:lnTo>
                  <a:lnTo>
                    <a:pt x="8447188" y="1106086"/>
                  </a:lnTo>
                  <a:lnTo>
                    <a:pt x="8459264" y="1112122"/>
                  </a:lnTo>
                  <a:lnTo>
                    <a:pt x="8473150" y="1116348"/>
                  </a:lnTo>
                  <a:lnTo>
                    <a:pt x="8489451" y="1120574"/>
                  </a:lnTo>
                  <a:lnTo>
                    <a:pt x="8516017" y="1077103"/>
                  </a:lnTo>
                  <a:lnTo>
                    <a:pt x="8526280" y="1087367"/>
                  </a:lnTo>
                  <a:lnTo>
                    <a:pt x="8536545" y="1095819"/>
                  </a:lnTo>
                  <a:lnTo>
                    <a:pt x="8542582" y="1106086"/>
                  </a:lnTo>
                  <a:lnTo>
                    <a:pt x="8554657" y="1112122"/>
                  </a:lnTo>
                  <a:lnTo>
                    <a:pt x="8568543" y="1120574"/>
                  </a:lnTo>
                  <a:lnTo>
                    <a:pt x="8574582" y="1112122"/>
                  </a:lnTo>
                  <a:lnTo>
                    <a:pt x="8582431" y="1106086"/>
                  </a:lnTo>
                  <a:lnTo>
                    <a:pt x="8588468" y="1106086"/>
                  </a:lnTo>
                  <a:lnTo>
                    <a:pt x="8592694" y="1106086"/>
                  </a:lnTo>
                  <a:lnTo>
                    <a:pt x="8602958" y="1106086"/>
                  </a:lnTo>
                  <a:lnTo>
                    <a:pt x="8610808" y="1110312"/>
                  </a:lnTo>
                  <a:lnTo>
                    <a:pt x="8624694" y="1110312"/>
                  </a:lnTo>
                  <a:lnTo>
                    <a:pt x="8620467" y="1073479"/>
                  </a:lnTo>
                  <a:lnTo>
                    <a:pt x="8612618" y="1048725"/>
                  </a:lnTo>
                  <a:lnTo>
                    <a:pt x="8606581" y="1015520"/>
                  </a:lnTo>
                  <a:lnTo>
                    <a:pt x="8630732" y="1009481"/>
                  </a:lnTo>
                  <a:lnTo>
                    <a:pt x="8653070" y="1001029"/>
                  </a:lnTo>
                  <a:lnTo>
                    <a:pt x="8687484" y="1001029"/>
                  </a:lnTo>
                  <a:lnTo>
                    <a:pt x="8726125" y="1005255"/>
                  </a:lnTo>
                  <a:lnTo>
                    <a:pt x="8764765" y="1015520"/>
                  </a:lnTo>
                  <a:lnTo>
                    <a:pt x="8800991" y="1025783"/>
                  </a:lnTo>
                  <a:lnTo>
                    <a:pt x="8833594" y="1037858"/>
                  </a:lnTo>
                  <a:lnTo>
                    <a:pt x="8847482" y="1048123"/>
                  </a:lnTo>
                  <a:lnTo>
                    <a:pt x="8853518" y="1054159"/>
                  </a:lnTo>
                  <a:lnTo>
                    <a:pt x="8857744" y="1066235"/>
                  </a:lnTo>
                  <a:lnTo>
                    <a:pt x="8857744" y="1072274"/>
                  </a:lnTo>
                  <a:lnTo>
                    <a:pt x="8861970" y="1076500"/>
                  </a:lnTo>
                  <a:lnTo>
                    <a:pt x="8861970" y="1082537"/>
                  </a:lnTo>
                  <a:lnTo>
                    <a:pt x="8868009" y="1086762"/>
                  </a:lnTo>
                  <a:lnTo>
                    <a:pt x="8875856" y="1090989"/>
                  </a:lnTo>
                  <a:lnTo>
                    <a:pt x="8886121" y="1095217"/>
                  </a:lnTo>
                  <a:lnTo>
                    <a:pt x="8906649" y="1086762"/>
                  </a:lnTo>
                  <a:lnTo>
                    <a:pt x="8930799" y="1086762"/>
                  </a:lnTo>
                  <a:lnTo>
                    <a:pt x="8957365" y="1086762"/>
                  </a:lnTo>
                  <a:lnTo>
                    <a:pt x="8967628" y="1109104"/>
                  </a:lnTo>
                  <a:lnTo>
                    <a:pt x="8981514" y="1129632"/>
                  </a:lnTo>
                  <a:lnTo>
                    <a:pt x="9002044" y="1148348"/>
                  </a:lnTo>
                  <a:lnTo>
                    <a:pt x="9028608" y="1158611"/>
                  </a:lnTo>
                  <a:lnTo>
                    <a:pt x="9052758" y="1148348"/>
                  </a:lnTo>
                  <a:lnTo>
                    <a:pt x="9087172" y="1148348"/>
                  </a:lnTo>
                  <a:lnTo>
                    <a:pt x="9119777" y="1152575"/>
                  </a:lnTo>
                  <a:lnTo>
                    <a:pt x="9152380" y="1158611"/>
                  </a:lnTo>
                  <a:lnTo>
                    <a:pt x="9176530" y="1164650"/>
                  </a:lnTo>
                  <a:lnTo>
                    <a:pt x="9186793" y="1197855"/>
                  </a:lnTo>
                  <a:lnTo>
                    <a:pt x="9191019" y="1226837"/>
                  </a:lnTo>
                  <a:lnTo>
                    <a:pt x="9197058" y="1251591"/>
                  </a:lnTo>
                  <a:lnTo>
                    <a:pt x="9204905" y="1255817"/>
                  </a:lnTo>
                  <a:lnTo>
                    <a:pt x="9209133" y="1264270"/>
                  </a:lnTo>
                  <a:lnTo>
                    <a:pt x="9215170" y="1266082"/>
                  </a:lnTo>
                  <a:lnTo>
                    <a:pt x="9282188" y="1260043"/>
                  </a:lnTo>
                  <a:lnTo>
                    <a:pt x="9349204" y="1260043"/>
                  </a:lnTo>
                  <a:lnTo>
                    <a:pt x="9418033" y="1260043"/>
                  </a:lnTo>
                  <a:lnTo>
                    <a:pt x="9424070" y="1274535"/>
                  </a:lnTo>
                  <a:lnTo>
                    <a:pt x="9434335" y="1284799"/>
                  </a:lnTo>
                  <a:lnTo>
                    <a:pt x="9446410" y="1299288"/>
                  </a:lnTo>
                  <a:lnTo>
                    <a:pt x="9456673" y="1307739"/>
                  </a:lnTo>
                  <a:lnTo>
                    <a:pt x="9470559" y="1318004"/>
                  </a:lnTo>
                  <a:lnTo>
                    <a:pt x="9470559" y="1307739"/>
                  </a:lnTo>
                  <a:lnTo>
                    <a:pt x="9474787" y="1303513"/>
                  </a:lnTo>
                  <a:lnTo>
                    <a:pt x="9476597" y="1295061"/>
                  </a:lnTo>
                  <a:lnTo>
                    <a:pt x="9476597" y="1289025"/>
                  </a:lnTo>
                  <a:lnTo>
                    <a:pt x="9480823" y="1278760"/>
                  </a:lnTo>
                  <a:lnTo>
                    <a:pt x="9474787" y="1266685"/>
                  </a:lnTo>
                  <a:lnTo>
                    <a:pt x="9470559" y="1260648"/>
                  </a:lnTo>
                  <a:lnTo>
                    <a:pt x="9466335" y="1256422"/>
                  </a:lnTo>
                  <a:lnTo>
                    <a:pt x="9466335" y="1250383"/>
                  </a:lnTo>
                  <a:lnTo>
                    <a:pt x="9470559" y="1241930"/>
                  </a:lnTo>
                  <a:lnTo>
                    <a:pt x="9470559" y="1231666"/>
                  </a:lnTo>
                  <a:lnTo>
                    <a:pt x="9470559" y="1221404"/>
                  </a:lnTo>
                  <a:lnTo>
                    <a:pt x="9504974" y="1227440"/>
                  </a:lnTo>
                  <a:lnTo>
                    <a:pt x="9529125" y="1241930"/>
                  </a:lnTo>
                  <a:lnTo>
                    <a:pt x="9557502" y="1252194"/>
                  </a:lnTo>
                  <a:lnTo>
                    <a:pt x="9569577" y="1252194"/>
                  </a:lnTo>
                  <a:lnTo>
                    <a:pt x="9579840" y="1252194"/>
                  </a:lnTo>
                  <a:lnTo>
                    <a:pt x="9590104" y="1250383"/>
                  </a:lnTo>
                  <a:lnTo>
                    <a:pt x="9597952" y="1241930"/>
                  </a:lnTo>
                  <a:lnTo>
                    <a:pt x="9603990" y="1237704"/>
                  </a:lnTo>
                  <a:lnTo>
                    <a:pt x="9611840" y="1235891"/>
                  </a:lnTo>
                  <a:lnTo>
                    <a:pt x="9727157" y="1285402"/>
                  </a:lnTo>
                  <a:lnTo>
                    <a:pt x="9791760" y="1353022"/>
                  </a:lnTo>
                  <a:lnTo>
                    <a:pt x="9802023" y="1361474"/>
                  </a:lnTo>
                  <a:lnTo>
                    <a:pt x="9812287" y="1361474"/>
                  </a:lnTo>
                  <a:lnTo>
                    <a:pt x="9822552" y="1363285"/>
                  </a:lnTo>
                  <a:lnTo>
                    <a:pt x="9834625" y="1363285"/>
                  </a:lnTo>
                  <a:lnTo>
                    <a:pt x="9844890" y="1371739"/>
                  </a:lnTo>
                  <a:lnTo>
                    <a:pt x="9865417" y="1390457"/>
                  </a:lnTo>
                  <a:lnTo>
                    <a:pt x="9879303" y="1410985"/>
                  </a:lnTo>
                  <a:lnTo>
                    <a:pt x="9893191" y="1429702"/>
                  </a:lnTo>
                  <a:lnTo>
                    <a:pt x="9911303" y="1444191"/>
                  </a:lnTo>
                  <a:lnTo>
                    <a:pt x="9945719" y="1450228"/>
                  </a:lnTo>
                  <a:lnTo>
                    <a:pt x="9949943" y="1448416"/>
                  </a:lnTo>
                  <a:lnTo>
                    <a:pt x="9954169" y="1448416"/>
                  </a:lnTo>
                  <a:lnTo>
                    <a:pt x="9958397" y="1444191"/>
                  </a:lnTo>
                  <a:lnTo>
                    <a:pt x="9960208" y="1444191"/>
                  </a:lnTo>
                  <a:lnTo>
                    <a:pt x="9968057" y="1444191"/>
                  </a:lnTo>
                  <a:lnTo>
                    <a:pt x="9988585" y="1468945"/>
                  </a:lnTo>
                  <a:lnTo>
                    <a:pt x="10010923" y="1493701"/>
                  </a:lnTo>
                  <a:lnTo>
                    <a:pt x="10029037" y="1520264"/>
                  </a:lnTo>
                  <a:lnTo>
                    <a:pt x="10035679" y="1551661"/>
                  </a:lnTo>
                  <a:lnTo>
                    <a:pt x="9965039" y="1551661"/>
                  </a:lnTo>
                  <a:lnTo>
                    <a:pt x="9960813" y="1557697"/>
                  </a:lnTo>
                  <a:lnTo>
                    <a:pt x="9954774" y="1566150"/>
                  </a:lnTo>
                  <a:lnTo>
                    <a:pt x="9950548" y="1570376"/>
                  </a:lnTo>
                  <a:lnTo>
                    <a:pt x="9946322" y="1580640"/>
                  </a:lnTo>
                  <a:lnTo>
                    <a:pt x="9942096" y="1590904"/>
                  </a:lnTo>
                  <a:lnTo>
                    <a:pt x="9949943" y="1595130"/>
                  </a:lnTo>
                  <a:lnTo>
                    <a:pt x="9954169" y="1599356"/>
                  </a:lnTo>
                  <a:lnTo>
                    <a:pt x="9955982" y="1601167"/>
                  </a:lnTo>
                  <a:lnTo>
                    <a:pt x="9960208" y="1609619"/>
                  </a:lnTo>
                  <a:lnTo>
                    <a:pt x="9960208" y="1613845"/>
                  </a:lnTo>
                  <a:lnTo>
                    <a:pt x="9955982" y="1619884"/>
                  </a:lnTo>
                  <a:lnTo>
                    <a:pt x="9949943" y="1630148"/>
                  </a:lnTo>
                  <a:lnTo>
                    <a:pt x="9945719" y="1634374"/>
                  </a:lnTo>
                  <a:lnTo>
                    <a:pt x="9939681" y="1638600"/>
                  </a:lnTo>
                  <a:lnTo>
                    <a:pt x="9931831" y="1638600"/>
                  </a:lnTo>
                  <a:lnTo>
                    <a:pt x="9925795" y="1638600"/>
                  </a:lnTo>
                  <a:lnTo>
                    <a:pt x="9911907" y="1638600"/>
                  </a:lnTo>
                  <a:lnTo>
                    <a:pt x="9898021" y="1616261"/>
                  </a:lnTo>
                  <a:lnTo>
                    <a:pt x="9875683" y="1605998"/>
                  </a:lnTo>
                  <a:lnTo>
                    <a:pt x="9847305" y="1599959"/>
                  </a:lnTo>
                  <a:lnTo>
                    <a:pt x="9847305" y="1573396"/>
                  </a:lnTo>
                  <a:lnTo>
                    <a:pt x="9841267" y="1571583"/>
                  </a:lnTo>
                  <a:lnTo>
                    <a:pt x="9833418" y="1567357"/>
                  </a:lnTo>
                  <a:lnTo>
                    <a:pt x="9831607" y="1563131"/>
                  </a:lnTo>
                  <a:lnTo>
                    <a:pt x="9823758" y="1558905"/>
                  </a:lnTo>
                  <a:lnTo>
                    <a:pt x="9809872" y="1558905"/>
                  </a:lnTo>
                  <a:lnTo>
                    <a:pt x="9805646" y="1558905"/>
                  </a:lnTo>
                  <a:lnTo>
                    <a:pt x="9803835" y="1563131"/>
                  </a:lnTo>
                  <a:lnTo>
                    <a:pt x="9799607" y="1563131"/>
                  </a:lnTo>
                  <a:lnTo>
                    <a:pt x="9795381" y="1563131"/>
                  </a:lnTo>
                  <a:lnTo>
                    <a:pt x="9789345" y="1567357"/>
                  </a:lnTo>
                  <a:lnTo>
                    <a:pt x="9781495" y="1552869"/>
                  </a:lnTo>
                  <a:lnTo>
                    <a:pt x="9771233" y="1538378"/>
                  </a:lnTo>
                  <a:lnTo>
                    <a:pt x="9763383" y="1528113"/>
                  </a:lnTo>
                  <a:lnTo>
                    <a:pt x="9763383" y="1552869"/>
                  </a:lnTo>
                  <a:lnTo>
                    <a:pt x="9757345" y="1581848"/>
                  </a:lnTo>
                  <a:lnTo>
                    <a:pt x="9749497" y="1606601"/>
                  </a:lnTo>
                  <a:lnTo>
                    <a:pt x="9733194" y="1621091"/>
                  </a:lnTo>
                  <a:lnTo>
                    <a:pt x="9725347" y="1625317"/>
                  </a:lnTo>
                  <a:lnTo>
                    <a:pt x="9719308" y="1625317"/>
                  </a:lnTo>
                  <a:lnTo>
                    <a:pt x="9715082" y="1625317"/>
                  </a:lnTo>
                  <a:lnTo>
                    <a:pt x="9710856" y="1625317"/>
                  </a:lnTo>
                  <a:lnTo>
                    <a:pt x="9706630" y="1621091"/>
                  </a:lnTo>
                  <a:lnTo>
                    <a:pt x="9704819" y="1621091"/>
                  </a:lnTo>
                  <a:lnTo>
                    <a:pt x="9700591" y="1621091"/>
                  </a:lnTo>
                  <a:lnTo>
                    <a:pt x="9696365" y="1625317"/>
                  </a:lnTo>
                  <a:lnTo>
                    <a:pt x="9692139" y="1629543"/>
                  </a:lnTo>
                  <a:lnTo>
                    <a:pt x="9686102" y="1639808"/>
                  </a:lnTo>
                  <a:lnTo>
                    <a:pt x="9706630" y="1664561"/>
                  </a:lnTo>
                  <a:lnTo>
                    <a:pt x="9728967" y="1708030"/>
                  </a:lnTo>
                  <a:lnTo>
                    <a:pt x="9739233" y="1757539"/>
                  </a:lnTo>
                  <a:lnTo>
                    <a:pt x="9733194" y="1757539"/>
                  </a:lnTo>
                  <a:lnTo>
                    <a:pt x="9728967" y="1761765"/>
                  </a:lnTo>
                  <a:lnTo>
                    <a:pt x="9721119" y="1761765"/>
                  </a:lnTo>
                  <a:lnTo>
                    <a:pt x="9710856" y="1765992"/>
                  </a:lnTo>
                  <a:lnTo>
                    <a:pt x="9696970" y="1755727"/>
                  </a:lnTo>
                  <a:lnTo>
                    <a:pt x="9686705" y="1747275"/>
                  </a:lnTo>
                  <a:lnTo>
                    <a:pt x="9672819" y="1745464"/>
                  </a:lnTo>
                  <a:lnTo>
                    <a:pt x="9654705" y="1741238"/>
                  </a:lnTo>
                  <a:lnTo>
                    <a:pt x="9644443" y="1770218"/>
                  </a:lnTo>
                  <a:lnTo>
                    <a:pt x="9623915" y="1784709"/>
                  </a:lnTo>
                  <a:lnTo>
                    <a:pt x="9597349" y="1794972"/>
                  </a:lnTo>
                  <a:lnTo>
                    <a:pt x="9568972" y="1805237"/>
                  </a:lnTo>
                  <a:lnTo>
                    <a:pt x="9567161" y="1834217"/>
                  </a:lnTo>
                  <a:lnTo>
                    <a:pt x="9559312" y="1856558"/>
                  </a:lnTo>
                  <a:lnTo>
                    <a:pt x="9545426" y="1877086"/>
                  </a:lnTo>
                  <a:lnTo>
                    <a:pt x="9517049" y="1881312"/>
                  </a:lnTo>
                  <a:lnTo>
                    <a:pt x="9496522" y="1887349"/>
                  </a:lnTo>
                  <a:lnTo>
                    <a:pt x="9482634" y="1895802"/>
                  </a:lnTo>
                  <a:lnTo>
                    <a:pt x="9468748" y="1900029"/>
                  </a:lnTo>
                  <a:lnTo>
                    <a:pt x="9458485" y="1891577"/>
                  </a:lnTo>
                  <a:lnTo>
                    <a:pt x="9446410" y="1881312"/>
                  </a:lnTo>
                  <a:lnTo>
                    <a:pt x="9440371" y="1871047"/>
                  </a:lnTo>
                  <a:lnTo>
                    <a:pt x="9426485" y="1872860"/>
                  </a:lnTo>
                  <a:lnTo>
                    <a:pt x="9408373" y="1877086"/>
                  </a:lnTo>
                  <a:lnTo>
                    <a:pt x="9394485" y="1885538"/>
                  </a:lnTo>
                  <a:lnTo>
                    <a:pt x="9384223" y="1891577"/>
                  </a:lnTo>
                  <a:lnTo>
                    <a:pt x="9384223" y="1906065"/>
                  </a:lnTo>
                  <a:lnTo>
                    <a:pt x="9373958" y="1910292"/>
                  </a:lnTo>
                  <a:lnTo>
                    <a:pt x="9355846" y="1910292"/>
                  </a:lnTo>
                  <a:lnTo>
                    <a:pt x="9331695" y="1910292"/>
                  </a:lnTo>
                  <a:lnTo>
                    <a:pt x="9309357" y="1914519"/>
                  </a:lnTo>
                  <a:lnTo>
                    <a:pt x="9299092" y="1916330"/>
                  </a:lnTo>
                  <a:lnTo>
                    <a:pt x="9280978" y="1959802"/>
                  </a:lnTo>
                  <a:lnTo>
                    <a:pt x="9279168" y="2006893"/>
                  </a:lnTo>
                  <a:lnTo>
                    <a:pt x="9279168" y="2060626"/>
                  </a:lnTo>
                  <a:lnTo>
                    <a:pt x="9285206" y="2107721"/>
                  </a:lnTo>
                  <a:lnTo>
                    <a:pt x="9274942" y="2107721"/>
                  </a:lnTo>
                  <a:lnTo>
                    <a:pt x="9270716" y="2107721"/>
                  </a:lnTo>
                  <a:lnTo>
                    <a:pt x="9266490" y="2107721"/>
                  </a:lnTo>
                  <a:lnTo>
                    <a:pt x="9264679" y="2111946"/>
                  </a:lnTo>
                  <a:lnTo>
                    <a:pt x="9260453" y="2113758"/>
                  </a:lnTo>
                  <a:lnTo>
                    <a:pt x="9256225" y="2125834"/>
                  </a:lnTo>
                  <a:lnTo>
                    <a:pt x="9251999" y="2136096"/>
                  </a:lnTo>
                  <a:lnTo>
                    <a:pt x="9251999" y="2150587"/>
                  </a:lnTo>
                  <a:lnTo>
                    <a:pt x="9251999" y="2166885"/>
                  </a:lnTo>
                  <a:lnTo>
                    <a:pt x="9227848" y="2166885"/>
                  </a:lnTo>
                  <a:lnTo>
                    <a:pt x="9213962" y="2189223"/>
                  </a:lnTo>
                  <a:lnTo>
                    <a:pt x="9203699" y="2203714"/>
                  </a:lnTo>
                  <a:lnTo>
                    <a:pt x="9199471" y="2218204"/>
                  </a:lnTo>
                  <a:lnTo>
                    <a:pt x="9195245" y="2247182"/>
                  </a:lnTo>
                  <a:lnTo>
                    <a:pt x="9189209" y="2247182"/>
                  </a:lnTo>
                  <a:lnTo>
                    <a:pt x="9181359" y="2247182"/>
                  </a:lnTo>
                  <a:lnTo>
                    <a:pt x="9179549" y="2247182"/>
                  </a:lnTo>
                  <a:lnTo>
                    <a:pt x="9175321" y="2247182"/>
                  </a:lnTo>
                  <a:lnTo>
                    <a:pt x="9167473" y="2247182"/>
                  </a:lnTo>
                  <a:lnTo>
                    <a:pt x="9153585" y="2276167"/>
                  </a:lnTo>
                  <a:lnTo>
                    <a:pt x="9143323" y="2311185"/>
                  </a:lnTo>
                  <a:lnTo>
                    <a:pt x="9119172" y="2311185"/>
                  </a:lnTo>
                  <a:lnTo>
                    <a:pt x="9111323" y="2350426"/>
                  </a:lnTo>
                  <a:lnTo>
                    <a:pt x="9099247" y="2350426"/>
                  </a:lnTo>
                  <a:lnTo>
                    <a:pt x="9099247" y="2340164"/>
                  </a:lnTo>
                  <a:lnTo>
                    <a:pt x="9070872" y="2300923"/>
                  </a:lnTo>
                  <a:lnTo>
                    <a:pt x="9052758" y="2253824"/>
                  </a:lnTo>
                  <a:lnTo>
                    <a:pt x="9048532" y="2200090"/>
                  </a:lnTo>
                  <a:lnTo>
                    <a:pt x="9052758" y="2136096"/>
                  </a:lnTo>
                  <a:lnTo>
                    <a:pt x="9063023" y="2127644"/>
                  </a:lnTo>
                  <a:lnTo>
                    <a:pt x="9070872" y="2121605"/>
                  </a:lnTo>
                  <a:lnTo>
                    <a:pt x="9081135" y="2113153"/>
                  </a:lnTo>
                  <a:lnTo>
                    <a:pt x="9085361" y="2102891"/>
                  </a:lnTo>
                  <a:lnTo>
                    <a:pt x="9091400" y="2088400"/>
                  </a:lnTo>
                  <a:lnTo>
                    <a:pt x="9081135" y="2069683"/>
                  </a:lnTo>
                  <a:lnTo>
                    <a:pt x="9076909" y="2044930"/>
                  </a:lnTo>
                  <a:lnTo>
                    <a:pt x="9090795" y="2015948"/>
                  </a:lnTo>
                  <a:lnTo>
                    <a:pt x="9104681" y="2005685"/>
                  </a:lnTo>
                  <a:lnTo>
                    <a:pt x="9122795" y="1997233"/>
                  </a:lnTo>
                  <a:lnTo>
                    <a:pt x="9143323" y="1991194"/>
                  </a:lnTo>
                  <a:lnTo>
                    <a:pt x="9157209" y="1976703"/>
                  </a:lnTo>
                  <a:lnTo>
                    <a:pt x="9185585" y="1933234"/>
                  </a:lnTo>
                  <a:lnTo>
                    <a:pt x="9213962" y="1889763"/>
                  </a:lnTo>
                  <a:lnTo>
                    <a:pt x="9236302" y="1871047"/>
                  </a:lnTo>
                  <a:lnTo>
                    <a:pt x="9260453" y="1854745"/>
                  </a:lnTo>
                  <a:lnTo>
                    <a:pt x="9284602" y="1836030"/>
                  </a:lnTo>
                  <a:lnTo>
                    <a:pt x="9294866" y="1811274"/>
                  </a:lnTo>
                  <a:lnTo>
                    <a:pt x="9302716" y="1782293"/>
                  </a:lnTo>
                  <a:lnTo>
                    <a:pt x="9312978" y="1755727"/>
                  </a:lnTo>
                  <a:lnTo>
                    <a:pt x="9312978" y="1753916"/>
                  </a:lnTo>
                  <a:lnTo>
                    <a:pt x="9308752" y="1753916"/>
                  </a:lnTo>
                  <a:lnTo>
                    <a:pt x="9308752" y="1749690"/>
                  </a:lnTo>
                  <a:lnTo>
                    <a:pt x="9304526" y="1745464"/>
                  </a:lnTo>
                  <a:lnTo>
                    <a:pt x="9298488" y="1749690"/>
                  </a:lnTo>
                  <a:lnTo>
                    <a:pt x="9294261" y="1753916"/>
                  </a:lnTo>
                  <a:lnTo>
                    <a:pt x="9292451" y="1755727"/>
                  </a:lnTo>
                  <a:lnTo>
                    <a:pt x="9274339" y="1782293"/>
                  </a:lnTo>
                  <a:lnTo>
                    <a:pt x="9256225" y="1811274"/>
                  </a:lnTo>
                  <a:lnTo>
                    <a:pt x="9238113" y="1836030"/>
                  </a:lnTo>
                  <a:lnTo>
                    <a:pt x="9213962" y="1854745"/>
                  </a:lnTo>
                  <a:lnTo>
                    <a:pt x="9181359" y="1869236"/>
                  </a:lnTo>
                  <a:lnTo>
                    <a:pt x="9179549" y="1857161"/>
                  </a:lnTo>
                  <a:lnTo>
                    <a:pt x="9179549" y="1855350"/>
                  </a:lnTo>
                  <a:lnTo>
                    <a:pt x="9175321" y="1846898"/>
                  </a:lnTo>
                  <a:lnTo>
                    <a:pt x="9175321" y="1836633"/>
                  </a:lnTo>
                  <a:lnTo>
                    <a:pt x="9179549" y="1832407"/>
                  </a:lnTo>
                  <a:lnTo>
                    <a:pt x="9179549" y="1828181"/>
                  </a:lnTo>
                  <a:lnTo>
                    <a:pt x="9179549" y="1826368"/>
                  </a:lnTo>
                  <a:lnTo>
                    <a:pt x="9181359" y="1817915"/>
                  </a:lnTo>
                  <a:lnTo>
                    <a:pt x="9181359" y="1811879"/>
                  </a:lnTo>
                  <a:lnTo>
                    <a:pt x="9171095" y="1803426"/>
                  </a:lnTo>
                  <a:lnTo>
                    <a:pt x="9160832" y="1799198"/>
                  </a:lnTo>
                  <a:lnTo>
                    <a:pt x="9152982" y="1797388"/>
                  </a:lnTo>
                  <a:lnTo>
                    <a:pt x="9142720" y="1793161"/>
                  </a:lnTo>
                  <a:lnTo>
                    <a:pt x="9136681" y="1797388"/>
                  </a:lnTo>
                  <a:lnTo>
                    <a:pt x="9118569" y="1807652"/>
                  </a:lnTo>
                  <a:lnTo>
                    <a:pt x="9094418" y="1828181"/>
                  </a:lnTo>
                  <a:lnTo>
                    <a:pt x="9072078" y="1854745"/>
                  </a:lnTo>
                  <a:lnTo>
                    <a:pt x="9051551" y="1879501"/>
                  </a:lnTo>
                  <a:lnTo>
                    <a:pt x="9041288" y="1898217"/>
                  </a:lnTo>
                  <a:lnTo>
                    <a:pt x="9041288" y="1904255"/>
                  </a:lnTo>
                  <a:lnTo>
                    <a:pt x="9041288" y="1912707"/>
                  </a:lnTo>
                  <a:lnTo>
                    <a:pt x="9043099" y="1918747"/>
                  </a:lnTo>
                  <a:lnTo>
                    <a:pt x="9047325" y="1929007"/>
                  </a:lnTo>
                  <a:lnTo>
                    <a:pt x="9051551" y="1937460"/>
                  </a:lnTo>
                  <a:lnTo>
                    <a:pt x="9051551" y="1943499"/>
                  </a:lnTo>
                  <a:lnTo>
                    <a:pt x="9029213" y="1953762"/>
                  </a:lnTo>
                  <a:lnTo>
                    <a:pt x="9005062" y="1957991"/>
                  </a:lnTo>
                  <a:lnTo>
                    <a:pt x="8972459" y="1962217"/>
                  </a:lnTo>
                  <a:lnTo>
                    <a:pt x="8942270" y="1962217"/>
                  </a:lnTo>
                  <a:lnTo>
                    <a:pt x="8942270" y="1922972"/>
                  </a:lnTo>
                  <a:lnTo>
                    <a:pt x="8909667" y="1929007"/>
                  </a:lnTo>
                  <a:lnTo>
                    <a:pt x="8881290" y="1941083"/>
                  </a:lnTo>
                  <a:lnTo>
                    <a:pt x="8857141" y="1936857"/>
                  </a:lnTo>
                  <a:lnTo>
                    <a:pt x="8839027" y="1914519"/>
                  </a:lnTo>
                  <a:lnTo>
                    <a:pt x="8768388" y="1904255"/>
                  </a:lnTo>
                  <a:lnTo>
                    <a:pt x="8744237" y="1929007"/>
                  </a:lnTo>
                  <a:lnTo>
                    <a:pt x="8715861" y="1947725"/>
                  </a:lnTo>
                  <a:lnTo>
                    <a:pt x="8691710" y="1968254"/>
                  </a:lnTo>
                  <a:lnTo>
                    <a:pt x="8677824" y="1994818"/>
                  </a:lnTo>
                  <a:lnTo>
                    <a:pt x="8663938" y="2019571"/>
                  </a:lnTo>
                  <a:lnTo>
                    <a:pt x="8650052" y="2044325"/>
                  </a:lnTo>
                  <a:lnTo>
                    <a:pt x="8631938" y="2063041"/>
                  </a:lnTo>
                  <a:lnTo>
                    <a:pt x="8575186" y="2081758"/>
                  </a:lnTo>
                  <a:lnTo>
                    <a:pt x="8561298" y="2096249"/>
                  </a:lnTo>
                  <a:lnTo>
                    <a:pt x="8551036" y="2112551"/>
                  </a:lnTo>
                  <a:lnTo>
                    <a:pt x="8540771" y="2127039"/>
                  </a:lnTo>
                  <a:lnTo>
                    <a:pt x="8516620" y="2145756"/>
                  </a:lnTo>
                  <a:lnTo>
                    <a:pt x="8516620" y="2166279"/>
                  </a:lnTo>
                  <a:lnTo>
                    <a:pt x="8546808" y="2166279"/>
                  </a:lnTo>
                  <a:lnTo>
                    <a:pt x="8551036" y="2178354"/>
                  </a:lnTo>
                  <a:lnTo>
                    <a:pt x="8555262" y="2184393"/>
                  </a:lnTo>
                  <a:lnTo>
                    <a:pt x="8557072" y="2192846"/>
                  </a:lnTo>
                  <a:lnTo>
                    <a:pt x="8564922" y="2198885"/>
                  </a:lnTo>
                  <a:lnTo>
                    <a:pt x="8570958" y="2203111"/>
                  </a:lnTo>
                  <a:lnTo>
                    <a:pt x="8584846" y="2207336"/>
                  </a:lnTo>
                  <a:lnTo>
                    <a:pt x="8592694" y="2198885"/>
                  </a:lnTo>
                  <a:lnTo>
                    <a:pt x="8598732" y="2194656"/>
                  </a:lnTo>
                  <a:lnTo>
                    <a:pt x="8610808" y="2192846"/>
                  </a:lnTo>
                  <a:lnTo>
                    <a:pt x="8621070" y="2192846"/>
                  </a:lnTo>
                  <a:lnTo>
                    <a:pt x="8639184" y="2192846"/>
                  </a:lnTo>
                  <a:lnTo>
                    <a:pt x="8653070" y="2209148"/>
                  </a:lnTo>
                  <a:lnTo>
                    <a:pt x="8663335" y="2223638"/>
                  </a:lnTo>
                  <a:lnTo>
                    <a:pt x="8669372" y="2242353"/>
                  </a:lnTo>
                  <a:lnTo>
                    <a:pt x="8677221" y="2271335"/>
                  </a:lnTo>
                  <a:lnTo>
                    <a:pt x="8681447" y="2290054"/>
                  </a:lnTo>
                  <a:lnTo>
                    <a:pt x="8677221" y="2300318"/>
                  </a:lnTo>
                  <a:lnTo>
                    <a:pt x="8666956" y="2310581"/>
                  </a:lnTo>
                  <a:lnTo>
                    <a:pt x="8662730" y="2329297"/>
                  </a:lnTo>
                  <a:lnTo>
                    <a:pt x="8662730" y="2349823"/>
                  </a:lnTo>
                  <a:lnTo>
                    <a:pt x="8668769" y="2368539"/>
                  </a:lnTo>
                  <a:lnTo>
                    <a:pt x="8676616" y="2387255"/>
                  </a:lnTo>
                  <a:lnTo>
                    <a:pt x="8682655" y="2412009"/>
                  </a:lnTo>
                  <a:lnTo>
                    <a:pt x="8662127" y="2434347"/>
                  </a:lnTo>
                  <a:lnTo>
                    <a:pt x="8648241" y="2459103"/>
                  </a:lnTo>
                  <a:lnTo>
                    <a:pt x="8637977" y="2483857"/>
                  </a:lnTo>
                  <a:lnTo>
                    <a:pt x="8624091" y="2517063"/>
                  </a:lnTo>
                  <a:lnTo>
                    <a:pt x="8616241" y="2523101"/>
                  </a:lnTo>
                  <a:lnTo>
                    <a:pt x="8598127" y="2545439"/>
                  </a:lnTo>
                  <a:lnTo>
                    <a:pt x="8577600" y="2570196"/>
                  </a:lnTo>
                  <a:lnTo>
                    <a:pt x="8555262" y="2599175"/>
                  </a:lnTo>
                  <a:lnTo>
                    <a:pt x="8531111" y="2623928"/>
                  </a:lnTo>
                  <a:lnTo>
                    <a:pt x="8510584" y="2648682"/>
                  </a:lnTo>
                  <a:lnTo>
                    <a:pt x="8496698" y="2667398"/>
                  </a:lnTo>
                  <a:lnTo>
                    <a:pt x="8488848" y="2675853"/>
                  </a:lnTo>
                  <a:lnTo>
                    <a:pt x="8464698" y="2681890"/>
                  </a:lnTo>
                  <a:lnTo>
                    <a:pt x="8440547" y="2677664"/>
                  </a:lnTo>
                  <a:lnTo>
                    <a:pt x="8418209" y="2677664"/>
                  </a:lnTo>
                  <a:lnTo>
                    <a:pt x="8397681" y="2681890"/>
                  </a:lnTo>
                  <a:lnTo>
                    <a:pt x="8379567" y="2700607"/>
                  </a:lnTo>
                  <a:lnTo>
                    <a:pt x="8365681" y="2721134"/>
                  </a:lnTo>
                  <a:lnTo>
                    <a:pt x="8355417" y="2743474"/>
                  </a:lnTo>
                  <a:lnTo>
                    <a:pt x="8341531" y="2764001"/>
                  </a:lnTo>
                  <a:lnTo>
                    <a:pt x="8321003" y="2778492"/>
                  </a:lnTo>
                  <a:lnTo>
                    <a:pt x="8316777" y="2778492"/>
                  </a:lnTo>
                  <a:lnTo>
                    <a:pt x="8312551" y="2782718"/>
                  </a:lnTo>
                  <a:lnTo>
                    <a:pt x="8308323" y="2782718"/>
                  </a:lnTo>
                  <a:lnTo>
                    <a:pt x="8302286" y="2782718"/>
                  </a:lnTo>
                  <a:lnTo>
                    <a:pt x="8294437" y="2786944"/>
                  </a:lnTo>
                  <a:lnTo>
                    <a:pt x="8302286" y="2807472"/>
                  </a:lnTo>
                  <a:lnTo>
                    <a:pt x="8316172" y="2829809"/>
                  </a:lnTo>
                  <a:lnTo>
                    <a:pt x="8326437" y="2854565"/>
                  </a:lnTo>
                  <a:lnTo>
                    <a:pt x="8340323" y="2879318"/>
                  </a:lnTo>
                  <a:lnTo>
                    <a:pt x="8346362" y="2901656"/>
                  </a:lnTo>
                  <a:lnTo>
                    <a:pt x="8350588" y="2926411"/>
                  </a:lnTo>
                  <a:lnTo>
                    <a:pt x="8344549" y="2942712"/>
                  </a:lnTo>
                  <a:lnTo>
                    <a:pt x="8330663" y="2957201"/>
                  </a:lnTo>
                  <a:lnTo>
                    <a:pt x="8302286" y="2969276"/>
                  </a:lnTo>
                  <a:lnTo>
                    <a:pt x="8255797" y="2975315"/>
                  </a:lnTo>
                  <a:lnTo>
                    <a:pt x="8255797" y="2956598"/>
                  </a:lnTo>
                  <a:lnTo>
                    <a:pt x="8251569" y="2940297"/>
                  </a:lnTo>
                  <a:lnTo>
                    <a:pt x="8251569" y="2915544"/>
                  </a:lnTo>
                  <a:lnTo>
                    <a:pt x="8255797" y="2886562"/>
                  </a:lnTo>
                  <a:lnTo>
                    <a:pt x="8255797" y="2864225"/>
                  </a:lnTo>
                  <a:lnTo>
                    <a:pt x="8245533" y="2864225"/>
                  </a:lnTo>
                  <a:lnTo>
                    <a:pt x="8237683" y="2864225"/>
                  </a:lnTo>
                  <a:lnTo>
                    <a:pt x="8231647" y="2864225"/>
                  </a:lnTo>
                  <a:lnTo>
                    <a:pt x="8227421" y="2864225"/>
                  </a:lnTo>
                  <a:lnTo>
                    <a:pt x="8223195" y="2859998"/>
                  </a:lnTo>
                  <a:lnTo>
                    <a:pt x="8217156" y="2858186"/>
                  </a:lnTo>
                  <a:lnTo>
                    <a:pt x="8209307" y="2846111"/>
                  </a:lnTo>
                  <a:lnTo>
                    <a:pt x="8217156" y="2835848"/>
                  </a:lnTo>
                  <a:lnTo>
                    <a:pt x="8223195" y="2825583"/>
                  </a:lnTo>
                  <a:lnTo>
                    <a:pt x="8227421" y="2815321"/>
                  </a:lnTo>
                  <a:lnTo>
                    <a:pt x="8235268" y="2800830"/>
                  </a:lnTo>
                  <a:lnTo>
                    <a:pt x="8217156" y="2800830"/>
                  </a:lnTo>
                  <a:lnTo>
                    <a:pt x="8194818" y="2796604"/>
                  </a:lnTo>
                  <a:lnTo>
                    <a:pt x="8170667" y="2802641"/>
                  </a:lnTo>
                  <a:lnTo>
                    <a:pt x="8142290" y="2814716"/>
                  </a:lnTo>
                  <a:lnTo>
                    <a:pt x="8118140" y="2824980"/>
                  </a:lnTo>
                  <a:lnTo>
                    <a:pt x="8118140" y="2816529"/>
                  </a:lnTo>
                  <a:lnTo>
                    <a:pt x="8122366" y="2806264"/>
                  </a:lnTo>
                  <a:lnTo>
                    <a:pt x="8126592" y="2800225"/>
                  </a:lnTo>
                  <a:lnTo>
                    <a:pt x="8128404" y="2788152"/>
                  </a:lnTo>
                  <a:lnTo>
                    <a:pt x="8132630" y="2782114"/>
                  </a:lnTo>
                  <a:lnTo>
                    <a:pt x="8138667" y="2767623"/>
                  </a:lnTo>
                  <a:lnTo>
                    <a:pt x="8132630" y="2767623"/>
                  </a:lnTo>
                  <a:lnTo>
                    <a:pt x="8126592" y="2763396"/>
                  </a:lnTo>
                  <a:lnTo>
                    <a:pt x="8118743" y="2763396"/>
                  </a:lnTo>
                  <a:lnTo>
                    <a:pt x="8108480" y="2759171"/>
                  </a:lnTo>
                  <a:lnTo>
                    <a:pt x="8086142" y="2781511"/>
                  </a:lnTo>
                  <a:lnTo>
                    <a:pt x="8061991" y="2800225"/>
                  </a:lnTo>
                  <a:lnTo>
                    <a:pt x="8037840" y="2820754"/>
                  </a:lnTo>
                  <a:lnTo>
                    <a:pt x="8023952" y="2845508"/>
                  </a:lnTo>
                  <a:lnTo>
                    <a:pt x="8037840" y="2853960"/>
                  </a:lnTo>
                  <a:lnTo>
                    <a:pt x="8048103" y="2859998"/>
                  </a:lnTo>
                  <a:lnTo>
                    <a:pt x="8055952" y="2868450"/>
                  </a:lnTo>
                  <a:lnTo>
                    <a:pt x="8061991" y="2874487"/>
                  </a:lnTo>
                  <a:lnTo>
                    <a:pt x="8069838" y="2886562"/>
                  </a:lnTo>
                  <a:lnTo>
                    <a:pt x="8090366" y="2874487"/>
                  </a:lnTo>
                  <a:lnTo>
                    <a:pt x="8108480" y="2868450"/>
                  </a:lnTo>
                  <a:lnTo>
                    <a:pt x="8126592" y="2868450"/>
                  </a:lnTo>
                  <a:lnTo>
                    <a:pt x="8147119" y="2878713"/>
                  </a:lnTo>
                  <a:lnTo>
                    <a:pt x="8157384" y="2878713"/>
                  </a:lnTo>
                  <a:lnTo>
                    <a:pt x="8157384" y="2903468"/>
                  </a:lnTo>
                  <a:lnTo>
                    <a:pt x="8118743" y="2903468"/>
                  </a:lnTo>
                  <a:lnTo>
                    <a:pt x="8104857" y="2922185"/>
                  </a:lnTo>
                  <a:lnTo>
                    <a:pt x="8090971" y="2936674"/>
                  </a:lnTo>
                  <a:lnTo>
                    <a:pt x="8080706" y="2951164"/>
                  </a:lnTo>
                  <a:lnTo>
                    <a:pt x="8070443" y="2975918"/>
                  </a:lnTo>
                  <a:lnTo>
                    <a:pt x="8098820" y="2994635"/>
                  </a:lnTo>
                  <a:lnTo>
                    <a:pt x="8115121" y="3023614"/>
                  </a:lnTo>
                  <a:lnTo>
                    <a:pt x="8129007" y="3062859"/>
                  </a:lnTo>
                  <a:lnTo>
                    <a:pt x="8136857" y="3102103"/>
                  </a:lnTo>
                  <a:lnTo>
                    <a:pt x="8138667" y="3145575"/>
                  </a:lnTo>
                  <a:lnTo>
                    <a:pt x="8138667" y="3183612"/>
                  </a:lnTo>
                  <a:lnTo>
                    <a:pt x="8114517" y="3199914"/>
                  </a:lnTo>
                  <a:lnTo>
                    <a:pt x="8100631" y="3228893"/>
                  </a:lnTo>
                  <a:lnTo>
                    <a:pt x="8086745" y="3255459"/>
                  </a:lnTo>
                  <a:lnTo>
                    <a:pt x="8070443" y="3284439"/>
                  </a:lnTo>
                  <a:lnTo>
                    <a:pt x="8034217" y="3323683"/>
                  </a:lnTo>
                  <a:lnTo>
                    <a:pt x="7987728" y="3352663"/>
                  </a:lnTo>
                  <a:lnTo>
                    <a:pt x="7938824" y="3373193"/>
                  </a:lnTo>
                  <a:lnTo>
                    <a:pt x="7882071" y="3391907"/>
                  </a:lnTo>
                  <a:lnTo>
                    <a:pt x="7829543" y="3402172"/>
                  </a:lnTo>
                  <a:lnTo>
                    <a:pt x="7829543" y="3416663"/>
                  </a:lnTo>
                  <a:lnTo>
                    <a:pt x="7829543" y="3425115"/>
                  </a:lnTo>
                  <a:lnTo>
                    <a:pt x="7829543" y="3431152"/>
                  </a:lnTo>
                  <a:lnTo>
                    <a:pt x="7829543" y="3435380"/>
                  </a:lnTo>
                  <a:lnTo>
                    <a:pt x="7833769" y="3439606"/>
                  </a:lnTo>
                  <a:lnTo>
                    <a:pt x="7833769" y="3449869"/>
                  </a:lnTo>
                  <a:lnTo>
                    <a:pt x="7835582" y="3460133"/>
                  </a:lnTo>
                  <a:lnTo>
                    <a:pt x="7829543" y="3468586"/>
                  </a:lnTo>
                  <a:lnTo>
                    <a:pt x="7821694" y="3474622"/>
                  </a:lnTo>
                  <a:lnTo>
                    <a:pt x="7819883" y="3478850"/>
                  </a:lnTo>
                  <a:lnTo>
                    <a:pt x="7812034" y="3484887"/>
                  </a:lnTo>
                  <a:lnTo>
                    <a:pt x="7798148" y="3493339"/>
                  </a:lnTo>
                  <a:lnTo>
                    <a:pt x="7793922" y="3493339"/>
                  </a:lnTo>
                  <a:lnTo>
                    <a:pt x="7792109" y="3497565"/>
                  </a:lnTo>
                  <a:lnTo>
                    <a:pt x="7787883" y="3497565"/>
                  </a:lnTo>
                  <a:lnTo>
                    <a:pt x="7783657" y="3497565"/>
                  </a:lnTo>
                  <a:lnTo>
                    <a:pt x="7777619" y="3499378"/>
                  </a:lnTo>
                  <a:lnTo>
                    <a:pt x="7773392" y="3489113"/>
                  </a:lnTo>
                  <a:lnTo>
                    <a:pt x="7769166" y="3478850"/>
                  </a:lnTo>
                  <a:lnTo>
                    <a:pt x="7769166" y="3468586"/>
                  </a:lnTo>
                  <a:lnTo>
                    <a:pt x="7769166" y="3449869"/>
                  </a:lnTo>
                  <a:lnTo>
                    <a:pt x="7777016" y="3445643"/>
                  </a:lnTo>
                  <a:lnTo>
                    <a:pt x="7783054" y="3445643"/>
                  </a:lnTo>
                  <a:lnTo>
                    <a:pt x="7790902" y="3441417"/>
                  </a:lnTo>
                  <a:lnTo>
                    <a:pt x="7792714" y="3435380"/>
                  </a:lnTo>
                  <a:lnTo>
                    <a:pt x="7796940" y="3426926"/>
                  </a:lnTo>
                  <a:lnTo>
                    <a:pt x="7792714" y="3420889"/>
                  </a:lnTo>
                  <a:lnTo>
                    <a:pt x="7786676" y="3410624"/>
                  </a:lnTo>
                  <a:lnTo>
                    <a:pt x="7782449" y="3402172"/>
                  </a:lnTo>
                  <a:lnTo>
                    <a:pt x="7776413" y="3397946"/>
                  </a:lnTo>
                  <a:lnTo>
                    <a:pt x="7772187" y="3397946"/>
                  </a:lnTo>
                  <a:lnTo>
                    <a:pt x="7761922" y="3396135"/>
                  </a:lnTo>
                  <a:lnTo>
                    <a:pt x="7749847" y="3396135"/>
                  </a:lnTo>
                  <a:lnTo>
                    <a:pt x="7737771" y="3412437"/>
                  </a:lnTo>
                  <a:lnTo>
                    <a:pt x="7723885" y="3424512"/>
                  </a:lnTo>
                  <a:lnTo>
                    <a:pt x="7711810" y="3434775"/>
                  </a:lnTo>
                  <a:lnTo>
                    <a:pt x="7701545" y="3453492"/>
                  </a:lnTo>
                  <a:lnTo>
                    <a:pt x="7697319" y="3482472"/>
                  </a:lnTo>
                  <a:lnTo>
                    <a:pt x="7729924" y="3513264"/>
                  </a:lnTo>
                  <a:lnTo>
                    <a:pt x="7754073" y="3546471"/>
                  </a:lnTo>
                  <a:lnTo>
                    <a:pt x="7776413" y="3581488"/>
                  </a:lnTo>
                  <a:lnTo>
                    <a:pt x="7786676" y="3628581"/>
                  </a:lnTo>
                  <a:lnTo>
                    <a:pt x="7790902" y="3685940"/>
                  </a:lnTo>
                  <a:lnTo>
                    <a:pt x="7673170" y="3782541"/>
                  </a:lnTo>
                  <a:lnTo>
                    <a:pt x="7659283" y="3782541"/>
                  </a:lnTo>
                  <a:lnTo>
                    <a:pt x="7649020" y="3743296"/>
                  </a:lnTo>
                  <a:lnTo>
                    <a:pt x="7626680" y="3714315"/>
                  </a:lnTo>
                  <a:lnTo>
                    <a:pt x="7598303" y="3689561"/>
                  </a:lnTo>
                  <a:lnTo>
                    <a:pt x="7568116" y="3664807"/>
                  </a:lnTo>
                  <a:lnTo>
                    <a:pt x="7535513" y="3638241"/>
                  </a:lnTo>
                  <a:lnTo>
                    <a:pt x="7521627" y="3695600"/>
                  </a:lnTo>
                  <a:lnTo>
                    <a:pt x="7503513" y="3742691"/>
                  </a:lnTo>
                  <a:lnTo>
                    <a:pt x="7521627" y="3752956"/>
                  </a:lnTo>
                  <a:lnTo>
                    <a:pt x="7529474" y="3767447"/>
                  </a:lnTo>
                  <a:lnTo>
                    <a:pt x="7531287" y="3786162"/>
                  </a:lnTo>
                  <a:lnTo>
                    <a:pt x="7543362" y="3806691"/>
                  </a:lnTo>
                  <a:lnTo>
                    <a:pt x="7545173" y="3810917"/>
                  </a:lnTo>
                  <a:lnTo>
                    <a:pt x="7553022" y="3810917"/>
                  </a:lnTo>
                  <a:lnTo>
                    <a:pt x="7559059" y="3810917"/>
                  </a:lnTo>
                  <a:lnTo>
                    <a:pt x="7566908" y="3810917"/>
                  </a:lnTo>
                  <a:lnTo>
                    <a:pt x="7572946" y="3815143"/>
                  </a:lnTo>
                  <a:lnTo>
                    <a:pt x="7601321" y="3844123"/>
                  </a:lnTo>
                  <a:lnTo>
                    <a:pt x="7623661" y="3887594"/>
                  </a:lnTo>
                  <a:lnTo>
                    <a:pt x="7637547" y="3937103"/>
                  </a:lnTo>
                  <a:lnTo>
                    <a:pt x="7639360" y="3988422"/>
                  </a:lnTo>
                  <a:lnTo>
                    <a:pt x="7622253" y="3988422"/>
                  </a:lnTo>
                  <a:lnTo>
                    <a:pt x="7630303" y="3998083"/>
                  </a:lnTo>
                  <a:lnTo>
                    <a:pt x="7652641" y="4028874"/>
                  </a:lnTo>
                  <a:lnTo>
                    <a:pt x="7676792" y="4065705"/>
                  </a:lnTo>
                  <a:lnTo>
                    <a:pt x="7711205" y="4094684"/>
                  </a:lnTo>
                  <a:lnTo>
                    <a:pt x="7705169" y="4129703"/>
                  </a:lnTo>
                  <a:lnTo>
                    <a:pt x="7705169" y="4172571"/>
                  </a:lnTo>
                  <a:lnTo>
                    <a:pt x="7733545" y="4176797"/>
                  </a:lnTo>
                  <a:lnTo>
                    <a:pt x="7751657" y="4182833"/>
                  </a:lnTo>
                  <a:lnTo>
                    <a:pt x="7764338" y="4195514"/>
                  </a:lnTo>
                  <a:lnTo>
                    <a:pt x="7782450" y="4205776"/>
                  </a:lnTo>
                  <a:lnTo>
                    <a:pt x="7804788" y="4205776"/>
                  </a:lnTo>
                  <a:lnTo>
                    <a:pt x="7821091" y="4197324"/>
                  </a:lnTo>
                  <a:lnTo>
                    <a:pt x="7834977" y="4191286"/>
                  </a:lnTo>
                  <a:lnTo>
                    <a:pt x="7849468" y="4187060"/>
                  </a:lnTo>
                  <a:lnTo>
                    <a:pt x="7881466" y="4197324"/>
                  </a:lnTo>
                  <a:lnTo>
                    <a:pt x="7918295" y="4211813"/>
                  </a:lnTo>
                  <a:lnTo>
                    <a:pt x="7952710" y="4230530"/>
                  </a:lnTo>
                  <a:lnTo>
                    <a:pt x="7984708" y="4245021"/>
                  </a:lnTo>
                  <a:lnTo>
                    <a:pt x="7981087" y="4245021"/>
                  </a:lnTo>
                  <a:lnTo>
                    <a:pt x="7976861" y="4249247"/>
                  </a:lnTo>
                  <a:lnTo>
                    <a:pt x="7972635" y="4249247"/>
                  </a:lnTo>
                  <a:lnTo>
                    <a:pt x="7966596" y="4252870"/>
                  </a:lnTo>
                  <a:lnTo>
                    <a:pt x="7946671" y="4259512"/>
                  </a:lnTo>
                  <a:lnTo>
                    <a:pt x="7906221" y="4259512"/>
                  </a:lnTo>
                  <a:lnTo>
                    <a:pt x="7861541" y="4252870"/>
                  </a:lnTo>
                  <a:lnTo>
                    <a:pt x="7815052" y="4240795"/>
                  </a:lnTo>
                  <a:lnTo>
                    <a:pt x="7764338" y="4230530"/>
                  </a:lnTo>
                  <a:lnTo>
                    <a:pt x="7725696" y="4220267"/>
                  </a:lnTo>
                  <a:lnTo>
                    <a:pt x="7695509" y="4205776"/>
                  </a:lnTo>
                  <a:lnTo>
                    <a:pt x="7681018" y="4197324"/>
                  </a:lnTo>
                  <a:lnTo>
                    <a:pt x="7687057" y="4191286"/>
                  </a:lnTo>
                  <a:lnTo>
                    <a:pt x="7691283" y="4187060"/>
                  </a:lnTo>
                  <a:lnTo>
                    <a:pt x="7695509" y="4181023"/>
                  </a:lnTo>
                  <a:lnTo>
                    <a:pt x="7652641" y="4168947"/>
                  </a:lnTo>
                  <a:lnTo>
                    <a:pt x="7616417" y="4148420"/>
                  </a:lnTo>
                  <a:lnTo>
                    <a:pt x="7583812" y="4115212"/>
                  </a:lnTo>
                  <a:lnTo>
                    <a:pt x="7559664" y="4080194"/>
                  </a:lnTo>
                  <a:lnTo>
                    <a:pt x="7534908" y="4040949"/>
                  </a:lnTo>
                  <a:lnTo>
                    <a:pt x="7514985" y="3999894"/>
                  </a:lnTo>
                  <a:lnTo>
                    <a:pt x="7492645" y="3969101"/>
                  </a:lnTo>
                  <a:lnTo>
                    <a:pt x="7472118" y="3942537"/>
                  </a:lnTo>
                  <a:lnTo>
                    <a:pt x="7450383" y="3925631"/>
                  </a:lnTo>
                  <a:lnTo>
                    <a:pt x="7425629" y="3903293"/>
                  </a:lnTo>
                  <a:lnTo>
                    <a:pt x="7403289" y="3882765"/>
                  </a:lnTo>
                  <a:lnTo>
                    <a:pt x="7393629" y="3849557"/>
                  </a:lnTo>
                  <a:lnTo>
                    <a:pt x="7460043" y="3858009"/>
                  </a:lnTo>
                  <a:lnTo>
                    <a:pt x="7486609" y="3888802"/>
                  </a:lnTo>
                  <a:lnTo>
                    <a:pt x="7514985" y="3907519"/>
                  </a:lnTo>
                  <a:lnTo>
                    <a:pt x="7543362" y="3925631"/>
                  </a:lnTo>
                  <a:lnTo>
                    <a:pt x="7548358" y="3928085"/>
                  </a:lnTo>
                  <a:lnTo>
                    <a:pt x="7541549" y="3911744"/>
                  </a:lnTo>
                  <a:lnTo>
                    <a:pt x="7533702" y="3878538"/>
                  </a:lnTo>
                  <a:lnTo>
                    <a:pt x="7523437" y="3849557"/>
                  </a:lnTo>
                  <a:lnTo>
                    <a:pt x="7513173" y="3820577"/>
                  </a:lnTo>
                  <a:lnTo>
                    <a:pt x="7495061" y="3795824"/>
                  </a:lnTo>
                  <a:lnTo>
                    <a:pt x="7495061" y="3789785"/>
                  </a:lnTo>
                  <a:lnTo>
                    <a:pt x="7476949" y="3795824"/>
                  </a:lnTo>
                  <a:lnTo>
                    <a:pt x="7476949" y="3789785"/>
                  </a:lnTo>
                  <a:lnTo>
                    <a:pt x="7470910" y="3760805"/>
                  </a:lnTo>
                  <a:lnTo>
                    <a:pt x="7470910" y="3723976"/>
                  </a:lnTo>
                  <a:lnTo>
                    <a:pt x="7470910" y="3684732"/>
                  </a:lnTo>
                  <a:lnTo>
                    <a:pt x="7470910" y="3641260"/>
                  </a:lnTo>
                  <a:lnTo>
                    <a:pt x="7466684" y="3602015"/>
                  </a:lnTo>
                  <a:lnTo>
                    <a:pt x="7452798" y="3568810"/>
                  </a:lnTo>
                  <a:lnTo>
                    <a:pt x="7430458" y="3544056"/>
                  </a:lnTo>
                  <a:lnTo>
                    <a:pt x="7424421" y="3550093"/>
                  </a:lnTo>
                  <a:lnTo>
                    <a:pt x="7414156" y="3558547"/>
                  </a:lnTo>
                  <a:lnTo>
                    <a:pt x="7406307" y="3562771"/>
                  </a:lnTo>
                  <a:lnTo>
                    <a:pt x="7392421" y="3564583"/>
                  </a:lnTo>
                  <a:lnTo>
                    <a:pt x="7378535" y="3564583"/>
                  </a:lnTo>
                  <a:lnTo>
                    <a:pt x="7374309" y="3564583"/>
                  </a:lnTo>
                  <a:lnTo>
                    <a:pt x="7374309" y="3562771"/>
                  </a:lnTo>
                  <a:lnTo>
                    <a:pt x="7372497" y="3562771"/>
                  </a:lnTo>
                  <a:lnTo>
                    <a:pt x="7368270" y="3558547"/>
                  </a:lnTo>
                  <a:lnTo>
                    <a:pt x="7368270" y="3515074"/>
                  </a:lnTo>
                  <a:lnTo>
                    <a:pt x="7358008" y="3480058"/>
                  </a:lnTo>
                  <a:lnTo>
                    <a:pt x="7344122" y="3451076"/>
                  </a:lnTo>
                  <a:lnTo>
                    <a:pt x="7321782" y="3424512"/>
                  </a:lnTo>
                  <a:lnTo>
                    <a:pt x="7305480" y="3395531"/>
                  </a:lnTo>
                  <a:lnTo>
                    <a:pt x="7283142" y="3360512"/>
                  </a:lnTo>
                  <a:lnTo>
                    <a:pt x="7277103" y="3366551"/>
                  </a:lnTo>
                  <a:lnTo>
                    <a:pt x="7272877" y="3370777"/>
                  </a:lnTo>
                  <a:lnTo>
                    <a:pt x="7268651" y="3379229"/>
                  </a:lnTo>
                  <a:lnTo>
                    <a:pt x="7264425" y="3381040"/>
                  </a:lnTo>
                  <a:lnTo>
                    <a:pt x="7262613" y="3385268"/>
                  </a:lnTo>
                  <a:lnTo>
                    <a:pt x="7230010" y="3389494"/>
                  </a:lnTo>
                  <a:lnTo>
                    <a:pt x="7201633" y="3385268"/>
                  </a:lnTo>
                  <a:lnTo>
                    <a:pt x="7173256" y="3385268"/>
                  </a:lnTo>
                  <a:lnTo>
                    <a:pt x="7165409" y="3414247"/>
                  </a:lnTo>
                  <a:lnTo>
                    <a:pt x="7155144" y="3428738"/>
                  </a:lnTo>
                  <a:lnTo>
                    <a:pt x="7149106" y="3432964"/>
                  </a:lnTo>
                  <a:lnTo>
                    <a:pt x="7135220" y="3432964"/>
                  </a:lnTo>
                  <a:lnTo>
                    <a:pt x="7121334" y="3437190"/>
                  </a:lnTo>
                  <a:lnTo>
                    <a:pt x="7107448" y="3447453"/>
                  </a:lnTo>
                  <a:lnTo>
                    <a:pt x="7083297" y="3511453"/>
                  </a:lnTo>
                  <a:lnTo>
                    <a:pt x="7050694" y="3511453"/>
                  </a:lnTo>
                  <a:lnTo>
                    <a:pt x="7032582" y="3525942"/>
                  </a:lnTo>
                  <a:lnTo>
                    <a:pt x="7014468" y="3544659"/>
                  </a:lnTo>
                  <a:lnTo>
                    <a:pt x="6990317" y="3559150"/>
                  </a:lnTo>
                  <a:lnTo>
                    <a:pt x="6984281" y="3630997"/>
                  </a:lnTo>
                  <a:lnTo>
                    <a:pt x="6966169" y="3692579"/>
                  </a:lnTo>
                  <a:lnTo>
                    <a:pt x="6942018" y="3742088"/>
                  </a:lnTo>
                  <a:lnTo>
                    <a:pt x="6903377" y="3789182"/>
                  </a:lnTo>
                  <a:lnTo>
                    <a:pt x="6899150" y="3789182"/>
                  </a:lnTo>
                  <a:lnTo>
                    <a:pt x="6894924" y="3784956"/>
                  </a:lnTo>
                  <a:lnTo>
                    <a:pt x="6890698" y="3784956"/>
                  </a:lnTo>
                  <a:lnTo>
                    <a:pt x="6888886" y="3780730"/>
                  </a:lnTo>
                  <a:lnTo>
                    <a:pt x="6866548" y="3755974"/>
                  </a:lnTo>
                  <a:lnTo>
                    <a:pt x="6846020" y="3716730"/>
                  </a:lnTo>
                  <a:lnTo>
                    <a:pt x="6833945" y="3683524"/>
                  </a:lnTo>
                  <a:lnTo>
                    <a:pt x="6832132" y="3677486"/>
                  </a:lnTo>
                  <a:lnTo>
                    <a:pt x="6833945" y="3669034"/>
                  </a:lnTo>
                  <a:lnTo>
                    <a:pt x="6838171" y="3662997"/>
                  </a:lnTo>
                  <a:lnTo>
                    <a:pt x="6842397" y="3658769"/>
                  </a:lnTo>
                  <a:lnTo>
                    <a:pt x="6842397" y="3654543"/>
                  </a:lnTo>
                  <a:lnTo>
                    <a:pt x="6806173" y="3600810"/>
                  </a:lnTo>
                  <a:lnTo>
                    <a:pt x="6782022" y="3543451"/>
                  </a:lnTo>
                  <a:lnTo>
                    <a:pt x="6765719" y="3481869"/>
                  </a:lnTo>
                  <a:lnTo>
                    <a:pt x="6757872" y="3407606"/>
                  </a:lnTo>
                  <a:lnTo>
                    <a:pt x="6733721" y="3409417"/>
                  </a:lnTo>
                  <a:lnTo>
                    <a:pt x="6715609" y="3409417"/>
                  </a:lnTo>
                  <a:lnTo>
                    <a:pt x="6695079" y="3407606"/>
                  </a:lnTo>
                  <a:lnTo>
                    <a:pt x="6687230" y="3399154"/>
                  </a:lnTo>
                  <a:lnTo>
                    <a:pt x="6676967" y="3393115"/>
                  </a:lnTo>
                  <a:lnTo>
                    <a:pt x="6669118" y="3384663"/>
                  </a:lnTo>
                  <a:lnTo>
                    <a:pt x="6663081" y="3378626"/>
                  </a:lnTo>
                  <a:lnTo>
                    <a:pt x="6669118" y="3352060"/>
                  </a:lnTo>
                  <a:lnTo>
                    <a:pt x="6655232" y="3331533"/>
                  </a:lnTo>
                  <a:lnTo>
                    <a:pt x="6631081" y="3312816"/>
                  </a:lnTo>
                  <a:lnTo>
                    <a:pt x="6606931" y="3296514"/>
                  </a:lnTo>
                  <a:lnTo>
                    <a:pt x="6584593" y="3274174"/>
                  </a:lnTo>
                  <a:lnTo>
                    <a:pt x="6526028" y="3282628"/>
                  </a:lnTo>
                  <a:lnTo>
                    <a:pt x="6465049" y="3282628"/>
                  </a:lnTo>
                  <a:lnTo>
                    <a:pt x="6404067" y="3278402"/>
                  </a:lnTo>
                  <a:lnTo>
                    <a:pt x="6345503" y="3274174"/>
                  </a:lnTo>
                  <a:lnTo>
                    <a:pt x="6335240" y="3253647"/>
                  </a:lnTo>
                  <a:lnTo>
                    <a:pt x="6321353" y="3227083"/>
                  </a:lnTo>
                  <a:lnTo>
                    <a:pt x="6299014" y="3235535"/>
                  </a:lnTo>
                  <a:lnTo>
                    <a:pt x="6285128" y="3239761"/>
                  </a:lnTo>
                  <a:lnTo>
                    <a:pt x="6267014" y="3241571"/>
                  </a:lnTo>
                  <a:lnTo>
                    <a:pt x="6242864" y="3241571"/>
                  </a:lnTo>
                  <a:lnTo>
                    <a:pt x="6222336" y="3227083"/>
                  </a:lnTo>
                  <a:lnTo>
                    <a:pt x="6199998" y="3216818"/>
                  </a:lnTo>
                  <a:lnTo>
                    <a:pt x="6175847" y="3202327"/>
                  </a:lnTo>
                  <a:lnTo>
                    <a:pt x="6157735" y="3187838"/>
                  </a:lnTo>
                  <a:lnTo>
                    <a:pt x="6151697" y="3167309"/>
                  </a:lnTo>
                  <a:lnTo>
                    <a:pt x="6141434" y="3148594"/>
                  </a:lnTo>
                  <a:lnTo>
                    <a:pt x="6119094" y="3129877"/>
                  </a:lnTo>
                  <a:lnTo>
                    <a:pt x="6114868" y="3129877"/>
                  </a:lnTo>
                  <a:lnTo>
                    <a:pt x="6113057" y="3129877"/>
                  </a:lnTo>
                  <a:lnTo>
                    <a:pt x="6108829" y="3129877"/>
                  </a:lnTo>
                  <a:lnTo>
                    <a:pt x="6100982" y="3129877"/>
                  </a:lnTo>
                  <a:lnTo>
                    <a:pt x="6087094" y="3129877"/>
                  </a:lnTo>
                  <a:lnTo>
                    <a:pt x="6094943" y="3158857"/>
                  </a:lnTo>
                  <a:lnTo>
                    <a:pt x="6105208" y="3192064"/>
                  </a:lnTo>
                  <a:lnTo>
                    <a:pt x="6123320" y="3225270"/>
                  </a:lnTo>
                  <a:lnTo>
                    <a:pt x="6137206" y="3254252"/>
                  </a:lnTo>
                  <a:lnTo>
                    <a:pt x="6151094" y="3274779"/>
                  </a:lnTo>
                  <a:lnTo>
                    <a:pt x="6155320" y="3264514"/>
                  </a:lnTo>
                  <a:lnTo>
                    <a:pt x="6157131" y="3260288"/>
                  </a:lnTo>
                  <a:lnTo>
                    <a:pt x="6157131" y="3256062"/>
                  </a:lnTo>
                  <a:lnTo>
                    <a:pt x="6161357" y="3256062"/>
                  </a:lnTo>
                  <a:lnTo>
                    <a:pt x="6165583" y="3256062"/>
                  </a:lnTo>
                  <a:lnTo>
                    <a:pt x="6175847" y="3260288"/>
                  </a:lnTo>
                  <a:lnTo>
                    <a:pt x="6180074" y="3270553"/>
                  </a:lnTo>
                  <a:lnTo>
                    <a:pt x="6184300" y="3282628"/>
                  </a:lnTo>
                  <a:lnTo>
                    <a:pt x="6184300" y="3292891"/>
                  </a:lnTo>
                  <a:lnTo>
                    <a:pt x="6186110" y="3303156"/>
                  </a:lnTo>
                  <a:lnTo>
                    <a:pt x="6190338" y="3313419"/>
                  </a:lnTo>
                  <a:lnTo>
                    <a:pt x="6204224" y="3311608"/>
                  </a:lnTo>
                  <a:lnTo>
                    <a:pt x="6222336" y="3307382"/>
                  </a:lnTo>
                  <a:lnTo>
                    <a:pt x="6242864" y="3307382"/>
                  </a:lnTo>
                  <a:lnTo>
                    <a:pt x="6275469" y="3270553"/>
                  </a:lnTo>
                  <a:lnTo>
                    <a:pt x="6314108" y="3241571"/>
                  </a:lnTo>
                  <a:lnTo>
                    <a:pt x="6318334" y="3278402"/>
                  </a:lnTo>
                  <a:lnTo>
                    <a:pt x="6322560" y="3307382"/>
                  </a:lnTo>
                  <a:lnTo>
                    <a:pt x="6375088" y="3336362"/>
                  </a:lnTo>
                  <a:lnTo>
                    <a:pt x="6417350" y="3371380"/>
                  </a:lnTo>
                  <a:lnTo>
                    <a:pt x="6403464" y="3390097"/>
                  </a:lnTo>
                  <a:lnTo>
                    <a:pt x="6391389" y="3408814"/>
                  </a:lnTo>
                  <a:lnTo>
                    <a:pt x="6379314" y="3423304"/>
                  </a:lnTo>
                  <a:lnTo>
                    <a:pt x="6352748" y="3433567"/>
                  </a:lnTo>
                  <a:lnTo>
                    <a:pt x="6352748" y="3472812"/>
                  </a:lnTo>
                  <a:lnTo>
                    <a:pt x="6318334" y="3495152"/>
                  </a:lnTo>
                  <a:lnTo>
                    <a:pt x="6282108" y="3519905"/>
                  </a:lnTo>
                  <a:lnTo>
                    <a:pt x="6282108" y="3537414"/>
                  </a:lnTo>
                  <a:lnTo>
                    <a:pt x="6237430" y="3537414"/>
                  </a:lnTo>
                  <a:lnTo>
                    <a:pt x="6210866" y="3551905"/>
                  </a:lnTo>
                  <a:lnTo>
                    <a:pt x="6190338" y="3574243"/>
                  </a:lnTo>
                  <a:lnTo>
                    <a:pt x="6166188" y="3592960"/>
                  </a:lnTo>
                  <a:lnTo>
                    <a:pt x="6133585" y="3607451"/>
                  </a:lnTo>
                  <a:lnTo>
                    <a:pt x="6100982" y="3613488"/>
                  </a:lnTo>
                  <a:lnTo>
                    <a:pt x="6066566" y="3623752"/>
                  </a:lnTo>
                  <a:lnTo>
                    <a:pt x="6038190" y="3635828"/>
                  </a:lnTo>
                  <a:lnTo>
                    <a:pt x="6014039" y="3650317"/>
                  </a:lnTo>
                  <a:lnTo>
                    <a:pt x="5989890" y="3656355"/>
                  </a:lnTo>
                  <a:lnTo>
                    <a:pt x="5971776" y="3656355"/>
                  </a:lnTo>
                  <a:lnTo>
                    <a:pt x="5963927" y="3652129"/>
                  </a:lnTo>
                  <a:lnTo>
                    <a:pt x="5962116" y="3652129"/>
                  </a:lnTo>
                  <a:lnTo>
                    <a:pt x="5957890" y="3650317"/>
                  </a:lnTo>
                  <a:lnTo>
                    <a:pt x="5953664" y="3646091"/>
                  </a:lnTo>
                  <a:lnTo>
                    <a:pt x="5949438" y="3637638"/>
                  </a:lnTo>
                  <a:lnTo>
                    <a:pt x="5939173" y="3617111"/>
                  </a:lnTo>
                  <a:lnTo>
                    <a:pt x="5934947" y="3594771"/>
                  </a:lnTo>
                  <a:lnTo>
                    <a:pt x="5934947" y="3574243"/>
                  </a:lnTo>
                  <a:lnTo>
                    <a:pt x="5933137" y="3551905"/>
                  </a:lnTo>
                  <a:lnTo>
                    <a:pt x="5915023" y="3516887"/>
                  </a:lnTo>
                  <a:lnTo>
                    <a:pt x="5890874" y="3483679"/>
                  </a:lnTo>
                  <a:lnTo>
                    <a:pt x="5864308" y="3454700"/>
                  </a:lnTo>
                  <a:lnTo>
                    <a:pt x="5840157" y="3425718"/>
                  </a:lnTo>
                  <a:lnTo>
                    <a:pt x="5834121" y="3405191"/>
                  </a:lnTo>
                  <a:lnTo>
                    <a:pt x="5829892" y="3380437"/>
                  </a:lnTo>
                  <a:lnTo>
                    <a:pt x="5825666" y="3353871"/>
                  </a:lnTo>
                  <a:lnTo>
                    <a:pt x="5815404" y="3333343"/>
                  </a:lnTo>
                  <a:lnTo>
                    <a:pt x="5776762" y="3308590"/>
                  </a:lnTo>
                  <a:lnTo>
                    <a:pt x="5766499" y="3283836"/>
                  </a:lnTo>
                  <a:lnTo>
                    <a:pt x="5754424" y="3257270"/>
                  </a:lnTo>
                  <a:lnTo>
                    <a:pt x="5744159" y="3232516"/>
                  </a:lnTo>
                  <a:lnTo>
                    <a:pt x="5730273" y="3211989"/>
                  </a:lnTo>
                  <a:lnTo>
                    <a:pt x="5709746" y="3197498"/>
                  </a:lnTo>
                  <a:lnTo>
                    <a:pt x="5697671" y="3193272"/>
                  </a:lnTo>
                  <a:lnTo>
                    <a:pt x="5695860" y="3184818"/>
                  </a:lnTo>
                  <a:lnTo>
                    <a:pt x="5688011" y="3183007"/>
                  </a:lnTo>
                  <a:lnTo>
                    <a:pt x="5681972" y="3178781"/>
                  </a:lnTo>
                  <a:lnTo>
                    <a:pt x="5674123" y="3174555"/>
                  </a:lnTo>
                  <a:lnTo>
                    <a:pt x="5668086" y="3168517"/>
                  </a:lnTo>
                  <a:lnTo>
                    <a:pt x="5660237" y="3156443"/>
                  </a:lnTo>
                  <a:lnTo>
                    <a:pt x="5654200" y="3141952"/>
                  </a:lnTo>
                  <a:lnTo>
                    <a:pt x="5646351" y="3141952"/>
                  </a:lnTo>
                  <a:lnTo>
                    <a:pt x="5646351" y="3156443"/>
                  </a:lnTo>
                  <a:lnTo>
                    <a:pt x="5670501" y="3189649"/>
                  </a:lnTo>
                  <a:lnTo>
                    <a:pt x="5692840" y="3226478"/>
                  </a:lnTo>
                  <a:lnTo>
                    <a:pt x="5706727" y="3269948"/>
                  </a:lnTo>
                  <a:lnTo>
                    <a:pt x="5720613" y="3309193"/>
                  </a:lnTo>
                  <a:lnTo>
                    <a:pt x="5738726" y="3348437"/>
                  </a:lnTo>
                  <a:lnTo>
                    <a:pt x="5744764" y="3354476"/>
                  </a:lnTo>
                  <a:lnTo>
                    <a:pt x="5755027" y="3362928"/>
                  </a:lnTo>
                  <a:lnTo>
                    <a:pt x="5762876" y="3368964"/>
                  </a:lnTo>
                  <a:lnTo>
                    <a:pt x="5773141" y="3377419"/>
                  </a:lnTo>
                  <a:lnTo>
                    <a:pt x="5777367" y="3387681"/>
                  </a:lnTo>
                  <a:lnTo>
                    <a:pt x="5777367" y="3459529"/>
                  </a:lnTo>
                  <a:lnTo>
                    <a:pt x="5783404" y="3467983"/>
                  </a:lnTo>
                  <a:lnTo>
                    <a:pt x="5791253" y="3478245"/>
                  </a:lnTo>
                  <a:lnTo>
                    <a:pt x="5801518" y="3484284"/>
                  </a:lnTo>
                  <a:lnTo>
                    <a:pt x="5811780" y="3492736"/>
                  </a:lnTo>
                  <a:lnTo>
                    <a:pt x="5816007" y="3498773"/>
                  </a:lnTo>
                  <a:lnTo>
                    <a:pt x="5822045" y="3521113"/>
                  </a:lnTo>
                  <a:lnTo>
                    <a:pt x="5826271" y="3537414"/>
                  </a:lnTo>
                  <a:lnTo>
                    <a:pt x="5834121" y="3559753"/>
                  </a:lnTo>
                  <a:lnTo>
                    <a:pt x="5854648" y="3584508"/>
                  </a:lnTo>
                  <a:lnTo>
                    <a:pt x="5887251" y="3606846"/>
                  </a:lnTo>
                  <a:lnTo>
                    <a:pt x="5921664" y="3627374"/>
                  </a:lnTo>
                  <a:lnTo>
                    <a:pt x="5950041" y="3649714"/>
                  </a:lnTo>
                  <a:lnTo>
                    <a:pt x="5957890" y="3659977"/>
                  </a:lnTo>
                  <a:lnTo>
                    <a:pt x="5957890" y="3674467"/>
                  </a:lnTo>
                  <a:lnTo>
                    <a:pt x="5957890" y="3684732"/>
                  </a:lnTo>
                  <a:lnTo>
                    <a:pt x="5962116" y="3694995"/>
                  </a:lnTo>
                  <a:lnTo>
                    <a:pt x="5972381" y="3707070"/>
                  </a:lnTo>
                  <a:lnTo>
                    <a:pt x="6002569" y="3708881"/>
                  </a:lnTo>
                  <a:lnTo>
                    <a:pt x="6038795" y="3692579"/>
                  </a:lnTo>
                  <a:lnTo>
                    <a:pt x="6087699" y="3680504"/>
                  </a:lnTo>
                  <a:lnTo>
                    <a:pt x="6134188" y="3670241"/>
                  </a:lnTo>
                  <a:lnTo>
                    <a:pt x="6176450" y="3664205"/>
                  </a:lnTo>
                  <a:lnTo>
                    <a:pt x="6176450" y="3670241"/>
                  </a:lnTo>
                  <a:lnTo>
                    <a:pt x="6166188" y="3688958"/>
                  </a:lnTo>
                  <a:lnTo>
                    <a:pt x="6166188" y="3710693"/>
                  </a:lnTo>
                  <a:lnTo>
                    <a:pt x="6158338" y="3735447"/>
                  </a:lnTo>
                  <a:lnTo>
                    <a:pt x="6144452" y="3772276"/>
                  </a:lnTo>
                  <a:lnTo>
                    <a:pt x="6123925" y="3815746"/>
                  </a:lnTo>
                  <a:lnTo>
                    <a:pt x="6099774" y="3859217"/>
                  </a:lnTo>
                  <a:lnTo>
                    <a:pt x="6073208" y="3894235"/>
                  </a:lnTo>
                  <a:lnTo>
                    <a:pt x="6034568" y="3933479"/>
                  </a:lnTo>
                  <a:lnTo>
                    <a:pt x="5992304" y="3970308"/>
                  </a:lnTo>
                  <a:lnTo>
                    <a:pt x="5947626" y="4005327"/>
                  </a:lnTo>
                  <a:lnTo>
                    <a:pt x="5905363" y="4046384"/>
                  </a:lnTo>
                  <a:lnTo>
                    <a:pt x="5869137" y="4089854"/>
                  </a:lnTo>
                  <a:lnTo>
                    <a:pt x="5840762" y="4139361"/>
                  </a:lnTo>
                  <a:lnTo>
                    <a:pt x="5830497" y="4186455"/>
                  </a:lnTo>
                  <a:lnTo>
                    <a:pt x="5836534" y="4229925"/>
                  </a:lnTo>
                  <a:lnTo>
                    <a:pt x="5850422" y="4273396"/>
                  </a:lnTo>
                  <a:lnTo>
                    <a:pt x="5864308" y="4312640"/>
                  </a:lnTo>
                  <a:lnTo>
                    <a:pt x="5878194" y="4356111"/>
                  </a:lnTo>
                  <a:lnTo>
                    <a:pt x="5890269" y="4399581"/>
                  </a:lnTo>
                  <a:lnTo>
                    <a:pt x="5886043" y="4443053"/>
                  </a:lnTo>
                  <a:lnTo>
                    <a:pt x="5863705" y="4488335"/>
                  </a:lnTo>
                  <a:lnTo>
                    <a:pt x="5833516" y="4510673"/>
                  </a:lnTo>
                  <a:lnTo>
                    <a:pt x="5797290" y="4526974"/>
                  </a:lnTo>
                  <a:lnTo>
                    <a:pt x="5762876" y="4545691"/>
                  </a:lnTo>
                  <a:lnTo>
                    <a:pt x="5734499" y="4570447"/>
                  </a:lnTo>
                  <a:lnTo>
                    <a:pt x="5716387" y="4607275"/>
                  </a:lnTo>
                  <a:lnTo>
                    <a:pt x="5734499" y="4627803"/>
                  </a:lnTo>
                  <a:lnTo>
                    <a:pt x="5748385" y="4661011"/>
                  </a:lnTo>
                  <a:lnTo>
                    <a:pt x="5754424" y="4700255"/>
                  </a:lnTo>
                  <a:lnTo>
                    <a:pt x="5744159" y="4708707"/>
                  </a:lnTo>
                  <a:lnTo>
                    <a:pt x="5738123" y="4714744"/>
                  </a:lnTo>
                  <a:lnTo>
                    <a:pt x="5733897" y="4718970"/>
                  </a:lnTo>
                  <a:lnTo>
                    <a:pt x="5726047" y="4725009"/>
                  </a:lnTo>
                  <a:lnTo>
                    <a:pt x="5724235" y="4733461"/>
                  </a:lnTo>
                  <a:lnTo>
                    <a:pt x="5716387" y="4739498"/>
                  </a:lnTo>
                  <a:lnTo>
                    <a:pt x="5677746" y="4747952"/>
                  </a:lnTo>
                  <a:lnTo>
                    <a:pt x="5667483" y="4772705"/>
                  </a:lnTo>
                  <a:lnTo>
                    <a:pt x="5663255" y="4801685"/>
                  </a:lnTo>
                  <a:lnTo>
                    <a:pt x="5659029" y="4830666"/>
                  </a:lnTo>
                  <a:lnTo>
                    <a:pt x="5652992" y="4859646"/>
                  </a:lnTo>
                  <a:lnTo>
                    <a:pt x="5606504" y="4898891"/>
                  </a:lnTo>
                  <a:lnTo>
                    <a:pt x="5592616" y="4932098"/>
                  </a:lnTo>
                  <a:lnTo>
                    <a:pt x="5574504" y="4965304"/>
                  </a:lnTo>
                  <a:lnTo>
                    <a:pt x="5540088" y="4996096"/>
                  </a:lnTo>
                  <a:lnTo>
                    <a:pt x="5497825" y="5022662"/>
                  </a:lnTo>
                  <a:lnTo>
                    <a:pt x="5445300" y="5037151"/>
                  </a:lnTo>
                  <a:lnTo>
                    <a:pt x="5392772" y="5051642"/>
                  </a:lnTo>
                  <a:lnTo>
                    <a:pt x="5337830" y="5061907"/>
                  </a:lnTo>
                  <a:lnTo>
                    <a:pt x="5288925" y="5072169"/>
                  </a:lnTo>
                  <a:lnTo>
                    <a:pt x="5278661" y="5066133"/>
                  </a:lnTo>
                  <a:lnTo>
                    <a:pt x="5270813" y="5057679"/>
                  </a:lnTo>
                  <a:lnTo>
                    <a:pt x="5264775" y="5053453"/>
                  </a:lnTo>
                  <a:lnTo>
                    <a:pt x="5256927" y="5043190"/>
                  </a:lnTo>
                  <a:lnTo>
                    <a:pt x="5250889" y="5037151"/>
                  </a:lnTo>
                  <a:lnTo>
                    <a:pt x="5246663" y="5018434"/>
                  </a:lnTo>
                  <a:lnTo>
                    <a:pt x="5246663" y="4996096"/>
                  </a:lnTo>
                  <a:lnTo>
                    <a:pt x="5246663" y="4971343"/>
                  </a:lnTo>
                  <a:lnTo>
                    <a:pt x="5242436" y="4946587"/>
                  </a:lnTo>
                  <a:lnTo>
                    <a:pt x="5221909" y="4911571"/>
                  </a:lnTo>
                  <a:lnTo>
                    <a:pt x="5193532" y="4878363"/>
                  </a:lnTo>
                  <a:lnTo>
                    <a:pt x="5165155" y="4841534"/>
                  </a:lnTo>
                  <a:lnTo>
                    <a:pt x="5147041" y="4806516"/>
                  </a:lnTo>
                  <a:lnTo>
                    <a:pt x="5154891" y="4781762"/>
                  </a:lnTo>
                  <a:lnTo>
                    <a:pt x="5154891" y="4777536"/>
                  </a:lnTo>
                  <a:lnTo>
                    <a:pt x="5147041" y="4769082"/>
                  </a:lnTo>
                  <a:lnTo>
                    <a:pt x="5141005" y="4767271"/>
                  </a:lnTo>
                  <a:lnTo>
                    <a:pt x="5136779" y="4758819"/>
                  </a:lnTo>
                  <a:lnTo>
                    <a:pt x="5132553" y="4758819"/>
                  </a:lnTo>
                  <a:lnTo>
                    <a:pt x="5128327" y="4748555"/>
                  </a:lnTo>
                  <a:lnTo>
                    <a:pt x="5132553" y="4738292"/>
                  </a:lnTo>
                  <a:lnTo>
                    <a:pt x="5132553" y="4729838"/>
                  </a:lnTo>
                  <a:lnTo>
                    <a:pt x="5136779" y="4723801"/>
                  </a:lnTo>
                  <a:lnTo>
                    <a:pt x="5141005" y="4715349"/>
                  </a:lnTo>
                  <a:lnTo>
                    <a:pt x="5127119" y="4709310"/>
                  </a:lnTo>
                  <a:lnTo>
                    <a:pt x="5127119" y="4700858"/>
                  </a:lnTo>
                  <a:lnTo>
                    <a:pt x="5127119" y="4694819"/>
                  </a:lnTo>
                  <a:lnTo>
                    <a:pt x="5128929" y="4684556"/>
                  </a:lnTo>
                  <a:lnTo>
                    <a:pt x="5133156" y="4676104"/>
                  </a:lnTo>
                  <a:lnTo>
                    <a:pt x="5133156" y="4665840"/>
                  </a:lnTo>
                  <a:lnTo>
                    <a:pt x="5133156" y="4655575"/>
                  </a:lnTo>
                  <a:lnTo>
                    <a:pt x="5119270" y="4626595"/>
                  </a:lnTo>
                  <a:lnTo>
                    <a:pt x="5098742" y="4593389"/>
                  </a:lnTo>
                  <a:lnTo>
                    <a:pt x="5076402" y="4564408"/>
                  </a:lnTo>
                  <a:lnTo>
                    <a:pt x="5062516" y="4535428"/>
                  </a:lnTo>
                  <a:lnTo>
                    <a:pt x="5058290" y="4500410"/>
                  </a:lnTo>
                  <a:lnTo>
                    <a:pt x="5066139" y="4459355"/>
                  </a:lnTo>
                  <a:lnTo>
                    <a:pt x="5080025" y="4424337"/>
                  </a:lnTo>
                  <a:lnTo>
                    <a:pt x="5100553" y="4385092"/>
                  </a:lnTo>
                  <a:lnTo>
                    <a:pt x="5114439" y="4351885"/>
                  </a:lnTo>
                  <a:lnTo>
                    <a:pt x="5126514" y="4322905"/>
                  </a:lnTo>
                  <a:lnTo>
                    <a:pt x="5112628" y="4293923"/>
                  </a:lnTo>
                  <a:lnTo>
                    <a:pt x="5108402" y="4269170"/>
                  </a:lnTo>
                  <a:lnTo>
                    <a:pt x="5108402" y="4244416"/>
                  </a:lnTo>
                  <a:lnTo>
                    <a:pt x="5100553" y="4211208"/>
                  </a:lnTo>
                  <a:lnTo>
                    <a:pt x="5080025" y="4167738"/>
                  </a:lnTo>
                  <a:lnTo>
                    <a:pt x="5047436" y="4124268"/>
                  </a:lnTo>
                  <a:lnTo>
                    <a:pt x="5017253" y="4085023"/>
                  </a:lnTo>
                  <a:lnTo>
                    <a:pt x="4984649" y="4051817"/>
                  </a:lnTo>
                  <a:lnTo>
                    <a:pt x="4994914" y="4008347"/>
                  </a:lnTo>
                  <a:lnTo>
                    <a:pt x="5005179" y="3969103"/>
                  </a:lnTo>
                  <a:lnTo>
                    <a:pt x="5017253" y="3925632"/>
                  </a:lnTo>
                  <a:lnTo>
                    <a:pt x="5005179" y="3919593"/>
                  </a:lnTo>
                  <a:lnTo>
                    <a:pt x="4999138" y="3915367"/>
                  </a:lnTo>
                  <a:lnTo>
                    <a:pt x="4991290" y="3906915"/>
                  </a:lnTo>
                  <a:lnTo>
                    <a:pt x="4985253" y="3905103"/>
                  </a:lnTo>
                  <a:lnTo>
                    <a:pt x="4974988" y="3905103"/>
                  </a:lnTo>
                  <a:lnTo>
                    <a:pt x="4961103" y="3900877"/>
                  </a:lnTo>
                  <a:lnTo>
                    <a:pt x="4953254" y="3906915"/>
                  </a:lnTo>
                  <a:lnTo>
                    <a:pt x="4949028" y="3911141"/>
                  </a:lnTo>
                  <a:lnTo>
                    <a:pt x="4938764" y="3915367"/>
                  </a:lnTo>
                  <a:lnTo>
                    <a:pt x="4928500" y="3915367"/>
                  </a:lnTo>
                  <a:lnTo>
                    <a:pt x="4914614" y="3915367"/>
                  </a:lnTo>
                  <a:lnTo>
                    <a:pt x="4875973" y="3853783"/>
                  </a:lnTo>
                  <a:lnTo>
                    <a:pt x="4849408" y="3849557"/>
                  </a:lnTo>
                  <a:lnTo>
                    <a:pt x="4825258" y="3847746"/>
                  </a:lnTo>
                  <a:lnTo>
                    <a:pt x="4796881" y="3843520"/>
                  </a:lnTo>
                  <a:lnTo>
                    <a:pt x="4762465" y="3858011"/>
                  </a:lnTo>
                  <a:lnTo>
                    <a:pt x="4726239" y="3872500"/>
                  </a:lnTo>
                  <a:lnTo>
                    <a:pt x="4697864" y="3882765"/>
                  </a:lnTo>
                  <a:lnTo>
                    <a:pt x="4629033" y="3868274"/>
                  </a:lnTo>
                  <a:lnTo>
                    <a:pt x="4621186" y="3893027"/>
                  </a:lnTo>
                  <a:lnTo>
                    <a:pt x="4597035" y="3893027"/>
                  </a:lnTo>
                  <a:lnTo>
                    <a:pt x="4574697" y="3886991"/>
                  </a:lnTo>
                  <a:lnTo>
                    <a:pt x="4558396" y="3882765"/>
                  </a:lnTo>
                  <a:lnTo>
                    <a:pt x="4550547" y="3886991"/>
                  </a:lnTo>
                  <a:lnTo>
                    <a:pt x="4544509" y="3893027"/>
                  </a:lnTo>
                  <a:lnTo>
                    <a:pt x="4532435" y="3897255"/>
                  </a:lnTo>
                  <a:lnTo>
                    <a:pt x="4518548" y="3901481"/>
                  </a:lnTo>
                  <a:lnTo>
                    <a:pt x="4498019" y="3876726"/>
                  </a:lnTo>
                  <a:lnTo>
                    <a:pt x="4469643" y="3862237"/>
                  </a:lnTo>
                  <a:lnTo>
                    <a:pt x="4441267" y="3847746"/>
                  </a:lnTo>
                  <a:lnTo>
                    <a:pt x="4412890" y="3833255"/>
                  </a:lnTo>
                  <a:lnTo>
                    <a:pt x="4388741" y="3814539"/>
                  </a:lnTo>
                  <a:lnTo>
                    <a:pt x="4370627" y="3767447"/>
                  </a:lnTo>
                  <a:lnTo>
                    <a:pt x="4350099" y="3742691"/>
                  </a:lnTo>
                  <a:lnTo>
                    <a:pt x="4317498" y="3717938"/>
                  </a:lnTo>
                  <a:lnTo>
                    <a:pt x="4289121" y="3693184"/>
                  </a:lnTo>
                  <a:lnTo>
                    <a:pt x="4271009" y="3670844"/>
                  </a:lnTo>
                  <a:lnTo>
                    <a:pt x="4271009" y="3623752"/>
                  </a:lnTo>
                  <a:lnTo>
                    <a:pt x="4264970" y="3603223"/>
                  </a:lnTo>
                  <a:lnTo>
                    <a:pt x="4266782" y="3570017"/>
                  </a:lnTo>
                  <a:lnTo>
                    <a:pt x="4274631" y="3541038"/>
                  </a:lnTo>
                  <a:lnTo>
                    <a:pt x="4280668" y="3516282"/>
                  </a:lnTo>
                  <a:lnTo>
                    <a:pt x="4284895" y="3497565"/>
                  </a:lnTo>
                  <a:lnTo>
                    <a:pt x="4284895" y="3468586"/>
                  </a:lnTo>
                  <a:lnTo>
                    <a:pt x="4278856" y="3452284"/>
                  </a:lnTo>
                  <a:lnTo>
                    <a:pt x="4266782" y="3433567"/>
                  </a:lnTo>
                  <a:lnTo>
                    <a:pt x="4260744" y="3419076"/>
                  </a:lnTo>
                  <a:lnTo>
                    <a:pt x="4260744" y="3396738"/>
                  </a:lnTo>
                  <a:lnTo>
                    <a:pt x="4266782" y="3367759"/>
                  </a:lnTo>
                  <a:lnTo>
                    <a:pt x="4280668" y="3336966"/>
                  </a:lnTo>
                  <a:lnTo>
                    <a:pt x="4294555" y="3300138"/>
                  </a:lnTo>
                  <a:lnTo>
                    <a:pt x="4308441" y="3269345"/>
                  </a:lnTo>
                  <a:lnTo>
                    <a:pt x="4322329" y="3242779"/>
                  </a:lnTo>
                  <a:lnTo>
                    <a:pt x="4330176" y="3228290"/>
                  </a:lnTo>
                  <a:lnTo>
                    <a:pt x="4354326" y="3207761"/>
                  </a:lnTo>
                  <a:lnTo>
                    <a:pt x="4382702" y="3189046"/>
                  </a:lnTo>
                  <a:lnTo>
                    <a:pt x="4411079" y="3174555"/>
                  </a:lnTo>
                  <a:lnTo>
                    <a:pt x="4439455" y="3155838"/>
                  </a:lnTo>
                  <a:lnTo>
                    <a:pt x="4445492" y="3139537"/>
                  </a:lnTo>
                  <a:lnTo>
                    <a:pt x="4445492" y="3117199"/>
                  </a:lnTo>
                  <a:lnTo>
                    <a:pt x="4443682" y="3092443"/>
                  </a:lnTo>
                  <a:lnTo>
                    <a:pt x="4445492" y="3071916"/>
                  </a:lnTo>
                  <a:lnTo>
                    <a:pt x="4463607" y="3042936"/>
                  </a:lnTo>
                  <a:lnTo>
                    <a:pt x="4487756" y="3020596"/>
                  </a:lnTo>
                  <a:lnTo>
                    <a:pt x="4514322" y="3000068"/>
                  </a:lnTo>
                  <a:lnTo>
                    <a:pt x="4538472" y="2977730"/>
                  </a:lnTo>
                  <a:lnTo>
                    <a:pt x="4558999" y="2952975"/>
                  </a:lnTo>
                  <a:lnTo>
                    <a:pt x="4571074" y="2919770"/>
                  </a:lnTo>
                  <a:lnTo>
                    <a:pt x="4571074" y="2917957"/>
                  </a:lnTo>
                  <a:lnTo>
                    <a:pt x="4566849" y="2917957"/>
                  </a:lnTo>
                  <a:lnTo>
                    <a:pt x="4566849" y="2913731"/>
                  </a:lnTo>
                  <a:lnTo>
                    <a:pt x="4566849" y="2909505"/>
                  </a:lnTo>
                  <a:lnTo>
                    <a:pt x="4562622" y="2905279"/>
                  </a:lnTo>
                  <a:lnTo>
                    <a:pt x="4556584" y="2903468"/>
                  </a:lnTo>
                  <a:lnTo>
                    <a:pt x="4548737" y="2899242"/>
                  </a:lnTo>
                  <a:lnTo>
                    <a:pt x="4542697" y="2899242"/>
                  </a:lnTo>
                  <a:lnTo>
                    <a:pt x="4530622" y="2895016"/>
                  </a:lnTo>
                  <a:lnTo>
                    <a:pt x="4524584" y="2903468"/>
                  </a:lnTo>
                  <a:lnTo>
                    <a:pt x="4516736" y="2903468"/>
                  </a:lnTo>
                  <a:lnTo>
                    <a:pt x="4506471" y="2905279"/>
                  </a:lnTo>
                  <a:lnTo>
                    <a:pt x="4492586" y="2905279"/>
                  </a:lnTo>
                  <a:lnTo>
                    <a:pt x="4492586" y="2895016"/>
                  </a:lnTo>
                  <a:lnTo>
                    <a:pt x="4486550" y="2895016"/>
                  </a:lnTo>
                  <a:lnTo>
                    <a:pt x="4486550" y="2866035"/>
                  </a:lnTo>
                  <a:lnTo>
                    <a:pt x="4482323" y="2826791"/>
                  </a:lnTo>
                  <a:lnTo>
                    <a:pt x="4478094" y="2779698"/>
                  </a:lnTo>
                  <a:lnTo>
                    <a:pt x="4478094" y="2734417"/>
                  </a:lnTo>
                  <a:lnTo>
                    <a:pt x="4478094" y="2693362"/>
                  </a:lnTo>
                  <a:lnTo>
                    <a:pt x="4485945" y="2668606"/>
                  </a:lnTo>
                  <a:lnTo>
                    <a:pt x="4487152" y="2661362"/>
                  </a:lnTo>
                  <a:lnTo>
                    <a:pt x="4491378" y="2652908"/>
                  </a:lnTo>
                  <a:lnTo>
                    <a:pt x="4495605" y="2651095"/>
                  </a:lnTo>
                  <a:lnTo>
                    <a:pt x="4499831" y="2651095"/>
                  </a:lnTo>
                  <a:lnTo>
                    <a:pt x="4505870" y="2651095"/>
                  </a:lnTo>
                  <a:lnTo>
                    <a:pt x="4513719" y="2646870"/>
                  </a:lnTo>
                  <a:lnTo>
                    <a:pt x="4523980" y="2646870"/>
                  </a:lnTo>
                  <a:lnTo>
                    <a:pt x="4552358" y="2657135"/>
                  </a:lnTo>
                  <a:lnTo>
                    <a:pt x="4584960" y="2665587"/>
                  </a:lnTo>
                  <a:lnTo>
                    <a:pt x="4619374" y="2665587"/>
                  </a:lnTo>
                  <a:lnTo>
                    <a:pt x="4653790" y="2657135"/>
                  </a:lnTo>
                  <a:lnTo>
                    <a:pt x="4680355" y="2646870"/>
                  </a:lnTo>
                  <a:lnTo>
                    <a:pt x="4682166" y="2642645"/>
                  </a:lnTo>
                  <a:lnTo>
                    <a:pt x="4682166" y="2638419"/>
                  </a:lnTo>
                  <a:lnTo>
                    <a:pt x="4686391" y="2638419"/>
                  </a:lnTo>
                  <a:lnTo>
                    <a:pt x="4686391" y="2636609"/>
                  </a:lnTo>
                  <a:lnTo>
                    <a:pt x="4686391" y="2632382"/>
                  </a:lnTo>
                  <a:lnTo>
                    <a:pt x="4694241" y="2603401"/>
                  </a:lnTo>
                  <a:lnTo>
                    <a:pt x="4694241" y="2570196"/>
                  </a:lnTo>
                  <a:lnTo>
                    <a:pt x="4690015" y="2539402"/>
                  </a:lnTo>
                  <a:lnTo>
                    <a:pt x="4685790" y="2502574"/>
                  </a:lnTo>
                  <a:lnTo>
                    <a:pt x="4661637" y="2496535"/>
                  </a:lnTo>
                  <a:lnTo>
                    <a:pt x="4637486" y="2488083"/>
                  </a:lnTo>
                  <a:lnTo>
                    <a:pt x="4613337" y="2473592"/>
                  </a:lnTo>
                  <a:lnTo>
                    <a:pt x="4595224" y="2454877"/>
                  </a:lnTo>
                  <a:lnTo>
                    <a:pt x="4601262" y="2453064"/>
                  </a:lnTo>
                  <a:lnTo>
                    <a:pt x="4609111" y="2448838"/>
                  </a:lnTo>
                  <a:lnTo>
                    <a:pt x="4613337" y="2444612"/>
                  </a:lnTo>
                  <a:lnTo>
                    <a:pt x="4619374" y="2444612"/>
                  </a:lnTo>
                  <a:lnTo>
                    <a:pt x="4627225" y="2440386"/>
                  </a:lnTo>
                  <a:lnTo>
                    <a:pt x="4639299" y="2440386"/>
                  </a:lnTo>
                  <a:lnTo>
                    <a:pt x="4647146" y="2438573"/>
                  </a:lnTo>
                  <a:lnTo>
                    <a:pt x="4657412" y="2434347"/>
                  </a:lnTo>
                  <a:lnTo>
                    <a:pt x="4667675" y="2434347"/>
                  </a:lnTo>
                  <a:lnTo>
                    <a:pt x="4679750" y="2434347"/>
                  </a:lnTo>
                  <a:lnTo>
                    <a:pt x="4679750" y="2395102"/>
                  </a:lnTo>
                  <a:lnTo>
                    <a:pt x="4690015" y="2395102"/>
                  </a:lnTo>
                  <a:lnTo>
                    <a:pt x="4700279" y="2396915"/>
                  </a:lnTo>
                  <a:lnTo>
                    <a:pt x="4704506" y="2401141"/>
                  </a:lnTo>
                  <a:lnTo>
                    <a:pt x="4710542" y="2401141"/>
                  </a:lnTo>
                  <a:lnTo>
                    <a:pt x="4718393" y="2405367"/>
                  </a:lnTo>
                  <a:lnTo>
                    <a:pt x="4724429" y="2409593"/>
                  </a:lnTo>
                  <a:lnTo>
                    <a:pt x="4732278" y="2401141"/>
                  </a:lnTo>
                  <a:lnTo>
                    <a:pt x="4742542" y="2396915"/>
                  </a:lnTo>
                  <a:lnTo>
                    <a:pt x="4750388" y="2395102"/>
                  </a:lnTo>
                  <a:lnTo>
                    <a:pt x="4760656" y="2390876"/>
                  </a:lnTo>
                  <a:lnTo>
                    <a:pt x="4764881" y="2386649"/>
                  </a:lnTo>
                  <a:lnTo>
                    <a:pt x="4766692" y="2380613"/>
                  </a:lnTo>
                  <a:lnTo>
                    <a:pt x="4766692" y="2372160"/>
                  </a:lnTo>
                  <a:lnTo>
                    <a:pt x="4766692" y="2366123"/>
                  </a:lnTo>
                  <a:lnTo>
                    <a:pt x="4766692" y="2357673"/>
                  </a:lnTo>
                  <a:lnTo>
                    <a:pt x="4770919" y="2351634"/>
                  </a:lnTo>
                  <a:lnTo>
                    <a:pt x="4775145" y="2343182"/>
                  </a:lnTo>
                  <a:lnTo>
                    <a:pt x="4842162" y="2322656"/>
                  </a:lnTo>
                  <a:lnTo>
                    <a:pt x="4856048" y="2300318"/>
                  </a:lnTo>
                  <a:lnTo>
                    <a:pt x="4860276" y="2279788"/>
                  </a:lnTo>
                  <a:lnTo>
                    <a:pt x="4870539" y="2257447"/>
                  </a:lnTo>
                  <a:lnTo>
                    <a:pt x="4891066" y="2242955"/>
                  </a:lnTo>
                  <a:lnTo>
                    <a:pt x="4917632" y="2232692"/>
                  </a:lnTo>
                  <a:lnTo>
                    <a:pt x="4947819" y="2222429"/>
                  </a:lnTo>
                  <a:lnTo>
                    <a:pt x="4976196" y="2212165"/>
                  </a:lnTo>
                  <a:lnTo>
                    <a:pt x="4980423" y="2207940"/>
                  </a:lnTo>
                  <a:lnTo>
                    <a:pt x="4980423" y="2203714"/>
                  </a:lnTo>
                  <a:lnTo>
                    <a:pt x="4980423" y="2199488"/>
                  </a:lnTo>
                  <a:lnTo>
                    <a:pt x="4984649" y="2197677"/>
                  </a:lnTo>
                  <a:lnTo>
                    <a:pt x="4970762" y="2160847"/>
                  </a:lnTo>
                  <a:lnTo>
                    <a:pt x="4962913" y="2117379"/>
                  </a:lnTo>
                  <a:lnTo>
                    <a:pt x="4962913" y="2078135"/>
                  </a:lnTo>
                  <a:lnTo>
                    <a:pt x="4961103" y="2044930"/>
                  </a:lnTo>
                  <a:lnTo>
                    <a:pt x="4991290" y="2043117"/>
                  </a:lnTo>
                  <a:lnTo>
                    <a:pt x="5013630" y="2034665"/>
                  </a:lnTo>
                  <a:lnTo>
                    <a:pt x="5037776" y="2028629"/>
                  </a:lnTo>
                  <a:lnTo>
                    <a:pt x="5037776" y="2044930"/>
                  </a:lnTo>
                  <a:lnTo>
                    <a:pt x="5033550" y="2059420"/>
                  </a:lnTo>
                  <a:lnTo>
                    <a:pt x="5029322" y="2085984"/>
                  </a:lnTo>
                  <a:lnTo>
                    <a:pt x="5027512" y="2121003"/>
                  </a:lnTo>
                  <a:lnTo>
                    <a:pt x="5023286" y="2154208"/>
                  </a:lnTo>
                  <a:lnTo>
                    <a:pt x="5023286" y="2178960"/>
                  </a:lnTo>
                  <a:lnTo>
                    <a:pt x="5033550" y="2184996"/>
                  </a:lnTo>
                  <a:lnTo>
                    <a:pt x="5041398" y="2189223"/>
                  </a:lnTo>
                  <a:lnTo>
                    <a:pt x="5043210" y="2193449"/>
                  </a:lnTo>
                  <a:lnTo>
                    <a:pt x="5051057" y="2197677"/>
                  </a:lnTo>
                  <a:lnTo>
                    <a:pt x="5061308" y="2203714"/>
                  </a:lnTo>
                  <a:lnTo>
                    <a:pt x="5083648" y="2193449"/>
                  </a:lnTo>
                  <a:lnTo>
                    <a:pt x="5099345" y="2193449"/>
                  </a:lnTo>
                  <a:lnTo>
                    <a:pt x="5109610" y="2199488"/>
                  </a:lnTo>
                  <a:lnTo>
                    <a:pt x="5123496" y="2211562"/>
                  </a:lnTo>
                  <a:lnTo>
                    <a:pt x="5141608" y="2211562"/>
                  </a:lnTo>
                  <a:lnTo>
                    <a:pt x="5162135" y="2203111"/>
                  </a:lnTo>
                  <a:lnTo>
                    <a:pt x="5180249" y="2192846"/>
                  </a:lnTo>
                  <a:lnTo>
                    <a:pt x="5190512" y="2182580"/>
                  </a:lnTo>
                  <a:lnTo>
                    <a:pt x="5204400" y="2174128"/>
                  </a:lnTo>
                  <a:lnTo>
                    <a:pt x="5222512" y="2168092"/>
                  </a:lnTo>
                  <a:lnTo>
                    <a:pt x="5250889" y="2169902"/>
                  </a:lnTo>
                  <a:lnTo>
                    <a:pt x="5289528" y="2178354"/>
                  </a:lnTo>
                  <a:lnTo>
                    <a:pt x="5293756" y="2168092"/>
                  </a:lnTo>
                  <a:lnTo>
                    <a:pt x="5295567" y="2163866"/>
                  </a:lnTo>
                  <a:lnTo>
                    <a:pt x="5303416" y="2155413"/>
                  </a:lnTo>
                  <a:lnTo>
                    <a:pt x="5309453" y="2153605"/>
                  </a:lnTo>
                  <a:lnTo>
                    <a:pt x="5317302" y="2153605"/>
                  </a:lnTo>
                  <a:lnTo>
                    <a:pt x="5327567" y="2149379"/>
                  </a:lnTo>
                  <a:lnTo>
                    <a:pt x="5327567" y="2087796"/>
                  </a:lnTo>
                  <a:lnTo>
                    <a:pt x="5335414" y="2038288"/>
                  </a:lnTo>
                  <a:lnTo>
                    <a:pt x="5341453" y="2029837"/>
                  </a:lnTo>
                  <a:lnTo>
                    <a:pt x="5349302" y="2028024"/>
                  </a:lnTo>
                  <a:lnTo>
                    <a:pt x="5355339" y="2019571"/>
                  </a:lnTo>
                  <a:lnTo>
                    <a:pt x="5363188" y="2015345"/>
                  </a:lnTo>
                  <a:lnTo>
                    <a:pt x="5373453" y="2013534"/>
                  </a:lnTo>
                  <a:lnTo>
                    <a:pt x="5373453" y="2019571"/>
                  </a:lnTo>
                  <a:lnTo>
                    <a:pt x="5379489" y="2028024"/>
                  </a:lnTo>
                  <a:lnTo>
                    <a:pt x="5383715" y="2034062"/>
                  </a:lnTo>
                  <a:lnTo>
                    <a:pt x="5387942" y="2042514"/>
                  </a:lnTo>
                  <a:lnTo>
                    <a:pt x="5392168" y="2044325"/>
                  </a:lnTo>
                  <a:lnTo>
                    <a:pt x="5402432" y="2048551"/>
                  </a:lnTo>
                  <a:lnTo>
                    <a:pt x="5412697" y="2052779"/>
                  </a:lnTo>
                  <a:lnTo>
                    <a:pt x="5408469" y="2019571"/>
                  </a:lnTo>
                  <a:lnTo>
                    <a:pt x="5406658" y="1999044"/>
                  </a:lnTo>
                  <a:lnTo>
                    <a:pt x="5398809" y="1984553"/>
                  </a:lnTo>
                  <a:lnTo>
                    <a:pt x="5394583" y="1965838"/>
                  </a:lnTo>
                  <a:lnTo>
                    <a:pt x="5388546" y="1932630"/>
                  </a:lnTo>
                  <a:lnTo>
                    <a:pt x="5406658" y="1930820"/>
                  </a:lnTo>
                  <a:lnTo>
                    <a:pt x="5418734" y="1922366"/>
                  </a:lnTo>
                  <a:lnTo>
                    <a:pt x="5430809" y="1916330"/>
                  </a:lnTo>
                  <a:lnTo>
                    <a:pt x="5444695" y="1907877"/>
                  </a:lnTo>
                  <a:lnTo>
                    <a:pt x="5468846" y="1907877"/>
                  </a:lnTo>
                  <a:lnTo>
                    <a:pt x="5492996" y="1912104"/>
                  </a:lnTo>
                  <a:lnTo>
                    <a:pt x="5511109" y="1916330"/>
                  </a:lnTo>
                  <a:lnTo>
                    <a:pt x="5529221" y="1907877"/>
                  </a:lnTo>
                  <a:lnTo>
                    <a:pt x="5543108" y="1887349"/>
                  </a:lnTo>
                  <a:lnTo>
                    <a:pt x="5531033" y="1883123"/>
                  </a:lnTo>
                  <a:lnTo>
                    <a:pt x="5520768" y="1878896"/>
                  </a:lnTo>
                  <a:lnTo>
                    <a:pt x="5514732" y="1874670"/>
                  </a:lnTo>
                  <a:lnTo>
                    <a:pt x="5502656" y="1872860"/>
                  </a:lnTo>
                  <a:lnTo>
                    <a:pt x="5488770" y="1872860"/>
                  </a:lnTo>
                  <a:lnTo>
                    <a:pt x="5454355" y="1889161"/>
                  </a:lnTo>
                  <a:lnTo>
                    <a:pt x="5415715" y="1901236"/>
                  </a:lnTo>
                  <a:lnTo>
                    <a:pt x="5373453" y="1907273"/>
                  </a:lnTo>
                  <a:lnTo>
                    <a:pt x="5365603" y="1888556"/>
                  </a:lnTo>
                  <a:lnTo>
                    <a:pt x="5355339" y="1874067"/>
                  </a:lnTo>
                  <a:lnTo>
                    <a:pt x="5345076" y="1859576"/>
                  </a:lnTo>
                  <a:lnTo>
                    <a:pt x="5337227" y="1843274"/>
                  </a:lnTo>
                  <a:lnTo>
                    <a:pt x="5335414" y="1814292"/>
                  </a:lnTo>
                  <a:lnTo>
                    <a:pt x="5337227" y="1791953"/>
                  </a:lnTo>
                  <a:lnTo>
                    <a:pt x="5335414" y="1767199"/>
                  </a:lnTo>
                  <a:lnTo>
                    <a:pt x="5331188" y="1738217"/>
                  </a:lnTo>
                  <a:lnTo>
                    <a:pt x="5335414" y="1713464"/>
                  </a:lnTo>
                  <a:lnTo>
                    <a:pt x="5351717" y="1676636"/>
                  </a:lnTo>
                  <a:lnTo>
                    <a:pt x="5380092" y="1651883"/>
                  </a:lnTo>
                  <a:lnTo>
                    <a:pt x="5408469" y="1622902"/>
                  </a:lnTo>
                  <a:lnTo>
                    <a:pt x="5432620" y="1593923"/>
                  </a:lnTo>
                  <a:lnTo>
                    <a:pt x="5450734" y="1560716"/>
                  </a:lnTo>
                  <a:lnTo>
                    <a:pt x="5440469" y="1550453"/>
                  </a:lnTo>
                  <a:lnTo>
                    <a:pt x="5430206" y="1540189"/>
                  </a:lnTo>
                  <a:lnTo>
                    <a:pt x="5418131" y="1529924"/>
                  </a:lnTo>
                  <a:lnTo>
                    <a:pt x="5391565" y="1534152"/>
                  </a:lnTo>
                  <a:lnTo>
                    <a:pt x="5358962" y="1535962"/>
                  </a:lnTo>
                  <a:lnTo>
                    <a:pt x="5348697" y="1587281"/>
                  </a:lnTo>
                  <a:lnTo>
                    <a:pt x="5330585" y="1626525"/>
                  </a:lnTo>
                  <a:lnTo>
                    <a:pt x="5306434" y="1659730"/>
                  </a:lnTo>
                  <a:lnTo>
                    <a:pt x="5278058" y="1690521"/>
                  </a:lnTo>
                  <a:lnTo>
                    <a:pt x="5251492" y="1727350"/>
                  </a:lnTo>
                  <a:lnTo>
                    <a:pt x="5235190" y="1770821"/>
                  </a:lnTo>
                  <a:lnTo>
                    <a:pt x="5223115" y="1820331"/>
                  </a:lnTo>
                  <a:lnTo>
                    <a:pt x="5245455" y="1839048"/>
                  </a:lnTo>
                  <a:lnTo>
                    <a:pt x="5265982" y="1859576"/>
                  </a:lnTo>
                  <a:lnTo>
                    <a:pt x="5279868" y="1886143"/>
                  </a:lnTo>
                  <a:lnTo>
                    <a:pt x="5287718" y="1916933"/>
                  </a:lnTo>
                  <a:lnTo>
                    <a:pt x="5277455" y="1921159"/>
                  </a:lnTo>
                  <a:lnTo>
                    <a:pt x="5273229" y="1925385"/>
                  </a:lnTo>
                  <a:lnTo>
                    <a:pt x="5269001" y="1929612"/>
                  </a:lnTo>
                  <a:lnTo>
                    <a:pt x="5269001" y="1931422"/>
                  </a:lnTo>
                  <a:lnTo>
                    <a:pt x="5264775" y="1935649"/>
                  </a:lnTo>
                  <a:lnTo>
                    <a:pt x="5264775" y="1944102"/>
                  </a:lnTo>
                  <a:lnTo>
                    <a:pt x="5262964" y="1945915"/>
                  </a:lnTo>
                  <a:lnTo>
                    <a:pt x="5216475" y="1964631"/>
                  </a:lnTo>
                  <a:lnTo>
                    <a:pt x="5210437" y="2008101"/>
                  </a:lnTo>
                  <a:lnTo>
                    <a:pt x="5196551" y="2041306"/>
                  </a:lnTo>
                  <a:lnTo>
                    <a:pt x="5182665" y="2066060"/>
                  </a:lnTo>
                  <a:lnTo>
                    <a:pt x="5160325" y="2086589"/>
                  </a:lnTo>
                  <a:lnTo>
                    <a:pt x="5142212" y="2108928"/>
                  </a:lnTo>
                  <a:lnTo>
                    <a:pt x="5125911" y="2137907"/>
                  </a:lnTo>
                  <a:lnTo>
                    <a:pt x="5113836" y="2137907"/>
                  </a:lnTo>
                  <a:lnTo>
                    <a:pt x="5113836" y="2129455"/>
                  </a:lnTo>
                  <a:lnTo>
                    <a:pt x="5085459" y="2090210"/>
                  </a:lnTo>
                  <a:lnTo>
                    <a:pt x="5069158" y="2046740"/>
                  </a:lnTo>
                  <a:lnTo>
                    <a:pt x="5057082" y="1999647"/>
                  </a:lnTo>
                  <a:lnTo>
                    <a:pt x="5036569" y="1945915"/>
                  </a:lnTo>
                  <a:lnTo>
                    <a:pt x="5008196" y="1960405"/>
                  </a:lnTo>
                  <a:lnTo>
                    <a:pt x="4990082" y="1979118"/>
                  </a:lnTo>
                  <a:lnTo>
                    <a:pt x="4969555" y="1993610"/>
                  </a:lnTo>
                  <a:lnTo>
                    <a:pt x="4947216" y="2003873"/>
                  </a:lnTo>
                  <a:lnTo>
                    <a:pt x="4912801" y="2012327"/>
                  </a:lnTo>
                  <a:lnTo>
                    <a:pt x="4908576" y="2008101"/>
                  </a:lnTo>
                  <a:lnTo>
                    <a:pt x="4904349" y="2008101"/>
                  </a:lnTo>
                  <a:lnTo>
                    <a:pt x="4902538" y="2008101"/>
                  </a:lnTo>
                  <a:lnTo>
                    <a:pt x="4898313" y="2003873"/>
                  </a:lnTo>
                  <a:lnTo>
                    <a:pt x="4890463" y="2003873"/>
                  </a:lnTo>
                  <a:lnTo>
                    <a:pt x="4888652" y="1960405"/>
                  </a:lnTo>
                  <a:lnTo>
                    <a:pt x="4884425" y="1925385"/>
                  </a:lnTo>
                  <a:lnTo>
                    <a:pt x="4876577" y="1896405"/>
                  </a:lnTo>
                  <a:lnTo>
                    <a:pt x="4870539" y="1863200"/>
                  </a:lnTo>
                  <a:lnTo>
                    <a:pt x="4866313" y="1819726"/>
                  </a:lnTo>
                  <a:lnTo>
                    <a:pt x="4884425" y="1801011"/>
                  </a:lnTo>
                  <a:lnTo>
                    <a:pt x="4890463" y="1784709"/>
                  </a:lnTo>
                  <a:lnTo>
                    <a:pt x="4894689" y="1762368"/>
                  </a:lnTo>
                  <a:lnTo>
                    <a:pt x="4904954" y="1733388"/>
                  </a:lnTo>
                  <a:lnTo>
                    <a:pt x="4912801" y="1727350"/>
                  </a:lnTo>
                  <a:lnTo>
                    <a:pt x="4923066" y="1717087"/>
                  </a:lnTo>
                  <a:lnTo>
                    <a:pt x="4933329" y="1705012"/>
                  </a:lnTo>
                  <a:lnTo>
                    <a:pt x="4945404" y="1694748"/>
                  </a:lnTo>
                  <a:lnTo>
                    <a:pt x="4951443" y="1698974"/>
                  </a:lnTo>
                  <a:lnTo>
                    <a:pt x="4955669" y="1703200"/>
                  </a:lnTo>
                  <a:lnTo>
                    <a:pt x="4959895" y="1705012"/>
                  </a:lnTo>
                  <a:lnTo>
                    <a:pt x="4961706" y="1709238"/>
                  </a:lnTo>
                  <a:lnTo>
                    <a:pt x="4969555" y="1703200"/>
                  </a:lnTo>
                  <a:lnTo>
                    <a:pt x="4973781" y="1694748"/>
                  </a:lnTo>
                  <a:lnTo>
                    <a:pt x="4975593" y="1688711"/>
                  </a:lnTo>
                  <a:lnTo>
                    <a:pt x="4979820" y="1676636"/>
                  </a:lnTo>
                  <a:lnTo>
                    <a:pt x="4984046" y="1670597"/>
                  </a:lnTo>
                  <a:lnTo>
                    <a:pt x="5008196" y="1656109"/>
                  </a:lnTo>
                  <a:lnTo>
                    <a:pt x="5028719" y="1647655"/>
                  </a:lnTo>
                  <a:lnTo>
                    <a:pt x="5046832" y="1631354"/>
                  </a:lnTo>
                  <a:lnTo>
                    <a:pt x="5040795" y="1627128"/>
                  </a:lnTo>
                  <a:lnTo>
                    <a:pt x="5036569" y="1627128"/>
                  </a:lnTo>
                  <a:lnTo>
                    <a:pt x="5032343" y="1627128"/>
                  </a:lnTo>
                  <a:lnTo>
                    <a:pt x="5032343" y="1622902"/>
                  </a:lnTo>
                  <a:lnTo>
                    <a:pt x="5032343" y="1616865"/>
                  </a:lnTo>
                  <a:lnTo>
                    <a:pt x="5028116" y="1608411"/>
                  </a:lnTo>
                  <a:lnTo>
                    <a:pt x="5054680" y="1575206"/>
                  </a:lnTo>
                  <a:lnTo>
                    <a:pt x="5078817" y="1535962"/>
                  </a:lnTo>
                  <a:lnTo>
                    <a:pt x="5099345" y="1490682"/>
                  </a:lnTo>
                  <a:lnTo>
                    <a:pt x="5121685" y="1443587"/>
                  </a:lnTo>
                  <a:lnTo>
                    <a:pt x="5142212" y="1396493"/>
                  </a:lnTo>
                  <a:lnTo>
                    <a:pt x="5168777" y="1353022"/>
                  </a:lnTo>
                  <a:lnTo>
                    <a:pt x="5192927" y="1324042"/>
                  </a:lnTo>
                  <a:lnTo>
                    <a:pt x="5223115" y="1307739"/>
                  </a:lnTo>
                  <a:lnTo>
                    <a:pt x="5223115" y="1278760"/>
                  </a:lnTo>
                  <a:lnTo>
                    <a:pt x="5255720" y="1278760"/>
                  </a:lnTo>
                  <a:lnTo>
                    <a:pt x="5273832" y="1245553"/>
                  </a:lnTo>
                  <a:lnTo>
                    <a:pt x="5302208" y="1223214"/>
                  </a:lnTo>
                  <a:lnTo>
                    <a:pt x="5340848" y="1212949"/>
                  </a:lnTo>
                  <a:lnTo>
                    <a:pt x="5345076" y="1217178"/>
                  </a:lnTo>
                  <a:lnTo>
                    <a:pt x="5349302" y="1217178"/>
                  </a:lnTo>
                  <a:lnTo>
                    <a:pt x="5351113" y="1217178"/>
                  </a:lnTo>
                  <a:lnTo>
                    <a:pt x="5358962" y="1221404"/>
                  </a:lnTo>
                  <a:lnTo>
                    <a:pt x="5358962" y="1194837"/>
                  </a:lnTo>
                  <a:lnTo>
                    <a:pt x="5369225" y="1194837"/>
                  </a:lnTo>
                  <a:lnTo>
                    <a:pt x="5377074" y="1194837"/>
                  </a:lnTo>
                  <a:lnTo>
                    <a:pt x="5383113" y="1194837"/>
                  </a:lnTo>
                  <a:lnTo>
                    <a:pt x="5387339" y="1194837"/>
                  </a:lnTo>
                  <a:lnTo>
                    <a:pt x="5391565" y="1199063"/>
                  </a:lnTo>
                  <a:lnTo>
                    <a:pt x="5395188" y="1199063"/>
                  </a:lnTo>
                  <a:lnTo>
                    <a:pt x="5407261" y="1207515"/>
                  </a:lnTo>
                  <a:lnTo>
                    <a:pt x="5419337" y="1178532"/>
                  </a:lnTo>
                  <a:lnTo>
                    <a:pt x="5441677" y="1159819"/>
                  </a:lnTo>
                  <a:lnTo>
                    <a:pt x="5465827" y="1153782"/>
                  </a:lnTo>
                  <a:lnTo>
                    <a:pt x="5498430" y="1145330"/>
                  </a:lnTo>
                  <a:lnTo>
                    <a:pt x="5531033" y="1141102"/>
                  </a:lnTo>
                  <a:lnTo>
                    <a:pt x="5544919" y="1155593"/>
                  </a:lnTo>
                  <a:lnTo>
                    <a:pt x="5561220" y="1164045"/>
                  </a:lnTo>
                  <a:lnTo>
                    <a:pt x="5575106" y="1165857"/>
                  </a:lnTo>
                  <a:lnTo>
                    <a:pt x="5588994" y="1170083"/>
                  </a:lnTo>
                  <a:lnTo>
                    <a:pt x="5601070" y="1184573"/>
                  </a:lnTo>
                  <a:lnTo>
                    <a:pt x="5607106" y="1213554"/>
                  </a:lnTo>
                  <a:lnTo>
                    <a:pt x="5602880" y="1217781"/>
                  </a:lnTo>
                  <a:lnTo>
                    <a:pt x="5601070" y="1222006"/>
                  </a:lnTo>
                  <a:lnTo>
                    <a:pt x="5596842" y="1222006"/>
                  </a:lnTo>
                  <a:lnTo>
                    <a:pt x="5596842" y="1223816"/>
                  </a:lnTo>
                  <a:lnTo>
                    <a:pt x="5592616" y="1228044"/>
                  </a:lnTo>
                  <a:lnTo>
                    <a:pt x="5592616" y="1236497"/>
                  </a:lnTo>
                  <a:lnTo>
                    <a:pt x="5596842" y="1242533"/>
                  </a:lnTo>
                  <a:lnTo>
                    <a:pt x="5601070" y="1242533"/>
                  </a:lnTo>
                  <a:lnTo>
                    <a:pt x="5602880" y="1246759"/>
                  </a:lnTo>
                  <a:lnTo>
                    <a:pt x="5607106" y="1252799"/>
                  </a:lnTo>
                  <a:lnTo>
                    <a:pt x="5631257" y="1242533"/>
                  </a:lnTo>
                  <a:lnTo>
                    <a:pt x="5645143" y="1238307"/>
                  </a:lnTo>
                  <a:lnTo>
                    <a:pt x="5655408" y="1238307"/>
                  </a:lnTo>
                  <a:lnTo>
                    <a:pt x="5659634" y="1246759"/>
                  </a:lnTo>
                  <a:lnTo>
                    <a:pt x="5663860" y="1257025"/>
                  </a:lnTo>
                  <a:lnTo>
                    <a:pt x="5674123" y="1267290"/>
                  </a:lnTo>
                  <a:lnTo>
                    <a:pt x="5684387" y="1279363"/>
                  </a:lnTo>
                  <a:lnTo>
                    <a:pt x="5748990" y="1285402"/>
                  </a:lnTo>
                  <a:lnTo>
                    <a:pt x="5773141" y="1299892"/>
                  </a:lnTo>
                  <a:lnTo>
                    <a:pt x="5801518" y="1322230"/>
                  </a:lnTo>
                  <a:lnTo>
                    <a:pt x="5829892" y="1351211"/>
                  </a:lnTo>
                  <a:lnTo>
                    <a:pt x="5854043" y="1382002"/>
                  </a:lnTo>
                  <a:lnTo>
                    <a:pt x="5876383" y="1415211"/>
                  </a:lnTo>
                  <a:lnTo>
                    <a:pt x="5882420" y="1448416"/>
                  </a:lnTo>
                  <a:lnTo>
                    <a:pt x="5878194" y="1479210"/>
                  </a:lnTo>
                  <a:lnTo>
                    <a:pt x="5854043" y="1505776"/>
                  </a:lnTo>
                  <a:lnTo>
                    <a:pt x="5821440" y="1522077"/>
                  </a:lnTo>
                  <a:lnTo>
                    <a:pt x="5787027" y="1522077"/>
                  </a:lnTo>
                  <a:lnTo>
                    <a:pt x="5754424" y="1507586"/>
                  </a:lnTo>
                  <a:lnTo>
                    <a:pt x="5726047" y="1493096"/>
                  </a:lnTo>
                  <a:lnTo>
                    <a:pt x="5697671" y="1482833"/>
                  </a:lnTo>
                  <a:lnTo>
                    <a:pt x="5701897" y="1507586"/>
                  </a:lnTo>
                  <a:lnTo>
                    <a:pt x="5706123" y="1540794"/>
                  </a:lnTo>
                  <a:lnTo>
                    <a:pt x="5710349" y="1575809"/>
                  </a:lnTo>
                  <a:lnTo>
                    <a:pt x="5716387" y="1604790"/>
                  </a:lnTo>
                  <a:lnTo>
                    <a:pt x="5724235" y="1623507"/>
                  </a:lnTo>
                  <a:lnTo>
                    <a:pt x="5730273" y="1633769"/>
                  </a:lnTo>
                  <a:lnTo>
                    <a:pt x="5740538" y="1637995"/>
                  </a:lnTo>
                  <a:lnTo>
                    <a:pt x="5748385" y="1646449"/>
                  </a:lnTo>
                  <a:lnTo>
                    <a:pt x="5762273" y="1648260"/>
                  </a:lnTo>
                  <a:lnTo>
                    <a:pt x="5758047" y="1623507"/>
                  </a:lnTo>
                  <a:lnTo>
                    <a:pt x="5753819" y="1604790"/>
                  </a:lnTo>
                  <a:lnTo>
                    <a:pt x="5753819" y="1584263"/>
                  </a:lnTo>
                  <a:lnTo>
                    <a:pt x="5766499" y="1584263"/>
                  </a:lnTo>
                  <a:lnTo>
                    <a:pt x="5766499" y="1575809"/>
                  </a:lnTo>
                  <a:lnTo>
                    <a:pt x="5790648" y="1590300"/>
                  </a:lnTo>
                  <a:lnTo>
                    <a:pt x="5814799" y="1604790"/>
                  </a:lnTo>
                  <a:lnTo>
                    <a:pt x="5843176" y="1616865"/>
                  </a:lnTo>
                  <a:lnTo>
                    <a:pt x="5847402" y="1608411"/>
                  </a:lnTo>
                  <a:lnTo>
                    <a:pt x="5851630" y="1602375"/>
                  </a:lnTo>
                  <a:lnTo>
                    <a:pt x="5853440" y="1598149"/>
                  </a:lnTo>
                  <a:lnTo>
                    <a:pt x="5857666" y="1587884"/>
                  </a:lnTo>
                  <a:lnTo>
                    <a:pt x="5857666" y="1575809"/>
                  </a:lnTo>
                  <a:lnTo>
                    <a:pt x="5853440" y="1573999"/>
                  </a:lnTo>
                  <a:lnTo>
                    <a:pt x="5851630" y="1569772"/>
                  </a:lnTo>
                  <a:lnTo>
                    <a:pt x="5847402" y="1565546"/>
                  </a:lnTo>
                  <a:lnTo>
                    <a:pt x="5847402" y="1561320"/>
                  </a:lnTo>
                  <a:lnTo>
                    <a:pt x="5847402" y="1555282"/>
                  </a:lnTo>
                  <a:lnTo>
                    <a:pt x="5843176" y="1545020"/>
                  </a:lnTo>
                  <a:lnTo>
                    <a:pt x="5875778" y="1530529"/>
                  </a:lnTo>
                  <a:lnTo>
                    <a:pt x="5896306" y="1508189"/>
                  </a:lnTo>
                  <a:lnTo>
                    <a:pt x="5914420" y="1483436"/>
                  </a:lnTo>
                  <a:lnTo>
                    <a:pt x="5924683" y="1487662"/>
                  </a:lnTo>
                  <a:lnTo>
                    <a:pt x="5938571" y="1491888"/>
                  </a:lnTo>
                  <a:lnTo>
                    <a:pt x="5952457" y="1493701"/>
                  </a:lnTo>
                  <a:lnTo>
                    <a:pt x="5966342" y="1497926"/>
                  </a:lnTo>
                  <a:lnTo>
                    <a:pt x="5960306" y="1420040"/>
                  </a:lnTo>
                  <a:lnTo>
                    <a:pt x="5946420" y="1333702"/>
                  </a:lnTo>
                  <a:lnTo>
                    <a:pt x="6004984" y="1333702"/>
                  </a:lnTo>
                  <a:lnTo>
                    <a:pt x="6018870" y="1348191"/>
                  </a:lnTo>
                  <a:lnTo>
                    <a:pt x="6032756" y="1368719"/>
                  </a:lnTo>
                  <a:lnTo>
                    <a:pt x="6044831" y="1387436"/>
                  </a:lnTo>
                  <a:lnTo>
                    <a:pt x="6044831" y="1406154"/>
                  </a:lnTo>
                  <a:lnTo>
                    <a:pt x="6036982" y="1407964"/>
                  </a:lnTo>
                  <a:lnTo>
                    <a:pt x="6032756" y="1407964"/>
                  </a:lnTo>
                  <a:lnTo>
                    <a:pt x="6026719" y="1412193"/>
                  </a:lnTo>
                  <a:lnTo>
                    <a:pt x="6012833" y="1412193"/>
                  </a:lnTo>
                  <a:lnTo>
                    <a:pt x="6012833" y="1451436"/>
                  </a:lnTo>
                  <a:lnTo>
                    <a:pt x="6023096" y="1455663"/>
                  </a:lnTo>
                  <a:lnTo>
                    <a:pt x="6027322" y="1459889"/>
                  </a:lnTo>
                  <a:lnTo>
                    <a:pt x="6033361" y="1464116"/>
                  </a:lnTo>
                  <a:lnTo>
                    <a:pt x="6041208" y="1465926"/>
                  </a:lnTo>
                  <a:lnTo>
                    <a:pt x="6051473" y="1465926"/>
                  </a:lnTo>
                  <a:lnTo>
                    <a:pt x="6055699" y="1465926"/>
                  </a:lnTo>
                  <a:lnTo>
                    <a:pt x="6059925" y="1464116"/>
                  </a:lnTo>
                  <a:lnTo>
                    <a:pt x="6061738" y="1464116"/>
                  </a:lnTo>
                  <a:lnTo>
                    <a:pt x="6069585" y="1459889"/>
                  </a:lnTo>
                  <a:lnTo>
                    <a:pt x="6073813" y="1449624"/>
                  </a:lnTo>
                  <a:lnTo>
                    <a:pt x="6073813" y="1441172"/>
                  </a:lnTo>
                  <a:lnTo>
                    <a:pt x="6073813" y="1430908"/>
                  </a:lnTo>
                  <a:lnTo>
                    <a:pt x="6073813" y="1422456"/>
                  </a:lnTo>
                  <a:lnTo>
                    <a:pt x="6069585" y="1412193"/>
                  </a:lnTo>
                  <a:lnTo>
                    <a:pt x="6093736" y="1378984"/>
                  </a:lnTo>
                  <a:lnTo>
                    <a:pt x="6122112" y="1352417"/>
                  </a:lnTo>
                  <a:lnTo>
                    <a:pt x="6146263" y="1319211"/>
                  </a:lnTo>
                  <a:lnTo>
                    <a:pt x="6158338" y="1314985"/>
                  </a:lnTo>
                  <a:lnTo>
                    <a:pt x="6168603" y="1314985"/>
                  </a:lnTo>
                  <a:lnTo>
                    <a:pt x="6172829" y="1310759"/>
                  </a:lnTo>
                  <a:lnTo>
                    <a:pt x="6178866" y="1314985"/>
                  </a:lnTo>
                  <a:lnTo>
                    <a:pt x="6186715" y="1319211"/>
                  </a:lnTo>
                  <a:lnTo>
                    <a:pt x="6188526" y="1325248"/>
                  </a:lnTo>
                  <a:lnTo>
                    <a:pt x="6192752" y="1333702"/>
                  </a:lnTo>
                  <a:lnTo>
                    <a:pt x="6196980" y="1337928"/>
                  </a:lnTo>
                  <a:lnTo>
                    <a:pt x="6198790" y="1343965"/>
                  </a:lnTo>
                  <a:lnTo>
                    <a:pt x="6206640" y="1348191"/>
                  </a:lnTo>
                  <a:lnTo>
                    <a:pt x="6206640" y="1339739"/>
                  </a:lnTo>
                  <a:lnTo>
                    <a:pt x="6212676" y="1333702"/>
                  </a:lnTo>
                  <a:lnTo>
                    <a:pt x="6216902" y="1325248"/>
                  </a:lnTo>
                  <a:lnTo>
                    <a:pt x="6221129" y="1319211"/>
                  </a:lnTo>
                  <a:lnTo>
                    <a:pt x="6221129" y="1308947"/>
                  </a:lnTo>
                  <a:lnTo>
                    <a:pt x="6225355" y="1294459"/>
                  </a:lnTo>
                  <a:lnTo>
                    <a:pt x="6255544" y="1294459"/>
                  </a:lnTo>
                  <a:lnTo>
                    <a:pt x="6283921" y="1300495"/>
                  </a:lnTo>
                  <a:lnTo>
                    <a:pt x="6310485" y="1308947"/>
                  </a:lnTo>
                  <a:lnTo>
                    <a:pt x="6292373" y="1323437"/>
                  </a:lnTo>
                  <a:lnTo>
                    <a:pt x="6274259" y="1333702"/>
                  </a:lnTo>
                  <a:lnTo>
                    <a:pt x="6260373" y="1343965"/>
                  </a:lnTo>
                  <a:lnTo>
                    <a:pt x="6246487" y="1364493"/>
                  </a:lnTo>
                  <a:lnTo>
                    <a:pt x="6264599" y="1364493"/>
                  </a:lnTo>
                  <a:lnTo>
                    <a:pt x="6274864" y="1354230"/>
                  </a:lnTo>
                  <a:lnTo>
                    <a:pt x="6299014" y="1343965"/>
                  </a:lnTo>
                  <a:lnTo>
                    <a:pt x="6325579" y="1333702"/>
                  </a:lnTo>
                  <a:lnTo>
                    <a:pt x="6346108" y="1325248"/>
                  </a:lnTo>
                  <a:lnTo>
                    <a:pt x="6368446" y="1319211"/>
                  </a:lnTo>
                  <a:lnTo>
                    <a:pt x="6374485" y="1319211"/>
                  </a:lnTo>
                  <a:lnTo>
                    <a:pt x="6378711" y="1323437"/>
                  </a:lnTo>
                  <a:lnTo>
                    <a:pt x="6384748" y="1329474"/>
                  </a:lnTo>
                  <a:lnTo>
                    <a:pt x="6388974" y="1333702"/>
                  </a:lnTo>
                  <a:lnTo>
                    <a:pt x="6393202" y="1337928"/>
                  </a:lnTo>
                  <a:lnTo>
                    <a:pt x="6399238" y="1337928"/>
                  </a:lnTo>
                  <a:lnTo>
                    <a:pt x="6413124" y="1339739"/>
                  </a:lnTo>
                  <a:lnTo>
                    <a:pt x="6417350" y="1333702"/>
                  </a:lnTo>
                  <a:lnTo>
                    <a:pt x="6421576" y="1325248"/>
                  </a:lnTo>
                  <a:lnTo>
                    <a:pt x="6423389" y="1323437"/>
                  </a:lnTo>
                  <a:lnTo>
                    <a:pt x="6423389" y="1314985"/>
                  </a:lnTo>
                  <a:lnTo>
                    <a:pt x="6427615" y="1304721"/>
                  </a:lnTo>
                  <a:lnTo>
                    <a:pt x="6427615" y="1294459"/>
                  </a:lnTo>
                  <a:lnTo>
                    <a:pt x="6421576" y="1286005"/>
                  </a:lnTo>
                  <a:lnTo>
                    <a:pt x="6417350" y="1279968"/>
                  </a:lnTo>
                  <a:lnTo>
                    <a:pt x="6413124" y="1271516"/>
                  </a:lnTo>
                  <a:lnTo>
                    <a:pt x="6413124" y="1261251"/>
                  </a:lnTo>
                  <a:lnTo>
                    <a:pt x="6413124" y="1246759"/>
                  </a:lnTo>
                  <a:lnTo>
                    <a:pt x="6423389" y="1238307"/>
                  </a:lnTo>
                  <a:lnTo>
                    <a:pt x="6431236" y="1232271"/>
                  </a:lnTo>
                  <a:lnTo>
                    <a:pt x="6437275" y="1228044"/>
                  </a:lnTo>
                  <a:lnTo>
                    <a:pt x="6451161" y="1222006"/>
                  </a:lnTo>
                  <a:lnTo>
                    <a:pt x="6459010" y="1223816"/>
                  </a:lnTo>
                  <a:lnTo>
                    <a:pt x="6469275" y="1228044"/>
                  </a:lnTo>
                  <a:lnTo>
                    <a:pt x="6483161" y="1228044"/>
                  </a:lnTo>
                  <a:lnTo>
                    <a:pt x="6497047" y="1228044"/>
                  </a:lnTo>
                  <a:lnTo>
                    <a:pt x="6515159" y="1250383"/>
                  </a:lnTo>
                  <a:lnTo>
                    <a:pt x="6539310" y="1275138"/>
                  </a:lnTo>
                  <a:lnTo>
                    <a:pt x="6575536" y="1299892"/>
                  </a:lnTo>
                  <a:lnTo>
                    <a:pt x="6605723" y="1324645"/>
                  </a:lnTo>
                  <a:lnTo>
                    <a:pt x="6634100" y="1339136"/>
                  </a:lnTo>
                  <a:lnTo>
                    <a:pt x="6652214" y="1347588"/>
                  </a:lnTo>
                  <a:lnTo>
                    <a:pt x="6656440" y="1343362"/>
                  </a:lnTo>
                  <a:lnTo>
                    <a:pt x="6656440" y="1339136"/>
                  </a:lnTo>
                  <a:lnTo>
                    <a:pt x="6658250" y="1333097"/>
                  </a:lnTo>
                  <a:lnTo>
                    <a:pt x="6647986" y="1322834"/>
                  </a:lnTo>
                  <a:lnTo>
                    <a:pt x="6641949" y="1314380"/>
                  </a:lnTo>
                  <a:lnTo>
                    <a:pt x="6637723" y="1304118"/>
                  </a:lnTo>
                  <a:lnTo>
                    <a:pt x="6629874" y="1293854"/>
                  </a:lnTo>
                  <a:lnTo>
                    <a:pt x="6628063" y="1279363"/>
                  </a:lnTo>
                  <a:lnTo>
                    <a:pt x="6595460" y="1279363"/>
                  </a:lnTo>
                  <a:lnTo>
                    <a:pt x="6599686" y="1235891"/>
                  </a:lnTo>
                  <a:lnTo>
                    <a:pt x="6591837" y="1202686"/>
                  </a:lnTo>
                  <a:lnTo>
                    <a:pt x="6587611" y="1173704"/>
                  </a:lnTo>
                  <a:lnTo>
                    <a:pt x="6581572" y="1134460"/>
                  </a:lnTo>
                  <a:lnTo>
                    <a:pt x="6602102" y="1119972"/>
                  </a:lnTo>
                  <a:lnTo>
                    <a:pt x="6615988" y="1101253"/>
                  </a:lnTo>
                  <a:lnTo>
                    <a:pt x="6623837" y="1080726"/>
                  </a:lnTo>
                  <a:lnTo>
                    <a:pt x="6629874" y="1054159"/>
                  </a:lnTo>
                  <a:lnTo>
                    <a:pt x="6637723" y="1033632"/>
                  </a:lnTo>
                  <a:lnTo>
                    <a:pt x="6647986" y="1011294"/>
                  </a:lnTo>
                  <a:lnTo>
                    <a:pt x="6661874" y="994992"/>
                  </a:lnTo>
                  <a:lnTo>
                    <a:pt x="6679986" y="982917"/>
                  </a:lnTo>
                  <a:lnTo>
                    <a:pt x="6712588" y="981104"/>
                  </a:lnTo>
                  <a:lnTo>
                    <a:pt x="6751230" y="982917"/>
                  </a:lnTo>
                  <a:lnTo>
                    <a:pt x="6761493" y="1001632"/>
                  </a:lnTo>
                  <a:lnTo>
                    <a:pt x="6775379" y="1016123"/>
                  </a:lnTo>
                  <a:lnTo>
                    <a:pt x="6771153" y="1045104"/>
                  </a:lnTo>
                  <a:lnTo>
                    <a:pt x="6765116" y="1074084"/>
                  </a:lnTo>
                  <a:lnTo>
                    <a:pt x="6757267" y="1098838"/>
                  </a:lnTo>
                  <a:lnTo>
                    <a:pt x="6755456" y="1121179"/>
                  </a:lnTo>
                  <a:lnTo>
                    <a:pt x="6751230" y="1135668"/>
                  </a:lnTo>
                  <a:lnTo>
                    <a:pt x="6757267" y="1154385"/>
                  </a:lnTo>
                  <a:lnTo>
                    <a:pt x="6769342" y="1179137"/>
                  </a:lnTo>
                  <a:lnTo>
                    <a:pt x="6775379" y="1208120"/>
                  </a:lnTo>
                  <a:lnTo>
                    <a:pt x="6781417" y="1228648"/>
                  </a:lnTo>
                  <a:lnTo>
                    <a:pt x="6781417" y="1253401"/>
                  </a:lnTo>
                  <a:lnTo>
                    <a:pt x="6775379" y="1275742"/>
                  </a:lnTo>
                  <a:lnTo>
                    <a:pt x="6769342" y="1294459"/>
                  </a:lnTo>
                  <a:lnTo>
                    <a:pt x="6769342" y="1308947"/>
                  </a:lnTo>
                  <a:lnTo>
                    <a:pt x="6771153" y="1319211"/>
                  </a:lnTo>
                  <a:lnTo>
                    <a:pt x="6775379" y="1325248"/>
                  </a:lnTo>
                  <a:lnTo>
                    <a:pt x="6781417" y="1333702"/>
                  </a:lnTo>
                  <a:lnTo>
                    <a:pt x="6789267" y="1339739"/>
                  </a:lnTo>
                  <a:lnTo>
                    <a:pt x="6793493" y="1351815"/>
                  </a:lnTo>
                  <a:lnTo>
                    <a:pt x="6799529" y="1363890"/>
                  </a:lnTo>
                  <a:lnTo>
                    <a:pt x="6789267" y="1386229"/>
                  </a:lnTo>
                  <a:lnTo>
                    <a:pt x="6781417" y="1410985"/>
                  </a:lnTo>
                  <a:lnTo>
                    <a:pt x="6781417" y="1444191"/>
                  </a:lnTo>
                  <a:lnTo>
                    <a:pt x="6771153" y="1450228"/>
                  </a:lnTo>
                  <a:lnTo>
                    <a:pt x="6765116" y="1458682"/>
                  </a:lnTo>
                  <a:lnTo>
                    <a:pt x="6754853" y="1462908"/>
                  </a:lnTo>
                  <a:lnTo>
                    <a:pt x="6742778" y="1468945"/>
                  </a:lnTo>
                  <a:lnTo>
                    <a:pt x="6728890" y="1473173"/>
                  </a:lnTo>
                  <a:lnTo>
                    <a:pt x="6728890" y="1484041"/>
                  </a:lnTo>
                  <a:lnTo>
                    <a:pt x="6769342" y="1484041"/>
                  </a:lnTo>
                  <a:lnTo>
                    <a:pt x="6771153" y="1479815"/>
                  </a:lnTo>
                  <a:lnTo>
                    <a:pt x="6775379" y="1478003"/>
                  </a:lnTo>
                  <a:lnTo>
                    <a:pt x="6781417" y="1473776"/>
                  </a:lnTo>
                  <a:lnTo>
                    <a:pt x="6795303" y="1449021"/>
                  </a:lnTo>
                  <a:lnTo>
                    <a:pt x="6809191" y="1420040"/>
                  </a:lnTo>
                  <a:lnTo>
                    <a:pt x="6821267" y="1397701"/>
                  </a:lnTo>
                  <a:lnTo>
                    <a:pt x="6827303" y="1362682"/>
                  </a:lnTo>
                  <a:lnTo>
                    <a:pt x="6821267" y="1329474"/>
                  </a:lnTo>
                  <a:lnTo>
                    <a:pt x="6817039" y="1296269"/>
                  </a:lnTo>
                  <a:lnTo>
                    <a:pt x="6812812" y="1267290"/>
                  </a:lnTo>
                  <a:lnTo>
                    <a:pt x="6851454" y="1267290"/>
                  </a:lnTo>
                  <a:lnTo>
                    <a:pt x="6887680" y="1267290"/>
                  </a:lnTo>
                  <a:lnTo>
                    <a:pt x="6922093" y="1279363"/>
                  </a:lnTo>
                  <a:lnTo>
                    <a:pt x="6922093" y="1267290"/>
                  </a:lnTo>
                  <a:lnTo>
                    <a:pt x="6887680" y="1252799"/>
                  </a:lnTo>
                  <a:lnTo>
                    <a:pt x="6845415" y="1236497"/>
                  </a:lnTo>
                  <a:lnTo>
                    <a:pt x="6806776" y="1222006"/>
                  </a:lnTo>
                  <a:lnTo>
                    <a:pt x="6798927" y="1185177"/>
                  </a:lnTo>
                  <a:lnTo>
                    <a:pt x="6788664" y="1160423"/>
                  </a:lnTo>
                  <a:lnTo>
                    <a:pt x="6778399" y="1139896"/>
                  </a:lnTo>
                  <a:lnTo>
                    <a:pt x="6768134" y="1110915"/>
                  </a:lnTo>
                  <a:lnTo>
                    <a:pt x="6812812" y="1069858"/>
                  </a:lnTo>
                  <a:lnTo>
                    <a:pt x="6812812" y="1002237"/>
                  </a:lnTo>
                  <a:lnTo>
                    <a:pt x="6820662" y="1002237"/>
                  </a:lnTo>
                  <a:lnTo>
                    <a:pt x="6826698" y="1002237"/>
                  </a:lnTo>
                  <a:lnTo>
                    <a:pt x="6830926" y="1002237"/>
                  </a:lnTo>
                  <a:lnTo>
                    <a:pt x="6830926" y="1003445"/>
                  </a:lnTo>
                  <a:lnTo>
                    <a:pt x="6836963" y="1007671"/>
                  </a:lnTo>
                  <a:lnTo>
                    <a:pt x="6844812" y="1028198"/>
                  </a:lnTo>
                  <a:lnTo>
                    <a:pt x="6850849" y="1050538"/>
                  </a:lnTo>
                  <a:lnTo>
                    <a:pt x="6864737" y="1066840"/>
                  </a:lnTo>
                  <a:lnTo>
                    <a:pt x="6891301" y="1052349"/>
                  </a:lnTo>
                  <a:lnTo>
                    <a:pt x="6921491" y="1046310"/>
                  </a:lnTo>
                  <a:lnTo>
                    <a:pt x="6961941" y="1046310"/>
                  </a:lnTo>
                  <a:lnTo>
                    <a:pt x="6982470" y="1075292"/>
                  </a:lnTo>
                  <a:lnTo>
                    <a:pt x="7015073" y="1104271"/>
                  </a:lnTo>
                  <a:lnTo>
                    <a:pt x="7045260" y="1124800"/>
                  </a:lnTo>
                  <a:lnTo>
                    <a:pt x="7045260" y="1108499"/>
                  </a:lnTo>
                  <a:lnTo>
                    <a:pt x="7021110" y="1081934"/>
                  </a:lnTo>
                  <a:lnTo>
                    <a:pt x="7002998" y="1051141"/>
                  </a:lnTo>
                  <a:lnTo>
                    <a:pt x="6992733" y="1010086"/>
                  </a:lnTo>
                  <a:lnTo>
                    <a:pt x="6982470" y="970842"/>
                  </a:lnTo>
                  <a:lnTo>
                    <a:pt x="6974621" y="927371"/>
                  </a:lnTo>
                  <a:lnTo>
                    <a:pt x="7021110" y="912880"/>
                  </a:lnTo>
                  <a:lnTo>
                    <a:pt x="7071827" y="902616"/>
                  </a:lnTo>
                  <a:lnTo>
                    <a:pt x="7085712" y="935823"/>
                  </a:lnTo>
                  <a:lnTo>
                    <a:pt x="7091749" y="935823"/>
                  </a:lnTo>
                  <a:lnTo>
                    <a:pt x="7099598" y="902616"/>
                  </a:lnTo>
                  <a:lnTo>
                    <a:pt x="7105637" y="867597"/>
                  </a:lnTo>
                  <a:lnTo>
                    <a:pt x="7115900" y="830768"/>
                  </a:lnTo>
                  <a:lnTo>
                    <a:pt x="7148503" y="812052"/>
                  </a:lnTo>
                  <a:lnTo>
                    <a:pt x="7172653" y="791524"/>
                  </a:lnTo>
                  <a:lnTo>
                    <a:pt x="7201030" y="769186"/>
                  </a:lnTo>
                  <a:lnTo>
                    <a:pt x="7229407" y="757111"/>
                  </a:lnTo>
                  <a:lnTo>
                    <a:pt x="7262010" y="745035"/>
                  </a:lnTo>
                  <a:lnTo>
                    <a:pt x="7304272" y="745035"/>
                  </a:lnTo>
                  <a:lnTo>
                    <a:pt x="7308499" y="730545"/>
                  </a:lnTo>
                  <a:lnTo>
                    <a:pt x="7314537" y="720282"/>
                  </a:lnTo>
                  <a:lnTo>
                    <a:pt x="7318763" y="710017"/>
                  </a:lnTo>
                  <a:lnTo>
                    <a:pt x="7324800" y="699754"/>
                  </a:lnTo>
                  <a:lnTo>
                    <a:pt x="7347140" y="699754"/>
                  </a:lnTo>
                  <a:lnTo>
                    <a:pt x="7375517" y="699754"/>
                  </a:lnTo>
                  <a:lnTo>
                    <a:pt x="7403894" y="699754"/>
                  </a:lnTo>
                  <a:lnTo>
                    <a:pt x="7424421" y="699754"/>
                  </a:lnTo>
                  <a:lnTo>
                    <a:pt x="7434684" y="699754"/>
                  </a:lnTo>
                  <a:lnTo>
                    <a:pt x="7448570" y="687679"/>
                  </a:lnTo>
                  <a:lnTo>
                    <a:pt x="7462458" y="677414"/>
                  </a:lnTo>
                  <a:lnTo>
                    <a:pt x="7476344" y="662924"/>
                  </a:lnTo>
                  <a:lnTo>
                    <a:pt x="7488419" y="652661"/>
                  </a:lnTo>
                  <a:lnTo>
                    <a:pt x="7498684" y="656887"/>
                  </a:lnTo>
                  <a:lnTo>
                    <a:pt x="7504720" y="656887"/>
                  </a:lnTo>
                  <a:lnTo>
                    <a:pt x="7516796" y="658698"/>
                  </a:lnTo>
                  <a:lnTo>
                    <a:pt x="7527059" y="658698"/>
                  </a:lnTo>
                  <a:lnTo>
                    <a:pt x="7527059" y="619453"/>
                  </a:lnTo>
                  <a:lnTo>
                    <a:pt x="7557248" y="604964"/>
                  </a:lnTo>
                  <a:lnTo>
                    <a:pt x="7583812" y="590474"/>
                  </a:lnTo>
                  <a:lnTo>
                    <a:pt x="7607963" y="571757"/>
                  </a:lnTo>
                  <a:lnTo>
                    <a:pt x="7628490" y="551229"/>
                  </a:lnTo>
                  <a:close/>
                  <a:moveTo>
                    <a:pt x="1875891" y="498704"/>
                  </a:moveTo>
                  <a:lnTo>
                    <a:pt x="1912720" y="508968"/>
                  </a:lnTo>
                  <a:lnTo>
                    <a:pt x="1936870" y="527685"/>
                  </a:lnTo>
                  <a:lnTo>
                    <a:pt x="1957398" y="543987"/>
                  </a:lnTo>
                  <a:lnTo>
                    <a:pt x="1979738" y="566325"/>
                  </a:lnTo>
                  <a:lnTo>
                    <a:pt x="2000266" y="582626"/>
                  </a:lnTo>
                  <a:lnTo>
                    <a:pt x="2000266" y="576589"/>
                  </a:lnTo>
                  <a:lnTo>
                    <a:pt x="2012341" y="576589"/>
                  </a:lnTo>
                  <a:lnTo>
                    <a:pt x="2012341" y="582626"/>
                  </a:lnTo>
                  <a:lnTo>
                    <a:pt x="2014151" y="591078"/>
                  </a:lnTo>
                  <a:lnTo>
                    <a:pt x="2022000" y="601343"/>
                  </a:lnTo>
                  <a:lnTo>
                    <a:pt x="2026227" y="615834"/>
                  </a:lnTo>
                  <a:lnTo>
                    <a:pt x="2011738" y="615834"/>
                  </a:lnTo>
                  <a:lnTo>
                    <a:pt x="2003889" y="615834"/>
                  </a:lnTo>
                  <a:lnTo>
                    <a:pt x="2003889" y="620060"/>
                  </a:lnTo>
                  <a:lnTo>
                    <a:pt x="1999663" y="620060"/>
                  </a:lnTo>
                  <a:lnTo>
                    <a:pt x="1993624" y="620060"/>
                  </a:lnTo>
                  <a:lnTo>
                    <a:pt x="1985775" y="624286"/>
                  </a:lnTo>
                  <a:lnTo>
                    <a:pt x="1957398" y="601946"/>
                  </a:lnTo>
                  <a:lnTo>
                    <a:pt x="1929023" y="591683"/>
                  </a:lnTo>
                  <a:lnTo>
                    <a:pt x="1894608" y="583231"/>
                  </a:lnTo>
                  <a:lnTo>
                    <a:pt x="1862005" y="566929"/>
                  </a:lnTo>
                  <a:lnTo>
                    <a:pt x="1874080" y="556665"/>
                  </a:lnTo>
                  <a:lnTo>
                    <a:pt x="1875891" y="544589"/>
                  </a:lnTo>
                  <a:lnTo>
                    <a:pt x="1874080" y="534327"/>
                  </a:lnTo>
                  <a:lnTo>
                    <a:pt x="1874080" y="519231"/>
                  </a:lnTo>
                  <a:close/>
                  <a:moveTo>
                    <a:pt x="4341650" y="484215"/>
                  </a:moveTo>
                  <a:lnTo>
                    <a:pt x="4349498" y="484215"/>
                  </a:lnTo>
                  <a:lnTo>
                    <a:pt x="4355535" y="486025"/>
                  </a:lnTo>
                  <a:lnTo>
                    <a:pt x="4359762" y="490251"/>
                  </a:lnTo>
                  <a:lnTo>
                    <a:pt x="4363988" y="494477"/>
                  </a:lnTo>
                  <a:lnTo>
                    <a:pt x="4365800" y="498704"/>
                  </a:lnTo>
                  <a:lnTo>
                    <a:pt x="4365800" y="501119"/>
                  </a:lnTo>
                  <a:lnTo>
                    <a:pt x="4365800" y="505345"/>
                  </a:lnTo>
                  <a:lnTo>
                    <a:pt x="4370026" y="513797"/>
                  </a:lnTo>
                  <a:lnTo>
                    <a:pt x="4355535" y="513797"/>
                  </a:lnTo>
                  <a:lnTo>
                    <a:pt x="4349498" y="515610"/>
                  </a:lnTo>
                  <a:lnTo>
                    <a:pt x="4341650" y="515610"/>
                  </a:lnTo>
                  <a:lnTo>
                    <a:pt x="4335612" y="519836"/>
                  </a:lnTo>
                  <a:lnTo>
                    <a:pt x="4323536" y="519836"/>
                  </a:lnTo>
                  <a:lnTo>
                    <a:pt x="4323536" y="513797"/>
                  </a:lnTo>
                  <a:lnTo>
                    <a:pt x="4317500" y="513797"/>
                  </a:lnTo>
                  <a:lnTo>
                    <a:pt x="4317500" y="487233"/>
                  </a:lnTo>
                  <a:lnTo>
                    <a:pt x="4327764" y="487233"/>
                  </a:lnTo>
                  <a:lnTo>
                    <a:pt x="4338027" y="485420"/>
                  </a:lnTo>
                  <a:lnTo>
                    <a:pt x="4341650" y="485420"/>
                  </a:lnTo>
                  <a:close/>
                  <a:moveTo>
                    <a:pt x="1985775" y="466101"/>
                  </a:moveTo>
                  <a:lnTo>
                    <a:pt x="2018378" y="466101"/>
                  </a:lnTo>
                  <a:lnTo>
                    <a:pt x="2018378" y="472139"/>
                  </a:lnTo>
                  <a:lnTo>
                    <a:pt x="2012341" y="472139"/>
                  </a:lnTo>
                  <a:lnTo>
                    <a:pt x="2004491" y="472139"/>
                  </a:lnTo>
                  <a:lnTo>
                    <a:pt x="2000266" y="476365"/>
                  </a:lnTo>
                  <a:lnTo>
                    <a:pt x="1998455" y="476365"/>
                  </a:lnTo>
                  <a:lnTo>
                    <a:pt x="1994229" y="476365"/>
                  </a:lnTo>
                  <a:lnTo>
                    <a:pt x="1990003" y="472139"/>
                  </a:lnTo>
                  <a:close/>
                  <a:moveTo>
                    <a:pt x="5344471" y="414781"/>
                  </a:moveTo>
                  <a:lnTo>
                    <a:pt x="5368622" y="414781"/>
                  </a:lnTo>
                  <a:lnTo>
                    <a:pt x="5376471" y="443763"/>
                  </a:lnTo>
                  <a:lnTo>
                    <a:pt x="5382507" y="462478"/>
                  </a:lnTo>
                  <a:lnTo>
                    <a:pt x="5396998" y="470932"/>
                  </a:lnTo>
                  <a:lnTo>
                    <a:pt x="5421149" y="481194"/>
                  </a:lnTo>
                  <a:lnTo>
                    <a:pt x="5410884" y="524062"/>
                  </a:lnTo>
                  <a:lnTo>
                    <a:pt x="5396395" y="566929"/>
                  </a:lnTo>
                  <a:lnTo>
                    <a:pt x="5375866" y="597720"/>
                  </a:lnTo>
                  <a:lnTo>
                    <a:pt x="5375866" y="558475"/>
                  </a:lnTo>
                  <a:lnTo>
                    <a:pt x="5329377" y="558475"/>
                  </a:lnTo>
                  <a:lnTo>
                    <a:pt x="5333603" y="513194"/>
                  </a:lnTo>
                  <a:lnTo>
                    <a:pt x="5337829" y="470327"/>
                  </a:lnTo>
                  <a:close/>
                  <a:moveTo>
                    <a:pt x="7582001" y="322407"/>
                  </a:moveTo>
                  <a:lnTo>
                    <a:pt x="7583209" y="322407"/>
                  </a:lnTo>
                  <a:lnTo>
                    <a:pt x="7591058" y="322407"/>
                  </a:lnTo>
                  <a:lnTo>
                    <a:pt x="7591058" y="330859"/>
                  </a:lnTo>
                  <a:lnTo>
                    <a:pt x="7592869" y="341123"/>
                  </a:lnTo>
                  <a:lnTo>
                    <a:pt x="7597097" y="345349"/>
                  </a:lnTo>
                  <a:lnTo>
                    <a:pt x="7601323" y="351386"/>
                  </a:lnTo>
                  <a:lnTo>
                    <a:pt x="7605549" y="355614"/>
                  </a:lnTo>
                  <a:lnTo>
                    <a:pt x="7611586" y="361651"/>
                  </a:lnTo>
                  <a:lnTo>
                    <a:pt x="7619435" y="355614"/>
                  </a:lnTo>
                  <a:lnTo>
                    <a:pt x="7621246" y="347160"/>
                  </a:lnTo>
                  <a:lnTo>
                    <a:pt x="7625472" y="345349"/>
                  </a:lnTo>
                  <a:lnTo>
                    <a:pt x="7633321" y="345349"/>
                  </a:lnTo>
                  <a:lnTo>
                    <a:pt x="7643586" y="341123"/>
                  </a:lnTo>
                  <a:lnTo>
                    <a:pt x="7649622" y="361651"/>
                  </a:lnTo>
                  <a:lnTo>
                    <a:pt x="7661698" y="376142"/>
                  </a:lnTo>
                  <a:lnTo>
                    <a:pt x="7671962" y="390630"/>
                  </a:lnTo>
                  <a:lnTo>
                    <a:pt x="7677999" y="409347"/>
                  </a:lnTo>
                  <a:lnTo>
                    <a:pt x="7682225" y="434103"/>
                  </a:lnTo>
                  <a:lnTo>
                    <a:pt x="7682225" y="438329"/>
                  </a:lnTo>
                  <a:lnTo>
                    <a:pt x="7677999" y="442555"/>
                  </a:lnTo>
                  <a:lnTo>
                    <a:pt x="7677999" y="444366"/>
                  </a:lnTo>
                  <a:lnTo>
                    <a:pt x="7677999" y="448592"/>
                  </a:lnTo>
                  <a:lnTo>
                    <a:pt x="7677999" y="452818"/>
                  </a:lnTo>
                  <a:lnTo>
                    <a:pt x="7676189" y="458856"/>
                  </a:lnTo>
                  <a:lnTo>
                    <a:pt x="7653848" y="473347"/>
                  </a:lnTo>
                  <a:lnTo>
                    <a:pt x="7621246" y="487836"/>
                  </a:lnTo>
                  <a:lnTo>
                    <a:pt x="7582606" y="496288"/>
                  </a:lnTo>
                  <a:lnTo>
                    <a:pt x="7543965" y="502327"/>
                  </a:lnTo>
                  <a:lnTo>
                    <a:pt x="7511362" y="506553"/>
                  </a:lnTo>
                  <a:lnTo>
                    <a:pt x="7515588" y="487836"/>
                  </a:lnTo>
                  <a:lnTo>
                    <a:pt x="7519814" y="481799"/>
                  </a:lnTo>
                  <a:lnTo>
                    <a:pt x="7524040" y="473347"/>
                  </a:lnTo>
                  <a:lnTo>
                    <a:pt x="7525853" y="471535"/>
                  </a:lnTo>
                  <a:lnTo>
                    <a:pt x="7530079" y="471535"/>
                  </a:lnTo>
                  <a:lnTo>
                    <a:pt x="7537928" y="467309"/>
                  </a:lnTo>
                  <a:lnTo>
                    <a:pt x="7539739" y="467309"/>
                  </a:lnTo>
                  <a:lnTo>
                    <a:pt x="7543965" y="463082"/>
                  </a:lnTo>
                  <a:lnTo>
                    <a:pt x="7551814" y="458856"/>
                  </a:lnTo>
                  <a:lnTo>
                    <a:pt x="7562079" y="429875"/>
                  </a:lnTo>
                  <a:lnTo>
                    <a:pt x="7562079" y="400895"/>
                  </a:lnTo>
                  <a:lnTo>
                    <a:pt x="7557853" y="374329"/>
                  </a:lnTo>
                  <a:lnTo>
                    <a:pt x="7563889" y="351991"/>
                  </a:lnTo>
                  <a:lnTo>
                    <a:pt x="7582001" y="331464"/>
                  </a:lnTo>
                  <a:close/>
                  <a:moveTo>
                    <a:pt x="2138526" y="307916"/>
                  </a:moveTo>
                  <a:lnTo>
                    <a:pt x="2142752" y="307916"/>
                  </a:lnTo>
                  <a:lnTo>
                    <a:pt x="2149998" y="307916"/>
                  </a:lnTo>
                  <a:lnTo>
                    <a:pt x="2188638" y="350783"/>
                  </a:lnTo>
                  <a:lnTo>
                    <a:pt x="2237542" y="383386"/>
                  </a:lnTo>
                  <a:lnTo>
                    <a:pt x="2298522" y="408140"/>
                  </a:lnTo>
                  <a:lnTo>
                    <a:pt x="2302747" y="443158"/>
                  </a:lnTo>
                  <a:lnTo>
                    <a:pt x="2313012" y="469724"/>
                  </a:lnTo>
                  <a:lnTo>
                    <a:pt x="2323277" y="484215"/>
                  </a:lnTo>
                  <a:lnTo>
                    <a:pt x="2337766" y="498704"/>
                  </a:lnTo>
                  <a:lnTo>
                    <a:pt x="2352256" y="519231"/>
                  </a:lnTo>
                  <a:lnTo>
                    <a:pt x="2328106" y="523459"/>
                  </a:lnTo>
                  <a:lnTo>
                    <a:pt x="2303955" y="527685"/>
                  </a:lnTo>
                  <a:lnTo>
                    <a:pt x="2281617" y="537948"/>
                  </a:lnTo>
                  <a:lnTo>
                    <a:pt x="2267126" y="552439"/>
                  </a:lnTo>
                  <a:lnTo>
                    <a:pt x="2265316" y="558475"/>
                  </a:lnTo>
                  <a:lnTo>
                    <a:pt x="2261090" y="566929"/>
                  </a:lnTo>
                  <a:lnTo>
                    <a:pt x="2256864" y="572966"/>
                  </a:lnTo>
                  <a:lnTo>
                    <a:pt x="2252636" y="577192"/>
                  </a:lnTo>
                  <a:lnTo>
                    <a:pt x="2246599" y="583231"/>
                  </a:lnTo>
                  <a:lnTo>
                    <a:pt x="2224259" y="587457"/>
                  </a:lnTo>
                  <a:lnTo>
                    <a:pt x="2194072" y="591683"/>
                  </a:lnTo>
                  <a:lnTo>
                    <a:pt x="2157243" y="587457"/>
                  </a:lnTo>
                  <a:lnTo>
                    <a:pt x="2128866" y="583231"/>
                  </a:lnTo>
                  <a:lnTo>
                    <a:pt x="2122829" y="562701"/>
                  </a:lnTo>
                  <a:lnTo>
                    <a:pt x="2118601" y="548213"/>
                  </a:lnTo>
                  <a:lnTo>
                    <a:pt x="2114375" y="537948"/>
                  </a:lnTo>
                  <a:lnTo>
                    <a:pt x="2104112" y="519231"/>
                  </a:lnTo>
                  <a:lnTo>
                    <a:pt x="2150601" y="504742"/>
                  </a:lnTo>
                  <a:lnTo>
                    <a:pt x="2150601" y="498704"/>
                  </a:lnTo>
                  <a:lnTo>
                    <a:pt x="2113772" y="494477"/>
                  </a:lnTo>
                  <a:lnTo>
                    <a:pt x="2089622" y="486025"/>
                  </a:lnTo>
                  <a:lnTo>
                    <a:pt x="2071509" y="471535"/>
                  </a:lnTo>
                  <a:lnTo>
                    <a:pt x="2069697" y="461272"/>
                  </a:lnTo>
                  <a:lnTo>
                    <a:pt x="2061850" y="451007"/>
                  </a:lnTo>
                  <a:lnTo>
                    <a:pt x="2057622" y="440742"/>
                  </a:lnTo>
                  <a:lnTo>
                    <a:pt x="2057622" y="428669"/>
                  </a:lnTo>
                  <a:lnTo>
                    <a:pt x="2057622" y="422630"/>
                  </a:lnTo>
                  <a:lnTo>
                    <a:pt x="2057622" y="414178"/>
                  </a:lnTo>
                  <a:lnTo>
                    <a:pt x="2061850" y="414178"/>
                  </a:lnTo>
                  <a:lnTo>
                    <a:pt x="2066076" y="412366"/>
                  </a:lnTo>
                  <a:lnTo>
                    <a:pt x="2070302" y="412366"/>
                  </a:lnTo>
                  <a:lnTo>
                    <a:pt x="2072113" y="412366"/>
                  </a:lnTo>
                  <a:lnTo>
                    <a:pt x="2079962" y="408140"/>
                  </a:lnTo>
                  <a:lnTo>
                    <a:pt x="2082980" y="398480"/>
                  </a:lnTo>
                  <a:lnTo>
                    <a:pt x="2082980" y="386404"/>
                  </a:lnTo>
                  <a:lnTo>
                    <a:pt x="2082980" y="380368"/>
                  </a:lnTo>
                  <a:lnTo>
                    <a:pt x="2084791" y="376142"/>
                  </a:lnTo>
                  <a:lnTo>
                    <a:pt x="2089019" y="370103"/>
                  </a:lnTo>
                  <a:lnTo>
                    <a:pt x="2093245" y="370103"/>
                  </a:lnTo>
                  <a:lnTo>
                    <a:pt x="2097471" y="365877"/>
                  </a:lnTo>
                  <a:lnTo>
                    <a:pt x="2099282" y="365877"/>
                  </a:lnTo>
                  <a:lnTo>
                    <a:pt x="2103508" y="365877"/>
                  </a:lnTo>
                  <a:lnTo>
                    <a:pt x="2109546" y="361651"/>
                  </a:lnTo>
                  <a:lnTo>
                    <a:pt x="2113772" y="347160"/>
                  </a:lnTo>
                  <a:lnTo>
                    <a:pt x="2117999" y="336897"/>
                  </a:lnTo>
                  <a:lnTo>
                    <a:pt x="2122224" y="326633"/>
                  </a:lnTo>
                  <a:lnTo>
                    <a:pt x="2128263" y="316370"/>
                  </a:lnTo>
                  <a:lnTo>
                    <a:pt x="2132489" y="312142"/>
                  </a:lnTo>
                  <a:lnTo>
                    <a:pt x="2136715" y="312142"/>
                  </a:lnTo>
                  <a:close/>
                  <a:moveTo>
                    <a:pt x="4240220" y="268671"/>
                  </a:moveTo>
                  <a:lnTo>
                    <a:pt x="4250484" y="272899"/>
                  </a:lnTo>
                  <a:lnTo>
                    <a:pt x="4260746" y="274710"/>
                  </a:lnTo>
                  <a:lnTo>
                    <a:pt x="4266785" y="278936"/>
                  </a:lnTo>
                  <a:lnTo>
                    <a:pt x="4278858" y="283162"/>
                  </a:lnTo>
                  <a:lnTo>
                    <a:pt x="4278858" y="293427"/>
                  </a:lnTo>
                  <a:lnTo>
                    <a:pt x="4280671" y="301879"/>
                  </a:lnTo>
                  <a:lnTo>
                    <a:pt x="4280671" y="307916"/>
                  </a:lnTo>
                  <a:lnTo>
                    <a:pt x="4284896" y="316370"/>
                  </a:lnTo>
                  <a:lnTo>
                    <a:pt x="4260746" y="316370"/>
                  </a:lnTo>
                  <a:lnTo>
                    <a:pt x="4256519" y="307916"/>
                  </a:lnTo>
                  <a:lnTo>
                    <a:pt x="4252295" y="301879"/>
                  </a:lnTo>
                  <a:lnTo>
                    <a:pt x="4246256" y="293427"/>
                  </a:lnTo>
                  <a:lnTo>
                    <a:pt x="4242029" y="289201"/>
                  </a:lnTo>
                  <a:lnTo>
                    <a:pt x="4242029" y="278936"/>
                  </a:lnTo>
                  <a:close/>
                  <a:moveTo>
                    <a:pt x="5226738" y="221580"/>
                  </a:moveTo>
                  <a:lnTo>
                    <a:pt x="5238813" y="240295"/>
                  </a:lnTo>
                  <a:lnTo>
                    <a:pt x="5249078" y="275313"/>
                  </a:lnTo>
                  <a:lnTo>
                    <a:pt x="5263567" y="307916"/>
                  </a:lnTo>
                  <a:lnTo>
                    <a:pt x="5281681" y="340519"/>
                  </a:lnTo>
                  <a:lnTo>
                    <a:pt x="5291943" y="355009"/>
                  </a:lnTo>
                  <a:lnTo>
                    <a:pt x="5297982" y="346557"/>
                  </a:lnTo>
                  <a:lnTo>
                    <a:pt x="5302208" y="344747"/>
                  </a:lnTo>
                  <a:lnTo>
                    <a:pt x="5310057" y="344747"/>
                  </a:lnTo>
                  <a:lnTo>
                    <a:pt x="5316094" y="340519"/>
                  </a:lnTo>
                  <a:lnTo>
                    <a:pt x="5330585" y="340519"/>
                  </a:lnTo>
                  <a:lnTo>
                    <a:pt x="5330585" y="346557"/>
                  </a:lnTo>
                  <a:lnTo>
                    <a:pt x="5338434" y="346557"/>
                  </a:lnTo>
                  <a:lnTo>
                    <a:pt x="5338434" y="368895"/>
                  </a:lnTo>
                  <a:lnTo>
                    <a:pt x="5283491" y="374934"/>
                  </a:lnTo>
                  <a:lnTo>
                    <a:pt x="5277455" y="432290"/>
                  </a:lnTo>
                  <a:lnTo>
                    <a:pt x="5259341" y="479384"/>
                  </a:lnTo>
                  <a:lnTo>
                    <a:pt x="5244852" y="526477"/>
                  </a:lnTo>
                  <a:lnTo>
                    <a:pt x="5238813" y="565722"/>
                  </a:lnTo>
                  <a:lnTo>
                    <a:pt x="5234587" y="604966"/>
                  </a:lnTo>
                  <a:lnTo>
                    <a:pt x="5234587" y="637569"/>
                  </a:lnTo>
                  <a:lnTo>
                    <a:pt x="5226738" y="668361"/>
                  </a:lnTo>
                  <a:lnTo>
                    <a:pt x="5220701" y="668361"/>
                  </a:lnTo>
                  <a:lnTo>
                    <a:pt x="5220701" y="662322"/>
                  </a:lnTo>
                  <a:lnTo>
                    <a:pt x="5210436" y="647832"/>
                  </a:lnTo>
                  <a:lnTo>
                    <a:pt x="5192324" y="629117"/>
                  </a:lnTo>
                  <a:lnTo>
                    <a:pt x="5171797" y="604361"/>
                  </a:lnTo>
                  <a:lnTo>
                    <a:pt x="5153683" y="579608"/>
                  </a:lnTo>
                  <a:lnTo>
                    <a:pt x="5139194" y="554854"/>
                  </a:lnTo>
                  <a:lnTo>
                    <a:pt x="5131345" y="532514"/>
                  </a:lnTo>
                  <a:lnTo>
                    <a:pt x="5135571" y="518025"/>
                  </a:lnTo>
                  <a:lnTo>
                    <a:pt x="5143420" y="513797"/>
                  </a:lnTo>
                  <a:lnTo>
                    <a:pt x="5149457" y="513797"/>
                  </a:lnTo>
                  <a:lnTo>
                    <a:pt x="5153683" y="513797"/>
                  </a:lnTo>
                  <a:lnTo>
                    <a:pt x="5157909" y="513797"/>
                  </a:lnTo>
                  <a:lnTo>
                    <a:pt x="5159721" y="513797"/>
                  </a:lnTo>
                  <a:lnTo>
                    <a:pt x="5163948" y="513797"/>
                  </a:lnTo>
                  <a:lnTo>
                    <a:pt x="5168174" y="513194"/>
                  </a:lnTo>
                  <a:lnTo>
                    <a:pt x="5174212" y="504742"/>
                  </a:lnTo>
                  <a:lnTo>
                    <a:pt x="5168174" y="504742"/>
                  </a:lnTo>
                  <a:lnTo>
                    <a:pt x="5168174" y="498704"/>
                  </a:lnTo>
                  <a:lnTo>
                    <a:pt x="5135571" y="494477"/>
                  </a:lnTo>
                  <a:lnTo>
                    <a:pt x="5117459" y="484215"/>
                  </a:lnTo>
                  <a:lnTo>
                    <a:pt x="5102968" y="465498"/>
                  </a:lnTo>
                  <a:lnTo>
                    <a:pt x="5117459" y="461272"/>
                  </a:lnTo>
                  <a:lnTo>
                    <a:pt x="5129532" y="457044"/>
                  </a:lnTo>
                  <a:lnTo>
                    <a:pt x="5135571" y="455233"/>
                  </a:lnTo>
                  <a:lnTo>
                    <a:pt x="5143420" y="451007"/>
                  </a:lnTo>
                  <a:lnTo>
                    <a:pt x="5149457" y="446781"/>
                  </a:lnTo>
                  <a:lnTo>
                    <a:pt x="5157306" y="440742"/>
                  </a:lnTo>
                  <a:lnTo>
                    <a:pt x="5157306" y="432290"/>
                  </a:lnTo>
                  <a:lnTo>
                    <a:pt x="5128929" y="432290"/>
                  </a:lnTo>
                  <a:lnTo>
                    <a:pt x="5121080" y="436516"/>
                  </a:lnTo>
                  <a:lnTo>
                    <a:pt x="5115043" y="436516"/>
                  </a:lnTo>
                  <a:lnTo>
                    <a:pt x="5107194" y="440742"/>
                  </a:lnTo>
                  <a:lnTo>
                    <a:pt x="5096931" y="440742"/>
                  </a:lnTo>
                  <a:lnTo>
                    <a:pt x="5078817" y="408140"/>
                  </a:lnTo>
                  <a:lnTo>
                    <a:pt x="5058290" y="375537"/>
                  </a:lnTo>
                  <a:lnTo>
                    <a:pt x="5060100" y="365274"/>
                  </a:lnTo>
                  <a:lnTo>
                    <a:pt x="5060100" y="359235"/>
                  </a:lnTo>
                  <a:lnTo>
                    <a:pt x="5064326" y="355009"/>
                  </a:lnTo>
                  <a:lnTo>
                    <a:pt x="5068554" y="346557"/>
                  </a:lnTo>
                  <a:lnTo>
                    <a:pt x="5068554" y="340519"/>
                  </a:lnTo>
                  <a:lnTo>
                    <a:pt x="5072781" y="330256"/>
                  </a:lnTo>
                  <a:lnTo>
                    <a:pt x="5064931" y="330256"/>
                  </a:lnTo>
                  <a:lnTo>
                    <a:pt x="5064931" y="321804"/>
                  </a:lnTo>
                  <a:lnTo>
                    <a:pt x="5058893" y="326030"/>
                  </a:lnTo>
                  <a:lnTo>
                    <a:pt x="5054680" y="326030"/>
                  </a:lnTo>
                  <a:lnTo>
                    <a:pt x="5050454" y="326030"/>
                  </a:lnTo>
                  <a:lnTo>
                    <a:pt x="5046228" y="326030"/>
                  </a:lnTo>
                  <a:lnTo>
                    <a:pt x="5046228" y="321804"/>
                  </a:lnTo>
                  <a:lnTo>
                    <a:pt x="5040192" y="315765"/>
                  </a:lnTo>
                  <a:lnTo>
                    <a:pt x="5035964" y="307313"/>
                  </a:lnTo>
                  <a:lnTo>
                    <a:pt x="5031737" y="301274"/>
                  </a:lnTo>
                  <a:lnTo>
                    <a:pt x="5029927" y="297048"/>
                  </a:lnTo>
                  <a:lnTo>
                    <a:pt x="5029927" y="286785"/>
                  </a:lnTo>
                  <a:lnTo>
                    <a:pt x="5025701" y="274710"/>
                  </a:lnTo>
                  <a:lnTo>
                    <a:pt x="5064326" y="249957"/>
                  </a:lnTo>
                  <a:lnTo>
                    <a:pt x="5102968" y="229427"/>
                  </a:lnTo>
                  <a:lnTo>
                    <a:pt x="5107194" y="239692"/>
                  </a:lnTo>
                  <a:lnTo>
                    <a:pt x="5111420" y="249957"/>
                  </a:lnTo>
                  <a:lnTo>
                    <a:pt x="5115646" y="254183"/>
                  </a:lnTo>
                  <a:lnTo>
                    <a:pt x="5121685" y="258409"/>
                  </a:lnTo>
                  <a:lnTo>
                    <a:pt x="5125911" y="258409"/>
                  </a:lnTo>
                  <a:lnTo>
                    <a:pt x="5130137" y="260219"/>
                  </a:lnTo>
                  <a:lnTo>
                    <a:pt x="5136174" y="264445"/>
                  </a:lnTo>
                  <a:lnTo>
                    <a:pt x="5144023" y="268671"/>
                  </a:lnTo>
                  <a:lnTo>
                    <a:pt x="5150062" y="289201"/>
                  </a:lnTo>
                  <a:lnTo>
                    <a:pt x="5154288" y="315765"/>
                  </a:lnTo>
                  <a:lnTo>
                    <a:pt x="5158514" y="340519"/>
                  </a:lnTo>
                  <a:lnTo>
                    <a:pt x="5174815" y="340519"/>
                  </a:lnTo>
                  <a:lnTo>
                    <a:pt x="5174815" y="321804"/>
                  </a:lnTo>
                  <a:lnTo>
                    <a:pt x="5168776" y="301274"/>
                  </a:lnTo>
                  <a:lnTo>
                    <a:pt x="5168776" y="274710"/>
                  </a:lnTo>
                  <a:lnTo>
                    <a:pt x="5174815" y="249957"/>
                  </a:lnTo>
                  <a:lnTo>
                    <a:pt x="5182664" y="229427"/>
                  </a:lnTo>
                  <a:close/>
                  <a:moveTo>
                    <a:pt x="7221557" y="203466"/>
                  </a:moveTo>
                  <a:lnTo>
                    <a:pt x="7231822" y="211918"/>
                  </a:lnTo>
                  <a:lnTo>
                    <a:pt x="7239670" y="217957"/>
                  </a:lnTo>
                  <a:lnTo>
                    <a:pt x="7249934" y="217957"/>
                  </a:lnTo>
                  <a:lnTo>
                    <a:pt x="7260199" y="217957"/>
                  </a:lnTo>
                  <a:lnTo>
                    <a:pt x="7278311" y="222183"/>
                  </a:lnTo>
                  <a:lnTo>
                    <a:pt x="7274085" y="230635"/>
                  </a:lnTo>
                  <a:lnTo>
                    <a:pt x="7274085" y="232447"/>
                  </a:lnTo>
                  <a:lnTo>
                    <a:pt x="7274085" y="236673"/>
                  </a:lnTo>
                  <a:lnTo>
                    <a:pt x="7272274" y="240900"/>
                  </a:lnTo>
                  <a:lnTo>
                    <a:pt x="7272274" y="245126"/>
                  </a:lnTo>
                  <a:lnTo>
                    <a:pt x="7245708" y="259616"/>
                  </a:lnTo>
                  <a:lnTo>
                    <a:pt x="7211295" y="265653"/>
                  </a:lnTo>
                  <a:lnTo>
                    <a:pt x="7174466" y="269879"/>
                  </a:lnTo>
                  <a:lnTo>
                    <a:pt x="7172653" y="261427"/>
                  </a:lnTo>
                  <a:lnTo>
                    <a:pt x="7172653" y="255390"/>
                  </a:lnTo>
                  <a:lnTo>
                    <a:pt x="7168427" y="246936"/>
                  </a:lnTo>
                  <a:lnTo>
                    <a:pt x="7168427" y="236673"/>
                  </a:lnTo>
                  <a:lnTo>
                    <a:pt x="7178692" y="230635"/>
                  </a:lnTo>
                  <a:lnTo>
                    <a:pt x="7186539" y="222183"/>
                  </a:lnTo>
                  <a:lnTo>
                    <a:pt x="7192578" y="217957"/>
                  </a:lnTo>
                  <a:lnTo>
                    <a:pt x="7200425" y="211918"/>
                  </a:lnTo>
                  <a:lnTo>
                    <a:pt x="7206464" y="207692"/>
                  </a:lnTo>
                  <a:close/>
                  <a:moveTo>
                    <a:pt x="6131772" y="203466"/>
                  </a:moveTo>
                  <a:lnTo>
                    <a:pt x="6160149" y="207692"/>
                  </a:lnTo>
                  <a:lnTo>
                    <a:pt x="6180678" y="217957"/>
                  </a:lnTo>
                  <a:lnTo>
                    <a:pt x="6201206" y="230032"/>
                  </a:lnTo>
                  <a:lnTo>
                    <a:pt x="6195167" y="236069"/>
                  </a:lnTo>
                  <a:lnTo>
                    <a:pt x="6190941" y="246333"/>
                  </a:lnTo>
                  <a:lnTo>
                    <a:pt x="6184904" y="250559"/>
                  </a:lnTo>
                  <a:lnTo>
                    <a:pt x="6174640" y="254785"/>
                  </a:lnTo>
                  <a:lnTo>
                    <a:pt x="6162564" y="259012"/>
                  </a:lnTo>
                  <a:lnTo>
                    <a:pt x="6148075" y="259012"/>
                  </a:lnTo>
                  <a:lnTo>
                    <a:pt x="6137811" y="265050"/>
                  </a:lnTo>
                  <a:lnTo>
                    <a:pt x="6127548" y="265050"/>
                  </a:lnTo>
                  <a:lnTo>
                    <a:pt x="6117283" y="269276"/>
                  </a:lnTo>
                  <a:lnTo>
                    <a:pt x="6102792" y="269276"/>
                  </a:lnTo>
                  <a:lnTo>
                    <a:pt x="6102792" y="246936"/>
                  </a:lnTo>
                  <a:lnTo>
                    <a:pt x="6104603" y="232447"/>
                  </a:lnTo>
                  <a:lnTo>
                    <a:pt x="6119094" y="222183"/>
                  </a:lnTo>
                  <a:close/>
                  <a:moveTo>
                    <a:pt x="3413670" y="203466"/>
                  </a:moveTo>
                  <a:lnTo>
                    <a:pt x="3414272" y="203466"/>
                  </a:lnTo>
                  <a:lnTo>
                    <a:pt x="3442650" y="203466"/>
                  </a:lnTo>
                  <a:lnTo>
                    <a:pt x="3448688" y="222183"/>
                  </a:lnTo>
                  <a:lnTo>
                    <a:pt x="3456536" y="232447"/>
                  </a:lnTo>
                  <a:lnTo>
                    <a:pt x="3462575" y="246936"/>
                  </a:lnTo>
                  <a:lnTo>
                    <a:pt x="3466800" y="269276"/>
                  </a:lnTo>
                  <a:lnTo>
                    <a:pt x="3460762" y="269276"/>
                  </a:lnTo>
                  <a:lnTo>
                    <a:pt x="3438424" y="254785"/>
                  </a:lnTo>
                  <a:lnTo>
                    <a:pt x="3423932" y="240295"/>
                  </a:lnTo>
                  <a:lnTo>
                    <a:pt x="3413670" y="225806"/>
                  </a:lnTo>
                  <a:close/>
                  <a:moveTo>
                    <a:pt x="7410535" y="158185"/>
                  </a:moveTo>
                  <a:lnTo>
                    <a:pt x="7416572" y="158185"/>
                  </a:lnTo>
                  <a:lnTo>
                    <a:pt x="7424421" y="162411"/>
                  </a:lnTo>
                  <a:lnTo>
                    <a:pt x="7426232" y="162411"/>
                  </a:lnTo>
                  <a:lnTo>
                    <a:pt x="7430458" y="162411"/>
                  </a:lnTo>
                  <a:lnTo>
                    <a:pt x="7434686" y="164222"/>
                  </a:lnTo>
                  <a:lnTo>
                    <a:pt x="7426836" y="172676"/>
                  </a:lnTo>
                  <a:lnTo>
                    <a:pt x="7420798" y="178712"/>
                  </a:lnTo>
                  <a:lnTo>
                    <a:pt x="7416572" y="188977"/>
                  </a:lnTo>
                  <a:lnTo>
                    <a:pt x="7412346" y="197429"/>
                  </a:lnTo>
                  <a:lnTo>
                    <a:pt x="7410535" y="211918"/>
                  </a:lnTo>
                  <a:lnTo>
                    <a:pt x="7416572" y="211918"/>
                  </a:lnTo>
                  <a:lnTo>
                    <a:pt x="7424421" y="201655"/>
                  </a:lnTo>
                  <a:lnTo>
                    <a:pt x="7430458" y="193203"/>
                  </a:lnTo>
                  <a:lnTo>
                    <a:pt x="7438307" y="187164"/>
                  </a:lnTo>
                  <a:lnTo>
                    <a:pt x="7448572" y="182938"/>
                  </a:lnTo>
                  <a:lnTo>
                    <a:pt x="7469099" y="203466"/>
                  </a:lnTo>
                  <a:lnTo>
                    <a:pt x="7495665" y="222183"/>
                  </a:lnTo>
                  <a:lnTo>
                    <a:pt x="7511965" y="236673"/>
                  </a:lnTo>
                  <a:lnTo>
                    <a:pt x="7511965" y="283767"/>
                  </a:lnTo>
                  <a:lnTo>
                    <a:pt x="7524040" y="294030"/>
                  </a:lnTo>
                  <a:lnTo>
                    <a:pt x="7534305" y="302482"/>
                  </a:lnTo>
                  <a:lnTo>
                    <a:pt x="7544569" y="304295"/>
                  </a:lnTo>
                  <a:lnTo>
                    <a:pt x="7552419" y="318783"/>
                  </a:lnTo>
                  <a:lnTo>
                    <a:pt x="7558455" y="347765"/>
                  </a:lnTo>
                  <a:lnTo>
                    <a:pt x="7543965" y="366482"/>
                  </a:lnTo>
                  <a:lnTo>
                    <a:pt x="7537928" y="385197"/>
                  </a:lnTo>
                  <a:lnTo>
                    <a:pt x="7523437" y="395461"/>
                  </a:lnTo>
                  <a:lnTo>
                    <a:pt x="7505325" y="399687"/>
                  </a:lnTo>
                  <a:lnTo>
                    <a:pt x="7472720" y="401498"/>
                  </a:lnTo>
                  <a:lnTo>
                    <a:pt x="7448572" y="380971"/>
                  </a:lnTo>
                  <a:lnTo>
                    <a:pt x="7411743" y="362254"/>
                  </a:lnTo>
                  <a:lnTo>
                    <a:pt x="7373101" y="351991"/>
                  </a:lnTo>
                  <a:lnTo>
                    <a:pt x="7334462" y="337500"/>
                  </a:lnTo>
                  <a:lnTo>
                    <a:pt x="7300046" y="323011"/>
                  </a:lnTo>
                  <a:lnTo>
                    <a:pt x="7277708" y="302482"/>
                  </a:lnTo>
                  <a:lnTo>
                    <a:pt x="7292197" y="294030"/>
                  </a:lnTo>
                  <a:lnTo>
                    <a:pt x="7302462" y="287993"/>
                  </a:lnTo>
                  <a:lnTo>
                    <a:pt x="7310311" y="279539"/>
                  </a:lnTo>
                  <a:lnTo>
                    <a:pt x="7314537" y="269276"/>
                  </a:lnTo>
                  <a:lnTo>
                    <a:pt x="7316348" y="250559"/>
                  </a:lnTo>
                  <a:lnTo>
                    <a:pt x="7314537" y="244523"/>
                  </a:lnTo>
                  <a:lnTo>
                    <a:pt x="7310311" y="232447"/>
                  </a:lnTo>
                  <a:lnTo>
                    <a:pt x="7310311" y="217352"/>
                  </a:lnTo>
                  <a:lnTo>
                    <a:pt x="7310311" y="202863"/>
                  </a:lnTo>
                  <a:lnTo>
                    <a:pt x="7310311" y="201050"/>
                  </a:lnTo>
                  <a:lnTo>
                    <a:pt x="7314537" y="201050"/>
                  </a:lnTo>
                  <a:lnTo>
                    <a:pt x="7316348" y="196824"/>
                  </a:lnTo>
                  <a:lnTo>
                    <a:pt x="7348950" y="188372"/>
                  </a:lnTo>
                  <a:lnTo>
                    <a:pt x="7383366" y="172071"/>
                  </a:lnTo>
                  <a:close/>
                  <a:moveTo>
                    <a:pt x="6960130" y="149733"/>
                  </a:moveTo>
                  <a:lnTo>
                    <a:pt x="6980657" y="149733"/>
                  </a:lnTo>
                  <a:lnTo>
                    <a:pt x="7009034" y="178712"/>
                  </a:lnTo>
                  <a:lnTo>
                    <a:pt x="7045863" y="203466"/>
                  </a:lnTo>
                  <a:lnTo>
                    <a:pt x="7045863" y="211315"/>
                  </a:lnTo>
                  <a:lnTo>
                    <a:pt x="7038014" y="211315"/>
                  </a:lnTo>
                  <a:lnTo>
                    <a:pt x="7038014" y="221580"/>
                  </a:lnTo>
                  <a:lnTo>
                    <a:pt x="7003600" y="202863"/>
                  </a:lnTo>
                  <a:lnTo>
                    <a:pt x="6979450" y="178109"/>
                  </a:lnTo>
                  <a:close/>
                  <a:moveTo>
                    <a:pt x="6247694" y="139468"/>
                  </a:moveTo>
                  <a:lnTo>
                    <a:pt x="6276071" y="147920"/>
                  </a:lnTo>
                  <a:lnTo>
                    <a:pt x="6298409" y="153959"/>
                  </a:lnTo>
                  <a:lnTo>
                    <a:pt x="6318939" y="164222"/>
                  </a:lnTo>
                  <a:lnTo>
                    <a:pt x="6318939" y="182938"/>
                  </a:lnTo>
                  <a:lnTo>
                    <a:pt x="6300825" y="187164"/>
                  </a:lnTo>
                  <a:lnTo>
                    <a:pt x="6284523" y="193203"/>
                  </a:lnTo>
                  <a:lnTo>
                    <a:pt x="6257959" y="197429"/>
                  </a:lnTo>
                  <a:lnTo>
                    <a:pt x="6247694" y="201655"/>
                  </a:lnTo>
                  <a:lnTo>
                    <a:pt x="6241658" y="203466"/>
                  </a:lnTo>
                  <a:lnTo>
                    <a:pt x="6229582" y="203466"/>
                  </a:lnTo>
                  <a:lnTo>
                    <a:pt x="6219318" y="203466"/>
                  </a:lnTo>
                  <a:lnTo>
                    <a:pt x="6219318" y="182938"/>
                  </a:lnTo>
                  <a:lnTo>
                    <a:pt x="6227167" y="172676"/>
                  </a:lnTo>
                  <a:lnTo>
                    <a:pt x="6237430" y="158185"/>
                  </a:lnTo>
                  <a:close/>
                  <a:moveTo>
                    <a:pt x="5383112" y="118941"/>
                  </a:moveTo>
                  <a:lnTo>
                    <a:pt x="5383112" y="158185"/>
                  </a:lnTo>
                  <a:lnTo>
                    <a:pt x="5397601" y="158185"/>
                  </a:lnTo>
                  <a:lnTo>
                    <a:pt x="5405450" y="153959"/>
                  </a:lnTo>
                  <a:lnTo>
                    <a:pt x="5411489" y="153959"/>
                  </a:lnTo>
                  <a:lnTo>
                    <a:pt x="5419336" y="153959"/>
                  </a:lnTo>
                  <a:lnTo>
                    <a:pt x="5421149" y="153959"/>
                  </a:lnTo>
                  <a:lnTo>
                    <a:pt x="5428998" y="158185"/>
                  </a:lnTo>
                  <a:lnTo>
                    <a:pt x="5439261" y="164222"/>
                  </a:lnTo>
                  <a:lnTo>
                    <a:pt x="5439261" y="182938"/>
                  </a:lnTo>
                  <a:lnTo>
                    <a:pt x="5447110" y="187164"/>
                  </a:lnTo>
                  <a:lnTo>
                    <a:pt x="5457375" y="187164"/>
                  </a:lnTo>
                  <a:lnTo>
                    <a:pt x="5463412" y="182938"/>
                  </a:lnTo>
                  <a:lnTo>
                    <a:pt x="5475487" y="182938"/>
                  </a:lnTo>
                  <a:lnTo>
                    <a:pt x="5477298" y="178712"/>
                  </a:lnTo>
                  <a:lnTo>
                    <a:pt x="5485147" y="182938"/>
                  </a:lnTo>
                  <a:lnTo>
                    <a:pt x="5491186" y="188977"/>
                  </a:lnTo>
                  <a:lnTo>
                    <a:pt x="5499033" y="201050"/>
                  </a:lnTo>
                  <a:lnTo>
                    <a:pt x="5505072" y="211315"/>
                  </a:lnTo>
                  <a:lnTo>
                    <a:pt x="5494807" y="236069"/>
                  </a:lnTo>
                  <a:lnTo>
                    <a:pt x="5484544" y="260824"/>
                  </a:lnTo>
                  <a:lnTo>
                    <a:pt x="5476695" y="289804"/>
                  </a:lnTo>
                  <a:lnTo>
                    <a:pt x="5452544" y="289804"/>
                  </a:lnTo>
                  <a:lnTo>
                    <a:pt x="5434432" y="298256"/>
                  </a:lnTo>
                  <a:lnTo>
                    <a:pt x="5418131" y="308521"/>
                  </a:lnTo>
                  <a:lnTo>
                    <a:pt x="5389754" y="316973"/>
                  </a:lnTo>
                  <a:lnTo>
                    <a:pt x="5371640" y="302482"/>
                  </a:lnTo>
                  <a:lnTo>
                    <a:pt x="5347489" y="294030"/>
                  </a:lnTo>
                  <a:lnTo>
                    <a:pt x="5323340" y="283767"/>
                  </a:lnTo>
                  <a:lnTo>
                    <a:pt x="5319114" y="275313"/>
                  </a:lnTo>
                  <a:lnTo>
                    <a:pt x="5319114" y="269276"/>
                  </a:lnTo>
                  <a:lnTo>
                    <a:pt x="5314886" y="260824"/>
                  </a:lnTo>
                  <a:lnTo>
                    <a:pt x="5310660" y="250559"/>
                  </a:lnTo>
                  <a:lnTo>
                    <a:pt x="5300398" y="240295"/>
                  </a:lnTo>
                  <a:lnTo>
                    <a:pt x="5290133" y="230032"/>
                  </a:lnTo>
                  <a:lnTo>
                    <a:pt x="5282284" y="221580"/>
                  </a:lnTo>
                  <a:lnTo>
                    <a:pt x="5276247" y="207089"/>
                  </a:lnTo>
                  <a:lnTo>
                    <a:pt x="5272021" y="182336"/>
                  </a:lnTo>
                  <a:lnTo>
                    <a:pt x="5286510" y="163619"/>
                  </a:lnTo>
                  <a:lnTo>
                    <a:pt x="5296774" y="149128"/>
                  </a:lnTo>
                  <a:lnTo>
                    <a:pt x="5311265" y="149128"/>
                  </a:lnTo>
                  <a:lnTo>
                    <a:pt x="5323340" y="153354"/>
                  </a:lnTo>
                  <a:lnTo>
                    <a:pt x="5337829" y="157580"/>
                  </a:lnTo>
                  <a:lnTo>
                    <a:pt x="5352320" y="157580"/>
                  </a:lnTo>
                  <a:lnTo>
                    <a:pt x="5352320" y="132826"/>
                  </a:lnTo>
                  <a:lnTo>
                    <a:pt x="5358357" y="128600"/>
                  </a:lnTo>
                  <a:lnTo>
                    <a:pt x="5366206" y="124374"/>
                  </a:lnTo>
                  <a:lnTo>
                    <a:pt x="5368019" y="124374"/>
                  </a:lnTo>
                  <a:lnTo>
                    <a:pt x="5375866" y="120148"/>
                  </a:lnTo>
                  <a:close/>
                  <a:moveTo>
                    <a:pt x="6298409" y="92374"/>
                  </a:moveTo>
                  <a:lnTo>
                    <a:pt x="6326788" y="92374"/>
                  </a:lnTo>
                  <a:lnTo>
                    <a:pt x="6343089" y="111091"/>
                  </a:lnTo>
                  <a:lnTo>
                    <a:pt x="6361202" y="121356"/>
                  </a:lnTo>
                  <a:lnTo>
                    <a:pt x="6375692" y="135845"/>
                  </a:lnTo>
                  <a:lnTo>
                    <a:pt x="6390181" y="158185"/>
                  </a:lnTo>
                  <a:lnTo>
                    <a:pt x="6357578" y="158185"/>
                  </a:lnTo>
                  <a:lnTo>
                    <a:pt x="6337051" y="135845"/>
                  </a:lnTo>
                  <a:lnTo>
                    <a:pt x="6314713" y="119543"/>
                  </a:lnTo>
                  <a:close/>
                  <a:moveTo>
                    <a:pt x="2716324" y="92374"/>
                  </a:moveTo>
                  <a:lnTo>
                    <a:pt x="2740474" y="92374"/>
                  </a:lnTo>
                  <a:lnTo>
                    <a:pt x="2750737" y="100827"/>
                  </a:lnTo>
                  <a:lnTo>
                    <a:pt x="2758586" y="106865"/>
                  </a:lnTo>
                  <a:lnTo>
                    <a:pt x="2762813" y="115317"/>
                  </a:lnTo>
                  <a:lnTo>
                    <a:pt x="2768851" y="125582"/>
                  </a:lnTo>
                  <a:lnTo>
                    <a:pt x="2773077" y="134034"/>
                  </a:lnTo>
                  <a:lnTo>
                    <a:pt x="2791188" y="115317"/>
                  </a:lnTo>
                  <a:lnTo>
                    <a:pt x="2811717" y="106865"/>
                  </a:lnTo>
                  <a:lnTo>
                    <a:pt x="2844320" y="111091"/>
                  </a:lnTo>
                  <a:lnTo>
                    <a:pt x="2844320" y="140071"/>
                  </a:lnTo>
                  <a:lnTo>
                    <a:pt x="2888998" y="144299"/>
                  </a:lnTo>
                  <a:lnTo>
                    <a:pt x="2929450" y="150336"/>
                  </a:lnTo>
                  <a:lnTo>
                    <a:pt x="2963866" y="158788"/>
                  </a:lnTo>
                  <a:lnTo>
                    <a:pt x="3002506" y="163014"/>
                  </a:lnTo>
                  <a:lnTo>
                    <a:pt x="3045374" y="158788"/>
                  </a:lnTo>
                  <a:lnTo>
                    <a:pt x="3045374" y="183543"/>
                  </a:lnTo>
                  <a:lnTo>
                    <a:pt x="3053223" y="183543"/>
                  </a:lnTo>
                  <a:lnTo>
                    <a:pt x="3059259" y="183543"/>
                  </a:lnTo>
                  <a:lnTo>
                    <a:pt x="3063486" y="183543"/>
                  </a:lnTo>
                  <a:lnTo>
                    <a:pt x="3067712" y="187769"/>
                  </a:lnTo>
                  <a:lnTo>
                    <a:pt x="3071938" y="189580"/>
                  </a:lnTo>
                  <a:lnTo>
                    <a:pt x="3064090" y="189580"/>
                  </a:lnTo>
                  <a:lnTo>
                    <a:pt x="3030883" y="211315"/>
                  </a:lnTo>
                  <a:lnTo>
                    <a:pt x="2992243" y="236069"/>
                  </a:lnTo>
                  <a:lnTo>
                    <a:pt x="2945752" y="258409"/>
                  </a:lnTo>
                  <a:lnTo>
                    <a:pt x="2902886" y="283162"/>
                  </a:lnTo>
                  <a:lnTo>
                    <a:pt x="2872697" y="303690"/>
                  </a:lnTo>
                  <a:lnTo>
                    <a:pt x="2850359" y="322407"/>
                  </a:lnTo>
                  <a:lnTo>
                    <a:pt x="2882961" y="322407"/>
                  </a:lnTo>
                  <a:lnTo>
                    <a:pt x="2893225" y="316370"/>
                  </a:lnTo>
                  <a:lnTo>
                    <a:pt x="2903490" y="312142"/>
                  </a:lnTo>
                  <a:lnTo>
                    <a:pt x="2915564" y="307916"/>
                  </a:lnTo>
                  <a:lnTo>
                    <a:pt x="2930056" y="307916"/>
                  </a:lnTo>
                  <a:lnTo>
                    <a:pt x="2930056" y="316370"/>
                  </a:lnTo>
                  <a:lnTo>
                    <a:pt x="2887187" y="347160"/>
                  </a:lnTo>
                  <a:lnTo>
                    <a:pt x="2850359" y="379763"/>
                  </a:lnTo>
                  <a:lnTo>
                    <a:pt x="2820169" y="412366"/>
                  </a:lnTo>
                  <a:lnTo>
                    <a:pt x="2783340" y="441347"/>
                  </a:lnTo>
                  <a:lnTo>
                    <a:pt x="2744700" y="466101"/>
                  </a:lnTo>
                  <a:lnTo>
                    <a:pt x="2693984" y="480592"/>
                  </a:lnTo>
                  <a:lnTo>
                    <a:pt x="2693984" y="505345"/>
                  </a:lnTo>
                  <a:lnTo>
                    <a:pt x="2669834" y="509571"/>
                  </a:lnTo>
                  <a:lnTo>
                    <a:pt x="2641459" y="519836"/>
                  </a:lnTo>
                  <a:lnTo>
                    <a:pt x="2625155" y="534327"/>
                  </a:lnTo>
                  <a:lnTo>
                    <a:pt x="2635420" y="542779"/>
                  </a:lnTo>
                  <a:lnTo>
                    <a:pt x="2641459" y="548815"/>
                  </a:lnTo>
                  <a:lnTo>
                    <a:pt x="2645684" y="553042"/>
                  </a:lnTo>
                  <a:lnTo>
                    <a:pt x="2645684" y="559080"/>
                  </a:lnTo>
                  <a:lnTo>
                    <a:pt x="2645684" y="567532"/>
                  </a:lnTo>
                  <a:lnTo>
                    <a:pt x="2641459" y="577797"/>
                  </a:lnTo>
                  <a:lnTo>
                    <a:pt x="2641459" y="592286"/>
                  </a:lnTo>
                  <a:lnTo>
                    <a:pt x="2564176" y="598324"/>
                  </a:lnTo>
                  <a:lnTo>
                    <a:pt x="2564176" y="606777"/>
                  </a:lnTo>
                  <a:lnTo>
                    <a:pt x="2574440" y="611003"/>
                  </a:lnTo>
                  <a:lnTo>
                    <a:pt x="2578666" y="611003"/>
                  </a:lnTo>
                  <a:lnTo>
                    <a:pt x="2584705" y="611003"/>
                  </a:lnTo>
                  <a:lnTo>
                    <a:pt x="2588931" y="612815"/>
                  </a:lnTo>
                  <a:lnTo>
                    <a:pt x="2588931" y="617041"/>
                  </a:lnTo>
                  <a:lnTo>
                    <a:pt x="2596780" y="625494"/>
                  </a:lnTo>
                  <a:lnTo>
                    <a:pt x="2584705" y="625494"/>
                  </a:lnTo>
                  <a:lnTo>
                    <a:pt x="2568404" y="631530"/>
                  </a:lnTo>
                  <a:lnTo>
                    <a:pt x="2546063" y="639984"/>
                  </a:lnTo>
                  <a:lnTo>
                    <a:pt x="2525536" y="646021"/>
                  </a:lnTo>
                  <a:lnTo>
                    <a:pt x="2531573" y="650247"/>
                  </a:lnTo>
                  <a:lnTo>
                    <a:pt x="2535801" y="650247"/>
                  </a:lnTo>
                  <a:lnTo>
                    <a:pt x="2540027" y="650247"/>
                  </a:lnTo>
                  <a:lnTo>
                    <a:pt x="2541837" y="654473"/>
                  </a:lnTo>
                  <a:lnTo>
                    <a:pt x="2546063" y="654473"/>
                  </a:lnTo>
                  <a:lnTo>
                    <a:pt x="2541837" y="660512"/>
                  </a:lnTo>
                  <a:lnTo>
                    <a:pt x="2540027" y="668964"/>
                  </a:lnTo>
                  <a:lnTo>
                    <a:pt x="2535801" y="670774"/>
                  </a:lnTo>
                  <a:lnTo>
                    <a:pt x="2540027" y="675001"/>
                  </a:lnTo>
                  <a:lnTo>
                    <a:pt x="2540027" y="679229"/>
                  </a:lnTo>
                  <a:lnTo>
                    <a:pt x="2541837" y="685265"/>
                  </a:lnTo>
                  <a:lnTo>
                    <a:pt x="2546063" y="693717"/>
                  </a:lnTo>
                  <a:lnTo>
                    <a:pt x="2531573" y="697943"/>
                  </a:lnTo>
                  <a:lnTo>
                    <a:pt x="2521310" y="697943"/>
                  </a:lnTo>
                  <a:lnTo>
                    <a:pt x="2511045" y="697943"/>
                  </a:lnTo>
                  <a:lnTo>
                    <a:pt x="2498970" y="703982"/>
                  </a:lnTo>
                  <a:lnTo>
                    <a:pt x="2535801" y="703982"/>
                  </a:lnTo>
                  <a:lnTo>
                    <a:pt x="2564176" y="712434"/>
                  </a:lnTo>
                  <a:lnTo>
                    <a:pt x="2564176" y="726925"/>
                  </a:lnTo>
                  <a:lnTo>
                    <a:pt x="2517687" y="726925"/>
                  </a:lnTo>
                  <a:lnTo>
                    <a:pt x="2513461" y="737188"/>
                  </a:lnTo>
                  <a:lnTo>
                    <a:pt x="2513461" y="741414"/>
                  </a:lnTo>
                  <a:lnTo>
                    <a:pt x="2513461" y="743226"/>
                  </a:lnTo>
                  <a:lnTo>
                    <a:pt x="2511650" y="747453"/>
                  </a:lnTo>
                  <a:lnTo>
                    <a:pt x="2507424" y="751679"/>
                  </a:lnTo>
                  <a:lnTo>
                    <a:pt x="2489310" y="757715"/>
                  </a:lnTo>
                  <a:lnTo>
                    <a:pt x="2465159" y="757715"/>
                  </a:lnTo>
                  <a:lnTo>
                    <a:pt x="2441009" y="757715"/>
                  </a:lnTo>
                  <a:lnTo>
                    <a:pt x="2416861" y="743226"/>
                  </a:lnTo>
                  <a:lnTo>
                    <a:pt x="2384258" y="743226"/>
                  </a:lnTo>
                  <a:lnTo>
                    <a:pt x="2351654" y="747453"/>
                  </a:lnTo>
                  <a:lnTo>
                    <a:pt x="2317238" y="751679"/>
                  </a:lnTo>
                  <a:lnTo>
                    <a:pt x="2284636" y="747453"/>
                  </a:lnTo>
                  <a:lnTo>
                    <a:pt x="2252033" y="737188"/>
                  </a:lnTo>
                  <a:lnTo>
                    <a:pt x="2250222" y="732962"/>
                  </a:lnTo>
                  <a:lnTo>
                    <a:pt x="2250222" y="728736"/>
                  </a:lnTo>
                  <a:lnTo>
                    <a:pt x="2245996" y="728736"/>
                  </a:lnTo>
                  <a:lnTo>
                    <a:pt x="2245996" y="724510"/>
                  </a:lnTo>
                  <a:lnTo>
                    <a:pt x="2245996" y="716057"/>
                  </a:lnTo>
                  <a:lnTo>
                    <a:pt x="2252033" y="716057"/>
                  </a:lnTo>
                  <a:lnTo>
                    <a:pt x="2256259" y="710019"/>
                  </a:lnTo>
                  <a:lnTo>
                    <a:pt x="2264108" y="701567"/>
                  </a:lnTo>
                  <a:lnTo>
                    <a:pt x="2265919" y="697341"/>
                  </a:lnTo>
                  <a:lnTo>
                    <a:pt x="2273768" y="695530"/>
                  </a:lnTo>
                  <a:lnTo>
                    <a:pt x="2277994" y="687076"/>
                  </a:lnTo>
                  <a:lnTo>
                    <a:pt x="2284033" y="676813"/>
                  </a:lnTo>
                  <a:lnTo>
                    <a:pt x="2269542" y="672587"/>
                  </a:lnTo>
                  <a:lnTo>
                    <a:pt x="2259277" y="666548"/>
                  </a:lnTo>
                  <a:lnTo>
                    <a:pt x="2251430" y="654473"/>
                  </a:lnTo>
                  <a:lnTo>
                    <a:pt x="2249617" y="644210"/>
                  </a:lnTo>
                  <a:lnTo>
                    <a:pt x="2245391" y="629720"/>
                  </a:lnTo>
                  <a:lnTo>
                    <a:pt x="2259882" y="629720"/>
                  </a:lnTo>
                  <a:lnTo>
                    <a:pt x="2284033" y="623683"/>
                  </a:lnTo>
                  <a:lnTo>
                    <a:pt x="2312409" y="629720"/>
                  </a:lnTo>
                  <a:lnTo>
                    <a:pt x="2336558" y="639984"/>
                  </a:lnTo>
                  <a:lnTo>
                    <a:pt x="2360709" y="652058"/>
                  </a:lnTo>
                  <a:lnTo>
                    <a:pt x="2360709" y="637569"/>
                  </a:lnTo>
                  <a:lnTo>
                    <a:pt x="2336558" y="625494"/>
                  </a:lnTo>
                  <a:lnTo>
                    <a:pt x="2316031" y="615229"/>
                  </a:lnTo>
                  <a:lnTo>
                    <a:pt x="2297918" y="596512"/>
                  </a:lnTo>
                  <a:lnTo>
                    <a:pt x="2303955" y="596512"/>
                  </a:lnTo>
                  <a:lnTo>
                    <a:pt x="2322069" y="569948"/>
                  </a:lnTo>
                  <a:lnTo>
                    <a:pt x="2344407" y="551231"/>
                  </a:lnTo>
                  <a:lnTo>
                    <a:pt x="2372784" y="536740"/>
                  </a:lnTo>
                  <a:lnTo>
                    <a:pt x="2407201" y="526477"/>
                  </a:lnTo>
                  <a:lnTo>
                    <a:pt x="2407201" y="519231"/>
                  </a:lnTo>
                  <a:lnTo>
                    <a:pt x="2374595" y="508968"/>
                  </a:lnTo>
                  <a:lnTo>
                    <a:pt x="2350446" y="490251"/>
                  </a:lnTo>
                  <a:lnTo>
                    <a:pt x="2329916" y="465498"/>
                  </a:lnTo>
                  <a:lnTo>
                    <a:pt x="2311804" y="440742"/>
                  </a:lnTo>
                  <a:lnTo>
                    <a:pt x="2322069" y="436516"/>
                  </a:lnTo>
                  <a:lnTo>
                    <a:pt x="2329916" y="436516"/>
                  </a:lnTo>
                  <a:lnTo>
                    <a:pt x="2340181" y="432290"/>
                  </a:lnTo>
                  <a:lnTo>
                    <a:pt x="2350446" y="432290"/>
                  </a:lnTo>
                  <a:lnTo>
                    <a:pt x="2364935" y="442555"/>
                  </a:lnTo>
                  <a:lnTo>
                    <a:pt x="2375200" y="454630"/>
                  </a:lnTo>
                  <a:lnTo>
                    <a:pt x="2389692" y="464893"/>
                  </a:lnTo>
                  <a:lnTo>
                    <a:pt x="2389692" y="456441"/>
                  </a:lnTo>
                  <a:lnTo>
                    <a:pt x="2387879" y="450404"/>
                  </a:lnTo>
                  <a:lnTo>
                    <a:pt x="2383652" y="450404"/>
                  </a:lnTo>
                  <a:lnTo>
                    <a:pt x="2383652" y="446176"/>
                  </a:lnTo>
                  <a:lnTo>
                    <a:pt x="2379426" y="441950"/>
                  </a:lnTo>
                  <a:lnTo>
                    <a:pt x="2379426" y="440139"/>
                  </a:lnTo>
                  <a:lnTo>
                    <a:pt x="2375200" y="431687"/>
                  </a:lnTo>
                  <a:lnTo>
                    <a:pt x="2383049" y="431687"/>
                  </a:lnTo>
                  <a:lnTo>
                    <a:pt x="2383049" y="425649"/>
                  </a:lnTo>
                  <a:lnTo>
                    <a:pt x="2415653" y="413573"/>
                  </a:lnTo>
                  <a:lnTo>
                    <a:pt x="2445840" y="407537"/>
                  </a:lnTo>
                  <a:lnTo>
                    <a:pt x="2478443" y="403311"/>
                  </a:lnTo>
                  <a:lnTo>
                    <a:pt x="2517084" y="407537"/>
                  </a:lnTo>
                  <a:lnTo>
                    <a:pt x="2498970" y="385197"/>
                  </a:lnTo>
                  <a:lnTo>
                    <a:pt x="2521310" y="379160"/>
                  </a:lnTo>
                  <a:lnTo>
                    <a:pt x="2545460" y="368895"/>
                  </a:lnTo>
                  <a:lnTo>
                    <a:pt x="2569610" y="358633"/>
                  </a:lnTo>
                  <a:lnTo>
                    <a:pt x="2584100" y="346557"/>
                  </a:lnTo>
                  <a:lnTo>
                    <a:pt x="2596175" y="346557"/>
                  </a:lnTo>
                  <a:lnTo>
                    <a:pt x="2596175" y="340519"/>
                  </a:lnTo>
                  <a:lnTo>
                    <a:pt x="2578063" y="340519"/>
                  </a:lnTo>
                  <a:lnTo>
                    <a:pt x="2570214" y="344747"/>
                  </a:lnTo>
                  <a:lnTo>
                    <a:pt x="2564176" y="346557"/>
                  </a:lnTo>
                  <a:lnTo>
                    <a:pt x="2559949" y="346557"/>
                  </a:lnTo>
                  <a:lnTo>
                    <a:pt x="2555724" y="346557"/>
                  </a:lnTo>
                  <a:lnTo>
                    <a:pt x="2553913" y="346557"/>
                  </a:lnTo>
                  <a:lnTo>
                    <a:pt x="2549687" y="344747"/>
                  </a:lnTo>
                  <a:lnTo>
                    <a:pt x="2545460" y="340519"/>
                  </a:lnTo>
                  <a:lnTo>
                    <a:pt x="2539422" y="340519"/>
                  </a:lnTo>
                  <a:lnTo>
                    <a:pt x="2531573" y="346557"/>
                  </a:lnTo>
                  <a:lnTo>
                    <a:pt x="2521310" y="358633"/>
                  </a:lnTo>
                  <a:lnTo>
                    <a:pt x="2511045" y="368895"/>
                  </a:lnTo>
                  <a:lnTo>
                    <a:pt x="2503196" y="379160"/>
                  </a:lnTo>
                  <a:lnTo>
                    <a:pt x="2492933" y="385197"/>
                  </a:lnTo>
                  <a:lnTo>
                    <a:pt x="2454292" y="397272"/>
                  </a:lnTo>
                  <a:lnTo>
                    <a:pt x="2417463" y="397272"/>
                  </a:lnTo>
                  <a:lnTo>
                    <a:pt x="2383049" y="388820"/>
                  </a:lnTo>
                  <a:lnTo>
                    <a:pt x="2350446" y="374329"/>
                  </a:lnTo>
                  <a:lnTo>
                    <a:pt x="2346220" y="374329"/>
                  </a:lnTo>
                  <a:lnTo>
                    <a:pt x="2340181" y="378557"/>
                  </a:lnTo>
                  <a:lnTo>
                    <a:pt x="2329916" y="382783"/>
                  </a:lnTo>
                  <a:lnTo>
                    <a:pt x="2322069" y="384594"/>
                  </a:lnTo>
                  <a:lnTo>
                    <a:pt x="2316031" y="388820"/>
                  </a:lnTo>
                  <a:lnTo>
                    <a:pt x="2303955" y="393046"/>
                  </a:lnTo>
                  <a:lnTo>
                    <a:pt x="2297918" y="374329"/>
                  </a:lnTo>
                  <a:lnTo>
                    <a:pt x="2303955" y="372518"/>
                  </a:lnTo>
                  <a:lnTo>
                    <a:pt x="2308181" y="368292"/>
                  </a:lnTo>
                  <a:lnTo>
                    <a:pt x="2312409" y="359840"/>
                  </a:lnTo>
                  <a:lnTo>
                    <a:pt x="2291880" y="359840"/>
                  </a:lnTo>
                  <a:lnTo>
                    <a:pt x="2284033" y="364066"/>
                  </a:lnTo>
                  <a:lnTo>
                    <a:pt x="2273768" y="368292"/>
                  </a:lnTo>
                  <a:lnTo>
                    <a:pt x="2263503" y="368292"/>
                  </a:lnTo>
                  <a:lnTo>
                    <a:pt x="2251430" y="368292"/>
                  </a:lnTo>
                  <a:lnTo>
                    <a:pt x="2245391" y="345952"/>
                  </a:lnTo>
                  <a:lnTo>
                    <a:pt x="2251430" y="344142"/>
                  </a:lnTo>
                  <a:lnTo>
                    <a:pt x="2255656" y="344142"/>
                  </a:lnTo>
                  <a:lnTo>
                    <a:pt x="2259882" y="344142"/>
                  </a:lnTo>
                  <a:lnTo>
                    <a:pt x="2263825" y="340198"/>
                  </a:lnTo>
                  <a:lnTo>
                    <a:pt x="2265919" y="339916"/>
                  </a:lnTo>
                  <a:lnTo>
                    <a:pt x="2264108" y="339916"/>
                  </a:lnTo>
                  <a:lnTo>
                    <a:pt x="2263825" y="340198"/>
                  </a:lnTo>
                  <a:lnTo>
                    <a:pt x="2221241" y="345952"/>
                  </a:lnTo>
                  <a:lnTo>
                    <a:pt x="2217015" y="335690"/>
                  </a:lnTo>
                  <a:lnTo>
                    <a:pt x="2209165" y="329651"/>
                  </a:lnTo>
                  <a:lnTo>
                    <a:pt x="2207354" y="325425"/>
                  </a:lnTo>
                  <a:lnTo>
                    <a:pt x="2203129" y="316973"/>
                  </a:lnTo>
                  <a:lnTo>
                    <a:pt x="2195279" y="306708"/>
                  </a:lnTo>
                  <a:lnTo>
                    <a:pt x="2207354" y="302482"/>
                  </a:lnTo>
                  <a:lnTo>
                    <a:pt x="2213391" y="302482"/>
                  </a:lnTo>
                  <a:lnTo>
                    <a:pt x="2217619" y="302482"/>
                  </a:lnTo>
                  <a:lnTo>
                    <a:pt x="2221845" y="302482"/>
                  </a:lnTo>
                  <a:lnTo>
                    <a:pt x="2221845" y="301879"/>
                  </a:lnTo>
                  <a:lnTo>
                    <a:pt x="2223656" y="297653"/>
                  </a:lnTo>
                  <a:lnTo>
                    <a:pt x="2227882" y="289201"/>
                  </a:lnTo>
                  <a:lnTo>
                    <a:pt x="2213391" y="287388"/>
                  </a:lnTo>
                  <a:lnTo>
                    <a:pt x="2198902" y="283162"/>
                  </a:lnTo>
                  <a:lnTo>
                    <a:pt x="2192864" y="274710"/>
                  </a:lnTo>
                  <a:lnTo>
                    <a:pt x="2180789" y="268671"/>
                  </a:lnTo>
                  <a:lnTo>
                    <a:pt x="2188638" y="268671"/>
                  </a:lnTo>
                  <a:lnTo>
                    <a:pt x="2188638" y="258409"/>
                  </a:lnTo>
                  <a:lnTo>
                    <a:pt x="2223053" y="264445"/>
                  </a:lnTo>
                  <a:lnTo>
                    <a:pt x="2241165" y="260219"/>
                  </a:lnTo>
                  <a:lnTo>
                    <a:pt x="2255656" y="254183"/>
                  </a:lnTo>
                  <a:lnTo>
                    <a:pt x="2263503" y="243918"/>
                  </a:lnTo>
                  <a:lnTo>
                    <a:pt x="2273768" y="229427"/>
                  </a:lnTo>
                  <a:lnTo>
                    <a:pt x="2291880" y="220975"/>
                  </a:lnTo>
                  <a:lnTo>
                    <a:pt x="2312409" y="214938"/>
                  </a:lnTo>
                  <a:lnTo>
                    <a:pt x="2326898" y="220975"/>
                  </a:lnTo>
                  <a:lnTo>
                    <a:pt x="2345012" y="229427"/>
                  </a:lnTo>
                  <a:lnTo>
                    <a:pt x="2359501" y="231240"/>
                  </a:lnTo>
                  <a:lnTo>
                    <a:pt x="2375802" y="229427"/>
                  </a:lnTo>
                  <a:lnTo>
                    <a:pt x="2369765" y="225201"/>
                  </a:lnTo>
                  <a:lnTo>
                    <a:pt x="2361916" y="220975"/>
                  </a:lnTo>
                  <a:lnTo>
                    <a:pt x="2360106" y="220975"/>
                  </a:lnTo>
                  <a:lnTo>
                    <a:pt x="2360106" y="217352"/>
                  </a:lnTo>
                  <a:lnTo>
                    <a:pt x="2355879" y="215541"/>
                  </a:lnTo>
                  <a:lnTo>
                    <a:pt x="2355879" y="207089"/>
                  </a:lnTo>
                  <a:lnTo>
                    <a:pt x="2351654" y="196824"/>
                  </a:lnTo>
                  <a:lnTo>
                    <a:pt x="2361916" y="192598"/>
                  </a:lnTo>
                  <a:lnTo>
                    <a:pt x="2369765" y="188372"/>
                  </a:lnTo>
                  <a:lnTo>
                    <a:pt x="2375802" y="188372"/>
                  </a:lnTo>
                  <a:lnTo>
                    <a:pt x="2380031" y="186562"/>
                  </a:lnTo>
                  <a:lnTo>
                    <a:pt x="2387879" y="182336"/>
                  </a:lnTo>
                  <a:lnTo>
                    <a:pt x="2402370" y="182336"/>
                  </a:lnTo>
                  <a:lnTo>
                    <a:pt x="2408406" y="186562"/>
                  </a:lnTo>
                  <a:lnTo>
                    <a:pt x="2416256" y="192598"/>
                  </a:lnTo>
                  <a:lnTo>
                    <a:pt x="2422295" y="196824"/>
                  </a:lnTo>
                  <a:lnTo>
                    <a:pt x="2422295" y="188372"/>
                  </a:lnTo>
                  <a:lnTo>
                    <a:pt x="2418068" y="186562"/>
                  </a:lnTo>
                  <a:lnTo>
                    <a:pt x="2418068" y="182336"/>
                  </a:lnTo>
                  <a:lnTo>
                    <a:pt x="2418068" y="178109"/>
                  </a:lnTo>
                  <a:lnTo>
                    <a:pt x="2416256" y="172071"/>
                  </a:lnTo>
                  <a:lnTo>
                    <a:pt x="2426520" y="167845"/>
                  </a:lnTo>
                  <a:lnTo>
                    <a:pt x="2432557" y="163619"/>
                  </a:lnTo>
                  <a:lnTo>
                    <a:pt x="2444632" y="157580"/>
                  </a:lnTo>
                  <a:lnTo>
                    <a:pt x="2450671" y="149128"/>
                  </a:lnTo>
                  <a:lnTo>
                    <a:pt x="2454897" y="149128"/>
                  </a:lnTo>
                  <a:lnTo>
                    <a:pt x="2469386" y="149128"/>
                  </a:lnTo>
                  <a:lnTo>
                    <a:pt x="2479650" y="153354"/>
                  </a:lnTo>
                  <a:lnTo>
                    <a:pt x="2487500" y="161806"/>
                  </a:lnTo>
                  <a:lnTo>
                    <a:pt x="2499575" y="161806"/>
                  </a:lnTo>
                  <a:lnTo>
                    <a:pt x="2517687" y="157580"/>
                  </a:lnTo>
                  <a:lnTo>
                    <a:pt x="2525536" y="132826"/>
                  </a:lnTo>
                  <a:lnTo>
                    <a:pt x="2535801" y="128600"/>
                  </a:lnTo>
                  <a:lnTo>
                    <a:pt x="2546063" y="128600"/>
                  </a:lnTo>
                  <a:lnTo>
                    <a:pt x="2556328" y="128600"/>
                  </a:lnTo>
                  <a:lnTo>
                    <a:pt x="2564176" y="132826"/>
                  </a:lnTo>
                  <a:lnTo>
                    <a:pt x="2570214" y="132826"/>
                  </a:lnTo>
                  <a:lnTo>
                    <a:pt x="2584705" y="110488"/>
                  </a:lnTo>
                  <a:lnTo>
                    <a:pt x="2607043" y="106260"/>
                  </a:lnTo>
                  <a:lnTo>
                    <a:pt x="2621534" y="114714"/>
                  </a:lnTo>
                  <a:lnTo>
                    <a:pt x="2636025" y="120751"/>
                  </a:lnTo>
                  <a:lnTo>
                    <a:pt x="2650513" y="124977"/>
                  </a:lnTo>
                  <a:lnTo>
                    <a:pt x="2668627" y="118941"/>
                  </a:lnTo>
                  <a:lnTo>
                    <a:pt x="2692776" y="104450"/>
                  </a:lnTo>
                  <a:close/>
                  <a:moveTo>
                    <a:pt x="6131772" y="86338"/>
                  </a:moveTo>
                  <a:lnTo>
                    <a:pt x="6146263" y="90564"/>
                  </a:lnTo>
                  <a:lnTo>
                    <a:pt x="6160754" y="96600"/>
                  </a:lnTo>
                  <a:lnTo>
                    <a:pt x="6166790" y="105055"/>
                  </a:lnTo>
                  <a:lnTo>
                    <a:pt x="6177055" y="111091"/>
                  </a:lnTo>
                  <a:lnTo>
                    <a:pt x="6189130" y="119543"/>
                  </a:lnTo>
                  <a:lnTo>
                    <a:pt x="6181281" y="140071"/>
                  </a:lnTo>
                  <a:lnTo>
                    <a:pt x="6138415" y="164826"/>
                  </a:lnTo>
                  <a:lnTo>
                    <a:pt x="6105811" y="193806"/>
                  </a:lnTo>
                  <a:lnTo>
                    <a:pt x="6077434" y="230635"/>
                  </a:lnTo>
                  <a:lnTo>
                    <a:pt x="6071397" y="230635"/>
                  </a:lnTo>
                  <a:lnTo>
                    <a:pt x="6071397" y="222183"/>
                  </a:lnTo>
                  <a:lnTo>
                    <a:pt x="6061132" y="216146"/>
                  </a:lnTo>
                  <a:lnTo>
                    <a:pt x="6053285" y="207692"/>
                  </a:lnTo>
                  <a:lnTo>
                    <a:pt x="6049059" y="201655"/>
                  </a:lnTo>
                  <a:lnTo>
                    <a:pt x="6043020" y="193203"/>
                  </a:lnTo>
                  <a:lnTo>
                    <a:pt x="6038794" y="182938"/>
                  </a:lnTo>
                  <a:lnTo>
                    <a:pt x="6046644" y="168448"/>
                  </a:lnTo>
                  <a:lnTo>
                    <a:pt x="6048454" y="158185"/>
                  </a:lnTo>
                  <a:lnTo>
                    <a:pt x="6052680" y="139468"/>
                  </a:lnTo>
                  <a:lnTo>
                    <a:pt x="6000153" y="139468"/>
                  </a:lnTo>
                  <a:lnTo>
                    <a:pt x="6000153" y="124977"/>
                  </a:lnTo>
                  <a:lnTo>
                    <a:pt x="6028530" y="114714"/>
                  </a:lnTo>
                  <a:lnTo>
                    <a:pt x="6056906" y="106260"/>
                  </a:lnTo>
                  <a:lnTo>
                    <a:pt x="6091322" y="100224"/>
                  </a:lnTo>
                  <a:lnTo>
                    <a:pt x="6095548" y="110488"/>
                  </a:lnTo>
                  <a:lnTo>
                    <a:pt x="6099774" y="114714"/>
                  </a:lnTo>
                  <a:lnTo>
                    <a:pt x="6099774" y="118941"/>
                  </a:lnTo>
                  <a:lnTo>
                    <a:pt x="6104000" y="118941"/>
                  </a:lnTo>
                  <a:lnTo>
                    <a:pt x="6104000" y="120751"/>
                  </a:lnTo>
                  <a:lnTo>
                    <a:pt x="6110039" y="124977"/>
                  </a:lnTo>
                  <a:lnTo>
                    <a:pt x="6114265" y="114714"/>
                  </a:lnTo>
                  <a:lnTo>
                    <a:pt x="6118491" y="106260"/>
                  </a:lnTo>
                  <a:lnTo>
                    <a:pt x="6120301" y="100224"/>
                  </a:lnTo>
                  <a:lnTo>
                    <a:pt x="6128151" y="91772"/>
                  </a:lnTo>
                  <a:close/>
                  <a:moveTo>
                    <a:pt x="6218715" y="47093"/>
                  </a:moveTo>
                  <a:lnTo>
                    <a:pt x="6219318" y="47093"/>
                  </a:lnTo>
                  <a:lnTo>
                    <a:pt x="6227167" y="48904"/>
                  </a:lnTo>
                  <a:lnTo>
                    <a:pt x="6228978" y="48904"/>
                  </a:lnTo>
                  <a:lnTo>
                    <a:pt x="6233206" y="53130"/>
                  </a:lnTo>
                  <a:lnTo>
                    <a:pt x="6237430" y="57356"/>
                  </a:lnTo>
                  <a:lnTo>
                    <a:pt x="6241658" y="63395"/>
                  </a:lnTo>
                  <a:lnTo>
                    <a:pt x="6247694" y="75470"/>
                  </a:lnTo>
                  <a:lnTo>
                    <a:pt x="6255544" y="85733"/>
                  </a:lnTo>
                  <a:lnTo>
                    <a:pt x="6257354" y="100224"/>
                  </a:lnTo>
                  <a:lnTo>
                    <a:pt x="6241053" y="100224"/>
                  </a:lnTo>
                  <a:lnTo>
                    <a:pt x="6241053" y="91772"/>
                  </a:lnTo>
                  <a:lnTo>
                    <a:pt x="6233206" y="85733"/>
                  </a:lnTo>
                  <a:lnTo>
                    <a:pt x="6227167" y="77281"/>
                  </a:lnTo>
                  <a:lnTo>
                    <a:pt x="6222941" y="71244"/>
                  </a:lnTo>
                  <a:lnTo>
                    <a:pt x="6218715" y="60979"/>
                  </a:lnTo>
                  <a:close/>
                  <a:moveTo>
                    <a:pt x="3775927" y="39244"/>
                  </a:moveTo>
                  <a:lnTo>
                    <a:pt x="3824832" y="39244"/>
                  </a:lnTo>
                  <a:lnTo>
                    <a:pt x="3875549" y="47696"/>
                  </a:lnTo>
                  <a:lnTo>
                    <a:pt x="3920226" y="53735"/>
                  </a:lnTo>
                  <a:lnTo>
                    <a:pt x="3960678" y="63998"/>
                  </a:lnTo>
                  <a:lnTo>
                    <a:pt x="4019242" y="53735"/>
                  </a:lnTo>
                  <a:lnTo>
                    <a:pt x="4027093" y="62187"/>
                  </a:lnTo>
                  <a:lnTo>
                    <a:pt x="4033129" y="63998"/>
                  </a:lnTo>
                  <a:lnTo>
                    <a:pt x="4040978" y="76073"/>
                  </a:lnTo>
                  <a:lnTo>
                    <a:pt x="4045205" y="82112"/>
                  </a:lnTo>
                  <a:lnTo>
                    <a:pt x="4051241" y="86338"/>
                  </a:lnTo>
                  <a:lnTo>
                    <a:pt x="4085657" y="100827"/>
                  </a:lnTo>
                  <a:lnTo>
                    <a:pt x="4126109" y="111091"/>
                  </a:lnTo>
                  <a:lnTo>
                    <a:pt x="4160523" y="119543"/>
                  </a:lnTo>
                  <a:lnTo>
                    <a:pt x="4160523" y="134034"/>
                  </a:lnTo>
                  <a:lnTo>
                    <a:pt x="4103770" y="134034"/>
                  </a:lnTo>
                  <a:lnTo>
                    <a:pt x="4079618" y="121959"/>
                  </a:lnTo>
                  <a:lnTo>
                    <a:pt x="4051241" y="121959"/>
                  </a:lnTo>
                  <a:lnTo>
                    <a:pt x="4018639" y="126185"/>
                  </a:lnTo>
                  <a:lnTo>
                    <a:pt x="3988451" y="134637"/>
                  </a:lnTo>
                  <a:lnTo>
                    <a:pt x="3988451" y="150938"/>
                  </a:lnTo>
                  <a:lnTo>
                    <a:pt x="4027093" y="150938"/>
                  </a:lnTo>
                  <a:lnTo>
                    <a:pt x="4055469" y="144902"/>
                  </a:lnTo>
                  <a:lnTo>
                    <a:pt x="4089883" y="140676"/>
                  </a:lnTo>
                  <a:lnTo>
                    <a:pt x="4132751" y="140676"/>
                  </a:lnTo>
                  <a:lnTo>
                    <a:pt x="4175617" y="140676"/>
                  </a:lnTo>
                  <a:lnTo>
                    <a:pt x="4208219" y="140676"/>
                  </a:lnTo>
                  <a:lnTo>
                    <a:pt x="4236595" y="169655"/>
                  </a:lnTo>
                  <a:lnTo>
                    <a:pt x="4271010" y="190183"/>
                  </a:lnTo>
                  <a:lnTo>
                    <a:pt x="4260746" y="212523"/>
                  </a:lnTo>
                  <a:lnTo>
                    <a:pt x="4240220" y="227014"/>
                  </a:lnTo>
                  <a:lnTo>
                    <a:pt x="4222107" y="237276"/>
                  </a:lnTo>
                  <a:lnTo>
                    <a:pt x="4197957" y="245728"/>
                  </a:lnTo>
                  <a:lnTo>
                    <a:pt x="4161127" y="245728"/>
                  </a:lnTo>
                  <a:lnTo>
                    <a:pt x="4128522" y="255993"/>
                  </a:lnTo>
                  <a:lnTo>
                    <a:pt x="4094109" y="255993"/>
                  </a:lnTo>
                  <a:lnTo>
                    <a:pt x="4055469" y="251767"/>
                  </a:lnTo>
                  <a:lnTo>
                    <a:pt x="4018639" y="247541"/>
                  </a:lnTo>
                  <a:lnTo>
                    <a:pt x="3984827" y="247541"/>
                  </a:lnTo>
                  <a:lnTo>
                    <a:pt x="3956450" y="255993"/>
                  </a:lnTo>
                  <a:lnTo>
                    <a:pt x="3934111" y="276521"/>
                  </a:lnTo>
                  <a:lnTo>
                    <a:pt x="4019242" y="276521"/>
                  </a:lnTo>
                  <a:lnTo>
                    <a:pt x="4045808" y="270484"/>
                  </a:lnTo>
                  <a:lnTo>
                    <a:pt x="4075997" y="266258"/>
                  </a:lnTo>
                  <a:lnTo>
                    <a:pt x="4112826" y="270484"/>
                  </a:lnTo>
                  <a:lnTo>
                    <a:pt x="4136976" y="276521"/>
                  </a:lnTo>
                  <a:lnTo>
                    <a:pt x="4143014" y="303087"/>
                  </a:lnTo>
                  <a:lnTo>
                    <a:pt x="4155088" y="298861"/>
                  </a:lnTo>
                  <a:lnTo>
                    <a:pt x="4171390" y="288596"/>
                  </a:lnTo>
                  <a:lnTo>
                    <a:pt x="4193731" y="280144"/>
                  </a:lnTo>
                  <a:lnTo>
                    <a:pt x="4214258" y="275918"/>
                  </a:lnTo>
                  <a:lnTo>
                    <a:pt x="4218483" y="287993"/>
                  </a:lnTo>
                  <a:lnTo>
                    <a:pt x="4222709" y="294030"/>
                  </a:lnTo>
                  <a:lnTo>
                    <a:pt x="4226936" y="298256"/>
                  </a:lnTo>
                  <a:lnTo>
                    <a:pt x="4232974" y="302482"/>
                  </a:lnTo>
                  <a:lnTo>
                    <a:pt x="4240821" y="308521"/>
                  </a:lnTo>
                  <a:lnTo>
                    <a:pt x="4208219" y="369500"/>
                  </a:lnTo>
                  <a:lnTo>
                    <a:pt x="4222709" y="369500"/>
                  </a:lnTo>
                  <a:lnTo>
                    <a:pt x="4246860" y="355009"/>
                  </a:lnTo>
                  <a:lnTo>
                    <a:pt x="4279463" y="336292"/>
                  </a:lnTo>
                  <a:lnTo>
                    <a:pt x="4318102" y="321804"/>
                  </a:lnTo>
                  <a:lnTo>
                    <a:pt x="4360969" y="307313"/>
                  </a:lnTo>
                  <a:lnTo>
                    <a:pt x="4407458" y="297048"/>
                  </a:lnTo>
                  <a:lnTo>
                    <a:pt x="4447909" y="297048"/>
                  </a:lnTo>
                  <a:lnTo>
                    <a:pt x="4488361" y="301274"/>
                  </a:lnTo>
                  <a:lnTo>
                    <a:pt x="4516736" y="317576"/>
                  </a:lnTo>
                  <a:lnTo>
                    <a:pt x="4533038" y="346557"/>
                  </a:lnTo>
                  <a:lnTo>
                    <a:pt x="4545113" y="346557"/>
                  </a:lnTo>
                  <a:lnTo>
                    <a:pt x="4545113" y="350783"/>
                  </a:lnTo>
                  <a:lnTo>
                    <a:pt x="4540886" y="355009"/>
                  </a:lnTo>
                  <a:lnTo>
                    <a:pt x="4536661" y="355009"/>
                  </a:lnTo>
                  <a:lnTo>
                    <a:pt x="4532435" y="355009"/>
                  </a:lnTo>
                  <a:lnTo>
                    <a:pt x="4526396" y="361048"/>
                  </a:lnTo>
                  <a:lnTo>
                    <a:pt x="4516134" y="365274"/>
                  </a:lnTo>
                  <a:lnTo>
                    <a:pt x="4504061" y="369500"/>
                  </a:lnTo>
                  <a:lnTo>
                    <a:pt x="4489570" y="373726"/>
                  </a:lnTo>
                  <a:lnTo>
                    <a:pt x="4479305" y="375537"/>
                  </a:lnTo>
                  <a:lnTo>
                    <a:pt x="4455155" y="414781"/>
                  </a:lnTo>
                  <a:lnTo>
                    <a:pt x="4408666" y="443763"/>
                  </a:lnTo>
                  <a:lnTo>
                    <a:pt x="4356141" y="462478"/>
                  </a:lnTo>
                  <a:lnTo>
                    <a:pt x="4293349" y="472742"/>
                  </a:lnTo>
                  <a:lnTo>
                    <a:pt x="4293349" y="484818"/>
                  </a:lnTo>
                  <a:lnTo>
                    <a:pt x="4293349" y="490854"/>
                  </a:lnTo>
                  <a:lnTo>
                    <a:pt x="4293349" y="495082"/>
                  </a:lnTo>
                  <a:lnTo>
                    <a:pt x="4289123" y="499308"/>
                  </a:lnTo>
                  <a:lnTo>
                    <a:pt x="4293349" y="501119"/>
                  </a:lnTo>
                  <a:lnTo>
                    <a:pt x="4293349" y="505345"/>
                  </a:lnTo>
                  <a:lnTo>
                    <a:pt x="4299388" y="513797"/>
                  </a:lnTo>
                  <a:lnTo>
                    <a:pt x="4309651" y="519836"/>
                  </a:lnTo>
                  <a:lnTo>
                    <a:pt x="4317500" y="524062"/>
                  </a:lnTo>
                  <a:lnTo>
                    <a:pt x="4323536" y="530099"/>
                  </a:lnTo>
                  <a:lnTo>
                    <a:pt x="4331384" y="534327"/>
                  </a:lnTo>
                  <a:lnTo>
                    <a:pt x="4337423" y="544589"/>
                  </a:lnTo>
                  <a:lnTo>
                    <a:pt x="4331384" y="559080"/>
                  </a:lnTo>
                  <a:lnTo>
                    <a:pt x="4323536" y="591683"/>
                  </a:lnTo>
                  <a:lnTo>
                    <a:pt x="4317500" y="630927"/>
                  </a:lnTo>
                  <a:lnTo>
                    <a:pt x="4309651" y="670172"/>
                  </a:lnTo>
                  <a:lnTo>
                    <a:pt x="4309651" y="702774"/>
                  </a:lnTo>
                  <a:lnTo>
                    <a:pt x="4317500" y="698548"/>
                  </a:lnTo>
                  <a:lnTo>
                    <a:pt x="4323536" y="698548"/>
                  </a:lnTo>
                  <a:lnTo>
                    <a:pt x="4327764" y="698548"/>
                  </a:lnTo>
                  <a:lnTo>
                    <a:pt x="4335612" y="698548"/>
                  </a:lnTo>
                  <a:lnTo>
                    <a:pt x="4337423" y="698548"/>
                  </a:lnTo>
                  <a:lnTo>
                    <a:pt x="4349498" y="702774"/>
                  </a:lnTo>
                  <a:lnTo>
                    <a:pt x="4345274" y="713037"/>
                  </a:lnTo>
                  <a:lnTo>
                    <a:pt x="4345274" y="717265"/>
                  </a:lnTo>
                  <a:lnTo>
                    <a:pt x="4345274" y="725717"/>
                  </a:lnTo>
                  <a:lnTo>
                    <a:pt x="4345274" y="727528"/>
                  </a:lnTo>
                  <a:lnTo>
                    <a:pt x="4345274" y="735980"/>
                  </a:lnTo>
                  <a:lnTo>
                    <a:pt x="4349498" y="750471"/>
                  </a:lnTo>
                  <a:lnTo>
                    <a:pt x="4337423" y="750471"/>
                  </a:lnTo>
                  <a:lnTo>
                    <a:pt x="4337423" y="756509"/>
                  </a:lnTo>
                  <a:lnTo>
                    <a:pt x="4331384" y="754697"/>
                  </a:lnTo>
                  <a:lnTo>
                    <a:pt x="4323536" y="746245"/>
                  </a:lnTo>
                  <a:lnTo>
                    <a:pt x="4321726" y="742019"/>
                  </a:lnTo>
                  <a:lnTo>
                    <a:pt x="4313876" y="740208"/>
                  </a:lnTo>
                  <a:lnTo>
                    <a:pt x="4307839" y="735980"/>
                  </a:lnTo>
                  <a:lnTo>
                    <a:pt x="4293349" y="735980"/>
                  </a:lnTo>
                  <a:lnTo>
                    <a:pt x="4285500" y="740208"/>
                  </a:lnTo>
                  <a:lnTo>
                    <a:pt x="4279463" y="742019"/>
                  </a:lnTo>
                  <a:lnTo>
                    <a:pt x="4271614" y="746245"/>
                  </a:lnTo>
                  <a:lnTo>
                    <a:pt x="4267388" y="750471"/>
                  </a:lnTo>
                  <a:lnTo>
                    <a:pt x="4261349" y="754697"/>
                  </a:lnTo>
                  <a:lnTo>
                    <a:pt x="4257124" y="760736"/>
                  </a:lnTo>
                  <a:lnTo>
                    <a:pt x="4252897" y="775224"/>
                  </a:lnTo>
                  <a:lnTo>
                    <a:pt x="4299388" y="789715"/>
                  </a:lnTo>
                  <a:lnTo>
                    <a:pt x="4309651" y="853110"/>
                  </a:lnTo>
                  <a:lnTo>
                    <a:pt x="4299388" y="853110"/>
                  </a:lnTo>
                  <a:lnTo>
                    <a:pt x="4293349" y="853110"/>
                  </a:lnTo>
                  <a:lnTo>
                    <a:pt x="4285500" y="857336"/>
                  </a:lnTo>
                  <a:lnTo>
                    <a:pt x="4279463" y="861562"/>
                  </a:lnTo>
                  <a:lnTo>
                    <a:pt x="4279463" y="876053"/>
                  </a:lnTo>
                  <a:lnTo>
                    <a:pt x="4295764" y="886316"/>
                  </a:lnTo>
                  <a:lnTo>
                    <a:pt x="4307839" y="900807"/>
                  </a:lnTo>
                  <a:lnTo>
                    <a:pt x="4313876" y="919524"/>
                  </a:lnTo>
                  <a:lnTo>
                    <a:pt x="4318102" y="948503"/>
                  </a:lnTo>
                  <a:lnTo>
                    <a:pt x="4299991" y="948503"/>
                  </a:lnTo>
                  <a:lnTo>
                    <a:pt x="4295764" y="948503"/>
                  </a:lnTo>
                  <a:lnTo>
                    <a:pt x="4285500" y="944277"/>
                  </a:lnTo>
                  <a:lnTo>
                    <a:pt x="4279463" y="948503"/>
                  </a:lnTo>
                  <a:lnTo>
                    <a:pt x="4267388" y="948503"/>
                  </a:lnTo>
                  <a:lnTo>
                    <a:pt x="4261349" y="954542"/>
                  </a:lnTo>
                  <a:lnTo>
                    <a:pt x="4253502" y="962994"/>
                  </a:lnTo>
                  <a:lnTo>
                    <a:pt x="4265577" y="969033"/>
                  </a:lnTo>
                  <a:lnTo>
                    <a:pt x="4271614" y="973259"/>
                  </a:lnTo>
                  <a:lnTo>
                    <a:pt x="4275840" y="977485"/>
                  </a:lnTo>
                  <a:lnTo>
                    <a:pt x="4280067" y="979296"/>
                  </a:lnTo>
                  <a:lnTo>
                    <a:pt x="4281878" y="991371"/>
                  </a:lnTo>
                  <a:lnTo>
                    <a:pt x="4286105" y="1001635"/>
                  </a:lnTo>
                  <a:lnTo>
                    <a:pt x="4281878" y="1005862"/>
                  </a:lnTo>
                  <a:lnTo>
                    <a:pt x="4281878" y="1007672"/>
                  </a:lnTo>
                  <a:lnTo>
                    <a:pt x="4280067" y="1011898"/>
                  </a:lnTo>
                  <a:lnTo>
                    <a:pt x="4280067" y="1020351"/>
                  </a:lnTo>
                  <a:lnTo>
                    <a:pt x="4250484" y="1020351"/>
                  </a:lnTo>
                  <a:lnTo>
                    <a:pt x="4222107" y="1026389"/>
                  </a:lnTo>
                  <a:lnTo>
                    <a:pt x="4199767" y="1034841"/>
                  </a:lnTo>
                  <a:lnTo>
                    <a:pt x="4207616" y="1034841"/>
                  </a:lnTo>
                  <a:lnTo>
                    <a:pt x="4217879" y="1040880"/>
                  </a:lnTo>
                  <a:lnTo>
                    <a:pt x="4225728" y="1045106"/>
                  </a:lnTo>
                  <a:lnTo>
                    <a:pt x="4231766" y="1045106"/>
                  </a:lnTo>
                  <a:lnTo>
                    <a:pt x="4239616" y="1049332"/>
                  </a:lnTo>
                  <a:lnTo>
                    <a:pt x="4245653" y="1055369"/>
                  </a:lnTo>
                  <a:lnTo>
                    <a:pt x="4251691" y="1065634"/>
                  </a:lnTo>
                  <a:lnTo>
                    <a:pt x="4239616" y="1084351"/>
                  </a:lnTo>
                  <a:lnTo>
                    <a:pt x="4231766" y="1106691"/>
                  </a:lnTo>
                  <a:lnTo>
                    <a:pt x="4221502" y="1131444"/>
                  </a:lnTo>
                  <a:lnTo>
                    <a:pt x="4217276" y="1121181"/>
                  </a:lnTo>
                  <a:lnTo>
                    <a:pt x="4211240" y="1112729"/>
                  </a:lnTo>
                  <a:lnTo>
                    <a:pt x="4207012" y="1108503"/>
                  </a:lnTo>
                  <a:lnTo>
                    <a:pt x="4199164" y="1108503"/>
                  </a:lnTo>
                  <a:lnTo>
                    <a:pt x="4188899" y="1106691"/>
                  </a:lnTo>
                  <a:lnTo>
                    <a:pt x="4174409" y="1106691"/>
                  </a:lnTo>
                  <a:lnTo>
                    <a:pt x="4174409" y="1112729"/>
                  </a:lnTo>
                  <a:lnTo>
                    <a:pt x="4182258" y="1112729"/>
                  </a:lnTo>
                  <a:lnTo>
                    <a:pt x="4206408" y="1137483"/>
                  </a:lnTo>
                  <a:lnTo>
                    <a:pt x="4226936" y="1166462"/>
                  </a:lnTo>
                  <a:lnTo>
                    <a:pt x="4239012" y="1203293"/>
                  </a:lnTo>
                  <a:lnTo>
                    <a:pt x="4245048" y="1246158"/>
                  </a:lnTo>
                  <a:lnTo>
                    <a:pt x="4239012" y="1246158"/>
                  </a:lnTo>
                  <a:lnTo>
                    <a:pt x="4239012" y="1256424"/>
                  </a:lnTo>
                  <a:lnTo>
                    <a:pt x="4182258" y="1262461"/>
                  </a:lnTo>
                  <a:lnTo>
                    <a:pt x="4182258" y="1223216"/>
                  </a:lnTo>
                  <a:lnTo>
                    <a:pt x="4174409" y="1217180"/>
                  </a:lnTo>
                  <a:lnTo>
                    <a:pt x="4168373" y="1212953"/>
                  </a:lnTo>
                  <a:lnTo>
                    <a:pt x="4164145" y="1208727"/>
                  </a:lnTo>
                  <a:lnTo>
                    <a:pt x="4153881" y="1202687"/>
                  </a:lnTo>
                  <a:lnTo>
                    <a:pt x="4141806" y="1198461"/>
                  </a:lnTo>
                  <a:lnTo>
                    <a:pt x="4125504" y="1208727"/>
                  </a:lnTo>
                  <a:lnTo>
                    <a:pt x="4103167" y="1217180"/>
                  </a:lnTo>
                  <a:lnTo>
                    <a:pt x="4079015" y="1218991"/>
                  </a:lnTo>
                  <a:lnTo>
                    <a:pt x="4056675" y="1227442"/>
                  </a:lnTo>
                  <a:lnTo>
                    <a:pt x="4044601" y="1237705"/>
                  </a:lnTo>
                  <a:lnTo>
                    <a:pt x="4056675" y="1237705"/>
                  </a:lnTo>
                  <a:lnTo>
                    <a:pt x="4074789" y="1237705"/>
                  </a:lnTo>
                  <a:lnTo>
                    <a:pt x="4103167" y="1233480"/>
                  </a:lnTo>
                  <a:lnTo>
                    <a:pt x="4135769" y="1231668"/>
                  </a:lnTo>
                  <a:lnTo>
                    <a:pt x="4135769" y="1246158"/>
                  </a:lnTo>
                  <a:lnTo>
                    <a:pt x="4064524" y="1270914"/>
                  </a:lnTo>
                  <a:lnTo>
                    <a:pt x="4064524" y="1276952"/>
                  </a:lnTo>
                  <a:lnTo>
                    <a:pt x="4082638" y="1276952"/>
                  </a:lnTo>
                  <a:lnTo>
                    <a:pt x="4092901" y="1275142"/>
                  </a:lnTo>
                  <a:lnTo>
                    <a:pt x="4107391" y="1270914"/>
                  </a:lnTo>
                  <a:lnTo>
                    <a:pt x="4121882" y="1266688"/>
                  </a:lnTo>
                  <a:lnTo>
                    <a:pt x="4136373" y="1262461"/>
                  </a:lnTo>
                  <a:lnTo>
                    <a:pt x="4140598" y="1281178"/>
                  </a:lnTo>
                  <a:lnTo>
                    <a:pt x="4155088" y="1289630"/>
                  </a:lnTo>
                  <a:lnTo>
                    <a:pt x="4169580" y="1291443"/>
                  </a:lnTo>
                  <a:lnTo>
                    <a:pt x="4193731" y="1289630"/>
                  </a:lnTo>
                  <a:lnTo>
                    <a:pt x="4222107" y="1289630"/>
                  </a:lnTo>
                  <a:lnTo>
                    <a:pt x="4222107" y="1295668"/>
                  </a:lnTo>
                  <a:lnTo>
                    <a:pt x="4214258" y="1295668"/>
                  </a:lnTo>
                  <a:lnTo>
                    <a:pt x="4175617" y="1332497"/>
                  </a:lnTo>
                  <a:lnTo>
                    <a:pt x="4132751" y="1367515"/>
                  </a:lnTo>
                  <a:lnTo>
                    <a:pt x="4089883" y="1396496"/>
                  </a:lnTo>
                  <a:lnTo>
                    <a:pt x="4040978" y="1421250"/>
                  </a:lnTo>
                  <a:lnTo>
                    <a:pt x="3988451" y="1431515"/>
                  </a:lnTo>
                  <a:lnTo>
                    <a:pt x="3927471" y="1429704"/>
                  </a:lnTo>
                  <a:lnTo>
                    <a:pt x="3927471" y="1439967"/>
                  </a:lnTo>
                  <a:lnTo>
                    <a:pt x="3927471" y="1450231"/>
                  </a:lnTo>
                  <a:lnTo>
                    <a:pt x="3923244" y="1458684"/>
                  </a:lnTo>
                  <a:lnTo>
                    <a:pt x="3919019" y="1460495"/>
                  </a:lnTo>
                  <a:lnTo>
                    <a:pt x="3917206" y="1460495"/>
                  </a:lnTo>
                  <a:lnTo>
                    <a:pt x="3912980" y="1464723"/>
                  </a:lnTo>
                  <a:lnTo>
                    <a:pt x="3905130" y="1468950"/>
                  </a:lnTo>
                  <a:lnTo>
                    <a:pt x="3899094" y="1473176"/>
                  </a:lnTo>
                  <a:lnTo>
                    <a:pt x="3894867" y="1474987"/>
                  </a:lnTo>
                  <a:lnTo>
                    <a:pt x="3888828" y="1483439"/>
                  </a:lnTo>
                  <a:lnTo>
                    <a:pt x="3880982" y="1503968"/>
                  </a:lnTo>
                  <a:lnTo>
                    <a:pt x="3876755" y="1530532"/>
                  </a:lnTo>
                  <a:lnTo>
                    <a:pt x="3870718" y="1546833"/>
                  </a:lnTo>
                  <a:lnTo>
                    <a:pt x="3852605" y="1565549"/>
                  </a:lnTo>
                  <a:lnTo>
                    <a:pt x="3822417" y="1586076"/>
                  </a:lnTo>
                  <a:lnTo>
                    <a:pt x="3781966" y="1604792"/>
                  </a:lnTo>
                  <a:lnTo>
                    <a:pt x="3747551" y="1619283"/>
                  </a:lnTo>
                  <a:lnTo>
                    <a:pt x="3714947" y="1627735"/>
                  </a:lnTo>
                  <a:lnTo>
                    <a:pt x="3714947" y="1619283"/>
                  </a:lnTo>
                  <a:lnTo>
                    <a:pt x="3714947" y="1613244"/>
                  </a:lnTo>
                  <a:lnTo>
                    <a:pt x="3710720" y="1613244"/>
                  </a:lnTo>
                  <a:lnTo>
                    <a:pt x="3710720" y="1609018"/>
                  </a:lnTo>
                  <a:lnTo>
                    <a:pt x="3708910" y="1604792"/>
                  </a:lnTo>
                  <a:lnTo>
                    <a:pt x="3704683" y="1633771"/>
                  </a:lnTo>
                  <a:lnTo>
                    <a:pt x="3694419" y="1658526"/>
                  </a:lnTo>
                  <a:lnTo>
                    <a:pt x="3686571" y="1680864"/>
                  </a:lnTo>
                  <a:lnTo>
                    <a:pt x="3676307" y="1701390"/>
                  </a:lnTo>
                  <a:lnTo>
                    <a:pt x="3668458" y="1730372"/>
                  </a:lnTo>
                  <a:lnTo>
                    <a:pt x="3676307" y="1734597"/>
                  </a:lnTo>
                  <a:lnTo>
                    <a:pt x="3676307" y="1738823"/>
                  </a:lnTo>
                  <a:lnTo>
                    <a:pt x="3680533" y="1738823"/>
                  </a:lnTo>
                  <a:lnTo>
                    <a:pt x="3680533" y="1743049"/>
                  </a:lnTo>
                  <a:lnTo>
                    <a:pt x="3676307" y="1744860"/>
                  </a:lnTo>
                  <a:lnTo>
                    <a:pt x="3668458" y="1753315"/>
                  </a:lnTo>
                  <a:lnTo>
                    <a:pt x="3662419" y="1757540"/>
                  </a:lnTo>
                  <a:lnTo>
                    <a:pt x="3656382" y="1763578"/>
                  </a:lnTo>
                  <a:lnTo>
                    <a:pt x="3648533" y="1767804"/>
                  </a:lnTo>
                  <a:lnTo>
                    <a:pt x="3644307" y="1773843"/>
                  </a:lnTo>
                  <a:lnTo>
                    <a:pt x="3638269" y="1784106"/>
                  </a:lnTo>
                  <a:lnTo>
                    <a:pt x="3623778" y="1825164"/>
                  </a:lnTo>
                  <a:lnTo>
                    <a:pt x="3613513" y="1868031"/>
                  </a:lnTo>
                  <a:lnTo>
                    <a:pt x="3609289" y="1917539"/>
                  </a:lnTo>
                  <a:lnTo>
                    <a:pt x="3601439" y="1964636"/>
                  </a:lnTo>
                  <a:lnTo>
                    <a:pt x="3591176" y="2007498"/>
                  </a:lnTo>
                  <a:lnTo>
                    <a:pt x="3585138" y="2003272"/>
                  </a:lnTo>
                  <a:lnTo>
                    <a:pt x="3580912" y="2003272"/>
                  </a:lnTo>
                  <a:lnTo>
                    <a:pt x="3580912" y="1999046"/>
                  </a:lnTo>
                  <a:lnTo>
                    <a:pt x="3576685" y="1999046"/>
                  </a:lnTo>
                  <a:lnTo>
                    <a:pt x="3566420" y="1993009"/>
                  </a:lnTo>
                  <a:lnTo>
                    <a:pt x="3548308" y="1978517"/>
                  </a:lnTo>
                  <a:lnTo>
                    <a:pt x="3519931" y="1956180"/>
                  </a:lnTo>
                  <a:lnTo>
                    <a:pt x="3487328" y="1937464"/>
                  </a:lnTo>
                  <a:lnTo>
                    <a:pt x="3457141" y="1916935"/>
                  </a:lnTo>
                  <a:lnTo>
                    <a:pt x="3432990" y="1898220"/>
                  </a:lnTo>
                  <a:lnTo>
                    <a:pt x="3410651" y="1887956"/>
                  </a:lnTo>
                  <a:lnTo>
                    <a:pt x="3404613" y="1883729"/>
                  </a:lnTo>
                  <a:lnTo>
                    <a:pt x="3396762" y="1805842"/>
                  </a:lnTo>
                  <a:lnTo>
                    <a:pt x="3392537" y="1797389"/>
                  </a:lnTo>
                  <a:lnTo>
                    <a:pt x="3382275" y="1791352"/>
                  </a:lnTo>
                  <a:lnTo>
                    <a:pt x="3376236" y="1787126"/>
                  </a:lnTo>
                  <a:lnTo>
                    <a:pt x="3364160" y="1778672"/>
                  </a:lnTo>
                  <a:lnTo>
                    <a:pt x="3358123" y="1772635"/>
                  </a:lnTo>
                  <a:lnTo>
                    <a:pt x="3364160" y="1768409"/>
                  </a:lnTo>
                  <a:lnTo>
                    <a:pt x="3364160" y="1764183"/>
                  </a:lnTo>
                  <a:lnTo>
                    <a:pt x="3368386" y="1762370"/>
                  </a:lnTo>
                  <a:lnTo>
                    <a:pt x="3372612" y="1753917"/>
                  </a:lnTo>
                  <a:lnTo>
                    <a:pt x="3376838" y="1747881"/>
                  </a:lnTo>
                  <a:lnTo>
                    <a:pt x="3358726" y="1747881"/>
                  </a:lnTo>
                  <a:lnTo>
                    <a:pt x="3348461" y="1747881"/>
                  </a:lnTo>
                  <a:lnTo>
                    <a:pt x="3340613" y="1747881"/>
                  </a:lnTo>
                  <a:lnTo>
                    <a:pt x="3336389" y="1743653"/>
                  </a:lnTo>
                  <a:lnTo>
                    <a:pt x="3334574" y="1737616"/>
                  </a:lnTo>
                  <a:lnTo>
                    <a:pt x="3326726" y="1725541"/>
                  </a:lnTo>
                  <a:lnTo>
                    <a:pt x="3322500" y="1719504"/>
                  </a:lnTo>
                  <a:lnTo>
                    <a:pt x="3322500" y="1711050"/>
                  </a:lnTo>
                  <a:lnTo>
                    <a:pt x="3322500" y="1709239"/>
                  </a:lnTo>
                  <a:lnTo>
                    <a:pt x="3322500" y="1700788"/>
                  </a:lnTo>
                  <a:lnTo>
                    <a:pt x="3326726" y="1694749"/>
                  </a:lnTo>
                  <a:lnTo>
                    <a:pt x="3326726" y="1686297"/>
                  </a:lnTo>
                  <a:lnTo>
                    <a:pt x="3306198" y="1686297"/>
                  </a:lnTo>
                  <a:lnTo>
                    <a:pt x="3306198" y="1676035"/>
                  </a:lnTo>
                  <a:lnTo>
                    <a:pt x="3308010" y="1665771"/>
                  </a:lnTo>
                  <a:lnTo>
                    <a:pt x="3312237" y="1661544"/>
                  </a:lnTo>
                  <a:lnTo>
                    <a:pt x="3312237" y="1654300"/>
                  </a:lnTo>
                  <a:lnTo>
                    <a:pt x="3316462" y="1648262"/>
                  </a:lnTo>
                  <a:lnTo>
                    <a:pt x="3320689" y="1637997"/>
                  </a:lnTo>
                  <a:lnTo>
                    <a:pt x="3308614" y="1637997"/>
                  </a:lnTo>
                  <a:lnTo>
                    <a:pt x="3296539" y="1637997"/>
                  </a:lnTo>
                  <a:lnTo>
                    <a:pt x="3290501" y="1633771"/>
                  </a:lnTo>
                  <a:lnTo>
                    <a:pt x="3278426" y="1629545"/>
                  </a:lnTo>
                  <a:lnTo>
                    <a:pt x="3276615" y="1576416"/>
                  </a:lnTo>
                  <a:lnTo>
                    <a:pt x="3272387" y="1526908"/>
                  </a:lnTo>
                  <a:lnTo>
                    <a:pt x="3272387" y="1479818"/>
                  </a:lnTo>
                  <a:lnTo>
                    <a:pt x="3286878" y="1432723"/>
                  </a:lnTo>
                  <a:lnTo>
                    <a:pt x="3301369" y="1412195"/>
                  </a:lnTo>
                  <a:lnTo>
                    <a:pt x="3319480" y="1397704"/>
                  </a:lnTo>
                  <a:lnTo>
                    <a:pt x="3333972" y="1385628"/>
                  </a:lnTo>
                  <a:lnTo>
                    <a:pt x="3344235" y="1369326"/>
                  </a:lnTo>
                  <a:lnTo>
                    <a:pt x="3354500" y="1346987"/>
                  </a:lnTo>
                  <a:lnTo>
                    <a:pt x="3358726" y="1307743"/>
                  </a:lnTo>
                  <a:lnTo>
                    <a:pt x="3350876" y="1307743"/>
                  </a:lnTo>
                  <a:lnTo>
                    <a:pt x="3344840" y="1316195"/>
                  </a:lnTo>
                  <a:lnTo>
                    <a:pt x="3336990" y="1318006"/>
                  </a:lnTo>
                  <a:lnTo>
                    <a:pt x="3335180" y="1318006"/>
                  </a:lnTo>
                  <a:lnTo>
                    <a:pt x="3327331" y="1318006"/>
                  </a:lnTo>
                  <a:lnTo>
                    <a:pt x="3321292" y="1316195"/>
                  </a:lnTo>
                  <a:lnTo>
                    <a:pt x="3292916" y="1307743"/>
                  </a:lnTo>
                  <a:lnTo>
                    <a:pt x="3270577" y="1293253"/>
                  </a:lnTo>
                  <a:lnTo>
                    <a:pt x="3256086" y="1272726"/>
                  </a:lnTo>
                  <a:lnTo>
                    <a:pt x="3250049" y="1235895"/>
                  </a:lnTo>
                  <a:lnTo>
                    <a:pt x="3260312" y="1235895"/>
                  </a:lnTo>
                  <a:lnTo>
                    <a:pt x="3260312" y="1229857"/>
                  </a:lnTo>
                  <a:lnTo>
                    <a:pt x="3278426" y="1240121"/>
                  </a:lnTo>
                  <a:lnTo>
                    <a:pt x="3298953" y="1254611"/>
                  </a:lnTo>
                  <a:lnTo>
                    <a:pt x="3317065" y="1260650"/>
                  </a:lnTo>
                  <a:lnTo>
                    <a:pt x="3337594" y="1260650"/>
                  </a:lnTo>
                  <a:lnTo>
                    <a:pt x="3337594" y="1258839"/>
                  </a:lnTo>
                  <a:lnTo>
                    <a:pt x="3341822" y="1254611"/>
                  </a:lnTo>
                  <a:lnTo>
                    <a:pt x="3341822" y="1249781"/>
                  </a:lnTo>
                  <a:lnTo>
                    <a:pt x="3346048" y="1243743"/>
                  </a:lnTo>
                  <a:lnTo>
                    <a:pt x="3307406" y="1214764"/>
                  </a:lnTo>
                  <a:lnTo>
                    <a:pt x="3274802" y="1173708"/>
                  </a:lnTo>
                  <a:lnTo>
                    <a:pt x="3264540" y="1177935"/>
                  </a:lnTo>
                  <a:lnTo>
                    <a:pt x="3256690" y="1182160"/>
                  </a:lnTo>
                  <a:lnTo>
                    <a:pt x="3246426" y="1186385"/>
                  </a:lnTo>
                  <a:lnTo>
                    <a:pt x="3236163" y="1188196"/>
                  </a:lnTo>
                  <a:lnTo>
                    <a:pt x="3228313" y="1182160"/>
                  </a:lnTo>
                  <a:lnTo>
                    <a:pt x="3226504" y="1177935"/>
                  </a:lnTo>
                  <a:lnTo>
                    <a:pt x="3222275" y="1171895"/>
                  </a:lnTo>
                  <a:lnTo>
                    <a:pt x="3218050" y="1167671"/>
                  </a:lnTo>
                  <a:lnTo>
                    <a:pt x="3212013" y="1157407"/>
                  </a:lnTo>
                  <a:lnTo>
                    <a:pt x="3232540" y="1135067"/>
                  </a:lnTo>
                  <a:lnTo>
                    <a:pt x="3236766" y="1104273"/>
                  </a:lnTo>
                  <a:lnTo>
                    <a:pt x="3232540" y="1063218"/>
                  </a:lnTo>
                  <a:lnTo>
                    <a:pt x="3222275" y="1020351"/>
                  </a:lnTo>
                  <a:lnTo>
                    <a:pt x="3204163" y="975069"/>
                  </a:lnTo>
                  <a:lnTo>
                    <a:pt x="3183635" y="932202"/>
                  </a:lnTo>
                  <a:lnTo>
                    <a:pt x="3157069" y="892957"/>
                  </a:lnTo>
                  <a:lnTo>
                    <a:pt x="3136541" y="856128"/>
                  </a:lnTo>
                  <a:lnTo>
                    <a:pt x="3118429" y="827149"/>
                  </a:lnTo>
                  <a:lnTo>
                    <a:pt x="3075561" y="798167"/>
                  </a:lnTo>
                  <a:lnTo>
                    <a:pt x="3026656" y="787905"/>
                  </a:lnTo>
                  <a:lnTo>
                    <a:pt x="2975940" y="787905"/>
                  </a:lnTo>
                  <a:lnTo>
                    <a:pt x="2919187" y="787905"/>
                  </a:lnTo>
                  <a:lnTo>
                    <a:pt x="2864244" y="792131"/>
                  </a:lnTo>
                  <a:lnTo>
                    <a:pt x="2807491" y="787905"/>
                  </a:lnTo>
                  <a:lnTo>
                    <a:pt x="2807491" y="777640"/>
                  </a:lnTo>
                  <a:lnTo>
                    <a:pt x="2807491" y="769188"/>
                  </a:lnTo>
                  <a:lnTo>
                    <a:pt x="2809301" y="767377"/>
                  </a:lnTo>
                  <a:lnTo>
                    <a:pt x="2809301" y="763151"/>
                  </a:lnTo>
                  <a:lnTo>
                    <a:pt x="2809301" y="758923"/>
                  </a:lnTo>
                  <a:lnTo>
                    <a:pt x="2807491" y="754697"/>
                  </a:lnTo>
                  <a:lnTo>
                    <a:pt x="2785152" y="744434"/>
                  </a:lnTo>
                  <a:lnTo>
                    <a:pt x="2764623" y="738396"/>
                  </a:lnTo>
                  <a:lnTo>
                    <a:pt x="2742285" y="723907"/>
                  </a:lnTo>
                  <a:lnTo>
                    <a:pt x="2760396" y="723907"/>
                  </a:lnTo>
                  <a:lnTo>
                    <a:pt x="2780926" y="715453"/>
                  </a:lnTo>
                  <a:lnTo>
                    <a:pt x="2809301" y="709416"/>
                  </a:lnTo>
                  <a:lnTo>
                    <a:pt x="2841906" y="705190"/>
                  </a:lnTo>
                  <a:lnTo>
                    <a:pt x="2866055" y="696736"/>
                  </a:lnTo>
                  <a:lnTo>
                    <a:pt x="2884169" y="682247"/>
                  </a:lnTo>
                  <a:lnTo>
                    <a:pt x="2799038" y="682247"/>
                  </a:lnTo>
                  <a:lnTo>
                    <a:pt x="2778511" y="676208"/>
                  </a:lnTo>
                  <a:lnTo>
                    <a:pt x="2760396" y="676208"/>
                  </a:lnTo>
                  <a:lnTo>
                    <a:pt x="2738059" y="671982"/>
                  </a:lnTo>
                  <a:lnTo>
                    <a:pt x="2721757" y="667756"/>
                  </a:lnTo>
                  <a:lnTo>
                    <a:pt x="2703643" y="661719"/>
                  </a:lnTo>
                  <a:lnTo>
                    <a:pt x="2693380" y="643003"/>
                  </a:lnTo>
                  <a:lnTo>
                    <a:pt x="2689155" y="614021"/>
                  </a:lnTo>
                  <a:lnTo>
                    <a:pt x="2732020" y="607984"/>
                  </a:lnTo>
                  <a:lnTo>
                    <a:pt x="2770662" y="593494"/>
                  </a:lnTo>
                  <a:lnTo>
                    <a:pt x="2803264" y="579005"/>
                  </a:lnTo>
                  <a:lnTo>
                    <a:pt x="2837679" y="564514"/>
                  </a:lnTo>
                  <a:lnTo>
                    <a:pt x="2908923" y="564514"/>
                  </a:lnTo>
                  <a:lnTo>
                    <a:pt x="2937300" y="470327"/>
                  </a:lnTo>
                  <a:lnTo>
                    <a:pt x="2870281" y="470327"/>
                  </a:lnTo>
                  <a:lnTo>
                    <a:pt x="2852169" y="445573"/>
                  </a:lnTo>
                  <a:lnTo>
                    <a:pt x="2874509" y="431082"/>
                  </a:lnTo>
                  <a:lnTo>
                    <a:pt x="2890811" y="416594"/>
                  </a:lnTo>
                  <a:lnTo>
                    <a:pt x="2913149" y="406329"/>
                  </a:lnTo>
                  <a:lnTo>
                    <a:pt x="2937300" y="397877"/>
                  </a:lnTo>
                  <a:lnTo>
                    <a:pt x="2937300" y="373123"/>
                  </a:lnTo>
                  <a:lnTo>
                    <a:pt x="2965677" y="358633"/>
                  </a:lnTo>
                  <a:lnTo>
                    <a:pt x="2980167" y="342331"/>
                  </a:lnTo>
                  <a:lnTo>
                    <a:pt x="2994656" y="319991"/>
                  </a:lnTo>
                  <a:lnTo>
                    <a:pt x="3016996" y="305502"/>
                  </a:lnTo>
                  <a:lnTo>
                    <a:pt x="3041147" y="295238"/>
                  </a:lnTo>
                  <a:lnTo>
                    <a:pt x="3061675" y="295238"/>
                  </a:lnTo>
                  <a:lnTo>
                    <a:pt x="3079788" y="301274"/>
                  </a:lnTo>
                  <a:lnTo>
                    <a:pt x="3103939" y="299464"/>
                  </a:lnTo>
                  <a:lnTo>
                    <a:pt x="3085826" y="291011"/>
                  </a:lnTo>
                  <a:lnTo>
                    <a:pt x="3075561" y="286785"/>
                  </a:lnTo>
                  <a:lnTo>
                    <a:pt x="3065296" y="284973"/>
                  </a:lnTo>
                  <a:lnTo>
                    <a:pt x="3055034" y="272899"/>
                  </a:lnTo>
                  <a:lnTo>
                    <a:pt x="3089447" y="266861"/>
                  </a:lnTo>
                  <a:lnTo>
                    <a:pt x="3122050" y="256596"/>
                  </a:lnTo>
                  <a:lnTo>
                    <a:pt x="3150427" y="248144"/>
                  </a:lnTo>
                  <a:lnTo>
                    <a:pt x="3183030" y="242107"/>
                  </a:lnTo>
                  <a:lnTo>
                    <a:pt x="3184842" y="256596"/>
                  </a:lnTo>
                  <a:lnTo>
                    <a:pt x="3189070" y="262635"/>
                  </a:lnTo>
                  <a:lnTo>
                    <a:pt x="3193296" y="272899"/>
                  </a:lnTo>
                  <a:lnTo>
                    <a:pt x="3197521" y="281352"/>
                  </a:lnTo>
                  <a:lnTo>
                    <a:pt x="3207786" y="285578"/>
                  </a:lnTo>
                  <a:lnTo>
                    <a:pt x="3222275" y="287388"/>
                  </a:lnTo>
                  <a:lnTo>
                    <a:pt x="3222275" y="277126"/>
                  </a:lnTo>
                  <a:lnTo>
                    <a:pt x="3228313" y="266861"/>
                  </a:lnTo>
                  <a:lnTo>
                    <a:pt x="3232540" y="252370"/>
                  </a:lnTo>
                  <a:lnTo>
                    <a:pt x="3236766" y="242107"/>
                  </a:lnTo>
                  <a:lnTo>
                    <a:pt x="3242803" y="252370"/>
                  </a:lnTo>
                  <a:lnTo>
                    <a:pt x="3254878" y="262635"/>
                  </a:lnTo>
                  <a:lnTo>
                    <a:pt x="3260917" y="271087"/>
                  </a:lnTo>
                  <a:lnTo>
                    <a:pt x="3275408" y="277126"/>
                  </a:lnTo>
                  <a:lnTo>
                    <a:pt x="3289896" y="281352"/>
                  </a:lnTo>
                  <a:lnTo>
                    <a:pt x="3282048" y="234258"/>
                  </a:lnTo>
                  <a:lnTo>
                    <a:pt x="3308614" y="228221"/>
                  </a:lnTo>
                  <a:lnTo>
                    <a:pt x="3329141" y="219767"/>
                  </a:lnTo>
                  <a:lnTo>
                    <a:pt x="3361744" y="228221"/>
                  </a:lnTo>
                  <a:lnTo>
                    <a:pt x="3396161" y="242710"/>
                  </a:lnTo>
                  <a:lnTo>
                    <a:pt x="3432990" y="263238"/>
                  </a:lnTo>
                  <a:lnTo>
                    <a:pt x="3471628" y="281954"/>
                  </a:lnTo>
                  <a:lnTo>
                    <a:pt x="3504235" y="296445"/>
                  </a:lnTo>
                  <a:lnTo>
                    <a:pt x="3534423" y="306708"/>
                  </a:lnTo>
                  <a:lnTo>
                    <a:pt x="3534423" y="300671"/>
                  </a:lnTo>
                  <a:lnTo>
                    <a:pt x="3513894" y="281954"/>
                  </a:lnTo>
                  <a:lnTo>
                    <a:pt x="3499404" y="267464"/>
                  </a:lnTo>
                  <a:lnTo>
                    <a:pt x="3491554" y="248749"/>
                  </a:lnTo>
                  <a:lnTo>
                    <a:pt x="3503630" y="228221"/>
                  </a:lnTo>
                  <a:lnTo>
                    <a:pt x="3495780" y="219767"/>
                  </a:lnTo>
                  <a:lnTo>
                    <a:pt x="3485518" y="209505"/>
                  </a:lnTo>
                  <a:lnTo>
                    <a:pt x="3475253" y="201050"/>
                  </a:lnTo>
                  <a:lnTo>
                    <a:pt x="3464990" y="195014"/>
                  </a:lnTo>
                  <a:lnTo>
                    <a:pt x="3457141" y="186562"/>
                  </a:lnTo>
                  <a:lnTo>
                    <a:pt x="3464990" y="170260"/>
                  </a:lnTo>
                  <a:lnTo>
                    <a:pt x="3485518" y="176297"/>
                  </a:lnTo>
                  <a:lnTo>
                    <a:pt x="3513894" y="180523"/>
                  </a:lnTo>
                  <a:lnTo>
                    <a:pt x="3538043" y="176297"/>
                  </a:lnTo>
                  <a:lnTo>
                    <a:pt x="3556157" y="161806"/>
                  </a:lnTo>
                  <a:lnTo>
                    <a:pt x="3471027" y="161806"/>
                  </a:lnTo>
                  <a:lnTo>
                    <a:pt x="3471027" y="155769"/>
                  </a:lnTo>
                  <a:lnTo>
                    <a:pt x="3464990" y="155769"/>
                  </a:lnTo>
                  <a:lnTo>
                    <a:pt x="3464990" y="147317"/>
                  </a:lnTo>
                  <a:lnTo>
                    <a:pt x="3475253" y="141279"/>
                  </a:lnTo>
                  <a:lnTo>
                    <a:pt x="3485518" y="132826"/>
                  </a:lnTo>
                  <a:lnTo>
                    <a:pt x="3495780" y="126790"/>
                  </a:lnTo>
                  <a:lnTo>
                    <a:pt x="3506044" y="118336"/>
                  </a:lnTo>
                  <a:lnTo>
                    <a:pt x="3518121" y="116525"/>
                  </a:lnTo>
                  <a:lnTo>
                    <a:pt x="3562799" y="122562"/>
                  </a:lnTo>
                  <a:lnTo>
                    <a:pt x="3574875" y="89959"/>
                  </a:lnTo>
                  <a:lnTo>
                    <a:pt x="3627401" y="98413"/>
                  </a:lnTo>
                  <a:lnTo>
                    <a:pt x="3631629" y="98413"/>
                  </a:lnTo>
                  <a:lnTo>
                    <a:pt x="3633440" y="89959"/>
                  </a:lnTo>
                  <a:lnTo>
                    <a:pt x="3637665" y="88148"/>
                  </a:lnTo>
                  <a:lnTo>
                    <a:pt x="3641890" y="79696"/>
                  </a:lnTo>
                  <a:lnTo>
                    <a:pt x="3652155" y="75470"/>
                  </a:lnTo>
                  <a:lnTo>
                    <a:pt x="3660005" y="87545"/>
                  </a:lnTo>
                  <a:lnTo>
                    <a:pt x="3670268" y="97808"/>
                  </a:lnTo>
                  <a:lnTo>
                    <a:pt x="3680533" y="108073"/>
                  </a:lnTo>
                  <a:lnTo>
                    <a:pt x="3680533" y="89356"/>
                  </a:lnTo>
                  <a:lnTo>
                    <a:pt x="3684759" y="87545"/>
                  </a:lnTo>
                  <a:lnTo>
                    <a:pt x="3684759" y="83319"/>
                  </a:lnTo>
                  <a:lnTo>
                    <a:pt x="3684759" y="79091"/>
                  </a:lnTo>
                  <a:lnTo>
                    <a:pt x="3684759" y="74865"/>
                  </a:lnTo>
                  <a:lnTo>
                    <a:pt x="3686571" y="68829"/>
                  </a:lnTo>
                  <a:lnTo>
                    <a:pt x="3690795" y="64603"/>
                  </a:lnTo>
                  <a:lnTo>
                    <a:pt x="3698645" y="60376"/>
                  </a:lnTo>
                  <a:lnTo>
                    <a:pt x="3733059" y="44075"/>
                  </a:lnTo>
                  <a:close/>
                  <a:moveTo>
                    <a:pt x="6337051" y="32603"/>
                  </a:moveTo>
                  <a:lnTo>
                    <a:pt x="6357578" y="38641"/>
                  </a:lnTo>
                  <a:lnTo>
                    <a:pt x="6357578" y="53130"/>
                  </a:lnTo>
                  <a:lnTo>
                    <a:pt x="6327391" y="53130"/>
                  </a:lnTo>
                  <a:close/>
                  <a:moveTo>
                    <a:pt x="7045863" y="623"/>
                  </a:moveTo>
                  <a:lnTo>
                    <a:pt x="7063372" y="18717"/>
                  </a:lnTo>
                  <a:lnTo>
                    <a:pt x="7073637" y="39244"/>
                  </a:lnTo>
                  <a:lnTo>
                    <a:pt x="7083902" y="63998"/>
                  </a:lnTo>
                  <a:lnTo>
                    <a:pt x="7065788" y="63998"/>
                  </a:lnTo>
                  <a:lnTo>
                    <a:pt x="7065788" y="53130"/>
                  </a:lnTo>
                  <a:lnTo>
                    <a:pt x="7059751" y="47093"/>
                  </a:lnTo>
                  <a:lnTo>
                    <a:pt x="7051902" y="38641"/>
                  </a:lnTo>
                  <a:lnTo>
                    <a:pt x="7050089" y="28377"/>
                  </a:lnTo>
                  <a:lnTo>
                    <a:pt x="7045863" y="18112"/>
                  </a:lnTo>
                  <a:close/>
                  <a:moveTo>
                    <a:pt x="7292802" y="0"/>
                  </a:moveTo>
                  <a:lnTo>
                    <a:pt x="7303065" y="6036"/>
                  </a:lnTo>
                  <a:lnTo>
                    <a:pt x="7310914" y="14491"/>
                  </a:lnTo>
                  <a:lnTo>
                    <a:pt x="7315140" y="20527"/>
                  </a:lnTo>
                  <a:lnTo>
                    <a:pt x="7316952" y="32603"/>
                  </a:lnTo>
                  <a:lnTo>
                    <a:pt x="7321179" y="38641"/>
                  </a:lnTo>
                  <a:lnTo>
                    <a:pt x="7325405" y="48904"/>
                  </a:lnTo>
                  <a:lnTo>
                    <a:pt x="7331441" y="53130"/>
                  </a:lnTo>
                  <a:lnTo>
                    <a:pt x="7353781" y="63395"/>
                  </a:lnTo>
                  <a:lnTo>
                    <a:pt x="7374309" y="67621"/>
                  </a:lnTo>
                  <a:lnTo>
                    <a:pt x="7388800" y="67621"/>
                  </a:lnTo>
                  <a:lnTo>
                    <a:pt x="7399062" y="76073"/>
                  </a:lnTo>
                  <a:lnTo>
                    <a:pt x="7406912" y="90564"/>
                  </a:lnTo>
                  <a:lnTo>
                    <a:pt x="7411138" y="119543"/>
                  </a:lnTo>
                  <a:lnTo>
                    <a:pt x="7406912" y="121356"/>
                  </a:lnTo>
                  <a:lnTo>
                    <a:pt x="7406912" y="125582"/>
                  </a:lnTo>
                  <a:lnTo>
                    <a:pt x="7406912" y="129808"/>
                  </a:lnTo>
                  <a:lnTo>
                    <a:pt x="7402686" y="134034"/>
                  </a:lnTo>
                  <a:lnTo>
                    <a:pt x="7358007" y="134034"/>
                  </a:lnTo>
                  <a:lnTo>
                    <a:pt x="7311519" y="134034"/>
                  </a:lnTo>
                  <a:lnTo>
                    <a:pt x="7272877" y="150336"/>
                  </a:lnTo>
                  <a:lnTo>
                    <a:pt x="7265028" y="154562"/>
                  </a:lnTo>
                  <a:lnTo>
                    <a:pt x="7260802" y="163014"/>
                  </a:lnTo>
                  <a:lnTo>
                    <a:pt x="7258991" y="164826"/>
                  </a:lnTo>
                  <a:lnTo>
                    <a:pt x="7254765" y="169052"/>
                  </a:lnTo>
                  <a:lnTo>
                    <a:pt x="7250539" y="173279"/>
                  </a:lnTo>
                  <a:lnTo>
                    <a:pt x="7244500" y="177505"/>
                  </a:lnTo>
                  <a:lnTo>
                    <a:pt x="7232425" y="183543"/>
                  </a:lnTo>
                  <a:lnTo>
                    <a:pt x="7226388" y="173279"/>
                  </a:lnTo>
                  <a:lnTo>
                    <a:pt x="7222160" y="164826"/>
                  </a:lnTo>
                  <a:lnTo>
                    <a:pt x="7216124" y="158788"/>
                  </a:lnTo>
                  <a:lnTo>
                    <a:pt x="7240274" y="97205"/>
                  </a:lnTo>
                  <a:lnTo>
                    <a:pt x="7264425" y="47696"/>
                  </a:lnTo>
                  <a:close/>
                  <a:moveTo>
                    <a:pt x="7045260" y="0"/>
                  </a:moveTo>
                  <a:lnTo>
                    <a:pt x="7045863" y="0"/>
                  </a:lnTo>
                  <a:lnTo>
                    <a:pt x="7045863" y="623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310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7863D9-A4DD-4B4F-892C-49E2446B8094}"/>
                </a:ext>
              </a:extLst>
            </p:cNvPr>
            <p:cNvGrpSpPr/>
            <p:nvPr userDrawn="1"/>
          </p:nvGrpSpPr>
          <p:grpSpPr>
            <a:xfrm>
              <a:off x="3043584" y="897100"/>
              <a:ext cx="6304103" cy="3597333"/>
              <a:chOff x="-277621" y="70399"/>
              <a:chExt cx="2623442" cy="1497023"/>
            </a:xfrm>
            <a:solidFill>
              <a:schemeClr val="bg1">
                <a:alpha val="15000"/>
              </a:schemeClr>
            </a:solidFill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701112F-6693-41AA-B212-B1C09500C3ED}"/>
                  </a:ext>
                </a:extLst>
              </p:cNvPr>
              <p:cNvCxnSpPr>
                <a:cxnSpLocks/>
                <a:stCxn id="37" idx="7"/>
                <a:endCxn id="63" idx="3"/>
              </p:cNvCxnSpPr>
              <p:nvPr userDrawn="1"/>
            </p:nvCxnSpPr>
            <p:spPr>
              <a:xfrm flipH="1">
                <a:off x="1655493" y="505919"/>
                <a:ext cx="65633" cy="246849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A170E66-4151-475F-A374-620B24685168}"/>
                  </a:ext>
                </a:extLst>
              </p:cNvPr>
              <p:cNvCxnSpPr>
                <a:cxnSpLocks/>
                <a:stCxn id="35" idx="4"/>
                <a:endCxn id="47" idx="1"/>
              </p:cNvCxnSpPr>
              <p:nvPr userDrawn="1"/>
            </p:nvCxnSpPr>
            <p:spPr>
              <a:xfrm flipH="1" flipV="1">
                <a:off x="930260" y="805343"/>
                <a:ext cx="189400" cy="200764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BDADE5D-8663-4BCD-AD9D-A8951D4DDBD3}"/>
                  </a:ext>
                </a:extLst>
              </p:cNvPr>
              <p:cNvCxnSpPr>
                <a:cxnSpLocks/>
                <a:stCxn id="40" idx="2"/>
                <a:endCxn id="45" idx="6"/>
              </p:cNvCxnSpPr>
              <p:nvPr userDrawn="1"/>
            </p:nvCxnSpPr>
            <p:spPr>
              <a:xfrm>
                <a:off x="286540" y="201377"/>
                <a:ext cx="448981" cy="287617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E90CBC8-A822-4F38-943C-7BF2EDC8571B}"/>
                  </a:ext>
                </a:extLst>
              </p:cNvPr>
              <p:cNvCxnSpPr>
                <a:cxnSpLocks/>
                <a:stCxn id="47" idx="5"/>
                <a:endCxn id="40" idx="1"/>
              </p:cNvCxnSpPr>
              <p:nvPr userDrawn="1"/>
            </p:nvCxnSpPr>
            <p:spPr>
              <a:xfrm flipH="1" flipV="1">
                <a:off x="282378" y="233807"/>
                <a:ext cx="600986" cy="54466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8214AAA-BCDE-4FBC-9496-9DF50D617198}"/>
                  </a:ext>
                </a:extLst>
              </p:cNvPr>
              <p:cNvCxnSpPr>
                <a:cxnSpLocks/>
                <a:stCxn id="35" idx="5"/>
                <a:endCxn id="46" idx="1"/>
              </p:cNvCxnSpPr>
              <p:nvPr userDrawn="1"/>
            </p:nvCxnSpPr>
            <p:spPr>
              <a:xfrm flipH="1" flipV="1">
                <a:off x="485268" y="869075"/>
                <a:ext cx="616580" cy="162436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25D67F2-9B47-44F7-BDF7-A3BEDC7FB2E1}"/>
                  </a:ext>
                </a:extLst>
              </p:cNvPr>
              <p:cNvCxnSpPr>
                <a:cxnSpLocks/>
                <a:stCxn id="40" idx="0"/>
                <a:endCxn id="46" idx="4"/>
              </p:cNvCxnSpPr>
              <p:nvPr userDrawn="1"/>
            </p:nvCxnSpPr>
            <p:spPr>
              <a:xfrm>
                <a:off x="256504" y="253796"/>
                <a:ext cx="198237" cy="575763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A7C5B3D-9C60-4D12-BF2A-8E335D2F1F90}"/>
                  </a:ext>
                </a:extLst>
              </p:cNvPr>
              <p:cNvCxnSpPr>
                <a:cxnSpLocks/>
                <a:stCxn id="47" idx="3"/>
                <a:endCxn id="45" idx="0"/>
              </p:cNvCxnSpPr>
              <p:nvPr userDrawn="1"/>
            </p:nvCxnSpPr>
            <p:spPr>
              <a:xfrm flipH="1" flipV="1">
                <a:off x="785261" y="517494"/>
                <a:ext cx="134986" cy="25096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FD41F86-4C2C-47A0-8048-DF04C7B34C42}"/>
                  </a:ext>
                </a:extLst>
              </p:cNvPr>
              <p:cNvCxnSpPr>
                <a:cxnSpLocks/>
                <a:stCxn id="35" idx="6"/>
                <a:endCxn id="44" idx="2"/>
              </p:cNvCxnSpPr>
              <p:nvPr userDrawn="1"/>
            </p:nvCxnSpPr>
            <p:spPr>
              <a:xfrm flipH="1">
                <a:off x="582929" y="1062067"/>
                <a:ext cx="524286" cy="136176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4A2619-C408-49F2-99D8-FD9A604BED3F}"/>
                  </a:ext>
                </a:extLst>
              </p:cNvPr>
              <p:cNvCxnSpPr>
                <a:cxnSpLocks/>
                <a:stCxn id="40" idx="7"/>
                <a:endCxn id="42" idx="3"/>
              </p:cNvCxnSpPr>
              <p:nvPr userDrawn="1"/>
            </p:nvCxnSpPr>
            <p:spPr>
              <a:xfrm flipH="1">
                <a:off x="195318" y="249634"/>
                <a:ext cx="28755" cy="476101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62EEE48-8691-4FE8-BAA0-06D51AA69EDD}"/>
                  </a:ext>
                </a:extLst>
              </p:cNvPr>
              <p:cNvCxnSpPr>
                <a:cxnSpLocks/>
                <a:stCxn id="47" idx="6"/>
                <a:endCxn id="46" idx="2"/>
              </p:cNvCxnSpPr>
              <p:nvPr userDrawn="1"/>
            </p:nvCxnSpPr>
            <p:spPr>
              <a:xfrm flipH="1">
                <a:off x="487900" y="798986"/>
                <a:ext cx="392832" cy="49573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F7ADDB-C692-4225-8E48-4B4A505C2330}"/>
                  </a:ext>
                </a:extLst>
              </p:cNvPr>
              <p:cNvCxnSpPr>
                <a:cxnSpLocks/>
                <a:stCxn id="39" idx="0"/>
                <a:endCxn id="45" idx="4"/>
              </p:cNvCxnSpPr>
              <p:nvPr userDrawn="1"/>
            </p:nvCxnSpPr>
            <p:spPr>
              <a:xfrm>
                <a:off x="722702" y="154334"/>
                <a:ext cx="41320" cy="284919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2D2C669-DC7A-4375-BF97-D89D6EA64B82}"/>
                  </a:ext>
                </a:extLst>
              </p:cNvPr>
              <p:cNvCxnSpPr>
                <a:cxnSpLocks/>
                <a:stCxn id="46" idx="6"/>
                <a:endCxn id="42" idx="2"/>
              </p:cNvCxnSpPr>
              <p:nvPr userDrawn="1"/>
            </p:nvCxnSpPr>
            <p:spPr>
              <a:xfrm flipH="1" flipV="1">
                <a:off x="214285" y="750287"/>
                <a:ext cx="221454" cy="112431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27528A9-C11A-487B-9006-BB91060F82B6}"/>
                  </a:ext>
                </a:extLst>
              </p:cNvPr>
              <p:cNvCxnSpPr>
                <a:cxnSpLocks/>
                <a:stCxn id="41" idx="1"/>
                <a:endCxn id="42" idx="4"/>
              </p:cNvCxnSpPr>
              <p:nvPr userDrawn="1"/>
            </p:nvCxnSpPr>
            <p:spPr>
              <a:xfrm>
                <a:off x="-227149" y="449010"/>
                <a:ext cx="391694" cy="27277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F4C2FC6-6DBB-4501-920F-4BA4C7AB8E91}"/>
                  </a:ext>
                </a:extLst>
              </p:cNvPr>
              <p:cNvCxnSpPr>
                <a:cxnSpLocks/>
                <a:stCxn id="44" idx="6"/>
                <a:endCxn id="42" idx="1"/>
              </p:cNvCxnSpPr>
              <p:nvPr userDrawn="1"/>
            </p:nvCxnSpPr>
            <p:spPr>
              <a:xfrm flipH="1" flipV="1">
                <a:off x="210337" y="781060"/>
                <a:ext cx="320432" cy="431342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171836-A282-4C74-9858-89ADFF164EA4}"/>
                  </a:ext>
                </a:extLst>
              </p:cNvPr>
              <p:cNvCxnSpPr>
                <a:cxnSpLocks/>
                <a:stCxn id="44" idx="7"/>
                <a:endCxn id="43" idx="3"/>
              </p:cNvCxnSpPr>
              <p:nvPr userDrawn="1"/>
            </p:nvCxnSpPr>
            <p:spPr>
              <a:xfrm flipH="1">
                <a:off x="408479" y="1228771"/>
                <a:ext cx="134934" cy="262943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B1BB34B-5505-47EB-BCBD-757368CCE7F2}"/>
                  </a:ext>
                </a:extLst>
              </p:cNvPr>
              <p:cNvCxnSpPr>
                <a:cxnSpLocks/>
                <a:stCxn id="43" idx="5"/>
                <a:endCxn id="42" idx="0"/>
              </p:cNvCxnSpPr>
              <p:nvPr userDrawn="1"/>
            </p:nvCxnSpPr>
            <p:spPr>
              <a:xfrm flipH="1" flipV="1">
                <a:off x="185784" y="800028"/>
                <a:ext cx="167369" cy="706704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F8D6E8-F9CE-4A6A-AF42-44581F38E70E}"/>
                  </a:ext>
                </a:extLst>
              </p:cNvPr>
              <p:cNvCxnSpPr>
                <a:cxnSpLocks/>
                <a:stCxn id="43" idx="6"/>
                <a:endCxn id="59" idx="1"/>
              </p:cNvCxnSpPr>
              <p:nvPr userDrawn="1"/>
            </p:nvCxnSpPr>
            <p:spPr>
              <a:xfrm flipH="1" flipV="1">
                <a:off x="71345" y="1209655"/>
                <a:ext cx="277860" cy="327851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E4EF39A-4FD8-4970-A080-075036105622}"/>
                  </a:ext>
                </a:extLst>
              </p:cNvPr>
              <p:cNvCxnSpPr>
                <a:cxnSpLocks/>
                <a:stCxn id="36" idx="1"/>
                <a:endCxn id="63" idx="5"/>
              </p:cNvCxnSpPr>
              <p:nvPr userDrawn="1"/>
            </p:nvCxnSpPr>
            <p:spPr>
              <a:xfrm>
                <a:off x="1284541" y="551625"/>
                <a:ext cx="322582" cy="231913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9F5AB3-999C-4ABB-B877-EF370B1F0AE8}"/>
                  </a:ext>
                </a:extLst>
              </p:cNvPr>
              <p:cNvCxnSpPr>
                <a:cxnSpLocks/>
                <a:stCxn id="45" idx="2"/>
                <a:endCxn id="36" idx="6"/>
              </p:cNvCxnSpPr>
              <p:nvPr userDrawn="1"/>
            </p:nvCxnSpPr>
            <p:spPr>
              <a:xfrm>
                <a:off x="813762" y="467754"/>
                <a:ext cx="392486" cy="73824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1069131-C366-4407-A168-51BD5788EF67}"/>
                  </a:ext>
                </a:extLst>
              </p:cNvPr>
              <p:cNvCxnSpPr>
                <a:cxnSpLocks/>
                <a:stCxn id="39" idx="1"/>
                <a:endCxn id="36" idx="5"/>
              </p:cNvCxnSpPr>
              <p:nvPr userDrawn="1"/>
            </p:nvCxnSpPr>
            <p:spPr>
              <a:xfrm>
                <a:off x="747255" y="135366"/>
                <a:ext cx="463155" cy="373781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5286532-50E6-4F75-99C6-15D97C127223}"/>
                  </a:ext>
                </a:extLst>
              </p:cNvPr>
              <p:cNvCxnSpPr>
                <a:cxnSpLocks/>
                <a:stCxn id="38" idx="7"/>
                <a:endCxn id="36" idx="3"/>
              </p:cNvCxnSpPr>
              <p:nvPr userDrawn="1"/>
            </p:nvCxnSpPr>
            <p:spPr>
              <a:xfrm flipH="1">
                <a:off x="1268714" y="120871"/>
                <a:ext cx="340183" cy="372450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79BB812-E043-4F21-B23D-0938DC276B0B}"/>
                  </a:ext>
                </a:extLst>
              </p:cNvPr>
              <p:cNvCxnSpPr>
                <a:cxnSpLocks/>
                <a:stCxn id="37" idx="6"/>
                <a:endCxn id="36" idx="2"/>
              </p:cNvCxnSpPr>
              <p:nvPr userDrawn="1"/>
            </p:nvCxnSpPr>
            <p:spPr>
              <a:xfrm rot="9888766">
                <a:off x="1290967" y="464377"/>
                <a:ext cx="408926" cy="71807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943916E-7E1D-4EEC-A426-87A335E0ABD6}"/>
                  </a:ext>
                </a:extLst>
              </p:cNvPr>
              <p:cNvCxnSpPr>
                <a:cxnSpLocks/>
                <a:stCxn id="50" idx="7"/>
                <a:endCxn id="37" idx="3"/>
              </p:cNvCxnSpPr>
              <p:nvPr userDrawn="1"/>
            </p:nvCxnSpPr>
            <p:spPr>
              <a:xfrm flipH="1">
                <a:off x="1761433" y="145275"/>
                <a:ext cx="251640" cy="290300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9864FE-EB7C-467F-8BBC-1868862716F6}"/>
                  </a:ext>
                </a:extLst>
              </p:cNvPr>
              <p:cNvCxnSpPr>
                <a:cxnSpLocks/>
                <a:stCxn id="50" idx="6"/>
                <a:endCxn id="38" idx="2"/>
              </p:cNvCxnSpPr>
              <p:nvPr userDrawn="1"/>
            </p:nvCxnSpPr>
            <p:spPr>
              <a:xfrm flipH="1" flipV="1">
                <a:off x="1648413" y="90343"/>
                <a:ext cx="352015" cy="38563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3C125E4-B5B5-4890-BCCB-E57EC91967F0}"/>
                  </a:ext>
                </a:extLst>
              </p:cNvPr>
              <p:cNvCxnSpPr>
                <a:cxnSpLocks/>
                <a:stCxn id="38" idx="6"/>
                <a:endCxn id="39" idx="2"/>
              </p:cNvCxnSpPr>
              <p:nvPr userDrawn="1"/>
            </p:nvCxnSpPr>
            <p:spPr>
              <a:xfrm flipH="1">
                <a:off x="751203" y="104502"/>
                <a:ext cx="845050" cy="91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B127C06-E4D2-4A92-B10C-E36D59FC50EB}"/>
                  </a:ext>
                </a:extLst>
              </p:cNvPr>
              <p:cNvCxnSpPr>
                <a:cxnSpLocks/>
                <a:stCxn id="39" idx="6"/>
                <a:endCxn id="40" idx="3"/>
              </p:cNvCxnSpPr>
              <p:nvPr userDrawn="1"/>
            </p:nvCxnSpPr>
            <p:spPr>
              <a:xfrm flipH="1">
                <a:off x="266551" y="125832"/>
                <a:ext cx="406410" cy="49670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1C1A7DF-2BEC-408E-ACC9-5D6FAD24C823}"/>
                  </a:ext>
                </a:extLst>
              </p:cNvPr>
              <p:cNvCxnSpPr>
                <a:cxnSpLocks/>
                <a:stCxn id="41" idx="3"/>
                <a:endCxn id="40" idx="6"/>
              </p:cNvCxnSpPr>
              <p:nvPr userDrawn="1"/>
            </p:nvCxnSpPr>
            <p:spPr>
              <a:xfrm flipV="1">
                <a:off x="-237161" y="223760"/>
                <a:ext cx="441246" cy="188368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048672F-BF80-44ED-A021-01EEF5177B96}"/>
                  </a:ext>
                </a:extLst>
              </p:cNvPr>
              <p:cNvCxnSpPr>
                <a:cxnSpLocks/>
                <a:stCxn id="44" idx="4"/>
                <a:endCxn id="46" idx="0"/>
              </p:cNvCxnSpPr>
              <p:nvPr userDrawn="1"/>
            </p:nvCxnSpPr>
            <p:spPr>
              <a:xfrm flipH="1" flipV="1">
                <a:off x="468899" y="881719"/>
                <a:ext cx="80870" cy="297524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215EBB0-B545-4BFE-8459-0B06E215F36C}"/>
                  </a:ext>
                </a:extLst>
              </p:cNvPr>
              <p:cNvCxnSpPr>
                <a:cxnSpLocks/>
                <a:stCxn id="60" idx="2"/>
                <a:endCxn id="42" idx="6"/>
              </p:cNvCxnSpPr>
              <p:nvPr userDrawn="1"/>
            </p:nvCxnSpPr>
            <p:spPr>
              <a:xfrm flipV="1">
                <a:off x="30480" y="771526"/>
                <a:ext cx="105564" cy="54627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8B91D42-F604-40E0-B9E7-3721176D6D2F}"/>
                  </a:ext>
                </a:extLst>
              </p:cNvPr>
              <p:cNvCxnSpPr>
                <a:cxnSpLocks/>
                <a:stCxn id="42" idx="7"/>
                <a:endCxn id="59" idx="3"/>
              </p:cNvCxnSpPr>
              <p:nvPr userDrawn="1"/>
            </p:nvCxnSpPr>
            <p:spPr>
              <a:xfrm flipH="1">
                <a:off x="61333" y="796079"/>
                <a:ext cx="93678" cy="376693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9D41AD5-DA60-4E86-A3DA-E921B0E0EAE0}"/>
                  </a:ext>
                </a:extLst>
              </p:cNvPr>
              <p:cNvSpPr/>
              <p:nvPr userDrawn="1"/>
            </p:nvSpPr>
            <p:spPr>
              <a:xfrm rot="8852236">
                <a:off x="1100881" y="999773"/>
                <a:ext cx="81073" cy="81073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31AA549-E83D-4FF2-9CDD-708193785034}"/>
                  </a:ext>
                </a:extLst>
              </p:cNvPr>
              <p:cNvSpPr/>
              <p:nvPr userDrawn="1"/>
            </p:nvSpPr>
            <p:spPr>
              <a:xfrm rot="9888766">
                <a:off x="1204756" y="487667"/>
                <a:ext cx="85439" cy="85439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ED4B990-1D0F-46D9-BB56-ED187C1F60F1}"/>
                  </a:ext>
                </a:extLst>
              </p:cNvPr>
              <p:cNvSpPr/>
              <p:nvPr userDrawn="1"/>
            </p:nvSpPr>
            <p:spPr>
              <a:xfrm rot="9888766">
                <a:off x="1700743" y="430210"/>
                <a:ext cx="81073" cy="81073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BAF0326-C8B2-4BC2-87DA-20846631082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9888766">
                <a:off x="1595309" y="70399"/>
                <a:ext cx="54048" cy="54048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0DAB470-13F9-4092-A93C-2370166F104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9888766">
                <a:off x="671546" y="74676"/>
                <a:ext cx="81073" cy="81073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01256B3-B830-409C-8ACD-AA2FD216CA45}"/>
                  </a:ext>
                </a:extLst>
              </p:cNvPr>
              <p:cNvSpPr/>
              <p:nvPr userDrawn="1"/>
            </p:nvSpPr>
            <p:spPr>
              <a:xfrm rot="9888766">
                <a:off x="202593" y="169849"/>
                <a:ext cx="85439" cy="85439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64989CC-1781-4E49-8142-E7CF3AA5C7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9888766">
                <a:off x="-277621" y="408551"/>
                <a:ext cx="54048" cy="54048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7BA6B71-2F54-4C1E-9B6D-9AB3ACE7C9BA}"/>
                  </a:ext>
                </a:extLst>
              </p:cNvPr>
              <p:cNvSpPr/>
              <p:nvPr userDrawn="1"/>
            </p:nvSpPr>
            <p:spPr>
              <a:xfrm rot="9888766">
                <a:off x="134628" y="720370"/>
                <a:ext cx="81073" cy="81073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59BDD52-A5E7-4C31-9727-E48E4CA7DEC9}"/>
                  </a:ext>
                </a:extLst>
              </p:cNvPr>
              <p:cNvSpPr/>
              <p:nvPr userDrawn="1"/>
            </p:nvSpPr>
            <p:spPr>
              <a:xfrm rot="9888766">
                <a:off x="347789" y="1486349"/>
                <a:ext cx="81073" cy="81073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75609D5-7EF2-4A63-AF19-C9908588B32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9888766">
                <a:off x="529825" y="1178299"/>
                <a:ext cx="54048" cy="54048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14F09C3-896B-4855-89E5-52A478F8355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9888766">
                <a:off x="734105" y="437837"/>
                <a:ext cx="81073" cy="81073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3A74A5D-584B-4641-95BD-6A61C9751AF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9888766">
                <a:off x="434796" y="828615"/>
                <a:ext cx="54048" cy="54048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B04758D-FF90-4CCE-A6F7-0DACF0C1CDA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9888766">
                <a:off x="879788" y="764883"/>
                <a:ext cx="54048" cy="54048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5CA35A7-14CF-46D5-836B-28DE660D87F7}"/>
                  </a:ext>
                </a:extLst>
              </p:cNvPr>
              <p:cNvCxnSpPr>
                <a:cxnSpLocks/>
                <a:stCxn id="47" idx="2"/>
                <a:endCxn id="36" idx="7"/>
              </p:cNvCxnSpPr>
              <p:nvPr userDrawn="1"/>
            </p:nvCxnSpPr>
            <p:spPr>
              <a:xfrm flipV="1">
                <a:off x="932892" y="567452"/>
                <a:ext cx="293345" cy="21737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6D585F-0242-4E3A-AA35-A3885EB15873}"/>
                  </a:ext>
                </a:extLst>
              </p:cNvPr>
              <p:cNvCxnSpPr>
                <a:cxnSpLocks/>
                <a:stCxn id="37" idx="4"/>
                <a:endCxn id="38" idx="1"/>
              </p:cNvCxnSpPr>
              <p:nvPr userDrawn="1"/>
            </p:nvCxnSpPr>
            <p:spPr>
              <a:xfrm flipH="1" flipV="1">
                <a:off x="1645781" y="110859"/>
                <a:ext cx="84879" cy="320767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0CB3583-40E0-4C85-807C-C44DBE37AFA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9888766">
                <a:off x="1999485" y="94803"/>
                <a:ext cx="54048" cy="54048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E8F8869-8447-4C44-AE3E-43FA3638AC11}"/>
                  </a:ext>
                </a:extLst>
              </p:cNvPr>
              <p:cNvCxnSpPr>
                <a:cxnSpLocks/>
                <a:stCxn id="50" idx="1"/>
                <a:endCxn id="58" idx="2"/>
              </p:cNvCxnSpPr>
              <p:nvPr userDrawn="1"/>
            </p:nvCxnSpPr>
            <p:spPr>
              <a:xfrm>
                <a:off x="2049957" y="135263"/>
                <a:ext cx="242058" cy="266752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3EE3C1B-6DB9-4948-BE6D-67EF64748C4E}"/>
                  </a:ext>
                </a:extLst>
              </p:cNvPr>
              <p:cNvCxnSpPr>
                <a:cxnSpLocks/>
                <a:stCxn id="58" idx="3"/>
                <a:endCxn id="37" idx="2"/>
              </p:cNvCxnSpPr>
              <p:nvPr userDrawn="1"/>
            </p:nvCxnSpPr>
            <p:spPr>
              <a:xfrm flipH="1">
                <a:off x="1780401" y="424162"/>
                <a:ext cx="506152" cy="3596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2ED5FD6-2CD1-4F8C-B4CB-FCC1C8D47DEB}"/>
                  </a:ext>
                </a:extLst>
              </p:cNvPr>
              <p:cNvCxnSpPr>
                <a:cxnSpLocks/>
                <a:stCxn id="66" idx="6"/>
                <a:endCxn id="43" idx="2"/>
              </p:cNvCxnSpPr>
              <p:nvPr userDrawn="1"/>
            </p:nvCxnSpPr>
            <p:spPr>
              <a:xfrm flipH="1">
                <a:off x="427447" y="1328833"/>
                <a:ext cx="675050" cy="187433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320A007-7F6B-4E0F-BB95-D8377C947DA7}"/>
                  </a:ext>
                </a:extLst>
              </p:cNvPr>
              <p:cNvCxnSpPr>
                <a:cxnSpLocks/>
                <a:stCxn id="37" idx="1"/>
                <a:endCxn id="55" idx="4"/>
              </p:cNvCxnSpPr>
              <p:nvPr/>
            </p:nvCxnSpPr>
            <p:spPr>
              <a:xfrm>
                <a:off x="1776452" y="490900"/>
                <a:ext cx="249123" cy="304760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582F386-4ED0-4FED-83A7-BC092F770343}"/>
                  </a:ext>
                </a:extLst>
              </p:cNvPr>
              <p:cNvSpPr/>
              <p:nvPr/>
            </p:nvSpPr>
            <p:spPr>
              <a:xfrm rot="8852236">
                <a:off x="2011769" y="791003"/>
                <a:ext cx="59607" cy="59607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3813097-B8B1-44A7-ABC5-E0DC0B9886DF}"/>
                  </a:ext>
                </a:extLst>
              </p:cNvPr>
              <p:cNvCxnSpPr>
                <a:cxnSpLocks/>
                <a:stCxn id="55" idx="6"/>
                <a:endCxn id="63" idx="1"/>
              </p:cNvCxnSpPr>
              <p:nvPr/>
            </p:nvCxnSpPr>
            <p:spPr>
              <a:xfrm flipH="1" flipV="1">
                <a:off x="1686264" y="801137"/>
                <a:ext cx="330163" cy="35666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C1B89C-1738-4B28-9CB3-39FA202C9659}"/>
                  </a:ext>
                </a:extLst>
              </p:cNvPr>
              <p:cNvCxnSpPr>
                <a:cxnSpLocks/>
                <a:stCxn id="58" idx="4"/>
                <a:endCxn id="55" idx="2"/>
              </p:cNvCxnSpPr>
              <p:nvPr/>
            </p:nvCxnSpPr>
            <p:spPr>
              <a:xfrm flipH="1">
                <a:off x="2066719" y="443685"/>
                <a:ext cx="231632" cy="36112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9533653-AF08-484A-BAE9-302CDA93673F}"/>
                  </a:ext>
                </a:extLst>
              </p:cNvPr>
              <p:cNvSpPr/>
              <p:nvPr userDrawn="1"/>
            </p:nvSpPr>
            <p:spPr>
              <a:xfrm rot="2181221">
                <a:off x="2286214" y="389878"/>
                <a:ext cx="59607" cy="59607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4A6CF41-3228-4968-A581-49585442035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888766">
                <a:off x="20873" y="1169195"/>
                <a:ext cx="54048" cy="54048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D45A326-94DD-4A43-820B-88C78AD625DC}"/>
                  </a:ext>
                </a:extLst>
              </p:cNvPr>
              <p:cNvSpPr/>
              <p:nvPr/>
            </p:nvSpPr>
            <p:spPr>
              <a:xfrm rot="9888766">
                <a:off x="-13611" y="809594"/>
                <a:ext cx="44875" cy="44875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F3AA682-705E-4EB1-A689-BC6702E693C2}"/>
                  </a:ext>
                </a:extLst>
              </p:cNvPr>
              <p:cNvCxnSpPr>
                <a:cxnSpLocks/>
                <a:stCxn id="60" idx="3"/>
                <a:endCxn id="41" idx="0"/>
              </p:cNvCxnSpPr>
              <p:nvPr/>
            </p:nvCxnSpPr>
            <p:spPr>
              <a:xfrm flipH="1" flipV="1">
                <a:off x="-243518" y="461655"/>
                <a:ext cx="263499" cy="350908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8AE0BB0-6613-44F8-8706-E48203886D06}"/>
                  </a:ext>
                </a:extLst>
              </p:cNvPr>
              <p:cNvCxnSpPr>
                <a:cxnSpLocks/>
                <a:stCxn id="59" idx="4"/>
                <a:endCxn id="60" idx="0"/>
              </p:cNvCxnSpPr>
              <p:nvPr/>
            </p:nvCxnSpPr>
            <p:spPr>
              <a:xfrm flipH="1" flipV="1">
                <a:off x="14704" y="853685"/>
                <a:ext cx="26113" cy="316454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A9AA9D-7A6A-4B96-9AC9-711A161D4068}"/>
                  </a:ext>
                </a:extLst>
              </p:cNvPr>
              <p:cNvSpPr/>
              <p:nvPr/>
            </p:nvSpPr>
            <p:spPr>
              <a:xfrm rot="8852236">
                <a:off x="1606157" y="751801"/>
                <a:ext cx="81073" cy="81073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887459B-4D85-4BEE-B411-2A54C6DFCAFD}"/>
                  </a:ext>
                </a:extLst>
              </p:cNvPr>
              <p:cNvCxnSpPr>
                <a:cxnSpLocks/>
                <a:stCxn id="35" idx="3"/>
                <a:endCxn id="36" idx="0"/>
              </p:cNvCxnSpPr>
              <p:nvPr/>
            </p:nvCxnSpPr>
            <p:spPr>
              <a:xfrm flipV="1">
                <a:off x="1150217" y="571614"/>
                <a:ext cx="108450" cy="42912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16C72A3-9552-46E4-ADCE-BD50545C3160}"/>
                  </a:ext>
                </a:extLst>
              </p:cNvPr>
              <p:cNvCxnSpPr>
                <a:cxnSpLocks/>
                <a:stCxn id="35" idx="1"/>
                <a:endCxn id="63" idx="6"/>
              </p:cNvCxnSpPr>
              <p:nvPr/>
            </p:nvCxnSpPr>
            <p:spPr>
              <a:xfrm flipV="1">
                <a:off x="1180988" y="814096"/>
                <a:ext cx="431503" cy="235013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5422202-EA3F-4ECF-AB7E-8B75C6A3C0A5}"/>
                  </a:ext>
                </a:extLst>
              </p:cNvPr>
              <p:cNvSpPr/>
              <p:nvPr/>
            </p:nvSpPr>
            <p:spPr>
              <a:xfrm rot="8852236">
                <a:off x="1096163" y="1266538"/>
                <a:ext cx="81073" cy="81073"/>
              </a:xfrm>
              <a:prstGeom prst="ellips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39E096-1611-4ED3-81BC-F58D009FC6D9}"/>
                  </a:ext>
                </a:extLst>
              </p:cNvPr>
              <p:cNvCxnSpPr>
                <a:cxnSpLocks/>
                <a:stCxn id="66" idx="5"/>
                <a:endCxn id="44" idx="1"/>
              </p:cNvCxnSpPr>
              <p:nvPr/>
            </p:nvCxnSpPr>
            <p:spPr>
              <a:xfrm flipH="1" flipV="1">
                <a:off x="580297" y="1218759"/>
                <a:ext cx="516833" cy="79516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4B090C-A70F-416F-8255-C34496513CEF}"/>
                  </a:ext>
                </a:extLst>
              </p:cNvPr>
              <p:cNvCxnSpPr>
                <a:cxnSpLocks/>
                <a:stCxn id="66" idx="3"/>
                <a:endCxn id="35" idx="7"/>
              </p:cNvCxnSpPr>
              <p:nvPr/>
            </p:nvCxnSpPr>
            <p:spPr>
              <a:xfrm flipH="1" flipV="1">
                <a:off x="1132618" y="1079880"/>
                <a:ext cx="12881" cy="18762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2852B0B-F3FD-4F9D-856A-EF2D27A641D6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>
                <a:off x="1176270" y="1315874"/>
                <a:ext cx="829822" cy="62675"/>
              </a:xfrm>
              <a:prstGeom prst="line">
                <a:avLst/>
              </a:prstGeom>
              <a:grp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38000">
              <a:schemeClr val="accent2">
                <a:lumMod val="85000"/>
                <a:lumOff val="15000"/>
              </a:schemeClr>
            </a:gs>
            <a:gs pos="100000">
              <a:schemeClr val="accent2">
                <a:lumMod val="10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2AD486-3C05-478F-85C4-C00BCF2E5C74}"/>
              </a:ext>
            </a:extLst>
          </p:cNvPr>
          <p:cNvGrpSpPr/>
          <p:nvPr userDrawn="1"/>
        </p:nvGrpSpPr>
        <p:grpSpPr>
          <a:xfrm>
            <a:off x="1933166" y="0"/>
            <a:ext cx="11502915" cy="6750703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4C34644-FB4F-47E1-B7C7-17F28D1EF126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0BECD5-F43C-4BC7-BF77-4D2FF68EDE1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A302A40-7D7F-42B3-8A4B-F30B655EF171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BEEAE61-F665-4622-B783-9A52E168FB9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EB165D-2E31-4A7C-BAE0-4D0792FD6D8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CCCAF8A-2893-420C-A29B-7DC3E92A8A3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1A2092-184E-4D4E-B8D2-0F6414082211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2E5000-D573-427D-BE7C-A058C52D544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B0F955-B41C-4207-AFF4-9CFB2A839DE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840B61-F2CE-48A2-92C8-40BEB5E242A1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9303DB-C0CC-421B-825E-1E78C2841953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8F0F5D-3838-4844-954B-E57C9DB1C149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6A446E-EF00-4BED-99D0-58C711E19E7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C48637-EC3C-4917-A9E5-A04A93AE8C9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39E4C1-F953-4ED1-95D7-083CE6626196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5E5709-5BE6-4A42-A843-FCE8F7DC6EEC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F8E3C9-0469-487E-B5F4-05C84955A8DC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D88A78-C98D-4362-B67C-4BEB33ADBA7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1BBE22-2155-4ED6-9F0A-C60AD694F46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30B1CA7-7F54-43A4-8B8D-61028D25FEA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6AD075-42E6-4117-B2D0-C79E4E7004C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C8F713-3D45-44ED-98B5-FB70A6EE6BF9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AEFFB6-79E5-4D93-ABC6-4CEFEB0C1BF5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CA8596-E37E-42BB-8113-01D84485D52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49A88D-4C4B-4AAD-90CC-FEFB22A676E5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4BC04C-60B5-46D2-96B2-9BCA2052D244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806A899-602B-471D-A594-547AF6197AA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DF86B5-969F-4BBF-B1C2-CB98E63927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D341F7-1D69-4DFF-961D-5D932A7672E7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4B3944F-1AFC-4AF5-80FA-65A8EB58909F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C0DB8C-F193-4E46-858E-BA1B37D5B0D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99A7EA0-2833-49B0-9823-9E84D0FBFD22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60E8C16-743C-4D5F-8A50-755B1D1FA85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CF774F5-74F4-4C05-BB04-167B33ECB39A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D053FD-3AE6-494C-9BDC-3092574C809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EEDC3A-4E64-41B3-B131-DA51FDCD308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94BF2E0-303B-4D1B-BC46-3F6BF8403BB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0AABF35-D9A0-4C17-A158-622FB976A30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90D735-2201-47A2-AF99-0661D5AD948E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BD61719-1EA5-4853-AB53-4A123FE9507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C73BFC-A983-4592-BF72-1BAE02741935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AEDD92-BFCE-46C8-9E6D-3A4AF394328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3E48FEA-6380-47CA-871E-65250EDB32C0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BC6C349-4DCD-400C-B984-03883C76DD5B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9F12CC-88D1-4555-A37A-5CBBCCB25000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700FCD7-14C8-4C40-ACC1-CFCC4A342F3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E3B51BF-33AE-4A42-A61A-9ADFAEE981F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4974F89-4C39-466B-A62A-1322B9D0A64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4C963B-092A-44CE-9593-57E7BF38ADF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FB671F-8F8C-4235-9A05-19D35EC40D74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F917CA-6007-46E4-B676-6E8DBE6795B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3AEA5D-70DC-42F9-AF96-179F9DEAF2B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FC27D76-A9E2-4DFE-A008-D171EF99E7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E1AD02-A5C0-4976-A156-FCDD054F6B9C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C4E426B-27B9-435B-9A18-641DD4E8D4E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6904A9B-E4D3-4A43-A493-A6299AFFA973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36C5A0E-9E5B-410A-93D7-BD898DA7A1D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92ED490-3948-4575-96BD-F68B6D0B5FF3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9FD75F-1998-48CB-8476-7C3764C225D3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E30551D-A4CB-43E7-883D-DAF48D35F10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086C427-29AD-403B-9FD2-F12C125580A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51D8B00-F57F-4EE8-BF31-C4C6F214CCA0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5CA207F-CDED-4C6E-A8E9-F51AAC085BC0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730CBA3-E82B-4859-8C91-90154E98C0C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FC5FA34-AA13-4B45-A6FF-027CE8CE8F2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78A3E12-AA48-4EC2-ADAB-F2E0642F712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F99E765-4263-4BE5-8199-A6948CDB795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C2E4D3-75A6-4EB1-A48B-19A7A0F42E2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E8FD36-D2C1-49B3-A7FD-143320EEF267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36245E7-A6CC-4BCD-85D3-276064EFF2E2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09AEADD-D3AC-4F09-86EC-B7E0A9BF618D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0E7C330-C1F3-4665-A86A-C368576FAD3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2B33E07-B204-4CB4-9F71-7F11CE4188D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39E93F1-EC4B-475F-84B0-779E6B7F4F3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719A2A2-117E-4016-B531-9D89E36D78E8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01DC8C-AF62-4B05-9145-4CA86322B57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10C1198-C9EB-4A8E-BAB1-45AA9EA9C862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AD08FA-5485-432D-894D-6E54DF435306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92D01A4-15CB-4578-80DA-B26D0534CBEA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329E42-BF77-4796-A372-923152B4FBF9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FB8B834-D5E7-49E3-BE79-271E01C9D270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09C050F-32FB-453A-B01A-A765694D0F38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02E9F4-FD1A-456D-81EE-72B401AF919A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92BEA82-D200-40ED-8835-3C52E7829AA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386BCE6-50B2-4AA1-928F-16E6776863A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34D25D-CBFF-4558-B5E8-5F3B04B9911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A722368-C159-47BF-9307-E262F79F0006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D094126-E9C2-400C-8425-094A13D2647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25C7B0F-8DAF-42B8-8C6B-911410C900A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DAAEA52-E11C-483C-9309-EA9A8E9697B3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467DF2A-C120-4753-9540-E3A881B80311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7807473-2FEA-44A9-9503-3569101400E9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98844DC-1498-40A7-B110-608633DAE251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72A440-ED67-4F16-A3E8-C181F88401E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1805DE8-FC39-4741-BB9F-F04D28F23D17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90E7FE7-C675-4BD2-BA9E-7CBA8D3396DE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9212B2C-9016-4562-AC40-9EE118F58D4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E91EC19-99E7-4B37-A4B4-3D63AED0FAB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8454DF0-1A65-4CC8-8A9C-BAF98DA39FBD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7549BFA-36EB-4CAB-8EC8-B42C37A60358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750F235-7F2B-4F1D-9E3E-672006CA197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D029E22-BE17-4528-88D0-184A3A8766B9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4A52BC9-E9E6-4323-AF2B-B04B1041CF8C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0E05F73-F85F-465F-9A21-76C3E9F96FD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081410A-403D-4849-93CC-56ED581AB2D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68B6854-6348-49DC-8E84-6574BF86354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E8FDA10-23C3-44B3-9AFB-3DC1F41151B4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B6DF835-CA71-4956-9040-0ACBCAB13834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9040156-DB52-4C7C-AAB9-0AD337063327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D07C7A2-DC00-40A4-928F-FC54969E447A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FDDABD-C98E-46E3-A2BE-D0CF0232B3AC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E590CC2-6CB2-4014-8284-BB0D283F3222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02F1637-7A0B-4503-A9A6-F797B9CF69E8}"/>
              </a:ext>
            </a:extLst>
          </p:cNvPr>
          <p:cNvGrpSpPr/>
          <p:nvPr userDrawn="1"/>
        </p:nvGrpSpPr>
        <p:grpSpPr>
          <a:xfrm flipH="1">
            <a:off x="2215636" y="219729"/>
            <a:ext cx="10244079" cy="6366945"/>
            <a:chOff x="-28777" y="-77352"/>
            <a:chExt cx="2646355" cy="1644774"/>
          </a:xfrm>
          <a:solidFill>
            <a:schemeClr val="bg1">
              <a:alpha val="20000"/>
            </a:schemeClr>
          </a:solidFill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5CB08B-5786-499B-A3B1-F9FCC62905CD}"/>
                </a:ext>
              </a:extLst>
            </p:cNvPr>
            <p:cNvCxnSpPr>
              <a:cxnSpLocks/>
              <a:endCxn id="224" idx="5"/>
            </p:cNvCxnSpPr>
            <p:nvPr userDrawn="1"/>
          </p:nvCxnSpPr>
          <p:spPr>
            <a:xfrm>
              <a:off x="930152" y="838962"/>
              <a:ext cx="518388" cy="15188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F0DACCC-EA6F-4644-9264-51C2DC4AB7A8}"/>
                </a:ext>
              </a:extLst>
            </p:cNvPr>
            <p:cNvCxnSpPr>
              <a:cxnSpLocks/>
              <a:stCxn id="236" idx="3"/>
              <a:endCxn id="236" idx="1"/>
            </p:cNvCxnSpPr>
            <p:nvPr userDrawn="1"/>
          </p:nvCxnSpPr>
          <p:spPr>
            <a:xfrm>
              <a:off x="927404" y="794478"/>
              <a:ext cx="10012" cy="36883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4A8D38E-02C7-4F73-8617-9F75451495E6}"/>
                </a:ext>
              </a:extLst>
            </p:cNvPr>
            <p:cNvCxnSpPr>
              <a:cxnSpLocks/>
              <a:stCxn id="229" idx="2"/>
              <a:endCxn id="234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B3D578B-E2AF-43FE-B113-434AF1FB7A70}"/>
                </a:ext>
              </a:extLst>
            </p:cNvPr>
            <p:cNvCxnSpPr>
              <a:cxnSpLocks/>
              <a:stCxn id="236" idx="5"/>
              <a:endCxn id="229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638ECD8-C0DF-4CDB-AFC7-2285C5DB34B1}"/>
                </a:ext>
              </a:extLst>
            </p:cNvPr>
            <p:cNvCxnSpPr>
              <a:cxnSpLocks/>
              <a:stCxn id="224" idx="5"/>
              <a:endCxn id="224" idx="5"/>
            </p:cNvCxnSpPr>
            <p:nvPr userDrawn="1"/>
          </p:nvCxnSpPr>
          <p:spPr>
            <a:xfrm flipH="1">
              <a:off x="1448540" y="990842"/>
              <a:ext cx="0" cy="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0578DA3-588E-4763-B79D-F391E0BCD626}"/>
                </a:ext>
              </a:extLst>
            </p:cNvPr>
            <p:cNvCxnSpPr>
              <a:cxnSpLocks/>
              <a:stCxn id="229" idx="0"/>
              <a:endCxn id="235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BE1075-13F5-4752-A80A-A36F2FBD85D5}"/>
                </a:ext>
              </a:extLst>
            </p:cNvPr>
            <p:cNvCxnSpPr>
              <a:cxnSpLocks/>
              <a:stCxn id="236" idx="4"/>
              <a:endCxn id="234" idx="0"/>
            </p:cNvCxnSpPr>
            <p:nvPr userDrawn="1"/>
          </p:nvCxnSpPr>
          <p:spPr>
            <a:xfrm flipH="1" flipV="1">
              <a:off x="879451" y="592091"/>
              <a:ext cx="27438" cy="199754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7677CD6-829B-4F92-AC53-31FFC7B1CFAE}"/>
                </a:ext>
              </a:extLst>
            </p:cNvPr>
            <p:cNvCxnSpPr>
              <a:cxnSpLocks/>
              <a:stCxn id="224" idx="6"/>
              <a:endCxn id="233" idx="2"/>
            </p:cNvCxnSpPr>
            <p:nvPr userDrawn="1"/>
          </p:nvCxnSpPr>
          <p:spPr>
            <a:xfrm flipH="1">
              <a:off x="694963" y="1021399"/>
              <a:ext cx="758945" cy="192222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4CA0F22-FA94-4B77-946E-A723655FC7DE}"/>
                </a:ext>
              </a:extLst>
            </p:cNvPr>
            <p:cNvCxnSpPr>
              <a:cxnSpLocks/>
              <a:stCxn id="229" idx="7"/>
              <a:endCxn id="231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DAC99F1-5A4F-402F-9CF5-B615DE22D690}"/>
                </a:ext>
              </a:extLst>
            </p:cNvPr>
            <p:cNvCxnSpPr>
              <a:cxnSpLocks/>
              <a:stCxn id="236" idx="6"/>
              <a:endCxn id="235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28B9642-F06C-4055-9CCA-42F7095DB765}"/>
                </a:ext>
              </a:extLst>
            </p:cNvPr>
            <p:cNvCxnSpPr>
              <a:cxnSpLocks/>
              <a:stCxn id="228" idx="0"/>
              <a:endCxn id="234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2E11B20-D792-4FEB-9E61-BB7E79FC19BD}"/>
                </a:ext>
              </a:extLst>
            </p:cNvPr>
            <p:cNvCxnSpPr>
              <a:cxnSpLocks/>
              <a:stCxn id="235" idx="6"/>
              <a:endCxn id="231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D787334-F808-4DF2-9E0C-AB99909F6D1F}"/>
                </a:ext>
              </a:extLst>
            </p:cNvPr>
            <p:cNvCxnSpPr>
              <a:cxnSpLocks/>
              <a:stCxn id="230" idx="0"/>
              <a:endCxn id="231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886FC16-0F8C-4A4C-87BA-5C5E576CB104}"/>
                </a:ext>
              </a:extLst>
            </p:cNvPr>
            <p:cNvCxnSpPr>
              <a:cxnSpLocks/>
              <a:stCxn id="233" idx="1"/>
              <a:endCxn id="231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8D6AA6D-1AA6-4660-BEA1-9F5EA9F42933}"/>
                </a:ext>
              </a:extLst>
            </p:cNvPr>
            <p:cNvCxnSpPr>
              <a:cxnSpLocks/>
              <a:stCxn id="233" idx="7"/>
              <a:endCxn id="232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710A02B-BBC5-4202-9322-E00B497FACAA}"/>
                </a:ext>
              </a:extLst>
            </p:cNvPr>
            <p:cNvCxnSpPr>
              <a:cxnSpLocks/>
              <a:stCxn id="232" idx="5"/>
              <a:endCxn id="231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5D93A63-0DF0-464E-A030-3A2FFC5D8621}"/>
                </a:ext>
              </a:extLst>
            </p:cNvPr>
            <p:cNvCxnSpPr>
              <a:cxnSpLocks/>
              <a:stCxn id="232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177BC47-8C8D-49BD-B7A8-A359808A2A92}"/>
                </a:ext>
              </a:extLst>
            </p:cNvPr>
            <p:cNvCxnSpPr>
              <a:cxnSpLocks/>
              <a:stCxn id="225" idx="0"/>
              <a:endCxn id="224" idx="3"/>
            </p:cNvCxnSpPr>
            <p:nvPr userDrawn="1"/>
          </p:nvCxnSpPr>
          <p:spPr>
            <a:xfrm>
              <a:off x="1258667" y="571614"/>
              <a:ext cx="238243" cy="388457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AE52034-D3DF-499B-A1F7-D733D2B757E4}"/>
                </a:ext>
              </a:extLst>
            </p:cNvPr>
            <p:cNvCxnSpPr>
              <a:cxnSpLocks/>
              <a:stCxn id="234" idx="2"/>
              <a:endCxn id="225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F0F2BED-0F01-4224-91B4-87132175A300}"/>
                </a:ext>
              </a:extLst>
            </p:cNvPr>
            <p:cNvCxnSpPr>
              <a:cxnSpLocks/>
              <a:stCxn id="228" idx="1"/>
              <a:endCxn id="225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5795006-32E0-4D05-A0A7-456D39871687}"/>
                </a:ext>
              </a:extLst>
            </p:cNvPr>
            <p:cNvCxnSpPr>
              <a:cxnSpLocks/>
              <a:stCxn id="227" idx="7"/>
              <a:endCxn id="225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6DA37F0-C777-4995-8EE7-5281037BB5FF}"/>
                </a:ext>
              </a:extLst>
            </p:cNvPr>
            <p:cNvCxnSpPr>
              <a:cxnSpLocks/>
              <a:stCxn id="226" idx="6"/>
              <a:endCxn id="225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1AF0A8F-3729-41F7-9BF5-3B4A17A3EDB4}"/>
                </a:ext>
              </a:extLst>
            </p:cNvPr>
            <p:cNvCxnSpPr>
              <a:cxnSpLocks/>
              <a:stCxn id="239" idx="7"/>
              <a:endCxn id="226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88EC35D-92A6-419C-8497-F1608BA4714D}"/>
                </a:ext>
              </a:extLst>
            </p:cNvPr>
            <p:cNvCxnSpPr>
              <a:cxnSpLocks/>
              <a:stCxn id="239" idx="6"/>
              <a:endCxn id="227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87B3C26-59F4-4E3C-AA1C-5BE91A7FD008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051713" y="-72822"/>
              <a:ext cx="102012" cy="109768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869A1B8-4A34-4D32-B8CC-81A550A53E57}"/>
                </a:ext>
              </a:extLst>
            </p:cNvPr>
            <p:cNvCxnSpPr>
              <a:cxnSpLocks/>
              <a:stCxn id="227" idx="6"/>
              <a:endCxn id="228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F4E99CE-346B-481B-818A-8401F049C963}"/>
                </a:ext>
              </a:extLst>
            </p:cNvPr>
            <p:cNvCxnSpPr>
              <a:cxnSpLocks/>
              <a:stCxn id="228" idx="6"/>
              <a:endCxn id="229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F350559-3DD8-4473-BB06-EC8579795CFD}"/>
                </a:ext>
              </a:extLst>
            </p:cNvPr>
            <p:cNvCxnSpPr>
              <a:cxnSpLocks/>
              <a:stCxn id="230" idx="2"/>
              <a:endCxn id="229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F4FC849-2E56-4046-88E5-22B199555434}"/>
                </a:ext>
              </a:extLst>
            </p:cNvPr>
            <p:cNvCxnSpPr>
              <a:cxnSpLocks/>
              <a:endCxn id="229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E86FEB0-6FD7-42F3-A63E-84D50CCE6228}"/>
                </a:ext>
              </a:extLst>
            </p:cNvPr>
            <p:cNvCxnSpPr>
              <a:cxnSpLocks/>
              <a:endCxn id="229" idx="3"/>
            </p:cNvCxnSpPr>
            <p:nvPr userDrawn="1"/>
          </p:nvCxnSpPr>
          <p:spPr>
            <a:xfrm flipH="1">
              <a:off x="336994" y="-38809"/>
              <a:ext cx="68920" cy="379169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19AF2DC-E3AF-4AA3-B805-1C3D8A837961}"/>
                </a:ext>
              </a:extLst>
            </p:cNvPr>
            <p:cNvCxnSpPr>
              <a:cxnSpLocks/>
              <a:stCxn id="233" idx="4"/>
              <a:endCxn id="235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396B8FB-FB61-47F9-ACB8-BB07E67D49E9}"/>
                </a:ext>
              </a:extLst>
            </p:cNvPr>
            <p:cNvCxnSpPr>
              <a:cxnSpLocks/>
              <a:endCxn id="231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A9A329D-0542-4757-81AE-9EA9610E5ABB}"/>
                </a:ext>
              </a:extLst>
            </p:cNvPr>
            <p:cNvCxnSpPr>
              <a:cxnSpLocks/>
              <a:stCxn id="231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9B0CC07-CB85-4FC4-BA09-33C76436DDFE}"/>
                </a:ext>
              </a:extLst>
            </p:cNvPr>
            <p:cNvSpPr/>
            <p:nvPr userDrawn="1"/>
          </p:nvSpPr>
          <p:spPr>
            <a:xfrm rot="8852236">
              <a:off x="1447574" y="959105"/>
              <a:ext cx="81073" cy="81073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DA716E2-D13A-4B3F-B6A6-ADCAC2FCA75F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16A2077-C5AC-4535-B5D2-831EA4462990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452520E-B449-4F5F-951A-D5671DDF1F93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71B5E15-B4EC-44BC-B7E2-4489289357C4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A30D243-F209-447E-BAD1-3C363E7F52E8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D55AE56-C2DD-4629-A50E-C76C7384FD50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A5E28BC-142E-46D3-B05F-4F6165D4FF26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FDBA8976-FB28-4760-AC0B-AA2315F84399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BF20349-4400-494A-9D64-FCC195EB266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BAA1505-C36C-4974-8017-14009FE9A8C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91AD4310-0F28-4858-95C8-F85170B30F85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4CBC16D-0F97-4928-B367-D42B0DFD5B2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C9EFA6C-D60B-4D0F-80EB-0CD6E50054FC}"/>
                </a:ext>
              </a:extLst>
            </p:cNvPr>
            <p:cNvCxnSpPr>
              <a:cxnSpLocks/>
              <a:stCxn id="236" idx="2"/>
              <a:endCxn id="225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1C098F1-CFE7-47DD-8096-D5283D5EB66B}"/>
                </a:ext>
              </a:extLst>
            </p:cNvPr>
            <p:cNvCxnSpPr>
              <a:cxnSpLocks/>
              <a:stCxn id="226" idx="4"/>
              <a:endCxn id="227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4053F9F-CE64-48CE-BF34-DD32786A89A0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7D49F4-0AB0-4B23-A463-897739EBAC3B}"/>
                </a:ext>
              </a:extLst>
            </p:cNvPr>
            <p:cNvCxnSpPr>
              <a:cxnSpLocks/>
              <a:stCxn id="239" idx="3"/>
            </p:cNvCxnSpPr>
            <p:nvPr userDrawn="1"/>
          </p:nvCxnSpPr>
          <p:spPr>
            <a:xfrm flipV="1">
              <a:off x="2186818" y="-72822"/>
              <a:ext cx="51428" cy="115928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5884A83-7726-4453-A3C4-B914F70017E9}"/>
                </a:ext>
              </a:extLst>
            </p:cNvPr>
            <p:cNvCxnSpPr>
              <a:cxnSpLocks/>
              <a:stCxn id="239" idx="1"/>
              <a:endCxn id="248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8C723BB-907D-479D-93B6-36D6CBB6CE6F}"/>
                </a:ext>
              </a:extLst>
            </p:cNvPr>
            <p:cNvCxnSpPr>
              <a:cxnSpLocks/>
              <a:stCxn id="248" idx="3"/>
              <a:endCxn id="226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E2CC91F-E0BE-4D02-AF3F-60360EF127F8}"/>
                </a:ext>
              </a:extLst>
            </p:cNvPr>
            <p:cNvCxnSpPr>
              <a:cxnSpLocks/>
              <a:stCxn id="258" idx="7"/>
              <a:endCxn id="232" idx="2"/>
            </p:cNvCxnSpPr>
            <p:nvPr userDrawn="1"/>
          </p:nvCxnSpPr>
          <p:spPr>
            <a:xfrm flipH="1" flipV="1">
              <a:off x="427446" y="1516266"/>
              <a:ext cx="674935" cy="26524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89713DF-FAE1-489F-89E5-956CFBD99126}"/>
                </a:ext>
              </a:extLst>
            </p:cNvPr>
            <p:cNvCxnSpPr>
              <a:cxnSpLocks/>
              <a:stCxn id="226" idx="1"/>
              <a:endCxn id="245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26EC8522-1675-427E-94F3-2C086C2AE42C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030C014-7CAD-4992-B006-BC3CC3E94EE1}"/>
                </a:ext>
              </a:extLst>
            </p:cNvPr>
            <p:cNvCxnSpPr>
              <a:cxnSpLocks/>
              <a:stCxn id="245" idx="6"/>
              <a:endCxn id="224" idx="1"/>
            </p:cNvCxnSpPr>
            <p:nvPr/>
          </p:nvCxnSpPr>
          <p:spPr>
            <a:xfrm flipH="1">
              <a:off x="1527680" y="813991"/>
              <a:ext cx="680377" cy="19445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877F3C7-C2C9-4594-82AB-D4BA460F9B78}"/>
                </a:ext>
              </a:extLst>
            </p:cNvPr>
            <p:cNvCxnSpPr>
              <a:cxnSpLocks/>
              <a:stCxn id="248" idx="4"/>
              <a:endCxn id="245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B0FA9ADC-B97C-4452-9C39-8561A34F99CE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12FF840-1940-4991-9197-31AB8E873A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9709" y="-45798"/>
              <a:ext cx="321181" cy="381996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95B78714-3053-47FB-965C-129F3329A774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9717339-8C94-4012-9AD0-F543E9863898}"/>
                </a:ext>
              </a:extLst>
            </p:cNvPr>
            <p:cNvCxnSpPr>
              <a:cxnSpLocks/>
              <a:stCxn id="250" idx="7"/>
              <a:endCxn id="248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B3A7D82-B08B-4C3A-A170-493B0B173229}"/>
                </a:ext>
              </a:extLst>
            </p:cNvPr>
            <p:cNvCxnSpPr>
              <a:cxnSpLocks/>
              <a:stCxn id="250" idx="5"/>
              <a:endCxn id="239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85B8945-08F4-4974-95D8-04D790E02605}"/>
                </a:ext>
              </a:extLst>
            </p:cNvPr>
            <p:cNvCxnSpPr>
              <a:cxnSpLocks/>
              <a:stCxn id="226" idx="0"/>
              <a:endCxn id="224" idx="2"/>
            </p:cNvCxnSpPr>
            <p:nvPr userDrawn="1"/>
          </p:nvCxnSpPr>
          <p:spPr>
            <a:xfrm flipH="1">
              <a:off x="1522313" y="509867"/>
              <a:ext cx="229586" cy="468016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7EB4363-3C85-49BE-A770-F61020D31F82}"/>
                </a:ext>
              </a:extLst>
            </p:cNvPr>
            <p:cNvCxnSpPr>
              <a:cxnSpLocks/>
              <a:stCxn id="233" idx="2"/>
              <a:endCxn id="236" idx="7"/>
            </p:cNvCxnSpPr>
            <p:nvPr userDrawn="1"/>
          </p:nvCxnSpPr>
          <p:spPr>
            <a:xfrm flipV="1">
              <a:off x="694963" y="841373"/>
              <a:ext cx="205570" cy="372248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5FFD773-EE7F-46B0-B281-7D7FB76B674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1340907"/>
              <a:ext cx="54048" cy="54048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C7452A4-8B95-4C59-B502-AAC581D86D4F}"/>
                </a:ext>
              </a:extLst>
            </p:cNvPr>
            <p:cNvCxnSpPr>
              <a:cxnSpLocks/>
              <a:stCxn id="224" idx="0"/>
              <a:endCxn id="255" idx="3"/>
            </p:cNvCxnSpPr>
            <p:nvPr userDrawn="1"/>
          </p:nvCxnSpPr>
          <p:spPr>
            <a:xfrm>
              <a:off x="1509868" y="1033844"/>
              <a:ext cx="61140" cy="31064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A297717-61DD-4960-A894-FE2FA6057F25}"/>
                </a:ext>
              </a:extLst>
            </p:cNvPr>
            <p:cNvCxnSpPr>
              <a:cxnSpLocks/>
              <a:stCxn id="245" idx="6"/>
              <a:endCxn id="255" idx="2"/>
            </p:cNvCxnSpPr>
            <p:nvPr userDrawn="1"/>
          </p:nvCxnSpPr>
          <p:spPr>
            <a:xfrm flipH="1">
              <a:off x="1583653" y="813991"/>
              <a:ext cx="624405" cy="546861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09CEDB32-0412-465B-A0E4-F8DA8F2218C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88793" y="1492318"/>
              <a:ext cx="54048" cy="54048"/>
            </a:xfrm>
            <a:prstGeom prst="ellips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DCC0E9D-E461-4D9E-B03C-2B49F5F43B7E}"/>
                </a:ext>
              </a:extLst>
            </p:cNvPr>
            <p:cNvCxnSpPr>
              <a:cxnSpLocks/>
              <a:stCxn id="224" idx="0"/>
              <a:endCxn id="258" idx="2"/>
            </p:cNvCxnSpPr>
            <p:nvPr userDrawn="1"/>
          </p:nvCxnSpPr>
          <p:spPr>
            <a:xfrm flipH="1">
              <a:off x="1141897" y="1033844"/>
              <a:ext cx="367971" cy="478419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BB17FE1-8A91-4832-AB27-61015B08DA49}"/>
                </a:ext>
              </a:extLst>
            </p:cNvPr>
            <p:cNvCxnSpPr>
              <a:cxnSpLocks/>
              <a:stCxn id="258" idx="5"/>
              <a:endCxn id="233" idx="1"/>
            </p:cNvCxnSpPr>
            <p:nvPr userDrawn="1"/>
          </p:nvCxnSpPr>
          <p:spPr>
            <a:xfrm flipH="1" flipV="1">
              <a:off x="692330" y="1234137"/>
              <a:ext cx="400039" cy="271770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88DF396-A2BE-46B5-BFD6-F6D74223752D}"/>
                </a:ext>
              </a:extLst>
            </p:cNvPr>
            <p:cNvCxnSpPr>
              <a:cxnSpLocks/>
              <a:stCxn id="255" idx="6"/>
              <a:endCxn id="258" idx="1"/>
            </p:cNvCxnSpPr>
            <p:nvPr userDrawn="1"/>
          </p:nvCxnSpPr>
          <p:spPr>
            <a:xfrm flipH="1">
              <a:off x="1139265" y="1375011"/>
              <a:ext cx="392228" cy="157767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1547166-5975-4BB2-9989-8B3589762C5B}"/>
                </a:ext>
              </a:extLst>
            </p:cNvPr>
            <p:cNvCxnSpPr>
              <a:cxnSpLocks/>
              <a:stCxn id="250" idx="3"/>
            </p:cNvCxnSpPr>
            <p:nvPr userDrawn="1"/>
          </p:nvCxnSpPr>
          <p:spPr>
            <a:xfrm flipV="1">
              <a:off x="2582245" y="-77352"/>
              <a:ext cx="35333" cy="77093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E0D6B95-E138-40CA-B279-3EE1E82A53CA}"/>
                </a:ext>
              </a:extLst>
            </p:cNvPr>
            <p:cNvCxnSpPr>
              <a:cxnSpLocks/>
              <a:stCxn id="250" idx="3"/>
            </p:cNvCxnSpPr>
            <p:nvPr userDrawn="1"/>
          </p:nvCxnSpPr>
          <p:spPr>
            <a:xfrm flipH="1" flipV="1">
              <a:off x="2394704" y="-72822"/>
              <a:ext cx="187541" cy="72564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2F11ABE-15EB-408F-B242-0F65F272F29E}"/>
                </a:ext>
              </a:extLst>
            </p:cNvPr>
            <p:cNvCxnSpPr>
              <a:cxnSpLocks/>
              <a:endCxn id="228" idx="4"/>
            </p:cNvCxnSpPr>
            <p:nvPr userDrawn="1"/>
          </p:nvCxnSpPr>
          <p:spPr>
            <a:xfrm>
              <a:off x="759525" y="-45799"/>
              <a:ext cx="28501" cy="54361"/>
            </a:xfrm>
            <a:prstGeom prst="line">
              <a:avLst/>
            </a:prstGeom>
            <a:grp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38000">
              <a:schemeClr val="accent2">
                <a:lumMod val="85000"/>
                <a:lumOff val="15000"/>
              </a:schemeClr>
            </a:gs>
            <a:gs pos="100000">
              <a:schemeClr val="accent2">
                <a:lumMod val="10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5258E7-053B-4652-9B7B-A9260CFD24AB}"/>
              </a:ext>
            </a:extLst>
          </p:cNvPr>
          <p:cNvSpPr/>
          <p:nvPr userDrawn="1"/>
        </p:nvSpPr>
        <p:spPr>
          <a:xfrm>
            <a:off x="-23714" y="2208179"/>
            <a:ext cx="3325067" cy="4694928"/>
          </a:xfrm>
          <a:custGeom>
            <a:avLst/>
            <a:gdLst>
              <a:gd name="connsiteX0" fmla="*/ 1320224 w 1329191"/>
              <a:gd name="connsiteY0" fmla="*/ 970177 h 2018589"/>
              <a:gd name="connsiteX1" fmla="*/ 1311175 w 1329191"/>
              <a:gd name="connsiteY1" fmla="*/ 956842 h 2018589"/>
              <a:gd name="connsiteX2" fmla="*/ 1293554 w 1329191"/>
              <a:gd name="connsiteY2" fmla="*/ 888262 h 2018589"/>
              <a:gd name="connsiteX3" fmla="*/ 1259740 w 1329191"/>
              <a:gd name="connsiteY3" fmla="*/ 820159 h 2018589"/>
              <a:gd name="connsiteX4" fmla="*/ 1253072 w 1329191"/>
              <a:gd name="connsiteY4" fmla="*/ 787774 h 2018589"/>
              <a:gd name="connsiteX5" fmla="*/ 1251644 w 1329191"/>
              <a:gd name="connsiteY5" fmla="*/ 715384 h 2018589"/>
              <a:gd name="connsiteX6" fmla="*/ 1257835 w 1329191"/>
              <a:gd name="connsiteY6" fmla="*/ 659662 h 2018589"/>
              <a:gd name="connsiteX7" fmla="*/ 1246405 w 1329191"/>
              <a:gd name="connsiteY7" fmla="*/ 612990 h 2018589"/>
              <a:gd name="connsiteX8" fmla="*/ 1243547 w 1329191"/>
              <a:gd name="connsiteY8" fmla="*/ 563936 h 2018589"/>
              <a:gd name="connsiteX9" fmla="*/ 1259264 w 1329191"/>
              <a:gd name="connsiteY9" fmla="*/ 424871 h 2018589"/>
              <a:gd name="connsiteX10" fmla="*/ 1246881 w 1329191"/>
              <a:gd name="connsiteY10" fmla="*/ 342956 h 2018589"/>
              <a:gd name="connsiteX11" fmla="*/ 1242595 w 1329191"/>
              <a:gd name="connsiteY11" fmla="*/ 255326 h 2018589"/>
              <a:gd name="connsiteX12" fmla="*/ 1174968 w 1329191"/>
              <a:gd name="connsiteY12" fmla="*/ 191508 h 2018589"/>
              <a:gd name="connsiteX13" fmla="*/ 1139725 w 1329191"/>
              <a:gd name="connsiteY13" fmla="*/ 176268 h 2018589"/>
              <a:gd name="connsiteX14" fmla="*/ 1115436 w 1329191"/>
              <a:gd name="connsiteY14" fmla="*/ 161505 h 2018589"/>
              <a:gd name="connsiteX15" fmla="*/ 1073050 w 1329191"/>
              <a:gd name="connsiteY15" fmla="*/ 127215 h 2018589"/>
              <a:gd name="connsiteX16" fmla="*/ 1061620 w 1329191"/>
              <a:gd name="connsiteY16" fmla="*/ 111022 h 2018589"/>
              <a:gd name="connsiteX17" fmla="*/ 1009709 w 1329191"/>
              <a:gd name="connsiteY17" fmla="*/ 91020 h 2018589"/>
              <a:gd name="connsiteX18" fmla="*/ 898742 w 1329191"/>
              <a:gd name="connsiteY18" fmla="*/ 52920 h 2018589"/>
              <a:gd name="connsiteX19" fmla="*/ 835877 w 1329191"/>
              <a:gd name="connsiteY19" fmla="*/ 31965 h 2018589"/>
              <a:gd name="connsiteX20" fmla="*/ 774917 w 1329191"/>
              <a:gd name="connsiteY20" fmla="*/ 26726 h 2018589"/>
              <a:gd name="connsiteX21" fmla="*/ 700622 w 1329191"/>
              <a:gd name="connsiteY21" fmla="*/ 17677 h 2018589"/>
              <a:gd name="connsiteX22" fmla="*/ 595847 w 1329191"/>
              <a:gd name="connsiteY22" fmla="*/ 56 h 2018589"/>
              <a:gd name="connsiteX23" fmla="*/ 502502 w 1329191"/>
              <a:gd name="connsiteY23" fmla="*/ 11010 h 2018589"/>
              <a:gd name="connsiteX24" fmla="*/ 292476 w 1329191"/>
              <a:gd name="connsiteY24" fmla="*/ 83876 h 2018589"/>
              <a:gd name="connsiteX25" fmla="*/ 194368 w 1329191"/>
              <a:gd name="connsiteY25" fmla="*/ 158171 h 2018589"/>
              <a:gd name="connsiteX26" fmla="*/ 131980 w 1329191"/>
              <a:gd name="connsiteY26" fmla="*/ 228180 h 2018589"/>
              <a:gd name="connsiteX27" fmla="*/ 79116 w 1329191"/>
              <a:gd name="connsiteY27" fmla="*/ 292474 h 2018589"/>
              <a:gd name="connsiteX28" fmla="*/ 36730 w 1329191"/>
              <a:gd name="connsiteY28" fmla="*/ 380580 h 2018589"/>
              <a:gd name="connsiteX29" fmla="*/ 58 w 1329191"/>
              <a:gd name="connsiteY29" fmla="*/ 577271 h 2018589"/>
              <a:gd name="connsiteX30" fmla="*/ 9107 w 1329191"/>
              <a:gd name="connsiteY30" fmla="*/ 680617 h 2018589"/>
              <a:gd name="connsiteX31" fmla="*/ 65781 w 1329191"/>
              <a:gd name="connsiteY31" fmla="*/ 825874 h 2018589"/>
              <a:gd name="connsiteX32" fmla="*/ 108643 w 1329191"/>
              <a:gd name="connsiteY32" fmla="*/ 892072 h 2018589"/>
              <a:gd name="connsiteX33" fmla="*/ 131504 w 1329191"/>
              <a:gd name="connsiteY33" fmla="*/ 921600 h 2018589"/>
              <a:gd name="connsiteX34" fmla="*/ 182938 w 1329191"/>
              <a:gd name="connsiteY34" fmla="*/ 1016374 h 2018589"/>
              <a:gd name="connsiteX35" fmla="*/ 207227 w 1329191"/>
              <a:gd name="connsiteY35" fmla="*/ 1153058 h 2018589"/>
              <a:gd name="connsiteX36" fmla="*/ 199131 w 1329191"/>
              <a:gd name="connsiteY36" fmla="*/ 1322603 h 2018589"/>
              <a:gd name="connsiteX37" fmla="*/ 164841 w 1329191"/>
              <a:gd name="connsiteY37" fmla="*/ 1397850 h 2018589"/>
              <a:gd name="connsiteX38" fmla="*/ 135790 w 1329191"/>
              <a:gd name="connsiteY38" fmla="*/ 1431664 h 2018589"/>
              <a:gd name="connsiteX39" fmla="*/ 131504 w 1329191"/>
              <a:gd name="connsiteY39" fmla="*/ 1453571 h 2018589"/>
              <a:gd name="connsiteX40" fmla="*/ 177700 w 1329191"/>
              <a:gd name="connsiteY40" fmla="*/ 1465001 h 2018589"/>
              <a:gd name="connsiteX41" fmla="*/ 209132 w 1329191"/>
              <a:gd name="connsiteY41" fmla="*/ 1465954 h 2018589"/>
              <a:gd name="connsiteX42" fmla="*/ 213895 w 1329191"/>
              <a:gd name="connsiteY42" fmla="*/ 1462620 h 2018589"/>
              <a:gd name="connsiteX43" fmla="*/ 278189 w 1329191"/>
              <a:gd name="connsiteY43" fmla="*/ 1330699 h 2018589"/>
              <a:gd name="connsiteX44" fmla="*/ 301049 w 1329191"/>
              <a:gd name="connsiteY44" fmla="*/ 1234020 h 2018589"/>
              <a:gd name="connsiteX45" fmla="*/ 324385 w 1329191"/>
              <a:gd name="connsiteY45" fmla="*/ 1156391 h 2018589"/>
              <a:gd name="connsiteX46" fmla="*/ 368200 w 1329191"/>
              <a:gd name="connsiteY46" fmla="*/ 1052569 h 2018589"/>
              <a:gd name="connsiteX47" fmla="*/ 360104 w 1329191"/>
              <a:gd name="connsiteY47" fmla="*/ 962081 h 2018589"/>
              <a:gd name="connsiteX48" fmla="*/ 362961 w 1329191"/>
              <a:gd name="connsiteY48" fmla="*/ 770152 h 2018589"/>
              <a:gd name="connsiteX49" fmla="*/ 373439 w 1329191"/>
              <a:gd name="connsiteY49" fmla="*/ 738720 h 2018589"/>
              <a:gd name="connsiteX50" fmla="*/ 432494 w 1329191"/>
              <a:gd name="connsiteY50" fmla="*/ 699191 h 2018589"/>
              <a:gd name="connsiteX51" fmla="*/ 506312 w 1329191"/>
              <a:gd name="connsiteY51" fmla="*/ 681570 h 2018589"/>
              <a:gd name="connsiteX52" fmla="*/ 643949 w 1329191"/>
              <a:gd name="connsiteY52" fmla="*/ 742054 h 2018589"/>
              <a:gd name="connsiteX53" fmla="*/ 729674 w 1329191"/>
              <a:gd name="connsiteY53" fmla="*/ 908265 h 2018589"/>
              <a:gd name="connsiteX54" fmla="*/ 722530 w 1329191"/>
              <a:gd name="connsiteY54" fmla="*/ 918742 h 2018589"/>
              <a:gd name="connsiteX55" fmla="*/ 624899 w 1329191"/>
              <a:gd name="connsiteY55" fmla="*/ 921600 h 2018589"/>
              <a:gd name="connsiteX56" fmla="*/ 545841 w 1329191"/>
              <a:gd name="connsiteY56" fmla="*/ 932554 h 2018589"/>
              <a:gd name="connsiteX57" fmla="*/ 575369 w 1329191"/>
              <a:gd name="connsiteY57" fmla="*/ 946841 h 2018589"/>
              <a:gd name="connsiteX58" fmla="*/ 936842 w 1329191"/>
              <a:gd name="connsiteY58" fmla="*/ 946841 h 2018589"/>
              <a:gd name="connsiteX59" fmla="*/ 958750 w 1329191"/>
              <a:gd name="connsiteY59" fmla="*/ 949222 h 2018589"/>
              <a:gd name="connsiteX60" fmla="*/ 943510 w 1329191"/>
              <a:gd name="connsiteY60" fmla="*/ 1015421 h 2018589"/>
              <a:gd name="connsiteX61" fmla="*/ 930175 w 1329191"/>
              <a:gd name="connsiteY61" fmla="*/ 1156867 h 2018589"/>
              <a:gd name="connsiteX62" fmla="*/ 913983 w 1329191"/>
              <a:gd name="connsiteY62" fmla="*/ 1170679 h 2018589"/>
              <a:gd name="connsiteX63" fmla="*/ 869691 w 1329191"/>
              <a:gd name="connsiteY63" fmla="*/ 1173536 h 2018589"/>
              <a:gd name="connsiteX64" fmla="*/ 823971 w 1329191"/>
              <a:gd name="connsiteY64" fmla="*/ 1188776 h 2018589"/>
              <a:gd name="connsiteX65" fmla="*/ 680620 w 1329191"/>
              <a:gd name="connsiteY65" fmla="*/ 1164011 h 2018589"/>
              <a:gd name="connsiteX66" fmla="*/ 610611 w 1329191"/>
              <a:gd name="connsiteY66" fmla="*/ 1152105 h 2018589"/>
              <a:gd name="connsiteX67" fmla="*/ 552032 w 1329191"/>
              <a:gd name="connsiteY67" fmla="*/ 1140675 h 2018589"/>
              <a:gd name="connsiteX68" fmla="*/ 633947 w 1329191"/>
              <a:gd name="connsiteY68" fmla="*/ 1182109 h 2018589"/>
              <a:gd name="connsiteX69" fmla="*/ 818256 w 1329191"/>
              <a:gd name="connsiteY69" fmla="*/ 1240211 h 2018589"/>
              <a:gd name="connsiteX70" fmla="*/ 839211 w 1329191"/>
              <a:gd name="connsiteY70" fmla="*/ 1253070 h 2018589"/>
              <a:gd name="connsiteX71" fmla="*/ 876359 w 1329191"/>
              <a:gd name="connsiteY71" fmla="*/ 1286408 h 2018589"/>
              <a:gd name="connsiteX72" fmla="*/ 988754 w 1329191"/>
              <a:gd name="connsiteY72" fmla="*/ 1374990 h 2018589"/>
              <a:gd name="connsiteX73" fmla="*/ 870644 w 1329191"/>
              <a:gd name="connsiteY73" fmla="*/ 1376895 h 2018589"/>
              <a:gd name="connsiteX74" fmla="*/ 781585 w 1329191"/>
              <a:gd name="connsiteY74" fmla="*/ 1400708 h 2018589"/>
              <a:gd name="connsiteX75" fmla="*/ 753486 w 1329191"/>
              <a:gd name="connsiteY75" fmla="*/ 1481194 h 2018589"/>
              <a:gd name="connsiteX76" fmla="*/ 731102 w 1329191"/>
              <a:gd name="connsiteY76" fmla="*/ 1585969 h 2018589"/>
              <a:gd name="connsiteX77" fmla="*/ 724911 w 1329191"/>
              <a:gd name="connsiteY77" fmla="*/ 1707889 h 2018589"/>
              <a:gd name="connsiteX78" fmla="*/ 819209 w 1329191"/>
              <a:gd name="connsiteY78" fmla="*/ 1961730 h 2018589"/>
              <a:gd name="connsiteX79" fmla="*/ 850165 w 1329191"/>
              <a:gd name="connsiteY79" fmla="*/ 2007927 h 2018589"/>
              <a:gd name="connsiteX80" fmla="*/ 867786 w 1329191"/>
              <a:gd name="connsiteY80" fmla="*/ 2005545 h 2018589"/>
              <a:gd name="connsiteX81" fmla="*/ 837306 w 1329191"/>
              <a:gd name="connsiteY81" fmla="*/ 1863623 h 2018589"/>
              <a:gd name="connsiteX82" fmla="*/ 802540 w 1329191"/>
              <a:gd name="connsiteY82" fmla="*/ 1739321 h 2018589"/>
              <a:gd name="connsiteX83" fmla="*/ 805397 w 1329191"/>
              <a:gd name="connsiteY83" fmla="*/ 1626450 h 2018589"/>
              <a:gd name="connsiteX84" fmla="*/ 820161 w 1329191"/>
              <a:gd name="connsiteY84" fmla="*/ 1547869 h 2018589"/>
              <a:gd name="connsiteX85" fmla="*/ 827305 w 1329191"/>
              <a:gd name="connsiteY85" fmla="*/ 1509293 h 2018589"/>
              <a:gd name="connsiteX86" fmla="*/ 836354 w 1329191"/>
              <a:gd name="connsiteY86" fmla="*/ 1485956 h 2018589"/>
              <a:gd name="connsiteX87" fmla="*/ 860166 w 1329191"/>
              <a:gd name="connsiteY87" fmla="*/ 1463096 h 2018589"/>
              <a:gd name="connsiteX88" fmla="*/ 1000184 w 1329191"/>
              <a:gd name="connsiteY88" fmla="*/ 1449761 h 2018589"/>
              <a:gd name="connsiteX89" fmla="*/ 1131152 w 1329191"/>
              <a:gd name="connsiteY89" fmla="*/ 1462144 h 2018589"/>
              <a:gd name="connsiteX90" fmla="*/ 1189255 w 1329191"/>
              <a:gd name="connsiteY90" fmla="*/ 1442141 h 2018589"/>
              <a:gd name="connsiteX91" fmla="*/ 1208781 w 1329191"/>
              <a:gd name="connsiteY91" fmla="*/ 1404994 h 2018589"/>
              <a:gd name="connsiteX92" fmla="*/ 1301650 w 1329191"/>
              <a:gd name="connsiteY92" fmla="*/ 1216399 h 2018589"/>
              <a:gd name="connsiteX93" fmla="*/ 1325939 w 1329191"/>
              <a:gd name="connsiteY93" fmla="*/ 1015897 h 2018589"/>
              <a:gd name="connsiteX94" fmla="*/ 1317843 w 1329191"/>
              <a:gd name="connsiteY94" fmla="*/ 975416 h 2018589"/>
              <a:gd name="connsiteX95" fmla="*/ 1320224 w 1329191"/>
              <a:gd name="connsiteY95" fmla="*/ 970177 h 2018589"/>
              <a:gd name="connsiteX96" fmla="*/ 398680 w 1329191"/>
              <a:gd name="connsiteY96" fmla="*/ 447255 h 2018589"/>
              <a:gd name="connsiteX97" fmla="*/ 435827 w 1329191"/>
              <a:gd name="connsiteY97" fmla="*/ 449160 h 2018589"/>
              <a:gd name="connsiteX98" fmla="*/ 330100 w 1329191"/>
              <a:gd name="connsiteY98" fmla="*/ 509167 h 2018589"/>
              <a:gd name="connsiteX99" fmla="*/ 254376 w 1329191"/>
              <a:gd name="connsiteY99" fmla="*/ 512025 h 2018589"/>
              <a:gd name="connsiteX100" fmla="*/ 290571 w 1329191"/>
              <a:gd name="connsiteY100" fmla="*/ 423442 h 2018589"/>
              <a:gd name="connsiteX101" fmla="*/ 266759 w 1329191"/>
              <a:gd name="connsiteY101" fmla="*/ 436777 h 2018589"/>
              <a:gd name="connsiteX102" fmla="*/ 204846 w 1329191"/>
              <a:gd name="connsiteY102" fmla="*/ 490594 h 2018589"/>
              <a:gd name="connsiteX103" fmla="*/ 166270 w 1329191"/>
              <a:gd name="connsiteY103" fmla="*/ 516787 h 2018589"/>
              <a:gd name="connsiteX104" fmla="*/ 399632 w 1329191"/>
              <a:gd name="connsiteY104" fmla="*/ 316762 h 2018589"/>
              <a:gd name="connsiteX105" fmla="*/ 402490 w 1329191"/>
              <a:gd name="connsiteY105" fmla="*/ 319620 h 2018589"/>
              <a:gd name="connsiteX106" fmla="*/ 371534 w 1329191"/>
              <a:gd name="connsiteY106" fmla="*/ 363911 h 2018589"/>
              <a:gd name="connsiteX107" fmla="*/ 368200 w 1329191"/>
              <a:gd name="connsiteY107" fmla="*/ 372484 h 2018589"/>
              <a:gd name="connsiteX108" fmla="*/ 377249 w 1329191"/>
              <a:gd name="connsiteY108" fmla="*/ 373912 h 2018589"/>
              <a:gd name="connsiteX109" fmla="*/ 444400 w 1329191"/>
              <a:gd name="connsiteY109" fmla="*/ 362482 h 2018589"/>
              <a:gd name="connsiteX110" fmla="*/ 457259 w 1329191"/>
              <a:gd name="connsiteY110" fmla="*/ 362006 h 2018589"/>
              <a:gd name="connsiteX111" fmla="*/ 397727 w 1329191"/>
              <a:gd name="connsiteY111" fmla="*/ 416775 h 2018589"/>
              <a:gd name="connsiteX112" fmla="*/ 397727 w 1329191"/>
              <a:gd name="connsiteY112" fmla="*/ 416775 h 2018589"/>
              <a:gd name="connsiteX113" fmla="*/ 389631 w 1329191"/>
              <a:gd name="connsiteY113" fmla="*/ 432015 h 2018589"/>
              <a:gd name="connsiteX114" fmla="*/ 398680 w 1329191"/>
              <a:gd name="connsiteY114" fmla="*/ 447255 h 2018589"/>
              <a:gd name="connsiteX115" fmla="*/ 960655 w 1329191"/>
              <a:gd name="connsiteY115" fmla="*/ 859211 h 2018589"/>
              <a:gd name="connsiteX116" fmla="*/ 944939 w 1329191"/>
              <a:gd name="connsiteY116" fmla="*/ 861116 h 2018589"/>
              <a:gd name="connsiteX117" fmla="*/ 952083 w 1329191"/>
              <a:gd name="connsiteY117" fmla="*/ 879214 h 2018589"/>
              <a:gd name="connsiteX118" fmla="*/ 931604 w 1329191"/>
              <a:gd name="connsiteY118" fmla="*/ 906360 h 2018589"/>
              <a:gd name="connsiteX119" fmla="*/ 773965 w 1329191"/>
              <a:gd name="connsiteY119" fmla="*/ 907789 h 2018589"/>
              <a:gd name="connsiteX120" fmla="*/ 765869 w 1329191"/>
              <a:gd name="connsiteY120" fmla="*/ 895882 h 2018589"/>
              <a:gd name="connsiteX121" fmla="*/ 773489 w 1329191"/>
              <a:gd name="connsiteY121" fmla="*/ 835399 h 2018589"/>
              <a:gd name="connsiteX122" fmla="*/ 773489 w 1329191"/>
              <a:gd name="connsiteY122" fmla="*/ 835399 h 2018589"/>
              <a:gd name="connsiteX123" fmla="*/ 774917 w 1329191"/>
              <a:gd name="connsiteY123" fmla="*/ 827302 h 2018589"/>
              <a:gd name="connsiteX124" fmla="*/ 785871 w 1329191"/>
              <a:gd name="connsiteY124" fmla="*/ 730624 h 2018589"/>
              <a:gd name="connsiteX125" fmla="*/ 803016 w 1329191"/>
              <a:gd name="connsiteY125" fmla="*/ 665854 h 2018589"/>
              <a:gd name="connsiteX126" fmla="*/ 832544 w 1329191"/>
              <a:gd name="connsiteY126" fmla="*/ 645375 h 2018589"/>
              <a:gd name="connsiteX127" fmla="*/ 1023044 w 1329191"/>
              <a:gd name="connsiteY127" fmla="*/ 546315 h 2018589"/>
              <a:gd name="connsiteX128" fmla="*/ 1033997 w 1329191"/>
              <a:gd name="connsiteY128" fmla="*/ 545839 h 2018589"/>
              <a:gd name="connsiteX129" fmla="*/ 1030664 w 1329191"/>
              <a:gd name="connsiteY129" fmla="*/ 556792 h 2018589"/>
              <a:gd name="connsiteX130" fmla="*/ 902552 w 1329191"/>
              <a:gd name="connsiteY130" fmla="*/ 718241 h 2018589"/>
              <a:gd name="connsiteX131" fmla="*/ 907315 w 1329191"/>
              <a:gd name="connsiteY131" fmla="*/ 731100 h 2018589"/>
              <a:gd name="connsiteX132" fmla="*/ 907315 w 1329191"/>
              <a:gd name="connsiteY132" fmla="*/ 731100 h 2018589"/>
              <a:gd name="connsiteX133" fmla="*/ 983039 w 1329191"/>
              <a:gd name="connsiteY133" fmla="*/ 686809 h 2018589"/>
              <a:gd name="connsiteX134" fmla="*/ 1016852 w 1329191"/>
              <a:gd name="connsiteY134" fmla="*/ 666330 h 2018589"/>
              <a:gd name="connsiteX135" fmla="*/ 1022567 w 1329191"/>
              <a:gd name="connsiteY135" fmla="*/ 664425 h 2018589"/>
              <a:gd name="connsiteX136" fmla="*/ 1016852 w 1329191"/>
              <a:gd name="connsiteY136" fmla="*/ 666330 h 2018589"/>
              <a:gd name="connsiteX137" fmla="*/ 1051143 w 1329191"/>
              <a:gd name="connsiteY137" fmla="*/ 645851 h 2018589"/>
              <a:gd name="connsiteX138" fmla="*/ 1143535 w 1329191"/>
              <a:gd name="connsiteY138" fmla="*/ 589177 h 2018589"/>
              <a:gd name="connsiteX139" fmla="*/ 1158299 w 1329191"/>
              <a:gd name="connsiteY139" fmla="*/ 580129 h 2018589"/>
              <a:gd name="connsiteX140" fmla="*/ 1186397 w 1329191"/>
              <a:gd name="connsiteY140" fmla="*/ 590130 h 2018589"/>
              <a:gd name="connsiteX141" fmla="*/ 1197827 w 1329191"/>
              <a:gd name="connsiteY141" fmla="*/ 727766 h 2018589"/>
              <a:gd name="connsiteX142" fmla="*/ 1188779 w 1329191"/>
              <a:gd name="connsiteY142" fmla="*/ 768247 h 2018589"/>
              <a:gd name="connsiteX143" fmla="*/ 1188779 w 1329191"/>
              <a:gd name="connsiteY143" fmla="*/ 768247 h 2018589"/>
              <a:gd name="connsiteX144" fmla="*/ 1176872 w 1329191"/>
              <a:gd name="connsiteY144" fmla="*/ 850162 h 2018589"/>
              <a:gd name="connsiteX145" fmla="*/ 1163537 w 1329191"/>
              <a:gd name="connsiteY145" fmla="*/ 858735 h 2018589"/>
              <a:gd name="connsiteX146" fmla="*/ 1074479 w 1329191"/>
              <a:gd name="connsiteY146" fmla="*/ 858735 h 2018589"/>
              <a:gd name="connsiteX147" fmla="*/ 960655 w 1329191"/>
              <a:gd name="connsiteY147" fmla="*/ 859211 h 2018589"/>
              <a:gd name="connsiteX148" fmla="*/ 1281171 w 1329191"/>
              <a:gd name="connsiteY148" fmla="*/ 1123054 h 2018589"/>
              <a:gd name="connsiteX149" fmla="*/ 1278314 w 1329191"/>
              <a:gd name="connsiteY149" fmla="*/ 1141151 h 2018589"/>
              <a:gd name="connsiteX150" fmla="*/ 1278314 w 1329191"/>
              <a:gd name="connsiteY150" fmla="*/ 1141151 h 2018589"/>
              <a:gd name="connsiteX151" fmla="*/ 1277837 w 1329191"/>
              <a:gd name="connsiteY151" fmla="*/ 1151153 h 2018589"/>
              <a:gd name="connsiteX152" fmla="*/ 1230212 w 1329191"/>
              <a:gd name="connsiteY152" fmla="*/ 1181633 h 2018589"/>
              <a:gd name="connsiteX153" fmla="*/ 1142106 w 1329191"/>
              <a:gd name="connsiteY153" fmla="*/ 1157820 h 2018589"/>
              <a:gd name="connsiteX154" fmla="*/ 1082099 w 1329191"/>
              <a:gd name="connsiteY154" fmla="*/ 1147342 h 2018589"/>
              <a:gd name="connsiteX155" fmla="*/ 1067811 w 1329191"/>
              <a:gd name="connsiteY155" fmla="*/ 1150676 h 2018589"/>
              <a:gd name="connsiteX156" fmla="*/ 1084480 w 1329191"/>
              <a:gd name="connsiteY156" fmla="*/ 1163535 h 2018589"/>
              <a:gd name="connsiteX157" fmla="*/ 1084480 w 1329191"/>
              <a:gd name="connsiteY157" fmla="*/ 1163535 h 2018589"/>
              <a:gd name="connsiteX158" fmla="*/ 1156870 w 1329191"/>
              <a:gd name="connsiteY158" fmla="*/ 1190205 h 2018589"/>
              <a:gd name="connsiteX159" fmla="*/ 1156870 w 1329191"/>
              <a:gd name="connsiteY159" fmla="*/ 1190205 h 2018589"/>
              <a:gd name="connsiteX160" fmla="*/ 1176872 w 1329191"/>
              <a:gd name="connsiteY160" fmla="*/ 1197349 h 2018589"/>
              <a:gd name="connsiteX161" fmla="*/ 1176872 w 1329191"/>
              <a:gd name="connsiteY161" fmla="*/ 1197349 h 2018589"/>
              <a:gd name="connsiteX162" fmla="*/ 1250215 w 1329191"/>
              <a:gd name="connsiteY162" fmla="*/ 1223543 h 2018589"/>
              <a:gd name="connsiteX163" fmla="*/ 1255930 w 1329191"/>
              <a:gd name="connsiteY163" fmla="*/ 1237354 h 2018589"/>
              <a:gd name="connsiteX164" fmla="*/ 1232594 w 1329191"/>
              <a:gd name="connsiteY164" fmla="*/ 1279740 h 2018589"/>
              <a:gd name="connsiteX165" fmla="*/ 1232594 w 1329191"/>
              <a:gd name="connsiteY165" fmla="*/ 1279740 h 2018589"/>
              <a:gd name="connsiteX166" fmla="*/ 1221640 w 1329191"/>
              <a:gd name="connsiteY166" fmla="*/ 1300219 h 2018589"/>
              <a:gd name="connsiteX167" fmla="*/ 1221640 w 1329191"/>
              <a:gd name="connsiteY167" fmla="*/ 1300219 h 2018589"/>
              <a:gd name="connsiteX168" fmla="*/ 1178777 w 1329191"/>
              <a:gd name="connsiteY168" fmla="*/ 1381181 h 2018589"/>
              <a:gd name="connsiteX169" fmla="*/ 1124485 w 1329191"/>
              <a:gd name="connsiteY169" fmla="*/ 1392611 h 2018589"/>
              <a:gd name="connsiteX170" fmla="*/ 1024472 w 1329191"/>
              <a:gd name="connsiteY170" fmla="*/ 1327841 h 2018589"/>
              <a:gd name="connsiteX171" fmla="*/ 1024472 w 1329191"/>
              <a:gd name="connsiteY171" fmla="*/ 1327841 h 2018589"/>
              <a:gd name="connsiteX172" fmla="*/ 915411 w 1329191"/>
              <a:gd name="connsiteY172" fmla="*/ 1256404 h 2018589"/>
              <a:gd name="connsiteX173" fmla="*/ 899219 w 1329191"/>
              <a:gd name="connsiteY173" fmla="*/ 1224971 h 2018589"/>
              <a:gd name="connsiteX174" fmla="*/ 906362 w 1329191"/>
              <a:gd name="connsiteY174" fmla="*/ 1219733 h 2018589"/>
              <a:gd name="connsiteX175" fmla="*/ 949701 w 1329191"/>
              <a:gd name="connsiteY175" fmla="*/ 1222590 h 2018589"/>
              <a:gd name="connsiteX176" fmla="*/ 971609 w 1329191"/>
              <a:gd name="connsiteY176" fmla="*/ 1202588 h 2018589"/>
              <a:gd name="connsiteX177" fmla="*/ 974466 w 1329191"/>
              <a:gd name="connsiteY177" fmla="*/ 1186871 h 2018589"/>
              <a:gd name="connsiteX178" fmla="*/ 974466 w 1329191"/>
              <a:gd name="connsiteY178" fmla="*/ 1186871 h 2018589"/>
              <a:gd name="connsiteX179" fmla="*/ 975419 w 1329191"/>
              <a:gd name="connsiteY179" fmla="*/ 1173060 h 2018589"/>
              <a:gd name="connsiteX180" fmla="*/ 976847 w 1329191"/>
              <a:gd name="connsiteY180" fmla="*/ 1164964 h 2018589"/>
              <a:gd name="connsiteX181" fmla="*/ 976847 w 1329191"/>
              <a:gd name="connsiteY181" fmla="*/ 1164964 h 2018589"/>
              <a:gd name="connsiteX182" fmla="*/ 980181 w 1329191"/>
              <a:gd name="connsiteY182" fmla="*/ 1133531 h 2018589"/>
              <a:gd name="connsiteX183" fmla="*/ 980181 w 1329191"/>
              <a:gd name="connsiteY183" fmla="*/ 1133531 h 2018589"/>
              <a:gd name="connsiteX184" fmla="*/ 1000184 w 1329191"/>
              <a:gd name="connsiteY184" fmla="*/ 955890 h 2018589"/>
              <a:gd name="connsiteX185" fmla="*/ 1003517 w 1329191"/>
              <a:gd name="connsiteY185" fmla="*/ 937792 h 2018589"/>
              <a:gd name="connsiteX186" fmla="*/ 1034474 w 1329191"/>
              <a:gd name="connsiteY186" fmla="*/ 912075 h 2018589"/>
              <a:gd name="connsiteX187" fmla="*/ 1197827 w 1329191"/>
              <a:gd name="connsiteY187" fmla="*/ 902550 h 2018589"/>
              <a:gd name="connsiteX188" fmla="*/ 1230689 w 1329191"/>
              <a:gd name="connsiteY188" fmla="*/ 907789 h 2018589"/>
              <a:gd name="connsiteX189" fmla="*/ 1256883 w 1329191"/>
              <a:gd name="connsiteY189" fmla="*/ 938745 h 2018589"/>
              <a:gd name="connsiteX190" fmla="*/ 1277837 w 1329191"/>
              <a:gd name="connsiteY190" fmla="*/ 1045901 h 2018589"/>
              <a:gd name="connsiteX191" fmla="*/ 1266408 w 1329191"/>
              <a:gd name="connsiteY191" fmla="*/ 1059236 h 2018589"/>
              <a:gd name="connsiteX192" fmla="*/ 1195446 w 1329191"/>
              <a:gd name="connsiteY192" fmla="*/ 1058760 h 2018589"/>
              <a:gd name="connsiteX193" fmla="*/ 1195446 w 1329191"/>
              <a:gd name="connsiteY193" fmla="*/ 1058760 h 2018589"/>
              <a:gd name="connsiteX194" fmla="*/ 1175920 w 1329191"/>
              <a:gd name="connsiteY194" fmla="*/ 1058760 h 2018589"/>
              <a:gd name="connsiteX195" fmla="*/ 1175920 w 1329191"/>
              <a:gd name="connsiteY195" fmla="*/ 1058760 h 2018589"/>
              <a:gd name="connsiteX196" fmla="*/ 1088290 w 1329191"/>
              <a:gd name="connsiteY196" fmla="*/ 1059236 h 2018589"/>
              <a:gd name="connsiteX197" fmla="*/ 1075431 w 1329191"/>
              <a:gd name="connsiteY197" fmla="*/ 1066380 h 2018589"/>
              <a:gd name="connsiteX198" fmla="*/ 1086861 w 1329191"/>
              <a:gd name="connsiteY198" fmla="*/ 1074476 h 2018589"/>
              <a:gd name="connsiteX199" fmla="*/ 1117341 w 1329191"/>
              <a:gd name="connsiteY199" fmla="*/ 1077810 h 2018589"/>
              <a:gd name="connsiteX200" fmla="*/ 1121151 w 1329191"/>
              <a:gd name="connsiteY200" fmla="*/ 1078763 h 2018589"/>
              <a:gd name="connsiteX201" fmla="*/ 1193065 w 1329191"/>
              <a:gd name="connsiteY201" fmla="*/ 1084001 h 2018589"/>
              <a:gd name="connsiteX202" fmla="*/ 1248786 w 1329191"/>
              <a:gd name="connsiteY202" fmla="*/ 1086383 h 2018589"/>
              <a:gd name="connsiteX203" fmla="*/ 1281171 w 1329191"/>
              <a:gd name="connsiteY203" fmla="*/ 1123054 h 2018589"/>
              <a:gd name="connsiteX0" fmla="*/ 1426003 w 1434970"/>
              <a:gd name="connsiteY0" fmla="*/ 970177 h 2018589"/>
              <a:gd name="connsiteX1" fmla="*/ 1416954 w 1434970"/>
              <a:gd name="connsiteY1" fmla="*/ 956842 h 2018589"/>
              <a:gd name="connsiteX2" fmla="*/ 1399333 w 1434970"/>
              <a:gd name="connsiteY2" fmla="*/ 888262 h 2018589"/>
              <a:gd name="connsiteX3" fmla="*/ 1365519 w 1434970"/>
              <a:gd name="connsiteY3" fmla="*/ 820159 h 2018589"/>
              <a:gd name="connsiteX4" fmla="*/ 1358851 w 1434970"/>
              <a:gd name="connsiteY4" fmla="*/ 787774 h 2018589"/>
              <a:gd name="connsiteX5" fmla="*/ 1357423 w 1434970"/>
              <a:gd name="connsiteY5" fmla="*/ 715384 h 2018589"/>
              <a:gd name="connsiteX6" fmla="*/ 1363614 w 1434970"/>
              <a:gd name="connsiteY6" fmla="*/ 659662 h 2018589"/>
              <a:gd name="connsiteX7" fmla="*/ 1352184 w 1434970"/>
              <a:gd name="connsiteY7" fmla="*/ 612990 h 2018589"/>
              <a:gd name="connsiteX8" fmla="*/ 1349326 w 1434970"/>
              <a:gd name="connsiteY8" fmla="*/ 563936 h 2018589"/>
              <a:gd name="connsiteX9" fmla="*/ 1365043 w 1434970"/>
              <a:gd name="connsiteY9" fmla="*/ 424871 h 2018589"/>
              <a:gd name="connsiteX10" fmla="*/ 1352660 w 1434970"/>
              <a:gd name="connsiteY10" fmla="*/ 342956 h 2018589"/>
              <a:gd name="connsiteX11" fmla="*/ 1348374 w 1434970"/>
              <a:gd name="connsiteY11" fmla="*/ 255326 h 2018589"/>
              <a:gd name="connsiteX12" fmla="*/ 1280747 w 1434970"/>
              <a:gd name="connsiteY12" fmla="*/ 191508 h 2018589"/>
              <a:gd name="connsiteX13" fmla="*/ 1245504 w 1434970"/>
              <a:gd name="connsiteY13" fmla="*/ 176268 h 2018589"/>
              <a:gd name="connsiteX14" fmla="*/ 1221215 w 1434970"/>
              <a:gd name="connsiteY14" fmla="*/ 161505 h 2018589"/>
              <a:gd name="connsiteX15" fmla="*/ 1178829 w 1434970"/>
              <a:gd name="connsiteY15" fmla="*/ 127215 h 2018589"/>
              <a:gd name="connsiteX16" fmla="*/ 1167399 w 1434970"/>
              <a:gd name="connsiteY16" fmla="*/ 111022 h 2018589"/>
              <a:gd name="connsiteX17" fmla="*/ 1115488 w 1434970"/>
              <a:gd name="connsiteY17" fmla="*/ 91020 h 2018589"/>
              <a:gd name="connsiteX18" fmla="*/ 1004521 w 1434970"/>
              <a:gd name="connsiteY18" fmla="*/ 52920 h 2018589"/>
              <a:gd name="connsiteX19" fmla="*/ 941656 w 1434970"/>
              <a:gd name="connsiteY19" fmla="*/ 31965 h 2018589"/>
              <a:gd name="connsiteX20" fmla="*/ 880696 w 1434970"/>
              <a:gd name="connsiteY20" fmla="*/ 26726 h 2018589"/>
              <a:gd name="connsiteX21" fmla="*/ 806401 w 1434970"/>
              <a:gd name="connsiteY21" fmla="*/ 17677 h 2018589"/>
              <a:gd name="connsiteX22" fmla="*/ 701626 w 1434970"/>
              <a:gd name="connsiteY22" fmla="*/ 56 h 2018589"/>
              <a:gd name="connsiteX23" fmla="*/ 608281 w 1434970"/>
              <a:gd name="connsiteY23" fmla="*/ 11010 h 2018589"/>
              <a:gd name="connsiteX24" fmla="*/ 398255 w 1434970"/>
              <a:gd name="connsiteY24" fmla="*/ 83876 h 2018589"/>
              <a:gd name="connsiteX25" fmla="*/ 300147 w 1434970"/>
              <a:gd name="connsiteY25" fmla="*/ 158171 h 2018589"/>
              <a:gd name="connsiteX26" fmla="*/ 237759 w 1434970"/>
              <a:gd name="connsiteY26" fmla="*/ 228180 h 2018589"/>
              <a:gd name="connsiteX27" fmla="*/ 184895 w 1434970"/>
              <a:gd name="connsiteY27" fmla="*/ 292474 h 2018589"/>
              <a:gd name="connsiteX28" fmla="*/ 142509 w 1434970"/>
              <a:gd name="connsiteY28" fmla="*/ 380580 h 2018589"/>
              <a:gd name="connsiteX29" fmla="*/ 105837 w 1434970"/>
              <a:gd name="connsiteY29" fmla="*/ 577271 h 2018589"/>
              <a:gd name="connsiteX30" fmla="*/ 114886 w 1434970"/>
              <a:gd name="connsiteY30" fmla="*/ 680617 h 2018589"/>
              <a:gd name="connsiteX31" fmla="*/ 171560 w 1434970"/>
              <a:gd name="connsiteY31" fmla="*/ 825874 h 2018589"/>
              <a:gd name="connsiteX32" fmla="*/ 214422 w 1434970"/>
              <a:gd name="connsiteY32" fmla="*/ 892072 h 2018589"/>
              <a:gd name="connsiteX33" fmla="*/ 237283 w 1434970"/>
              <a:gd name="connsiteY33" fmla="*/ 921600 h 2018589"/>
              <a:gd name="connsiteX34" fmla="*/ 288717 w 1434970"/>
              <a:gd name="connsiteY34" fmla="*/ 1016374 h 2018589"/>
              <a:gd name="connsiteX35" fmla="*/ 313006 w 1434970"/>
              <a:gd name="connsiteY35" fmla="*/ 1153058 h 2018589"/>
              <a:gd name="connsiteX36" fmla="*/ 304910 w 1434970"/>
              <a:gd name="connsiteY36" fmla="*/ 1322603 h 2018589"/>
              <a:gd name="connsiteX37" fmla="*/ 270620 w 1434970"/>
              <a:gd name="connsiteY37" fmla="*/ 1397850 h 2018589"/>
              <a:gd name="connsiteX38" fmla="*/ 241569 w 1434970"/>
              <a:gd name="connsiteY38" fmla="*/ 1431664 h 2018589"/>
              <a:gd name="connsiteX39" fmla="*/ 985 w 1434970"/>
              <a:gd name="connsiteY39" fmla="*/ 1611103 h 2018589"/>
              <a:gd name="connsiteX40" fmla="*/ 283479 w 1434970"/>
              <a:gd name="connsiteY40" fmla="*/ 1465001 h 2018589"/>
              <a:gd name="connsiteX41" fmla="*/ 314911 w 1434970"/>
              <a:gd name="connsiteY41" fmla="*/ 1465954 h 2018589"/>
              <a:gd name="connsiteX42" fmla="*/ 319674 w 1434970"/>
              <a:gd name="connsiteY42" fmla="*/ 1462620 h 2018589"/>
              <a:gd name="connsiteX43" fmla="*/ 383968 w 1434970"/>
              <a:gd name="connsiteY43" fmla="*/ 1330699 h 2018589"/>
              <a:gd name="connsiteX44" fmla="*/ 406828 w 1434970"/>
              <a:gd name="connsiteY44" fmla="*/ 1234020 h 2018589"/>
              <a:gd name="connsiteX45" fmla="*/ 430164 w 1434970"/>
              <a:gd name="connsiteY45" fmla="*/ 1156391 h 2018589"/>
              <a:gd name="connsiteX46" fmla="*/ 473979 w 1434970"/>
              <a:gd name="connsiteY46" fmla="*/ 1052569 h 2018589"/>
              <a:gd name="connsiteX47" fmla="*/ 465883 w 1434970"/>
              <a:gd name="connsiteY47" fmla="*/ 962081 h 2018589"/>
              <a:gd name="connsiteX48" fmla="*/ 468740 w 1434970"/>
              <a:gd name="connsiteY48" fmla="*/ 770152 h 2018589"/>
              <a:gd name="connsiteX49" fmla="*/ 479218 w 1434970"/>
              <a:gd name="connsiteY49" fmla="*/ 738720 h 2018589"/>
              <a:gd name="connsiteX50" fmla="*/ 538273 w 1434970"/>
              <a:gd name="connsiteY50" fmla="*/ 699191 h 2018589"/>
              <a:gd name="connsiteX51" fmla="*/ 612091 w 1434970"/>
              <a:gd name="connsiteY51" fmla="*/ 681570 h 2018589"/>
              <a:gd name="connsiteX52" fmla="*/ 749728 w 1434970"/>
              <a:gd name="connsiteY52" fmla="*/ 742054 h 2018589"/>
              <a:gd name="connsiteX53" fmla="*/ 835453 w 1434970"/>
              <a:gd name="connsiteY53" fmla="*/ 908265 h 2018589"/>
              <a:gd name="connsiteX54" fmla="*/ 828309 w 1434970"/>
              <a:gd name="connsiteY54" fmla="*/ 918742 h 2018589"/>
              <a:gd name="connsiteX55" fmla="*/ 730678 w 1434970"/>
              <a:gd name="connsiteY55" fmla="*/ 921600 h 2018589"/>
              <a:gd name="connsiteX56" fmla="*/ 651620 w 1434970"/>
              <a:gd name="connsiteY56" fmla="*/ 932554 h 2018589"/>
              <a:gd name="connsiteX57" fmla="*/ 681148 w 1434970"/>
              <a:gd name="connsiteY57" fmla="*/ 946841 h 2018589"/>
              <a:gd name="connsiteX58" fmla="*/ 1042621 w 1434970"/>
              <a:gd name="connsiteY58" fmla="*/ 946841 h 2018589"/>
              <a:gd name="connsiteX59" fmla="*/ 1064529 w 1434970"/>
              <a:gd name="connsiteY59" fmla="*/ 949222 h 2018589"/>
              <a:gd name="connsiteX60" fmla="*/ 1049289 w 1434970"/>
              <a:gd name="connsiteY60" fmla="*/ 1015421 h 2018589"/>
              <a:gd name="connsiteX61" fmla="*/ 1035954 w 1434970"/>
              <a:gd name="connsiteY61" fmla="*/ 1156867 h 2018589"/>
              <a:gd name="connsiteX62" fmla="*/ 1019762 w 1434970"/>
              <a:gd name="connsiteY62" fmla="*/ 1170679 h 2018589"/>
              <a:gd name="connsiteX63" fmla="*/ 975470 w 1434970"/>
              <a:gd name="connsiteY63" fmla="*/ 1173536 h 2018589"/>
              <a:gd name="connsiteX64" fmla="*/ 929750 w 1434970"/>
              <a:gd name="connsiteY64" fmla="*/ 1188776 h 2018589"/>
              <a:gd name="connsiteX65" fmla="*/ 786399 w 1434970"/>
              <a:gd name="connsiteY65" fmla="*/ 1164011 h 2018589"/>
              <a:gd name="connsiteX66" fmla="*/ 716390 w 1434970"/>
              <a:gd name="connsiteY66" fmla="*/ 1152105 h 2018589"/>
              <a:gd name="connsiteX67" fmla="*/ 657811 w 1434970"/>
              <a:gd name="connsiteY67" fmla="*/ 1140675 h 2018589"/>
              <a:gd name="connsiteX68" fmla="*/ 739726 w 1434970"/>
              <a:gd name="connsiteY68" fmla="*/ 1182109 h 2018589"/>
              <a:gd name="connsiteX69" fmla="*/ 924035 w 1434970"/>
              <a:gd name="connsiteY69" fmla="*/ 1240211 h 2018589"/>
              <a:gd name="connsiteX70" fmla="*/ 944990 w 1434970"/>
              <a:gd name="connsiteY70" fmla="*/ 1253070 h 2018589"/>
              <a:gd name="connsiteX71" fmla="*/ 982138 w 1434970"/>
              <a:gd name="connsiteY71" fmla="*/ 1286408 h 2018589"/>
              <a:gd name="connsiteX72" fmla="*/ 1094533 w 1434970"/>
              <a:gd name="connsiteY72" fmla="*/ 1374990 h 2018589"/>
              <a:gd name="connsiteX73" fmla="*/ 976423 w 1434970"/>
              <a:gd name="connsiteY73" fmla="*/ 1376895 h 2018589"/>
              <a:gd name="connsiteX74" fmla="*/ 887364 w 1434970"/>
              <a:gd name="connsiteY74" fmla="*/ 1400708 h 2018589"/>
              <a:gd name="connsiteX75" fmla="*/ 859265 w 1434970"/>
              <a:gd name="connsiteY75" fmla="*/ 1481194 h 2018589"/>
              <a:gd name="connsiteX76" fmla="*/ 836881 w 1434970"/>
              <a:gd name="connsiteY76" fmla="*/ 1585969 h 2018589"/>
              <a:gd name="connsiteX77" fmla="*/ 830690 w 1434970"/>
              <a:gd name="connsiteY77" fmla="*/ 1707889 h 2018589"/>
              <a:gd name="connsiteX78" fmla="*/ 924988 w 1434970"/>
              <a:gd name="connsiteY78" fmla="*/ 1961730 h 2018589"/>
              <a:gd name="connsiteX79" fmla="*/ 955944 w 1434970"/>
              <a:gd name="connsiteY79" fmla="*/ 2007927 h 2018589"/>
              <a:gd name="connsiteX80" fmla="*/ 973565 w 1434970"/>
              <a:gd name="connsiteY80" fmla="*/ 2005545 h 2018589"/>
              <a:gd name="connsiteX81" fmla="*/ 943085 w 1434970"/>
              <a:gd name="connsiteY81" fmla="*/ 1863623 h 2018589"/>
              <a:gd name="connsiteX82" fmla="*/ 908319 w 1434970"/>
              <a:gd name="connsiteY82" fmla="*/ 1739321 h 2018589"/>
              <a:gd name="connsiteX83" fmla="*/ 911176 w 1434970"/>
              <a:gd name="connsiteY83" fmla="*/ 1626450 h 2018589"/>
              <a:gd name="connsiteX84" fmla="*/ 925940 w 1434970"/>
              <a:gd name="connsiteY84" fmla="*/ 1547869 h 2018589"/>
              <a:gd name="connsiteX85" fmla="*/ 933084 w 1434970"/>
              <a:gd name="connsiteY85" fmla="*/ 1509293 h 2018589"/>
              <a:gd name="connsiteX86" fmla="*/ 942133 w 1434970"/>
              <a:gd name="connsiteY86" fmla="*/ 1485956 h 2018589"/>
              <a:gd name="connsiteX87" fmla="*/ 965945 w 1434970"/>
              <a:gd name="connsiteY87" fmla="*/ 1463096 h 2018589"/>
              <a:gd name="connsiteX88" fmla="*/ 1105963 w 1434970"/>
              <a:gd name="connsiteY88" fmla="*/ 1449761 h 2018589"/>
              <a:gd name="connsiteX89" fmla="*/ 1236931 w 1434970"/>
              <a:gd name="connsiteY89" fmla="*/ 1462144 h 2018589"/>
              <a:gd name="connsiteX90" fmla="*/ 1295034 w 1434970"/>
              <a:gd name="connsiteY90" fmla="*/ 1442141 h 2018589"/>
              <a:gd name="connsiteX91" fmla="*/ 1314560 w 1434970"/>
              <a:gd name="connsiteY91" fmla="*/ 1404994 h 2018589"/>
              <a:gd name="connsiteX92" fmla="*/ 1407429 w 1434970"/>
              <a:gd name="connsiteY92" fmla="*/ 1216399 h 2018589"/>
              <a:gd name="connsiteX93" fmla="*/ 1431718 w 1434970"/>
              <a:gd name="connsiteY93" fmla="*/ 1015897 h 2018589"/>
              <a:gd name="connsiteX94" fmla="*/ 1423622 w 1434970"/>
              <a:gd name="connsiteY94" fmla="*/ 975416 h 2018589"/>
              <a:gd name="connsiteX95" fmla="*/ 1426003 w 1434970"/>
              <a:gd name="connsiteY95" fmla="*/ 970177 h 2018589"/>
              <a:gd name="connsiteX96" fmla="*/ 504459 w 1434970"/>
              <a:gd name="connsiteY96" fmla="*/ 447255 h 2018589"/>
              <a:gd name="connsiteX97" fmla="*/ 541606 w 1434970"/>
              <a:gd name="connsiteY97" fmla="*/ 449160 h 2018589"/>
              <a:gd name="connsiteX98" fmla="*/ 435879 w 1434970"/>
              <a:gd name="connsiteY98" fmla="*/ 509167 h 2018589"/>
              <a:gd name="connsiteX99" fmla="*/ 360155 w 1434970"/>
              <a:gd name="connsiteY99" fmla="*/ 512025 h 2018589"/>
              <a:gd name="connsiteX100" fmla="*/ 396350 w 1434970"/>
              <a:gd name="connsiteY100" fmla="*/ 423442 h 2018589"/>
              <a:gd name="connsiteX101" fmla="*/ 372538 w 1434970"/>
              <a:gd name="connsiteY101" fmla="*/ 436777 h 2018589"/>
              <a:gd name="connsiteX102" fmla="*/ 310625 w 1434970"/>
              <a:gd name="connsiteY102" fmla="*/ 490594 h 2018589"/>
              <a:gd name="connsiteX103" fmla="*/ 272049 w 1434970"/>
              <a:gd name="connsiteY103" fmla="*/ 516787 h 2018589"/>
              <a:gd name="connsiteX104" fmla="*/ 505411 w 1434970"/>
              <a:gd name="connsiteY104" fmla="*/ 316762 h 2018589"/>
              <a:gd name="connsiteX105" fmla="*/ 508269 w 1434970"/>
              <a:gd name="connsiteY105" fmla="*/ 319620 h 2018589"/>
              <a:gd name="connsiteX106" fmla="*/ 477313 w 1434970"/>
              <a:gd name="connsiteY106" fmla="*/ 363911 h 2018589"/>
              <a:gd name="connsiteX107" fmla="*/ 473979 w 1434970"/>
              <a:gd name="connsiteY107" fmla="*/ 372484 h 2018589"/>
              <a:gd name="connsiteX108" fmla="*/ 483028 w 1434970"/>
              <a:gd name="connsiteY108" fmla="*/ 373912 h 2018589"/>
              <a:gd name="connsiteX109" fmla="*/ 550179 w 1434970"/>
              <a:gd name="connsiteY109" fmla="*/ 362482 h 2018589"/>
              <a:gd name="connsiteX110" fmla="*/ 563038 w 1434970"/>
              <a:gd name="connsiteY110" fmla="*/ 362006 h 2018589"/>
              <a:gd name="connsiteX111" fmla="*/ 503506 w 1434970"/>
              <a:gd name="connsiteY111" fmla="*/ 416775 h 2018589"/>
              <a:gd name="connsiteX112" fmla="*/ 503506 w 1434970"/>
              <a:gd name="connsiteY112" fmla="*/ 416775 h 2018589"/>
              <a:gd name="connsiteX113" fmla="*/ 495410 w 1434970"/>
              <a:gd name="connsiteY113" fmla="*/ 432015 h 2018589"/>
              <a:gd name="connsiteX114" fmla="*/ 504459 w 1434970"/>
              <a:gd name="connsiteY114" fmla="*/ 447255 h 2018589"/>
              <a:gd name="connsiteX115" fmla="*/ 1066434 w 1434970"/>
              <a:gd name="connsiteY115" fmla="*/ 859211 h 2018589"/>
              <a:gd name="connsiteX116" fmla="*/ 1050718 w 1434970"/>
              <a:gd name="connsiteY116" fmla="*/ 861116 h 2018589"/>
              <a:gd name="connsiteX117" fmla="*/ 1057862 w 1434970"/>
              <a:gd name="connsiteY117" fmla="*/ 879214 h 2018589"/>
              <a:gd name="connsiteX118" fmla="*/ 1037383 w 1434970"/>
              <a:gd name="connsiteY118" fmla="*/ 906360 h 2018589"/>
              <a:gd name="connsiteX119" fmla="*/ 879744 w 1434970"/>
              <a:gd name="connsiteY119" fmla="*/ 907789 h 2018589"/>
              <a:gd name="connsiteX120" fmla="*/ 871648 w 1434970"/>
              <a:gd name="connsiteY120" fmla="*/ 895882 h 2018589"/>
              <a:gd name="connsiteX121" fmla="*/ 879268 w 1434970"/>
              <a:gd name="connsiteY121" fmla="*/ 835399 h 2018589"/>
              <a:gd name="connsiteX122" fmla="*/ 879268 w 1434970"/>
              <a:gd name="connsiteY122" fmla="*/ 835399 h 2018589"/>
              <a:gd name="connsiteX123" fmla="*/ 880696 w 1434970"/>
              <a:gd name="connsiteY123" fmla="*/ 827302 h 2018589"/>
              <a:gd name="connsiteX124" fmla="*/ 891650 w 1434970"/>
              <a:gd name="connsiteY124" fmla="*/ 730624 h 2018589"/>
              <a:gd name="connsiteX125" fmla="*/ 908795 w 1434970"/>
              <a:gd name="connsiteY125" fmla="*/ 665854 h 2018589"/>
              <a:gd name="connsiteX126" fmla="*/ 938323 w 1434970"/>
              <a:gd name="connsiteY126" fmla="*/ 645375 h 2018589"/>
              <a:gd name="connsiteX127" fmla="*/ 1128823 w 1434970"/>
              <a:gd name="connsiteY127" fmla="*/ 546315 h 2018589"/>
              <a:gd name="connsiteX128" fmla="*/ 1139776 w 1434970"/>
              <a:gd name="connsiteY128" fmla="*/ 545839 h 2018589"/>
              <a:gd name="connsiteX129" fmla="*/ 1136443 w 1434970"/>
              <a:gd name="connsiteY129" fmla="*/ 556792 h 2018589"/>
              <a:gd name="connsiteX130" fmla="*/ 1008331 w 1434970"/>
              <a:gd name="connsiteY130" fmla="*/ 718241 h 2018589"/>
              <a:gd name="connsiteX131" fmla="*/ 1013094 w 1434970"/>
              <a:gd name="connsiteY131" fmla="*/ 731100 h 2018589"/>
              <a:gd name="connsiteX132" fmla="*/ 1013094 w 1434970"/>
              <a:gd name="connsiteY132" fmla="*/ 731100 h 2018589"/>
              <a:gd name="connsiteX133" fmla="*/ 1088818 w 1434970"/>
              <a:gd name="connsiteY133" fmla="*/ 686809 h 2018589"/>
              <a:gd name="connsiteX134" fmla="*/ 1122631 w 1434970"/>
              <a:gd name="connsiteY134" fmla="*/ 666330 h 2018589"/>
              <a:gd name="connsiteX135" fmla="*/ 1128346 w 1434970"/>
              <a:gd name="connsiteY135" fmla="*/ 664425 h 2018589"/>
              <a:gd name="connsiteX136" fmla="*/ 1122631 w 1434970"/>
              <a:gd name="connsiteY136" fmla="*/ 666330 h 2018589"/>
              <a:gd name="connsiteX137" fmla="*/ 1156922 w 1434970"/>
              <a:gd name="connsiteY137" fmla="*/ 645851 h 2018589"/>
              <a:gd name="connsiteX138" fmla="*/ 1249314 w 1434970"/>
              <a:gd name="connsiteY138" fmla="*/ 589177 h 2018589"/>
              <a:gd name="connsiteX139" fmla="*/ 1264078 w 1434970"/>
              <a:gd name="connsiteY139" fmla="*/ 580129 h 2018589"/>
              <a:gd name="connsiteX140" fmla="*/ 1292176 w 1434970"/>
              <a:gd name="connsiteY140" fmla="*/ 590130 h 2018589"/>
              <a:gd name="connsiteX141" fmla="*/ 1303606 w 1434970"/>
              <a:gd name="connsiteY141" fmla="*/ 727766 h 2018589"/>
              <a:gd name="connsiteX142" fmla="*/ 1294558 w 1434970"/>
              <a:gd name="connsiteY142" fmla="*/ 768247 h 2018589"/>
              <a:gd name="connsiteX143" fmla="*/ 1294558 w 1434970"/>
              <a:gd name="connsiteY143" fmla="*/ 768247 h 2018589"/>
              <a:gd name="connsiteX144" fmla="*/ 1282651 w 1434970"/>
              <a:gd name="connsiteY144" fmla="*/ 850162 h 2018589"/>
              <a:gd name="connsiteX145" fmla="*/ 1269316 w 1434970"/>
              <a:gd name="connsiteY145" fmla="*/ 858735 h 2018589"/>
              <a:gd name="connsiteX146" fmla="*/ 1180258 w 1434970"/>
              <a:gd name="connsiteY146" fmla="*/ 858735 h 2018589"/>
              <a:gd name="connsiteX147" fmla="*/ 1066434 w 1434970"/>
              <a:gd name="connsiteY147" fmla="*/ 859211 h 2018589"/>
              <a:gd name="connsiteX148" fmla="*/ 1386950 w 1434970"/>
              <a:gd name="connsiteY148" fmla="*/ 1123054 h 2018589"/>
              <a:gd name="connsiteX149" fmla="*/ 1384093 w 1434970"/>
              <a:gd name="connsiteY149" fmla="*/ 1141151 h 2018589"/>
              <a:gd name="connsiteX150" fmla="*/ 1384093 w 1434970"/>
              <a:gd name="connsiteY150" fmla="*/ 1141151 h 2018589"/>
              <a:gd name="connsiteX151" fmla="*/ 1383616 w 1434970"/>
              <a:gd name="connsiteY151" fmla="*/ 1151153 h 2018589"/>
              <a:gd name="connsiteX152" fmla="*/ 1335991 w 1434970"/>
              <a:gd name="connsiteY152" fmla="*/ 1181633 h 2018589"/>
              <a:gd name="connsiteX153" fmla="*/ 1247885 w 1434970"/>
              <a:gd name="connsiteY153" fmla="*/ 1157820 h 2018589"/>
              <a:gd name="connsiteX154" fmla="*/ 1187878 w 1434970"/>
              <a:gd name="connsiteY154" fmla="*/ 1147342 h 2018589"/>
              <a:gd name="connsiteX155" fmla="*/ 1173590 w 1434970"/>
              <a:gd name="connsiteY155" fmla="*/ 1150676 h 2018589"/>
              <a:gd name="connsiteX156" fmla="*/ 1190259 w 1434970"/>
              <a:gd name="connsiteY156" fmla="*/ 1163535 h 2018589"/>
              <a:gd name="connsiteX157" fmla="*/ 1190259 w 1434970"/>
              <a:gd name="connsiteY157" fmla="*/ 1163535 h 2018589"/>
              <a:gd name="connsiteX158" fmla="*/ 1262649 w 1434970"/>
              <a:gd name="connsiteY158" fmla="*/ 1190205 h 2018589"/>
              <a:gd name="connsiteX159" fmla="*/ 1262649 w 1434970"/>
              <a:gd name="connsiteY159" fmla="*/ 1190205 h 2018589"/>
              <a:gd name="connsiteX160" fmla="*/ 1282651 w 1434970"/>
              <a:gd name="connsiteY160" fmla="*/ 1197349 h 2018589"/>
              <a:gd name="connsiteX161" fmla="*/ 1282651 w 1434970"/>
              <a:gd name="connsiteY161" fmla="*/ 1197349 h 2018589"/>
              <a:gd name="connsiteX162" fmla="*/ 1355994 w 1434970"/>
              <a:gd name="connsiteY162" fmla="*/ 1223543 h 2018589"/>
              <a:gd name="connsiteX163" fmla="*/ 1361709 w 1434970"/>
              <a:gd name="connsiteY163" fmla="*/ 1237354 h 2018589"/>
              <a:gd name="connsiteX164" fmla="*/ 1338373 w 1434970"/>
              <a:gd name="connsiteY164" fmla="*/ 1279740 h 2018589"/>
              <a:gd name="connsiteX165" fmla="*/ 1338373 w 1434970"/>
              <a:gd name="connsiteY165" fmla="*/ 1279740 h 2018589"/>
              <a:gd name="connsiteX166" fmla="*/ 1327419 w 1434970"/>
              <a:gd name="connsiteY166" fmla="*/ 1300219 h 2018589"/>
              <a:gd name="connsiteX167" fmla="*/ 1327419 w 1434970"/>
              <a:gd name="connsiteY167" fmla="*/ 1300219 h 2018589"/>
              <a:gd name="connsiteX168" fmla="*/ 1284556 w 1434970"/>
              <a:gd name="connsiteY168" fmla="*/ 1381181 h 2018589"/>
              <a:gd name="connsiteX169" fmla="*/ 1230264 w 1434970"/>
              <a:gd name="connsiteY169" fmla="*/ 1392611 h 2018589"/>
              <a:gd name="connsiteX170" fmla="*/ 1130251 w 1434970"/>
              <a:gd name="connsiteY170" fmla="*/ 1327841 h 2018589"/>
              <a:gd name="connsiteX171" fmla="*/ 1130251 w 1434970"/>
              <a:gd name="connsiteY171" fmla="*/ 1327841 h 2018589"/>
              <a:gd name="connsiteX172" fmla="*/ 1021190 w 1434970"/>
              <a:gd name="connsiteY172" fmla="*/ 1256404 h 2018589"/>
              <a:gd name="connsiteX173" fmla="*/ 1004998 w 1434970"/>
              <a:gd name="connsiteY173" fmla="*/ 1224971 h 2018589"/>
              <a:gd name="connsiteX174" fmla="*/ 1012141 w 1434970"/>
              <a:gd name="connsiteY174" fmla="*/ 1219733 h 2018589"/>
              <a:gd name="connsiteX175" fmla="*/ 1055480 w 1434970"/>
              <a:gd name="connsiteY175" fmla="*/ 1222590 h 2018589"/>
              <a:gd name="connsiteX176" fmla="*/ 1077388 w 1434970"/>
              <a:gd name="connsiteY176" fmla="*/ 1202588 h 2018589"/>
              <a:gd name="connsiteX177" fmla="*/ 1080245 w 1434970"/>
              <a:gd name="connsiteY177" fmla="*/ 1186871 h 2018589"/>
              <a:gd name="connsiteX178" fmla="*/ 1080245 w 1434970"/>
              <a:gd name="connsiteY178" fmla="*/ 1186871 h 2018589"/>
              <a:gd name="connsiteX179" fmla="*/ 1081198 w 1434970"/>
              <a:gd name="connsiteY179" fmla="*/ 1173060 h 2018589"/>
              <a:gd name="connsiteX180" fmla="*/ 1082626 w 1434970"/>
              <a:gd name="connsiteY180" fmla="*/ 1164964 h 2018589"/>
              <a:gd name="connsiteX181" fmla="*/ 1082626 w 1434970"/>
              <a:gd name="connsiteY181" fmla="*/ 1164964 h 2018589"/>
              <a:gd name="connsiteX182" fmla="*/ 1085960 w 1434970"/>
              <a:gd name="connsiteY182" fmla="*/ 1133531 h 2018589"/>
              <a:gd name="connsiteX183" fmla="*/ 1085960 w 1434970"/>
              <a:gd name="connsiteY183" fmla="*/ 1133531 h 2018589"/>
              <a:gd name="connsiteX184" fmla="*/ 1105963 w 1434970"/>
              <a:gd name="connsiteY184" fmla="*/ 955890 h 2018589"/>
              <a:gd name="connsiteX185" fmla="*/ 1109296 w 1434970"/>
              <a:gd name="connsiteY185" fmla="*/ 937792 h 2018589"/>
              <a:gd name="connsiteX186" fmla="*/ 1140253 w 1434970"/>
              <a:gd name="connsiteY186" fmla="*/ 912075 h 2018589"/>
              <a:gd name="connsiteX187" fmla="*/ 1303606 w 1434970"/>
              <a:gd name="connsiteY187" fmla="*/ 902550 h 2018589"/>
              <a:gd name="connsiteX188" fmla="*/ 1336468 w 1434970"/>
              <a:gd name="connsiteY188" fmla="*/ 907789 h 2018589"/>
              <a:gd name="connsiteX189" fmla="*/ 1362662 w 1434970"/>
              <a:gd name="connsiteY189" fmla="*/ 938745 h 2018589"/>
              <a:gd name="connsiteX190" fmla="*/ 1383616 w 1434970"/>
              <a:gd name="connsiteY190" fmla="*/ 1045901 h 2018589"/>
              <a:gd name="connsiteX191" fmla="*/ 1372187 w 1434970"/>
              <a:gd name="connsiteY191" fmla="*/ 1059236 h 2018589"/>
              <a:gd name="connsiteX192" fmla="*/ 1301225 w 1434970"/>
              <a:gd name="connsiteY192" fmla="*/ 1058760 h 2018589"/>
              <a:gd name="connsiteX193" fmla="*/ 1301225 w 1434970"/>
              <a:gd name="connsiteY193" fmla="*/ 1058760 h 2018589"/>
              <a:gd name="connsiteX194" fmla="*/ 1281699 w 1434970"/>
              <a:gd name="connsiteY194" fmla="*/ 1058760 h 2018589"/>
              <a:gd name="connsiteX195" fmla="*/ 1281699 w 1434970"/>
              <a:gd name="connsiteY195" fmla="*/ 1058760 h 2018589"/>
              <a:gd name="connsiteX196" fmla="*/ 1194069 w 1434970"/>
              <a:gd name="connsiteY196" fmla="*/ 1059236 h 2018589"/>
              <a:gd name="connsiteX197" fmla="*/ 1181210 w 1434970"/>
              <a:gd name="connsiteY197" fmla="*/ 1066380 h 2018589"/>
              <a:gd name="connsiteX198" fmla="*/ 1192640 w 1434970"/>
              <a:gd name="connsiteY198" fmla="*/ 1074476 h 2018589"/>
              <a:gd name="connsiteX199" fmla="*/ 1223120 w 1434970"/>
              <a:gd name="connsiteY199" fmla="*/ 1077810 h 2018589"/>
              <a:gd name="connsiteX200" fmla="*/ 1226930 w 1434970"/>
              <a:gd name="connsiteY200" fmla="*/ 1078763 h 2018589"/>
              <a:gd name="connsiteX201" fmla="*/ 1298844 w 1434970"/>
              <a:gd name="connsiteY201" fmla="*/ 1084001 h 2018589"/>
              <a:gd name="connsiteX202" fmla="*/ 1354565 w 1434970"/>
              <a:gd name="connsiteY202" fmla="*/ 1086383 h 2018589"/>
              <a:gd name="connsiteX203" fmla="*/ 1386950 w 1434970"/>
              <a:gd name="connsiteY203" fmla="*/ 1123054 h 2018589"/>
              <a:gd name="connsiteX0" fmla="*/ 1447705 w 1456672"/>
              <a:gd name="connsiteY0" fmla="*/ 970177 h 2018589"/>
              <a:gd name="connsiteX1" fmla="*/ 1438656 w 1456672"/>
              <a:gd name="connsiteY1" fmla="*/ 956842 h 2018589"/>
              <a:gd name="connsiteX2" fmla="*/ 1421035 w 1456672"/>
              <a:gd name="connsiteY2" fmla="*/ 888262 h 2018589"/>
              <a:gd name="connsiteX3" fmla="*/ 1387221 w 1456672"/>
              <a:gd name="connsiteY3" fmla="*/ 820159 h 2018589"/>
              <a:gd name="connsiteX4" fmla="*/ 1380553 w 1456672"/>
              <a:gd name="connsiteY4" fmla="*/ 787774 h 2018589"/>
              <a:gd name="connsiteX5" fmla="*/ 1379125 w 1456672"/>
              <a:gd name="connsiteY5" fmla="*/ 715384 h 2018589"/>
              <a:gd name="connsiteX6" fmla="*/ 1385316 w 1456672"/>
              <a:gd name="connsiteY6" fmla="*/ 659662 h 2018589"/>
              <a:gd name="connsiteX7" fmla="*/ 1373886 w 1456672"/>
              <a:gd name="connsiteY7" fmla="*/ 612990 h 2018589"/>
              <a:gd name="connsiteX8" fmla="*/ 1371028 w 1456672"/>
              <a:gd name="connsiteY8" fmla="*/ 563936 h 2018589"/>
              <a:gd name="connsiteX9" fmla="*/ 1386745 w 1456672"/>
              <a:gd name="connsiteY9" fmla="*/ 424871 h 2018589"/>
              <a:gd name="connsiteX10" fmla="*/ 1374362 w 1456672"/>
              <a:gd name="connsiteY10" fmla="*/ 342956 h 2018589"/>
              <a:gd name="connsiteX11" fmla="*/ 1370076 w 1456672"/>
              <a:gd name="connsiteY11" fmla="*/ 255326 h 2018589"/>
              <a:gd name="connsiteX12" fmla="*/ 1302449 w 1456672"/>
              <a:gd name="connsiteY12" fmla="*/ 191508 h 2018589"/>
              <a:gd name="connsiteX13" fmla="*/ 1267206 w 1456672"/>
              <a:gd name="connsiteY13" fmla="*/ 176268 h 2018589"/>
              <a:gd name="connsiteX14" fmla="*/ 1242917 w 1456672"/>
              <a:gd name="connsiteY14" fmla="*/ 161505 h 2018589"/>
              <a:gd name="connsiteX15" fmla="*/ 1200531 w 1456672"/>
              <a:gd name="connsiteY15" fmla="*/ 127215 h 2018589"/>
              <a:gd name="connsiteX16" fmla="*/ 1189101 w 1456672"/>
              <a:gd name="connsiteY16" fmla="*/ 111022 h 2018589"/>
              <a:gd name="connsiteX17" fmla="*/ 1137190 w 1456672"/>
              <a:gd name="connsiteY17" fmla="*/ 91020 h 2018589"/>
              <a:gd name="connsiteX18" fmla="*/ 1026223 w 1456672"/>
              <a:gd name="connsiteY18" fmla="*/ 52920 h 2018589"/>
              <a:gd name="connsiteX19" fmla="*/ 963358 w 1456672"/>
              <a:gd name="connsiteY19" fmla="*/ 31965 h 2018589"/>
              <a:gd name="connsiteX20" fmla="*/ 902398 w 1456672"/>
              <a:gd name="connsiteY20" fmla="*/ 26726 h 2018589"/>
              <a:gd name="connsiteX21" fmla="*/ 828103 w 1456672"/>
              <a:gd name="connsiteY21" fmla="*/ 17677 h 2018589"/>
              <a:gd name="connsiteX22" fmla="*/ 723328 w 1456672"/>
              <a:gd name="connsiteY22" fmla="*/ 56 h 2018589"/>
              <a:gd name="connsiteX23" fmla="*/ 629983 w 1456672"/>
              <a:gd name="connsiteY23" fmla="*/ 11010 h 2018589"/>
              <a:gd name="connsiteX24" fmla="*/ 419957 w 1456672"/>
              <a:gd name="connsiteY24" fmla="*/ 83876 h 2018589"/>
              <a:gd name="connsiteX25" fmla="*/ 321849 w 1456672"/>
              <a:gd name="connsiteY25" fmla="*/ 158171 h 2018589"/>
              <a:gd name="connsiteX26" fmla="*/ 259461 w 1456672"/>
              <a:gd name="connsiteY26" fmla="*/ 228180 h 2018589"/>
              <a:gd name="connsiteX27" fmla="*/ 206597 w 1456672"/>
              <a:gd name="connsiteY27" fmla="*/ 292474 h 2018589"/>
              <a:gd name="connsiteX28" fmla="*/ 164211 w 1456672"/>
              <a:gd name="connsiteY28" fmla="*/ 380580 h 2018589"/>
              <a:gd name="connsiteX29" fmla="*/ 127539 w 1456672"/>
              <a:gd name="connsiteY29" fmla="*/ 577271 h 2018589"/>
              <a:gd name="connsiteX30" fmla="*/ 136588 w 1456672"/>
              <a:gd name="connsiteY30" fmla="*/ 680617 h 2018589"/>
              <a:gd name="connsiteX31" fmla="*/ 193262 w 1456672"/>
              <a:gd name="connsiteY31" fmla="*/ 825874 h 2018589"/>
              <a:gd name="connsiteX32" fmla="*/ 236124 w 1456672"/>
              <a:gd name="connsiteY32" fmla="*/ 892072 h 2018589"/>
              <a:gd name="connsiteX33" fmla="*/ 258985 w 1456672"/>
              <a:gd name="connsiteY33" fmla="*/ 921600 h 2018589"/>
              <a:gd name="connsiteX34" fmla="*/ 310419 w 1456672"/>
              <a:gd name="connsiteY34" fmla="*/ 1016374 h 2018589"/>
              <a:gd name="connsiteX35" fmla="*/ 334708 w 1456672"/>
              <a:gd name="connsiteY35" fmla="*/ 1153058 h 2018589"/>
              <a:gd name="connsiteX36" fmla="*/ 326612 w 1456672"/>
              <a:gd name="connsiteY36" fmla="*/ 1322603 h 2018589"/>
              <a:gd name="connsiteX37" fmla="*/ 292322 w 1456672"/>
              <a:gd name="connsiteY37" fmla="*/ 1397850 h 2018589"/>
              <a:gd name="connsiteX38" fmla="*/ 263271 w 1456672"/>
              <a:gd name="connsiteY38" fmla="*/ 1431664 h 2018589"/>
              <a:gd name="connsiteX39" fmla="*/ 22687 w 1456672"/>
              <a:gd name="connsiteY39" fmla="*/ 1611103 h 2018589"/>
              <a:gd name="connsiteX40" fmla="*/ 20123 w 1456672"/>
              <a:gd name="connsiteY40" fmla="*/ 1705050 h 2018589"/>
              <a:gd name="connsiteX41" fmla="*/ 336613 w 1456672"/>
              <a:gd name="connsiteY41" fmla="*/ 1465954 h 2018589"/>
              <a:gd name="connsiteX42" fmla="*/ 341376 w 1456672"/>
              <a:gd name="connsiteY42" fmla="*/ 1462620 h 2018589"/>
              <a:gd name="connsiteX43" fmla="*/ 405670 w 1456672"/>
              <a:gd name="connsiteY43" fmla="*/ 1330699 h 2018589"/>
              <a:gd name="connsiteX44" fmla="*/ 428530 w 1456672"/>
              <a:gd name="connsiteY44" fmla="*/ 1234020 h 2018589"/>
              <a:gd name="connsiteX45" fmla="*/ 451866 w 1456672"/>
              <a:gd name="connsiteY45" fmla="*/ 1156391 h 2018589"/>
              <a:gd name="connsiteX46" fmla="*/ 495681 w 1456672"/>
              <a:gd name="connsiteY46" fmla="*/ 1052569 h 2018589"/>
              <a:gd name="connsiteX47" fmla="*/ 487585 w 1456672"/>
              <a:gd name="connsiteY47" fmla="*/ 962081 h 2018589"/>
              <a:gd name="connsiteX48" fmla="*/ 490442 w 1456672"/>
              <a:gd name="connsiteY48" fmla="*/ 770152 h 2018589"/>
              <a:gd name="connsiteX49" fmla="*/ 500920 w 1456672"/>
              <a:gd name="connsiteY49" fmla="*/ 738720 h 2018589"/>
              <a:gd name="connsiteX50" fmla="*/ 559975 w 1456672"/>
              <a:gd name="connsiteY50" fmla="*/ 699191 h 2018589"/>
              <a:gd name="connsiteX51" fmla="*/ 633793 w 1456672"/>
              <a:gd name="connsiteY51" fmla="*/ 681570 h 2018589"/>
              <a:gd name="connsiteX52" fmla="*/ 771430 w 1456672"/>
              <a:gd name="connsiteY52" fmla="*/ 742054 h 2018589"/>
              <a:gd name="connsiteX53" fmla="*/ 857155 w 1456672"/>
              <a:gd name="connsiteY53" fmla="*/ 908265 h 2018589"/>
              <a:gd name="connsiteX54" fmla="*/ 850011 w 1456672"/>
              <a:gd name="connsiteY54" fmla="*/ 918742 h 2018589"/>
              <a:gd name="connsiteX55" fmla="*/ 752380 w 1456672"/>
              <a:gd name="connsiteY55" fmla="*/ 921600 h 2018589"/>
              <a:gd name="connsiteX56" fmla="*/ 673322 w 1456672"/>
              <a:gd name="connsiteY56" fmla="*/ 932554 h 2018589"/>
              <a:gd name="connsiteX57" fmla="*/ 702850 w 1456672"/>
              <a:gd name="connsiteY57" fmla="*/ 946841 h 2018589"/>
              <a:gd name="connsiteX58" fmla="*/ 1064323 w 1456672"/>
              <a:gd name="connsiteY58" fmla="*/ 946841 h 2018589"/>
              <a:gd name="connsiteX59" fmla="*/ 1086231 w 1456672"/>
              <a:gd name="connsiteY59" fmla="*/ 949222 h 2018589"/>
              <a:gd name="connsiteX60" fmla="*/ 1070991 w 1456672"/>
              <a:gd name="connsiteY60" fmla="*/ 1015421 h 2018589"/>
              <a:gd name="connsiteX61" fmla="*/ 1057656 w 1456672"/>
              <a:gd name="connsiteY61" fmla="*/ 1156867 h 2018589"/>
              <a:gd name="connsiteX62" fmla="*/ 1041464 w 1456672"/>
              <a:gd name="connsiteY62" fmla="*/ 1170679 h 2018589"/>
              <a:gd name="connsiteX63" fmla="*/ 997172 w 1456672"/>
              <a:gd name="connsiteY63" fmla="*/ 1173536 h 2018589"/>
              <a:gd name="connsiteX64" fmla="*/ 951452 w 1456672"/>
              <a:gd name="connsiteY64" fmla="*/ 1188776 h 2018589"/>
              <a:gd name="connsiteX65" fmla="*/ 808101 w 1456672"/>
              <a:gd name="connsiteY65" fmla="*/ 1164011 h 2018589"/>
              <a:gd name="connsiteX66" fmla="*/ 738092 w 1456672"/>
              <a:gd name="connsiteY66" fmla="*/ 1152105 h 2018589"/>
              <a:gd name="connsiteX67" fmla="*/ 679513 w 1456672"/>
              <a:gd name="connsiteY67" fmla="*/ 1140675 h 2018589"/>
              <a:gd name="connsiteX68" fmla="*/ 761428 w 1456672"/>
              <a:gd name="connsiteY68" fmla="*/ 1182109 h 2018589"/>
              <a:gd name="connsiteX69" fmla="*/ 945737 w 1456672"/>
              <a:gd name="connsiteY69" fmla="*/ 1240211 h 2018589"/>
              <a:gd name="connsiteX70" fmla="*/ 966692 w 1456672"/>
              <a:gd name="connsiteY70" fmla="*/ 1253070 h 2018589"/>
              <a:gd name="connsiteX71" fmla="*/ 1003840 w 1456672"/>
              <a:gd name="connsiteY71" fmla="*/ 1286408 h 2018589"/>
              <a:gd name="connsiteX72" fmla="*/ 1116235 w 1456672"/>
              <a:gd name="connsiteY72" fmla="*/ 1374990 h 2018589"/>
              <a:gd name="connsiteX73" fmla="*/ 998125 w 1456672"/>
              <a:gd name="connsiteY73" fmla="*/ 1376895 h 2018589"/>
              <a:gd name="connsiteX74" fmla="*/ 909066 w 1456672"/>
              <a:gd name="connsiteY74" fmla="*/ 1400708 h 2018589"/>
              <a:gd name="connsiteX75" fmla="*/ 880967 w 1456672"/>
              <a:gd name="connsiteY75" fmla="*/ 1481194 h 2018589"/>
              <a:gd name="connsiteX76" fmla="*/ 858583 w 1456672"/>
              <a:gd name="connsiteY76" fmla="*/ 1585969 h 2018589"/>
              <a:gd name="connsiteX77" fmla="*/ 852392 w 1456672"/>
              <a:gd name="connsiteY77" fmla="*/ 1707889 h 2018589"/>
              <a:gd name="connsiteX78" fmla="*/ 946690 w 1456672"/>
              <a:gd name="connsiteY78" fmla="*/ 1961730 h 2018589"/>
              <a:gd name="connsiteX79" fmla="*/ 977646 w 1456672"/>
              <a:gd name="connsiteY79" fmla="*/ 2007927 h 2018589"/>
              <a:gd name="connsiteX80" fmla="*/ 995267 w 1456672"/>
              <a:gd name="connsiteY80" fmla="*/ 2005545 h 2018589"/>
              <a:gd name="connsiteX81" fmla="*/ 964787 w 1456672"/>
              <a:gd name="connsiteY81" fmla="*/ 1863623 h 2018589"/>
              <a:gd name="connsiteX82" fmla="*/ 930021 w 1456672"/>
              <a:gd name="connsiteY82" fmla="*/ 1739321 h 2018589"/>
              <a:gd name="connsiteX83" fmla="*/ 932878 w 1456672"/>
              <a:gd name="connsiteY83" fmla="*/ 1626450 h 2018589"/>
              <a:gd name="connsiteX84" fmla="*/ 947642 w 1456672"/>
              <a:gd name="connsiteY84" fmla="*/ 1547869 h 2018589"/>
              <a:gd name="connsiteX85" fmla="*/ 954786 w 1456672"/>
              <a:gd name="connsiteY85" fmla="*/ 1509293 h 2018589"/>
              <a:gd name="connsiteX86" fmla="*/ 963835 w 1456672"/>
              <a:gd name="connsiteY86" fmla="*/ 1485956 h 2018589"/>
              <a:gd name="connsiteX87" fmla="*/ 987647 w 1456672"/>
              <a:gd name="connsiteY87" fmla="*/ 1463096 h 2018589"/>
              <a:gd name="connsiteX88" fmla="*/ 1127665 w 1456672"/>
              <a:gd name="connsiteY88" fmla="*/ 1449761 h 2018589"/>
              <a:gd name="connsiteX89" fmla="*/ 1258633 w 1456672"/>
              <a:gd name="connsiteY89" fmla="*/ 1462144 h 2018589"/>
              <a:gd name="connsiteX90" fmla="*/ 1316736 w 1456672"/>
              <a:gd name="connsiteY90" fmla="*/ 1442141 h 2018589"/>
              <a:gd name="connsiteX91" fmla="*/ 1336262 w 1456672"/>
              <a:gd name="connsiteY91" fmla="*/ 1404994 h 2018589"/>
              <a:gd name="connsiteX92" fmla="*/ 1429131 w 1456672"/>
              <a:gd name="connsiteY92" fmla="*/ 1216399 h 2018589"/>
              <a:gd name="connsiteX93" fmla="*/ 1453420 w 1456672"/>
              <a:gd name="connsiteY93" fmla="*/ 1015897 h 2018589"/>
              <a:gd name="connsiteX94" fmla="*/ 1445324 w 1456672"/>
              <a:gd name="connsiteY94" fmla="*/ 975416 h 2018589"/>
              <a:gd name="connsiteX95" fmla="*/ 1447705 w 1456672"/>
              <a:gd name="connsiteY95" fmla="*/ 970177 h 2018589"/>
              <a:gd name="connsiteX96" fmla="*/ 526161 w 1456672"/>
              <a:gd name="connsiteY96" fmla="*/ 447255 h 2018589"/>
              <a:gd name="connsiteX97" fmla="*/ 563308 w 1456672"/>
              <a:gd name="connsiteY97" fmla="*/ 449160 h 2018589"/>
              <a:gd name="connsiteX98" fmla="*/ 457581 w 1456672"/>
              <a:gd name="connsiteY98" fmla="*/ 509167 h 2018589"/>
              <a:gd name="connsiteX99" fmla="*/ 381857 w 1456672"/>
              <a:gd name="connsiteY99" fmla="*/ 512025 h 2018589"/>
              <a:gd name="connsiteX100" fmla="*/ 418052 w 1456672"/>
              <a:gd name="connsiteY100" fmla="*/ 423442 h 2018589"/>
              <a:gd name="connsiteX101" fmla="*/ 394240 w 1456672"/>
              <a:gd name="connsiteY101" fmla="*/ 436777 h 2018589"/>
              <a:gd name="connsiteX102" fmla="*/ 332327 w 1456672"/>
              <a:gd name="connsiteY102" fmla="*/ 490594 h 2018589"/>
              <a:gd name="connsiteX103" fmla="*/ 293751 w 1456672"/>
              <a:gd name="connsiteY103" fmla="*/ 516787 h 2018589"/>
              <a:gd name="connsiteX104" fmla="*/ 527113 w 1456672"/>
              <a:gd name="connsiteY104" fmla="*/ 316762 h 2018589"/>
              <a:gd name="connsiteX105" fmla="*/ 529971 w 1456672"/>
              <a:gd name="connsiteY105" fmla="*/ 319620 h 2018589"/>
              <a:gd name="connsiteX106" fmla="*/ 499015 w 1456672"/>
              <a:gd name="connsiteY106" fmla="*/ 363911 h 2018589"/>
              <a:gd name="connsiteX107" fmla="*/ 495681 w 1456672"/>
              <a:gd name="connsiteY107" fmla="*/ 372484 h 2018589"/>
              <a:gd name="connsiteX108" fmla="*/ 504730 w 1456672"/>
              <a:gd name="connsiteY108" fmla="*/ 373912 h 2018589"/>
              <a:gd name="connsiteX109" fmla="*/ 571881 w 1456672"/>
              <a:gd name="connsiteY109" fmla="*/ 362482 h 2018589"/>
              <a:gd name="connsiteX110" fmla="*/ 584740 w 1456672"/>
              <a:gd name="connsiteY110" fmla="*/ 362006 h 2018589"/>
              <a:gd name="connsiteX111" fmla="*/ 525208 w 1456672"/>
              <a:gd name="connsiteY111" fmla="*/ 416775 h 2018589"/>
              <a:gd name="connsiteX112" fmla="*/ 525208 w 1456672"/>
              <a:gd name="connsiteY112" fmla="*/ 416775 h 2018589"/>
              <a:gd name="connsiteX113" fmla="*/ 517112 w 1456672"/>
              <a:gd name="connsiteY113" fmla="*/ 432015 h 2018589"/>
              <a:gd name="connsiteX114" fmla="*/ 526161 w 1456672"/>
              <a:gd name="connsiteY114" fmla="*/ 447255 h 2018589"/>
              <a:gd name="connsiteX115" fmla="*/ 1088136 w 1456672"/>
              <a:gd name="connsiteY115" fmla="*/ 859211 h 2018589"/>
              <a:gd name="connsiteX116" fmla="*/ 1072420 w 1456672"/>
              <a:gd name="connsiteY116" fmla="*/ 861116 h 2018589"/>
              <a:gd name="connsiteX117" fmla="*/ 1079564 w 1456672"/>
              <a:gd name="connsiteY117" fmla="*/ 879214 h 2018589"/>
              <a:gd name="connsiteX118" fmla="*/ 1059085 w 1456672"/>
              <a:gd name="connsiteY118" fmla="*/ 906360 h 2018589"/>
              <a:gd name="connsiteX119" fmla="*/ 901446 w 1456672"/>
              <a:gd name="connsiteY119" fmla="*/ 907789 h 2018589"/>
              <a:gd name="connsiteX120" fmla="*/ 893350 w 1456672"/>
              <a:gd name="connsiteY120" fmla="*/ 895882 h 2018589"/>
              <a:gd name="connsiteX121" fmla="*/ 900970 w 1456672"/>
              <a:gd name="connsiteY121" fmla="*/ 835399 h 2018589"/>
              <a:gd name="connsiteX122" fmla="*/ 900970 w 1456672"/>
              <a:gd name="connsiteY122" fmla="*/ 835399 h 2018589"/>
              <a:gd name="connsiteX123" fmla="*/ 902398 w 1456672"/>
              <a:gd name="connsiteY123" fmla="*/ 827302 h 2018589"/>
              <a:gd name="connsiteX124" fmla="*/ 913352 w 1456672"/>
              <a:gd name="connsiteY124" fmla="*/ 730624 h 2018589"/>
              <a:gd name="connsiteX125" fmla="*/ 930497 w 1456672"/>
              <a:gd name="connsiteY125" fmla="*/ 665854 h 2018589"/>
              <a:gd name="connsiteX126" fmla="*/ 960025 w 1456672"/>
              <a:gd name="connsiteY126" fmla="*/ 645375 h 2018589"/>
              <a:gd name="connsiteX127" fmla="*/ 1150525 w 1456672"/>
              <a:gd name="connsiteY127" fmla="*/ 546315 h 2018589"/>
              <a:gd name="connsiteX128" fmla="*/ 1161478 w 1456672"/>
              <a:gd name="connsiteY128" fmla="*/ 545839 h 2018589"/>
              <a:gd name="connsiteX129" fmla="*/ 1158145 w 1456672"/>
              <a:gd name="connsiteY129" fmla="*/ 556792 h 2018589"/>
              <a:gd name="connsiteX130" fmla="*/ 1030033 w 1456672"/>
              <a:gd name="connsiteY130" fmla="*/ 718241 h 2018589"/>
              <a:gd name="connsiteX131" fmla="*/ 1034796 w 1456672"/>
              <a:gd name="connsiteY131" fmla="*/ 731100 h 2018589"/>
              <a:gd name="connsiteX132" fmla="*/ 1034796 w 1456672"/>
              <a:gd name="connsiteY132" fmla="*/ 731100 h 2018589"/>
              <a:gd name="connsiteX133" fmla="*/ 1110520 w 1456672"/>
              <a:gd name="connsiteY133" fmla="*/ 686809 h 2018589"/>
              <a:gd name="connsiteX134" fmla="*/ 1144333 w 1456672"/>
              <a:gd name="connsiteY134" fmla="*/ 666330 h 2018589"/>
              <a:gd name="connsiteX135" fmla="*/ 1150048 w 1456672"/>
              <a:gd name="connsiteY135" fmla="*/ 664425 h 2018589"/>
              <a:gd name="connsiteX136" fmla="*/ 1144333 w 1456672"/>
              <a:gd name="connsiteY136" fmla="*/ 666330 h 2018589"/>
              <a:gd name="connsiteX137" fmla="*/ 1178624 w 1456672"/>
              <a:gd name="connsiteY137" fmla="*/ 645851 h 2018589"/>
              <a:gd name="connsiteX138" fmla="*/ 1271016 w 1456672"/>
              <a:gd name="connsiteY138" fmla="*/ 589177 h 2018589"/>
              <a:gd name="connsiteX139" fmla="*/ 1285780 w 1456672"/>
              <a:gd name="connsiteY139" fmla="*/ 580129 h 2018589"/>
              <a:gd name="connsiteX140" fmla="*/ 1313878 w 1456672"/>
              <a:gd name="connsiteY140" fmla="*/ 590130 h 2018589"/>
              <a:gd name="connsiteX141" fmla="*/ 1325308 w 1456672"/>
              <a:gd name="connsiteY141" fmla="*/ 727766 h 2018589"/>
              <a:gd name="connsiteX142" fmla="*/ 1316260 w 1456672"/>
              <a:gd name="connsiteY142" fmla="*/ 768247 h 2018589"/>
              <a:gd name="connsiteX143" fmla="*/ 1316260 w 1456672"/>
              <a:gd name="connsiteY143" fmla="*/ 768247 h 2018589"/>
              <a:gd name="connsiteX144" fmla="*/ 1304353 w 1456672"/>
              <a:gd name="connsiteY144" fmla="*/ 850162 h 2018589"/>
              <a:gd name="connsiteX145" fmla="*/ 1291018 w 1456672"/>
              <a:gd name="connsiteY145" fmla="*/ 858735 h 2018589"/>
              <a:gd name="connsiteX146" fmla="*/ 1201960 w 1456672"/>
              <a:gd name="connsiteY146" fmla="*/ 858735 h 2018589"/>
              <a:gd name="connsiteX147" fmla="*/ 1088136 w 1456672"/>
              <a:gd name="connsiteY147" fmla="*/ 859211 h 2018589"/>
              <a:gd name="connsiteX148" fmla="*/ 1408652 w 1456672"/>
              <a:gd name="connsiteY148" fmla="*/ 1123054 h 2018589"/>
              <a:gd name="connsiteX149" fmla="*/ 1405795 w 1456672"/>
              <a:gd name="connsiteY149" fmla="*/ 1141151 h 2018589"/>
              <a:gd name="connsiteX150" fmla="*/ 1405795 w 1456672"/>
              <a:gd name="connsiteY150" fmla="*/ 1141151 h 2018589"/>
              <a:gd name="connsiteX151" fmla="*/ 1405318 w 1456672"/>
              <a:gd name="connsiteY151" fmla="*/ 1151153 h 2018589"/>
              <a:gd name="connsiteX152" fmla="*/ 1357693 w 1456672"/>
              <a:gd name="connsiteY152" fmla="*/ 1181633 h 2018589"/>
              <a:gd name="connsiteX153" fmla="*/ 1269587 w 1456672"/>
              <a:gd name="connsiteY153" fmla="*/ 1157820 h 2018589"/>
              <a:gd name="connsiteX154" fmla="*/ 1209580 w 1456672"/>
              <a:gd name="connsiteY154" fmla="*/ 1147342 h 2018589"/>
              <a:gd name="connsiteX155" fmla="*/ 1195292 w 1456672"/>
              <a:gd name="connsiteY155" fmla="*/ 1150676 h 2018589"/>
              <a:gd name="connsiteX156" fmla="*/ 1211961 w 1456672"/>
              <a:gd name="connsiteY156" fmla="*/ 1163535 h 2018589"/>
              <a:gd name="connsiteX157" fmla="*/ 1211961 w 1456672"/>
              <a:gd name="connsiteY157" fmla="*/ 1163535 h 2018589"/>
              <a:gd name="connsiteX158" fmla="*/ 1284351 w 1456672"/>
              <a:gd name="connsiteY158" fmla="*/ 1190205 h 2018589"/>
              <a:gd name="connsiteX159" fmla="*/ 1284351 w 1456672"/>
              <a:gd name="connsiteY159" fmla="*/ 1190205 h 2018589"/>
              <a:gd name="connsiteX160" fmla="*/ 1304353 w 1456672"/>
              <a:gd name="connsiteY160" fmla="*/ 1197349 h 2018589"/>
              <a:gd name="connsiteX161" fmla="*/ 1304353 w 1456672"/>
              <a:gd name="connsiteY161" fmla="*/ 1197349 h 2018589"/>
              <a:gd name="connsiteX162" fmla="*/ 1377696 w 1456672"/>
              <a:gd name="connsiteY162" fmla="*/ 1223543 h 2018589"/>
              <a:gd name="connsiteX163" fmla="*/ 1383411 w 1456672"/>
              <a:gd name="connsiteY163" fmla="*/ 1237354 h 2018589"/>
              <a:gd name="connsiteX164" fmla="*/ 1360075 w 1456672"/>
              <a:gd name="connsiteY164" fmla="*/ 1279740 h 2018589"/>
              <a:gd name="connsiteX165" fmla="*/ 1360075 w 1456672"/>
              <a:gd name="connsiteY165" fmla="*/ 1279740 h 2018589"/>
              <a:gd name="connsiteX166" fmla="*/ 1349121 w 1456672"/>
              <a:gd name="connsiteY166" fmla="*/ 1300219 h 2018589"/>
              <a:gd name="connsiteX167" fmla="*/ 1349121 w 1456672"/>
              <a:gd name="connsiteY167" fmla="*/ 1300219 h 2018589"/>
              <a:gd name="connsiteX168" fmla="*/ 1306258 w 1456672"/>
              <a:gd name="connsiteY168" fmla="*/ 1381181 h 2018589"/>
              <a:gd name="connsiteX169" fmla="*/ 1251966 w 1456672"/>
              <a:gd name="connsiteY169" fmla="*/ 1392611 h 2018589"/>
              <a:gd name="connsiteX170" fmla="*/ 1151953 w 1456672"/>
              <a:gd name="connsiteY170" fmla="*/ 1327841 h 2018589"/>
              <a:gd name="connsiteX171" fmla="*/ 1151953 w 1456672"/>
              <a:gd name="connsiteY171" fmla="*/ 1327841 h 2018589"/>
              <a:gd name="connsiteX172" fmla="*/ 1042892 w 1456672"/>
              <a:gd name="connsiteY172" fmla="*/ 1256404 h 2018589"/>
              <a:gd name="connsiteX173" fmla="*/ 1026700 w 1456672"/>
              <a:gd name="connsiteY173" fmla="*/ 1224971 h 2018589"/>
              <a:gd name="connsiteX174" fmla="*/ 1033843 w 1456672"/>
              <a:gd name="connsiteY174" fmla="*/ 1219733 h 2018589"/>
              <a:gd name="connsiteX175" fmla="*/ 1077182 w 1456672"/>
              <a:gd name="connsiteY175" fmla="*/ 1222590 h 2018589"/>
              <a:gd name="connsiteX176" fmla="*/ 1099090 w 1456672"/>
              <a:gd name="connsiteY176" fmla="*/ 1202588 h 2018589"/>
              <a:gd name="connsiteX177" fmla="*/ 1101947 w 1456672"/>
              <a:gd name="connsiteY177" fmla="*/ 1186871 h 2018589"/>
              <a:gd name="connsiteX178" fmla="*/ 1101947 w 1456672"/>
              <a:gd name="connsiteY178" fmla="*/ 1186871 h 2018589"/>
              <a:gd name="connsiteX179" fmla="*/ 1102900 w 1456672"/>
              <a:gd name="connsiteY179" fmla="*/ 1173060 h 2018589"/>
              <a:gd name="connsiteX180" fmla="*/ 1104328 w 1456672"/>
              <a:gd name="connsiteY180" fmla="*/ 1164964 h 2018589"/>
              <a:gd name="connsiteX181" fmla="*/ 1104328 w 1456672"/>
              <a:gd name="connsiteY181" fmla="*/ 1164964 h 2018589"/>
              <a:gd name="connsiteX182" fmla="*/ 1107662 w 1456672"/>
              <a:gd name="connsiteY182" fmla="*/ 1133531 h 2018589"/>
              <a:gd name="connsiteX183" fmla="*/ 1107662 w 1456672"/>
              <a:gd name="connsiteY183" fmla="*/ 1133531 h 2018589"/>
              <a:gd name="connsiteX184" fmla="*/ 1127665 w 1456672"/>
              <a:gd name="connsiteY184" fmla="*/ 955890 h 2018589"/>
              <a:gd name="connsiteX185" fmla="*/ 1130998 w 1456672"/>
              <a:gd name="connsiteY185" fmla="*/ 937792 h 2018589"/>
              <a:gd name="connsiteX186" fmla="*/ 1161955 w 1456672"/>
              <a:gd name="connsiteY186" fmla="*/ 912075 h 2018589"/>
              <a:gd name="connsiteX187" fmla="*/ 1325308 w 1456672"/>
              <a:gd name="connsiteY187" fmla="*/ 902550 h 2018589"/>
              <a:gd name="connsiteX188" fmla="*/ 1358170 w 1456672"/>
              <a:gd name="connsiteY188" fmla="*/ 907789 h 2018589"/>
              <a:gd name="connsiteX189" fmla="*/ 1384364 w 1456672"/>
              <a:gd name="connsiteY189" fmla="*/ 938745 h 2018589"/>
              <a:gd name="connsiteX190" fmla="*/ 1405318 w 1456672"/>
              <a:gd name="connsiteY190" fmla="*/ 1045901 h 2018589"/>
              <a:gd name="connsiteX191" fmla="*/ 1393889 w 1456672"/>
              <a:gd name="connsiteY191" fmla="*/ 1059236 h 2018589"/>
              <a:gd name="connsiteX192" fmla="*/ 1322927 w 1456672"/>
              <a:gd name="connsiteY192" fmla="*/ 1058760 h 2018589"/>
              <a:gd name="connsiteX193" fmla="*/ 1322927 w 1456672"/>
              <a:gd name="connsiteY193" fmla="*/ 1058760 h 2018589"/>
              <a:gd name="connsiteX194" fmla="*/ 1303401 w 1456672"/>
              <a:gd name="connsiteY194" fmla="*/ 1058760 h 2018589"/>
              <a:gd name="connsiteX195" fmla="*/ 1303401 w 1456672"/>
              <a:gd name="connsiteY195" fmla="*/ 1058760 h 2018589"/>
              <a:gd name="connsiteX196" fmla="*/ 1215771 w 1456672"/>
              <a:gd name="connsiteY196" fmla="*/ 1059236 h 2018589"/>
              <a:gd name="connsiteX197" fmla="*/ 1202912 w 1456672"/>
              <a:gd name="connsiteY197" fmla="*/ 1066380 h 2018589"/>
              <a:gd name="connsiteX198" fmla="*/ 1214342 w 1456672"/>
              <a:gd name="connsiteY198" fmla="*/ 1074476 h 2018589"/>
              <a:gd name="connsiteX199" fmla="*/ 1244822 w 1456672"/>
              <a:gd name="connsiteY199" fmla="*/ 1077810 h 2018589"/>
              <a:gd name="connsiteX200" fmla="*/ 1248632 w 1456672"/>
              <a:gd name="connsiteY200" fmla="*/ 1078763 h 2018589"/>
              <a:gd name="connsiteX201" fmla="*/ 1320546 w 1456672"/>
              <a:gd name="connsiteY201" fmla="*/ 1084001 h 2018589"/>
              <a:gd name="connsiteX202" fmla="*/ 1376267 w 1456672"/>
              <a:gd name="connsiteY202" fmla="*/ 1086383 h 2018589"/>
              <a:gd name="connsiteX203" fmla="*/ 1408652 w 1456672"/>
              <a:gd name="connsiteY203" fmla="*/ 1123054 h 2018589"/>
              <a:gd name="connsiteX0" fmla="*/ 1440813 w 1449780"/>
              <a:gd name="connsiteY0" fmla="*/ 970177 h 2018589"/>
              <a:gd name="connsiteX1" fmla="*/ 1431764 w 1449780"/>
              <a:gd name="connsiteY1" fmla="*/ 956842 h 2018589"/>
              <a:gd name="connsiteX2" fmla="*/ 1414143 w 1449780"/>
              <a:gd name="connsiteY2" fmla="*/ 888262 h 2018589"/>
              <a:gd name="connsiteX3" fmla="*/ 1380329 w 1449780"/>
              <a:gd name="connsiteY3" fmla="*/ 820159 h 2018589"/>
              <a:gd name="connsiteX4" fmla="*/ 1373661 w 1449780"/>
              <a:gd name="connsiteY4" fmla="*/ 787774 h 2018589"/>
              <a:gd name="connsiteX5" fmla="*/ 1372233 w 1449780"/>
              <a:gd name="connsiteY5" fmla="*/ 715384 h 2018589"/>
              <a:gd name="connsiteX6" fmla="*/ 1378424 w 1449780"/>
              <a:gd name="connsiteY6" fmla="*/ 659662 h 2018589"/>
              <a:gd name="connsiteX7" fmla="*/ 1366994 w 1449780"/>
              <a:gd name="connsiteY7" fmla="*/ 612990 h 2018589"/>
              <a:gd name="connsiteX8" fmla="*/ 1364136 w 1449780"/>
              <a:gd name="connsiteY8" fmla="*/ 563936 h 2018589"/>
              <a:gd name="connsiteX9" fmla="*/ 1379853 w 1449780"/>
              <a:gd name="connsiteY9" fmla="*/ 424871 h 2018589"/>
              <a:gd name="connsiteX10" fmla="*/ 1367470 w 1449780"/>
              <a:gd name="connsiteY10" fmla="*/ 342956 h 2018589"/>
              <a:gd name="connsiteX11" fmla="*/ 1363184 w 1449780"/>
              <a:gd name="connsiteY11" fmla="*/ 255326 h 2018589"/>
              <a:gd name="connsiteX12" fmla="*/ 1295557 w 1449780"/>
              <a:gd name="connsiteY12" fmla="*/ 191508 h 2018589"/>
              <a:gd name="connsiteX13" fmla="*/ 1260314 w 1449780"/>
              <a:gd name="connsiteY13" fmla="*/ 176268 h 2018589"/>
              <a:gd name="connsiteX14" fmla="*/ 1236025 w 1449780"/>
              <a:gd name="connsiteY14" fmla="*/ 161505 h 2018589"/>
              <a:gd name="connsiteX15" fmla="*/ 1193639 w 1449780"/>
              <a:gd name="connsiteY15" fmla="*/ 127215 h 2018589"/>
              <a:gd name="connsiteX16" fmla="*/ 1182209 w 1449780"/>
              <a:gd name="connsiteY16" fmla="*/ 111022 h 2018589"/>
              <a:gd name="connsiteX17" fmla="*/ 1130298 w 1449780"/>
              <a:gd name="connsiteY17" fmla="*/ 91020 h 2018589"/>
              <a:gd name="connsiteX18" fmla="*/ 1019331 w 1449780"/>
              <a:gd name="connsiteY18" fmla="*/ 52920 h 2018589"/>
              <a:gd name="connsiteX19" fmla="*/ 956466 w 1449780"/>
              <a:gd name="connsiteY19" fmla="*/ 31965 h 2018589"/>
              <a:gd name="connsiteX20" fmla="*/ 895506 w 1449780"/>
              <a:gd name="connsiteY20" fmla="*/ 26726 h 2018589"/>
              <a:gd name="connsiteX21" fmla="*/ 821211 w 1449780"/>
              <a:gd name="connsiteY21" fmla="*/ 17677 h 2018589"/>
              <a:gd name="connsiteX22" fmla="*/ 716436 w 1449780"/>
              <a:gd name="connsiteY22" fmla="*/ 56 h 2018589"/>
              <a:gd name="connsiteX23" fmla="*/ 623091 w 1449780"/>
              <a:gd name="connsiteY23" fmla="*/ 11010 h 2018589"/>
              <a:gd name="connsiteX24" fmla="*/ 413065 w 1449780"/>
              <a:gd name="connsiteY24" fmla="*/ 83876 h 2018589"/>
              <a:gd name="connsiteX25" fmla="*/ 314957 w 1449780"/>
              <a:gd name="connsiteY25" fmla="*/ 158171 h 2018589"/>
              <a:gd name="connsiteX26" fmla="*/ 252569 w 1449780"/>
              <a:gd name="connsiteY26" fmla="*/ 228180 h 2018589"/>
              <a:gd name="connsiteX27" fmla="*/ 199705 w 1449780"/>
              <a:gd name="connsiteY27" fmla="*/ 292474 h 2018589"/>
              <a:gd name="connsiteX28" fmla="*/ 157319 w 1449780"/>
              <a:gd name="connsiteY28" fmla="*/ 380580 h 2018589"/>
              <a:gd name="connsiteX29" fmla="*/ 120647 w 1449780"/>
              <a:gd name="connsiteY29" fmla="*/ 577271 h 2018589"/>
              <a:gd name="connsiteX30" fmla="*/ 129696 w 1449780"/>
              <a:gd name="connsiteY30" fmla="*/ 680617 h 2018589"/>
              <a:gd name="connsiteX31" fmla="*/ 186370 w 1449780"/>
              <a:gd name="connsiteY31" fmla="*/ 825874 h 2018589"/>
              <a:gd name="connsiteX32" fmla="*/ 229232 w 1449780"/>
              <a:gd name="connsiteY32" fmla="*/ 892072 h 2018589"/>
              <a:gd name="connsiteX33" fmla="*/ 252093 w 1449780"/>
              <a:gd name="connsiteY33" fmla="*/ 921600 h 2018589"/>
              <a:gd name="connsiteX34" fmla="*/ 303527 w 1449780"/>
              <a:gd name="connsiteY34" fmla="*/ 1016374 h 2018589"/>
              <a:gd name="connsiteX35" fmla="*/ 327816 w 1449780"/>
              <a:gd name="connsiteY35" fmla="*/ 1153058 h 2018589"/>
              <a:gd name="connsiteX36" fmla="*/ 319720 w 1449780"/>
              <a:gd name="connsiteY36" fmla="*/ 1322603 h 2018589"/>
              <a:gd name="connsiteX37" fmla="*/ 285430 w 1449780"/>
              <a:gd name="connsiteY37" fmla="*/ 1397850 h 2018589"/>
              <a:gd name="connsiteX38" fmla="*/ 256379 w 1449780"/>
              <a:gd name="connsiteY38" fmla="*/ 1431664 h 2018589"/>
              <a:gd name="connsiteX39" fmla="*/ 15795 w 1449780"/>
              <a:gd name="connsiteY39" fmla="*/ 1611103 h 2018589"/>
              <a:gd name="connsiteX40" fmla="*/ 31985 w 1449780"/>
              <a:gd name="connsiteY40" fmla="*/ 1671293 h 2018589"/>
              <a:gd name="connsiteX41" fmla="*/ 329721 w 1449780"/>
              <a:gd name="connsiteY41" fmla="*/ 1465954 h 2018589"/>
              <a:gd name="connsiteX42" fmla="*/ 334484 w 1449780"/>
              <a:gd name="connsiteY42" fmla="*/ 1462620 h 2018589"/>
              <a:gd name="connsiteX43" fmla="*/ 398778 w 1449780"/>
              <a:gd name="connsiteY43" fmla="*/ 1330699 h 2018589"/>
              <a:gd name="connsiteX44" fmla="*/ 421638 w 1449780"/>
              <a:gd name="connsiteY44" fmla="*/ 1234020 h 2018589"/>
              <a:gd name="connsiteX45" fmla="*/ 444974 w 1449780"/>
              <a:gd name="connsiteY45" fmla="*/ 1156391 h 2018589"/>
              <a:gd name="connsiteX46" fmla="*/ 488789 w 1449780"/>
              <a:gd name="connsiteY46" fmla="*/ 1052569 h 2018589"/>
              <a:gd name="connsiteX47" fmla="*/ 480693 w 1449780"/>
              <a:gd name="connsiteY47" fmla="*/ 962081 h 2018589"/>
              <a:gd name="connsiteX48" fmla="*/ 483550 w 1449780"/>
              <a:gd name="connsiteY48" fmla="*/ 770152 h 2018589"/>
              <a:gd name="connsiteX49" fmla="*/ 494028 w 1449780"/>
              <a:gd name="connsiteY49" fmla="*/ 738720 h 2018589"/>
              <a:gd name="connsiteX50" fmla="*/ 553083 w 1449780"/>
              <a:gd name="connsiteY50" fmla="*/ 699191 h 2018589"/>
              <a:gd name="connsiteX51" fmla="*/ 626901 w 1449780"/>
              <a:gd name="connsiteY51" fmla="*/ 681570 h 2018589"/>
              <a:gd name="connsiteX52" fmla="*/ 764538 w 1449780"/>
              <a:gd name="connsiteY52" fmla="*/ 742054 h 2018589"/>
              <a:gd name="connsiteX53" fmla="*/ 850263 w 1449780"/>
              <a:gd name="connsiteY53" fmla="*/ 908265 h 2018589"/>
              <a:gd name="connsiteX54" fmla="*/ 843119 w 1449780"/>
              <a:gd name="connsiteY54" fmla="*/ 918742 h 2018589"/>
              <a:gd name="connsiteX55" fmla="*/ 745488 w 1449780"/>
              <a:gd name="connsiteY55" fmla="*/ 921600 h 2018589"/>
              <a:gd name="connsiteX56" fmla="*/ 666430 w 1449780"/>
              <a:gd name="connsiteY56" fmla="*/ 932554 h 2018589"/>
              <a:gd name="connsiteX57" fmla="*/ 695958 w 1449780"/>
              <a:gd name="connsiteY57" fmla="*/ 946841 h 2018589"/>
              <a:gd name="connsiteX58" fmla="*/ 1057431 w 1449780"/>
              <a:gd name="connsiteY58" fmla="*/ 946841 h 2018589"/>
              <a:gd name="connsiteX59" fmla="*/ 1079339 w 1449780"/>
              <a:gd name="connsiteY59" fmla="*/ 949222 h 2018589"/>
              <a:gd name="connsiteX60" fmla="*/ 1064099 w 1449780"/>
              <a:gd name="connsiteY60" fmla="*/ 1015421 h 2018589"/>
              <a:gd name="connsiteX61" fmla="*/ 1050764 w 1449780"/>
              <a:gd name="connsiteY61" fmla="*/ 1156867 h 2018589"/>
              <a:gd name="connsiteX62" fmla="*/ 1034572 w 1449780"/>
              <a:gd name="connsiteY62" fmla="*/ 1170679 h 2018589"/>
              <a:gd name="connsiteX63" fmla="*/ 990280 w 1449780"/>
              <a:gd name="connsiteY63" fmla="*/ 1173536 h 2018589"/>
              <a:gd name="connsiteX64" fmla="*/ 944560 w 1449780"/>
              <a:gd name="connsiteY64" fmla="*/ 1188776 h 2018589"/>
              <a:gd name="connsiteX65" fmla="*/ 801209 w 1449780"/>
              <a:gd name="connsiteY65" fmla="*/ 1164011 h 2018589"/>
              <a:gd name="connsiteX66" fmla="*/ 731200 w 1449780"/>
              <a:gd name="connsiteY66" fmla="*/ 1152105 h 2018589"/>
              <a:gd name="connsiteX67" fmla="*/ 672621 w 1449780"/>
              <a:gd name="connsiteY67" fmla="*/ 1140675 h 2018589"/>
              <a:gd name="connsiteX68" fmla="*/ 754536 w 1449780"/>
              <a:gd name="connsiteY68" fmla="*/ 1182109 h 2018589"/>
              <a:gd name="connsiteX69" fmla="*/ 938845 w 1449780"/>
              <a:gd name="connsiteY69" fmla="*/ 1240211 h 2018589"/>
              <a:gd name="connsiteX70" fmla="*/ 959800 w 1449780"/>
              <a:gd name="connsiteY70" fmla="*/ 1253070 h 2018589"/>
              <a:gd name="connsiteX71" fmla="*/ 996948 w 1449780"/>
              <a:gd name="connsiteY71" fmla="*/ 1286408 h 2018589"/>
              <a:gd name="connsiteX72" fmla="*/ 1109343 w 1449780"/>
              <a:gd name="connsiteY72" fmla="*/ 1374990 h 2018589"/>
              <a:gd name="connsiteX73" fmla="*/ 991233 w 1449780"/>
              <a:gd name="connsiteY73" fmla="*/ 1376895 h 2018589"/>
              <a:gd name="connsiteX74" fmla="*/ 902174 w 1449780"/>
              <a:gd name="connsiteY74" fmla="*/ 1400708 h 2018589"/>
              <a:gd name="connsiteX75" fmla="*/ 874075 w 1449780"/>
              <a:gd name="connsiteY75" fmla="*/ 1481194 h 2018589"/>
              <a:gd name="connsiteX76" fmla="*/ 851691 w 1449780"/>
              <a:gd name="connsiteY76" fmla="*/ 1585969 h 2018589"/>
              <a:gd name="connsiteX77" fmla="*/ 845500 w 1449780"/>
              <a:gd name="connsiteY77" fmla="*/ 1707889 h 2018589"/>
              <a:gd name="connsiteX78" fmla="*/ 939798 w 1449780"/>
              <a:gd name="connsiteY78" fmla="*/ 1961730 h 2018589"/>
              <a:gd name="connsiteX79" fmla="*/ 970754 w 1449780"/>
              <a:gd name="connsiteY79" fmla="*/ 2007927 h 2018589"/>
              <a:gd name="connsiteX80" fmla="*/ 988375 w 1449780"/>
              <a:gd name="connsiteY80" fmla="*/ 2005545 h 2018589"/>
              <a:gd name="connsiteX81" fmla="*/ 957895 w 1449780"/>
              <a:gd name="connsiteY81" fmla="*/ 1863623 h 2018589"/>
              <a:gd name="connsiteX82" fmla="*/ 923129 w 1449780"/>
              <a:gd name="connsiteY82" fmla="*/ 1739321 h 2018589"/>
              <a:gd name="connsiteX83" fmla="*/ 925986 w 1449780"/>
              <a:gd name="connsiteY83" fmla="*/ 1626450 h 2018589"/>
              <a:gd name="connsiteX84" fmla="*/ 940750 w 1449780"/>
              <a:gd name="connsiteY84" fmla="*/ 1547869 h 2018589"/>
              <a:gd name="connsiteX85" fmla="*/ 947894 w 1449780"/>
              <a:gd name="connsiteY85" fmla="*/ 1509293 h 2018589"/>
              <a:gd name="connsiteX86" fmla="*/ 956943 w 1449780"/>
              <a:gd name="connsiteY86" fmla="*/ 1485956 h 2018589"/>
              <a:gd name="connsiteX87" fmla="*/ 980755 w 1449780"/>
              <a:gd name="connsiteY87" fmla="*/ 1463096 h 2018589"/>
              <a:gd name="connsiteX88" fmla="*/ 1120773 w 1449780"/>
              <a:gd name="connsiteY88" fmla="*/ 1449761 h 2018589"/>
              <a:gd name="connsiteX89" fmla="*/ 1251741 w 1449780"/>
              <a:gd name="connsiteY89" fmla="*/ 1462144 h 2018589"/>
              <a:gd name="connsiteX90" fmla="*/ 1309844 w 1449780"/>
              <a:gd name="connsiteY90" fmla="*/ 1442141 h 2018589"/>
              <a:gd name="connsiteX91" fmla="*/ 1329370 w 1449780"/>
              <a:gd name="connsiteY91" fmla="*/ 1404994 h 2018589"/>
              <a:gd name="connsiteX92" fmla="*/ 1422239 w 1449780"/>
              <a:gd name="connsiteY92" fmla="*/ 1216399 h 2018589"/>
              <a:gd name="connsiteX93" fmla="*/ 1446528 w 1449780"/>
              <a:gd name="connsiteY93" fmla="*/ 1015897 h 2018589"/>
              <a:gd name="connsiteX94" fmla="*/ 1438432 w 1449780"/>
              <a:gd name="connsiteY94" fmla="*/ 975416 h 2018589"/>
              <a:gd name="connsiteX95" fmla="*/ 1440813 w 1449780"/>
              <a:gd name="connsiteY95" fmla="*/ 970177 h 2018589"/>
              <a:gd name="connsiteX96" fmla="*/ 519269 w 1449780"/>
              <a:gd name="connsiteY96" fmla="*/ 447255 h 2018589"/>
              <a:gd name="connsiteX97" fmla="*/ 556416 w 1449780"/>
              <a:gd name="connsiteY97" fmla="*/ 449160 h 2018589"/>
              <a:gd name="connsiteX98" fmla="*/ 450689 w 1449780"/>
              <a:gd name="connsiteY98" fmla="*/ 509167 h 2018589"/>
              <a:gd name="connsiteX99" fmla="*/ 374965 w 1449780"/>
              <a:gd name="connsiteY99" fmla="*/ 512025 h 2018589"/>
              <a:gd name="connsiteX100" fmla="*/ 411160 w 1449780"/>
              <a:gd name="connsiteY100" fmla="*/ 423442 h 2018589"/>
              <a:gd name="connsiteX101" fmla="*/ 387348 w 1449780"/>
              <a:gd name="connsiteY101" fmla="*/ 436777 h 2018589"/>
              <a:gd name="connsiteX102" fmla="*/ 325435 w 1449780"/>
              <a:gd name="connsiteY102" fmla="*/ 490594 h 2018589"/>
              <a:gd name="connsiteX103" fmla="*/ 286859 w 1449780"/>
              <a:gd name="connsiteY103" fmla="*/ 516787 h 2018589"/>
              <a:gd name="connsiteX104" fmla="*/ 520221 w 1449780"/>
              <a:gd name="connsiteY104" fmla="*/ 316762 h 2018589"/>
              <a:gd name="connsiteX105" fmla="*/ 523079 w 1449780"/>
              <a:gd name="connsiteY105" fmla="*/ 319620 h 2018589"/>
              <a:gd name="connsiteX106" fmla="*/ 492123 w 1449780"/>
              <a:gd name="connsiteY106" fmla="*/ 363911 h 2018589"/>
              <a:gd name="connsiteX107" fmla="*/ 488789 w 1449780"/>
              <a:gd name="connsiteY107" fmla="*/ 372484 h 2018589"/>
              <a:gd name="connsiteX108" fmla="*/ 497838 w 1449780"/>
              <a:gd name="connsiteY108" fmla="*/ 373912 h 2018589"/>
              <a:gd name="connsiteX109" fmla="*/ 564989 w 1449780"/>
              <a:gd name="connsiteY109" fmla="*/ 362482 h 2018589"/>
              <a:gd name="connsiteX110" fmla="*/ 577848 w 1449780"/>
              <a:gd name="connsiteY110" fmla="*/ 362006 h 2018589"/>
              <a:gd name="connsiteX111" fmla="*/ 518316 w 1449780"/>
              <a:gd name="connsiteY111" fmla="*/ 416775 h 2018589"/>
              <a:gd name="connsiteX112" fmla="*/ 518316 w 1449780"/>
              <a:gd name="connsiteY112" fmla="*/ 416775 h 2018589"/>
              <a:gd name="connsiteX113" fmla="*/ 510220 w 1449780"/>
              <a:gd name="connsiteY113" fmla="*/ 432015 h 2018589"/>
              <a:gd name="connsiteX114" fmla="*/ 519269 w 1449780"/>
              <a:gd name="connsiteY114" fmla="*/ 447255 h 2018589"/>
              <a:gd name="connsiteX115" fmla="*/ 1081244 w 1449780"/>
              <a:gd name="connsiteY115" fmla="*/ 859211 h 2018589"/>
              <a:gd name="connsiteX116" fmla="*/ 1065528 w 1449780"/>
              <a:gd name="connsiteY116" fmla="*/ 861116 h 2018589"/>
              <a:gd name="connsiteX117" fmla="*/ 1072672 w 1449780"/>
              <a:gd name="connsiteY117" fmla="*/ 879214 h 2018589"/>
              <a:gd name="connsiteX118" fmla="*/ 1052193 w 1449780"/>
              <a:gd name="connsiteY118" fmla="*/ 906360 h 2018589"/>
              <a:gd name="connsiteX119" fmla="*/ 894554 w 1449780"/>
              <a:gd name="connsiteY119" fmla="*/ 907789 h 2018589"/>
              <a:gd name="connsiteX120" fmla="*/ 886458 w 1449780"/>
              <a:gd name="connsiteY120" fmla="*/ 895882 h 2018589"/>
              <a:gd name="connsiteX121" fmla="*/ 894078 w 1449780"/>
              <a:gd name="connsiteY121" fmla="*/ 835399 h 2018589"/>
              <a:gd name="connsiteX122" fmla="*/ 894078 w 1449780"/>
              <a:gd name="connsiteY122" fmla="*/ 835399 h 2018589"/>
              <a:gd name="connsiteX123" fmla="*/ 895506 w 1449780"/>
              <a:gd name="connsiteY123" fmla="*/ 827302 h 2018589"/>
              <a:gd name="connsiteX124" fmla="*/ 906460 w 1449780"/>
              <a:gd name="connsiteY124" fmla="*/ 730624 h 2018589"/>
              <a:gd name="connsiteX125" fmla="*/ 923605 w 1449780"/>
              <a:gd name="connsiteY125" fmla="*/ 665854 h 2018589"/>
              <a:gd name="connsiteX126" fmla="*/ 953133 w 1449780"/>
              <a:gd name="connsiteY126" fmla="*/ 645375 h 2018589"/>
              <a:gd name="connsiteX127" fmla="*/ 1143633 w 1449780"/>
              <a:gd name="connsiteY127" fmla="*/ 546315 h 2018589"/>
              <a:gd name="connsiteX128" fmla="*/ 1154586 w 1449780"/>
              <a:gd name="connsiteY128" fmla="*/ 545839 h 2018589"/>
              <a:gd name="connsiteX129" fmla="*/ 1151253 w 1449780"/>
              <a:gd name="connsiteY129" fmla="*/ 556792 h 2018589"/>
              <a:gd name="connsiteX130" fmla="*/ 1023141 w 1449780"/>
              <a:gd name="connsiteY130" fmla="*/ 718241 h 2018589"/>
              <a:gd name="connsiteX131" fmla="*/ 1027904 w 1449780"/>
              <a:gd name="connsiteY131" fmla="*/ 731100 h 2018589"/>
              <a:gd name="connsiteX132" fmla="*/ 1027904 w 1449780"/>
              <a:gd name="connsiteY132" fmla="*/ 731100 h 2018589"/>
              <a:gd name="connsiteX133" fmla="*/ 1103628 w 1449780"/>
              <a:gd name="connsiteY133" fmla="*/ 686809 h 2018589"/>
              <a:gd name="connsiteX134" fmla="*/ 1137441 w 1449780"/>
              <a:gd name="connsiteY134" fmla="*/ 666330 h 2018589"/>
              <a:gd name="connsiteX135" fmla="*/ 1143156 w 1449780"/>
              <a:gd name="connsiteY135" fmla="*/ 664425 h 2018589"/>
              <a:gd name="connsiteX136" fmla="*/ 1137441 w 1449780"/>
              <a:gd name="connsiteY136" fmla="*/ 666330 h 2018589"/>
              <a:gd name="connsiteX137" fmla="*/ 1171732 w 1449780"/>
              <a:gd name="connsiteY137" fmla="*/ 645851 h 2018589"/>
              <a:gd name="connsiteX138" fmla="*/ 1264124 w 1449780"/>
              <a:gd name="connsiteY138" fmla="*/ 589177 h 2018589"/>
              <a:gd name="connsiteX139" fmla="*/ 1278888 w 1449780"/>
              <a:gd name="connsiteY139" fmla="*/ 580129 h 2018589"/>
              <a:gd name="connsiteX140" fmla="*/ 1306986 w 1449780"/>
              <a:gd name="connsiteY140" fmla="*/ 590130 h 2018589"/>
              <a:gd name="connsiteX141" fmla="*/ 1318416 w 1449780"/>
              <a:gd name="connsiteY141" fmla="*/ 727766 h 2018589"/>
              <a:gd name="connsiteX142" fmla="*/ 1309368 w 1449780"/>
              <a:gd name="connsiteY142" fmla="*/ 768247 h 2018589"/>
              <a:gd name="connsiteX143" fmla="*/ 1309368 w 1449780"/>
              <a:gd name="connsiteY143" fmla="*/ 768247 h 2018589"/>
              <a:gd name="connsiteX144" fmla="*/ 1297461 w 1449780"/>
              <a:gd name="connsiteY144" fmla="*/ 850162 h 2018589"/>
              <a:gd name="connsiteX145" fmla="*/ 1284126 w 1449780"/>
              <a:gd name="connsiteY145" fmla="*/ 858735 h 2018589"/>
              <a:gd name="connsiteX146" fmla="*/ 1195068 w 1449780"/>
              <a:gd name="connsiteY146" fmla="*/ 858735 h 2018589"/>
              <a:gd name="connsiteX147" fmla="*/ 1081244 w 1449780"/>
              <a:gd name="connsiteY147" fmla="*/ 859211 h 2018589"/>
              <a:gd name="connsiteX148" fmla="*/ 1401760 w 1449780"/>
              <a:gd name="connsiteY148" fmla="*/ 1123054 h 2018589"/>
              <a:gd name="connsiteX149" fmla="*/ 1398903 w 1449780"/>
              <a:gd name="connsiteY149" fmla="*/ 1141151 h 2018589"/>
              <a:gd name="connsiteX150" fmla="*/ 1398903 w 1449780"/>
              <a:gd name="connsiteY150" fmla="*/ 1141151 h 2018589"/>
              <a:gd name="connsiteX151" fmla="*/ 1398426 w 1449780"/>
              <a:gd name="connsiteY151" fmla="*/ 1151153 h 2018589"/>
              <a:gd name="connsiteX152" fmla="*/ 1350801 w 1449780"/>
              <a:gd name="connsiteY152" fmla="*/ 1181633 h 2018589"/>
              <a:gd name="connsiteX153" fmla="*/ 1262695 w 1449780"/>
              <a:gd name="connsiteY153" fmla="*/ 1157820 h 2018589"/>
              <a:gd name="connsiteX154" fmla="*/ 1202688 w 1449780"/>
              <a:gd name="connsiteY154" fmla="*/ 1147342 h 2018589"/>
              <a:gd name="connsiteX155" fmla="*/ 1188400 w 1449780"/>
              <a:gd name="connsiteY155" fmla="*/ 1150676 h 2018589"/>
              <a:gd name="connsiteX156" fmla="*/ 1205069 w 1449780"/>
              <a:gd name="connsiteY156" fmla="*/ 1163535 h 2018589"/>
              <a:gd name="connsiteX157" fmla="*/ 1205069 w 1449780"/>
              <a:gd name="connsiteY157" fmla="*/ 1163535 h 2018589"/>
              <a:gd name="connsiteX158" fmla="*/ 1277459 w 1449780"/>
              <a:gd name="connsiteY158" fmla="*/ 1190205 h 2018589"/>
              <a:gd name="connsiteX159" fmla="*/ 1277459 w 1449780"/>
              <a:gd name="connsiteY159" fmla="*/ 1190205 h 2018589"/>
              <a:gd name="connsiteX160" fmla="*/ 1297461 w 1449780"/>
              <a:gd name="connsiteY160" fmla="*/ 1197349 h 2018589"/>
              <a:gd name="connsiteX161" fmla="*/ 1297461 w 1449780"/>
              <a:gd name="connsiteY161" fmla="*/ 1197349 h 2018589"/>
              <a:gd name="connsiteX162" fmla="*/ 1370804 w 1449780"/>
              <a:gd name="connsiteY162" fmla="*/ 1223543 h 2018589"/>
              <a:gd name="connsiteX163" fmla="*/ 1376519 w 1449780"/>
              <a:gd name="connsiteY163" fmla="*/ 1237354 h 2018589"/>
              <a:gd name="connsiteX164" fmla="*/ 1353183 w 1449780"/>
              <a:gd name="connsiteY164" fmla="*/ 1279740 h 2018589"/>
              <a:gd name="connsiteX165" fmla="*/ 1353183 w 1449780"/>
              <a:gd name="connsiteY165" fmla="*/ 1279740 h 2018589"/>
              <a:gd name="connsiteX166" fmla="*/ 1342229 w 1449780"/>
              <a:gd name="connsiteY166" fmla="*/ 1300219 h 2018589"/>
              <a:gd name="connsiteX167" fmla="*/ 1342229 w 1449780"/>
              <a:gd name="connsiteY167" fmla="*/ 1300219 h 2018589"/>
              <a:gd name="connsiteX168" fmla="*/ 1299366 w 1449780"/>
              <a:gd name="connsiteY168" fmla="*/ 1381181 h 2018589"/>
              <a:gd name="connsiteX169" fmla="*/ 1245074 w 1449780"/>
              <a:gd name="connsiteY169" fmla="*/ 1392611 h 2018589"/>
              <a:gd name="connsiteX170" fmla="*/ 1145061 w 1449780"/>
              <a:gd name="connsiteY170" fmla="*/ 1327841 h 2018589"/>
              <a:gd name="connsiteX171" fmla="*/ 1145061 w 1449780"/>
              <a:gd name="connsiteY171" fmla="*/ 1327841 h 2018589"/>
              <a:gd name="connsiteX172" fmla="*/ 1036000 w 1449780"/>
              <a:gd name="connsiteY172" fmla="*/ 1256404 h 2018589"/>
              <a:gd name="connsiteX173" fmla="*/ 1019808 w 1449780"/>
              <a:gd name="connsiteY173" fmla="*/ 1224971 h 2018589"/>
              <a:gd name="connsiteX174" fmla="*/ 1026951 w 1449780"/>
              <a:gd name="connsiteY174" fmla="*/ 1219733 h 2018589"/>
              <a:gd name="connsiteX175" fmla="*/ 1070290 w 1449780"/>
              <a:gd name="connsiteY175" fmla="*/ 1222590 h 2018589"/>
              <a:gd name="connsiteX176" fmla="*/ 1092198 w 1449780"/>
              <a:gd name="connsiteY176" fmla="*/ 1202588 h 2018589"/>
              <a:gd name="connsiteX177" fmla="*/ 1095055 w 1449780"/>
              <a:gd name="connsiteY177" fmla="*/ 1186871 h 2018589"/>
              <a:gd name="connsiteX178" fmla="*/ 1095055 w 1449780"/>
              <a:gd name="connsiteY178" fmla="*/ 1186871 h 2018589"/>
              <a:gd name="connsiteX179" fmla="*/ 1096008 w 1449780"/>
              <a:gd name="connsiteY179" fmla="*/ 1173060 h 2018589"/>
              <a:gd name="connsiteX180" fmla="*/ 1097436 w 1449780"/>
              <a:gd name="connsiteY180" fmla="*/ 1164964 h 2018589"/>
              <a:gd name="connsiteX181" fmla="*/ 1097436 w 1449780"/>
              <a:gd name="connsiteY181" fmla="*/ 1164964 h 2018589"/>
              <a:gd name="connsiteX182" fmla="*/ 1100770 w 1449780"/>
              <a:gd name="connsiteY182" fmla="*/ 1133531 h 2018589"/>
              <a:gd name="connsiteX183" fmla="*/ 1100770 w 1449780"/>
              <a:gd name="connsiteY183" fmla="*/ 1133531 h 2018589"/>
              <a:gd name="connsiteX184" fmla="*/ 1120773 w 1449780"/>
              <a:gd name="connsiteY184" fmla="*/ 955890 h 2018589"/>
              <a:gd name="connsiteX185" fmla="*/ 1124106 w 1449780"/>
              <a:gd name="connsiteY185" fmla="*/ 937792 h 2018589"/>
              <a:gd name="connsiteX186" fmla="*/ 1155063 w 1449780"/>
              <a:gd name="connsiteY186" fmla="*/ 912075 h 2018589"/>
              <a:gd name="connsiteX187" fmla="*/ 1318416 w 1449780"/>
              <a:gd name="connsiteY187" fmla="*/ 902550 h 2018589"/>
              <a:gd name="connsiteX188" fmla="*/ 1351278 w 1449780"/>
              <a:gd name="connsiteY188" fmla="*/ 907789 h 2018589"/>
              <a:gd name="connsiteX189" fmla="*/ 1377472 w 1449780"/>
              <a:gd name="connsiteY189" fmla="*/ 938745 h 2018589"/>
              <a:gd name="connsiteX190" fmla="*/ 1398426 w 1449780"/>
              <a:gd name="connsiteY190" fmla="*/ 1045901 h 2018589"/>
              <a:gd name="connsiteX191" fmla="*/ 1386997 w 1449780"/>
              <a:gd name="connsiteY191" fmla="*/ 1059236 h 2018589"/>
              <a:gd name="connsiteX192" fmla="*/ 1316035 w 1449780"/>
              <a:gd name="connsiteY192" fmla="*/ 1058760 h 2018589"/>
              <a:gd name="connsiteX193" fmla="*/ 1316035 w 1449780"/>
              <a:gd name="connsiteY193" fmla="*/ 1058760 h 2018589"/>
              <a:gd name="connsiteX194" fmla="*/ 1296509 w 1449780"/>
              <a:gd name="connsiteY194" fmla="*/ 1058760 h 2018589"/>
              <a:gd name="connsiteX195" fmla="*/ 1296509 w 1449780"/>
              <a:gd name="connsiteY195" fmla="*/ 1058760 h 2018589"/>
              <a:gd name="connsiteX196" fmla="*/ 1208879 w 1449780"/>
              <a:gd name="connsiteY196" fmla="*/ 1059236 h 2018589"/>
              <a:gd name="connsiteX197" fmla="*/ 1196020 w 1449780"/>
              <a:gd name="connsiteY197" fmla="*/ 1066380 h 2018589"/>
              <a:gd name="connsiteX198" fmla="*/ 1207450 w 1449780"/>
              <a:gd name="connsiteY198" fmla="*/ 1074476 h 2018589"/>
              <a:gd name="connsiteX199" fmla="*/ 1237930 w 1449780"/>
              <a:gd name="connsiteY199" fmla="*/ 1077810 h 2018589"/>
              <a:gd name="connsiteX200" fmla="*/ 1241740 w 1449780"/>
              <a:gd name="connsiteY200" fmla="*/ 1078763 h 2018589"/>
              <a:gd name="connsiteX201" fmla="*/ 1313654 w 1449780"/>
              <a:gd name="connsiteY201" fmla="*/ 1084001 h 2018589"/>
              <a:gd name="connsiteX202" fmla="*/ 1369375 w 1449780"/>
              <a:gd name="connsiteY202" fmla="*/ 1086383 h 2018589"/>
              <a:gd name="connsiteX203" fmla="*/ 1401760 w 1449780"/>
              <a:gd name="connsiteY203" fmla="*/ 1123054 h 2018589"/>
              <a:gd name="connsiteX0" fmla="*/ 1447705 w 1456672"/>
              <a:gd name="connsiteY0" fmla="*/ 970177 h 2018589"/>
              <a:gd name="connsiteX1" fmla="*/ 1438656 w 1456672"/>
              <a:gd name="connsiteY1" fmla="*/ 956842 h 2018589"/>
              <a:gd name="connsiteX2" fmla="*/ 1421035 w 1456672"/>
              <a:gd name="connsiteY2" fmla="*/ 888262 h 2018589"/>
              <a:gd name="connsiteX3" fmla="*/ 1387221 w 1456672"/>
              <a:gd name="connsiteY3" fmla="*/ 820159 h 2018589"/>
              <a:gd name="connsiteX4" fmla="*/ 1380553 w 1456672"/>
              <a:gd name="connsiteY4" fmla="*/ 787774 h 2018589"/>
              <a:gd name="connsiteX5" fmla="*/ 1379125 w 1456672"/>
              <a:gd name="connsiteY5" fmla="*/ 715384 h 2018589"/>
              <a:gd name="connsiteX6" fmla="*/ 1385316 w 1456672"/>
              <a:gd name="connsiteY6" fmla="*/ 659662 h 2018589"/>
              <a:gd name="connsiteX7" fmla="*/ 1373886 w 1456672"/>
              <a:gd name="connsiteY7" fmla="*/ 612990 h 2018589"/>
              <a:gd name="connsiteX8" fmla="*/ 1371028 w 1456672"/>
              <a:gd name="connsiteY8" fmla="*/ 563936 h 2018589"/>
              <a:gd name="connsiteX9" fmla="*/ 1386745 w 1456672"/>
              <a:gd name="connsiteY9" fmla="*/ 424871 h 2018589"/>
              <a:gd name="connsiteX10" fmla="*/ 1374362 w 1456672"/>
              <a:gd name="connsiteY10" fmla="*/ 342956 h 2018589"/>
              <a:gd name="connsiteX11" fmla="*/ 1370076 w 1456672"/>
              <a:gd name="connsiteY11" fmla="*/ 255326 h 2018589"/>
              <a:gd name="connsiteX12" fmla="*/ 1302449 w 1456672"/>
              <a:gd name="connsiteY12" fmla="*/ 191508 h 2018589"/>
              <a:gd name="connsiteX13" fmla="*/ 1267206 w 1456672"/>
              <a:gd name="connsiteY13" fmla="*/ 176268 h 2018589"/>
              <a:gd name="connsiteX14" fmla="*/ 1242917 w 1456672"/>
              <a:gd name="connsiteY14" fmla="*/ 161505 h 2018589"/>
              <a:gd name="connsiteX15" fmla="*/ 1200531 w 1456672"/>
              <a:gd name="connsiteY15" fmla="*/ 127215 h 2018589"/>
              <a:gd name="connsiteX16" fmla="*/ 1189101 w 1456672"/>
              <a:gd name="connsiteY16" fmla="*/ 111022 h 2018589"/>
              <a:gd name="connsiteX17" fmla="*/ 1137190 w 1456672"/>
              <a:gd name="connsiteY17" fmla="*/ 91020 h 2018589"/>
              <a:gd name="connsiteX18" fmla="*/ 1026223 w 1456672"/>
              <a:gd name="connsiteY18" fmla="*/ 52920 h 2018589"/>
              <a:gd name="connsiteX19" fmla="*/ 963358 w 1456672"/>
              <a:gd name="connsiteY19" fmla="*/ 31965 h 2018589"/>
              <a:gd name="connsiteX20" fmla="*/ 902398 w 1456672"/>
              <a:gd name="connsiteY20" fmla="*/ 26726 h 2018589"/>
              <a:gd name="connsiteX21" fmla="*/ 828103 w 1456672"/>
              <a:gd name="connsiteY21" fmla="*/ 17677 h 2018589"/>
              <a:gd name="connsiteX22" fmla="*/ 723328 w 1456672"/>
              <a:gd name="connsiteY22" fmla="*/ 56 h 2018589"/>
              <a:gd name="connsiteX23" fmla="*/ 629983 w 1456672"/>
              <a:gd name="connsiteY23" fmla="*/ 11010 h 2018589"/>
              <a:gd name="connsiteX24" fmla="*/ 419957 w 1456672"/>
              <a:gd name="connsiteY24" fmla="*/ 83876 h 2018589"/>
              <a:gd name="connsiteX25" fmla="*/ 321849 w 1456672"/>
              <a:gd name="connsiteY25" fmla="*/ 158171 h 2018589"/>
              <a:gd name="connsiteX26" fmla="*/ 259461 w 1456672"/>
              <a:gd name="connsiteY26" fmla="*/ 228180 h 2018589"/>
              <a:gd name="connsiteX27" fmla="*/ 206597 w 1456672"/>
              <a:gd name="connsiteY27" fmla="*/ 292474 h 2018589"/>
              <a:gd name="connsiteX28" fmla="*/ 164211 w 1456672"/>
              <a:gd name="connsiteY28" fmla="*/ 380580 h 2018589"/>
              <a:gd name="connsiteX29" fmla="*/ 127539 w 1456672"/>
              <a:gd name="connsiteY29" fmla="*/ 577271 h 2018589"/>
              <a:gd name="connsiteX30" fmla="*/ 136588 w 1456672"/>
              <a:gd name="connsiteY30" fmla="*/ 680617 h 2018589"/>
              <a:gd name="connsiteX31" fmla="*/ 193262 w 1456672"/>
              <a:gd name="connsiteY31" fmla="*/ 825874 h 2018589"/>
              <a:gd name="connsiteX32" fmla="*/ 236124 w 1456672"/>
              <a:gd name="connsiteY32" fmla="*/ 892072 h 2018589"/>
              <a:gd name="connsiteX33" fmla="*/ 258985 w 1456672"/>
              <a:gd name="connsiteY33" fmla="*/ 921600 h 2018589"/>
              <a:gd name="connsiteX34" fmla="*/ 310419 w 1456672"/>
              <a:gd name="connsiteY34" fmla="*/ 1016374 h 2018589"/>
              <a:gd name="connsiteX35" fmla="*/ 334708 w 1456672"/>
              <a:gd name="connsiteY35" fmla="*/ 1153058 h 2018589"/>
              <a:gd name="connsiteX36" fmla="*/ 326612 w 1456672"/>
              <a:gd name="connsiteY36" fmla="*/ 1322603 h 2018589"/>
              <a:gd name="connsiteX37" fmla="*/ 292322 w 1456672"/>
              <a:gd name="connsiteY37" fmla="*/ 1397850 h 2018589"/>
              <a:gd name="connsiteX38" fmla="*/ 263271 w 1456672"/>
              <a:gd name="connsiteY38" fmla="*/ 1431664 h 2018589"/>
              <a:gd name="connsiteX39" fmla="*/ 22687 w 1456672"/>
              <a:gd name="connsiteY39" fmla="*/ 1611103 h 2018589"/>
              <a:gd name="connsiteX40" fmla="*/ 20123 w 1456672"/>
              <a:gd name="connsiteY40" fmla="*/ 1716302 h 2018589"/>
              <a:gd name="connsiteX41" fmla="*/ 336613 w 1456672"/>
              <a:gd name="connsiteY41" fmla="*/ 1465954 h 2018589"/>
              <a:gd name="connsiteX42" fmla="*/ 341376 w 1456672"/>
              <a:gd name="connsiteY42" fmla="*/ 1462620 h 2018589"/>
              <a:gd name="connsiteX43" fmla="*/ 405670 w 1456672"/>
              <a:gd name="connsiteY43" fmla="*/ 1330699 h 2018589"/>
              <a:gd name="connsiteX44" fmla="*/ 428530 w 1456672"/>
              <a:gd name="connsiteY44" fmla="*/ 1234020 h 2018589"/>
              <a:gd name="connsiteX45" fmla="*/ 451866 w 1456672"/>
              <a:gd name="connsiteY45" fmla="*/ 1156391 h 2018589"/>
              <a:gd name="connsiteX46" fmla="*/ 495681 w 1456672"/>
              <a:gd name="connsiteY46" fmla="*/ 1052569 h 2018589"/>
              <a:gd name="connsiteX47" fmla="*/ 487585 w 1456672"/>
              <a:gd name="connsiteY47" fmla="*/ 962081 h 2018589"/>
              <a:gd name="connsiteX48" fmla="*/ 490442 w 1456672"/>
              <a:gd name="connsiteY48" fmla="*/ 770152 h 2018589"/>
              <a:gd name="connsiteX49" fmla="*/ 500920 w 1456672"/>
              <a:gd name="connsiteY49" fmla="*/ 738720 h 2018589"/>
              <a:gd name="connsiteX50" fmla="*/ 559975 w 1456672"/>
              <a:gd name="connsiteY50" fmla="*/ 699191 h 2018589"/>
              <a:gd name="connsiteX51" fmla="*/ 633793 w 1456672"/>
              <a:gd name="connsiteY51" fmla="*/ 681570 h 2018589"/>
              <a:gd name="connsiteX52" fmla="*/ 771430 w 1456672"/>
              <a:gd name="connsiteY52" fmla="*/ 742054 h 2018589"/>
              <a:gd name="connsiteX53" fmla="*/ 857155 w 1456672"/>
              <a:gd name="connsiteY53" fmla="*/ 908265 h 2018589"/>
              <a:gd name="connsiteX54" fmla="*/ 850011 w 1456672"/>
              <a:gd name="connsiteY54" fmla="*/ 918742 h 2018589"/>
              <a:gd name="connsiteX55" fmla="*/ 752380 w 1456672"/>
              <a:gd name="connsiteY55" fmla="*/ 921600 h 2018589"/>
              <a:gd name="connsiteX56" fmla="*/ 673322 w 1456672"/>
              <a:gd name="connsiteY56" fmla="*/ 932554 h 2018589"/>
              <a:gd name="connsiteX57" fmla="*/ 702850 w 1456672"/>
              <a:gd name="connsiteY57" fmla="*/ 946841 h 2018589"/>
              <a:gd name="connsiteX58" fmla="*/ 1064323 w 1456672"/>
              <a:gd name="connsiteY58" fmla="*/ 946841 h 2018589"/>
              <a:gd name="connsiteX59" fmla="*/ 1086231 w 1456672"/>
              <a:gd name="connsiteY59" fmla="*/ 949222 h 2018589"/>
              <a:gd name="connsiteX60" fmla="*/ 1070991 w 1456672"/>
              <a:gd name="connsiteY60" fmla="*/ 1015421 h 2018589"/>
              <a:gd name="connsiteX61" fmla="*/ 1057656 w 1456672"/>
              <a:gd name="connsiteY61" fmla="*/ 1156867 h 2018589"/>
              <a:gd name="connsiteX62" fmla="*/ 1041464 w 1456672"/>
              <a:gd name="connsiteY62" fmla="*/ 1170679 h 2018589"/>
              <a:gd name="connsiteX63" fmla="*/ 997172 w 1456672"/>
              <a:gd name="connsiteY63" fmla="*/ 1173536 h 2018589"/>
              <a:gd name="connsiteX64" fmla="*/ 951452 w 1456672"/>
              <a:gd name="connsiteY64" fmla="*/ 1188776 h 2018589"/>
              <a:gd name="connsiteX65" fmla="*/ 808101 w 1456672"/>
              <a:gd name="connsiteY65" fmla="*/ 1164011 h 2018589"/>
              <a:gd name="connsiteX66" fmla="*/ 738092 w 1456672"/>
              <a:gd name="connsiteY66" fmla="*/ 1152105 h 2018589"/>
              <a:gd name="connsiteX67" fmla="*/ 679513 w 1456672"/>
              <a:gd name="connsiteY67" fmla="*/ 1140675 h 2018589"/>
              <a:gd name="connsiteX68" fmla="*/ 761428 w 1456672"/>
              <a:gd name="connsiteY68" fmla="*/ 1182109 h 2018589"/>
              <a:gd name="connsiteX69" fmla="*/ 945737 w 1456672"/>
              <a:gd name="connsiteY69" fmla="*/ 1240211 h 2018589"/>
              <a:gd name="connsiteX70" fmla="*/ 966692 w 1456672"/>
              <a:gd name="connsiteY70" fmla="*/ 1253070 h 2018589"/>
              <a:gd name="connsiteX71" fmla="*/ 1003840 w 1456672"/>
              <a:gd name="connsiteY71" fmla="*/ 1286408 h 2018589"/>
              <a:gd name="connsiteX72" fmla="*/ 1116235 w 1456672"/>
              <a:gd name="connsiteY72" fmla="*/ 1374990 h 2018589"/>
              <a:gd name="connsiteX73" fmla="*/ 998125 w 1456672"/>
              <a:gd name="connsiteY73" fmla="*/ 1376895 h 2018589"/>
              <a:gd name="connsiteX74" fmla="*/ 909066 w 1456672"/>
              <a:gd name="connsiteY74" fmla="*/ 1400708 h 2018589"/>
              <a:gd name="connsiteX75" fmla="*/ 880967 w 1456672"/>
              <a:gd name="connsiteY75" fmla="*/ 1481194 h 2018589"/>
              <a:gd name="connsiteX76" fmla="*/ 858583 w 1456672"/>
              <a:gd name="connsiteY76" fmla="*/ 1585969 h 2018589"/>
              <a:gd name="connsiteX77" fmla="*/ 852392 w 1456672"/>
              <a:gd name="connsiteY77" fmla="*/ 1707889 h 2018589"/>
              <a:gd name="connsiteX78" fmla="*/ 946690 w 1456672"/>
              <a:gd name="connsiteY78" fmla="*/ 1961730 h 2018589"/>
              <a:gd name="connsiteX79" fmla="*/ 977646 w 1456672"/>
              <a:gd name="connsiteY79" fmla="*/ 2007927 h 2018589"/>
              <a:gd name="connsiteX80" fmla="*/ 995267 w 1456672"/>
              <a:gd name="connsiteY80" fmla="*/ 2005545 h 2018589"/>
              <a:gd name="connsiteX81" fmla="*/ 964787 w 1456672"/>
              <a:gd name="connsiteY81" fmla="*/ 1863623 h 2018589"/>
              <a:gd name="connsiteX82" fmla="*/ 930021 w 1456672"/>
              <a:gd name="connsiteY82" fmla="*/ 1739321 h 2018589"/>
              <a:gd name="connsiteX83" fmla="*/ 932878 w 1456672"/>
              <a:gd name="connsiteY83" fmla="*/ 1626450 h 2018589"/>
              <a:gd name="connsiteX84" fmla="*/ 947642 w 1456672"/>
              <a:gd name="connsiteY84" fmla="*/ 1547869 h 2018589"/>
              <a:gd name="connsiteX85" fmla="*/ 954786 w 1456672"/>
              <a:gd name="connsiteY85" fmla="*/ 1509293 h 2018589"/>
              <a:gd name="connsiteX86" fmla="*/ 963835 w 1456672"/>
              <a:gd name="connsiteY86" fmla="*/ 1485956 h 2018589"/>
              <a:gd name="connsiteX87" fmla="*/ 987647 w 1456672"/>
              <a:gd name="connsiteY87" fmla="*/ 1463096 h 2018589"/>
              <a:gd name="connsiteX88" fmla="*/ 1127665 w 1456672"/>
              <a:gd name="connsiteY88" fmla="*/ 1449761 h 2018589"/>
              <a:gd name="connsiteX89" fmla="*/ 1258633 w 1456672"/>
              <a:gd name="connsiteY89" fmla="*/ 1462144 h 2018589"/>
              <a:gd name="connsiteX90" fmla="*/ 1316736 w 1456672"/>
              <a:gd name="connsiteY90" fmla="*/ 1442141 h 2018589"/>
              <a:gd name="connsiteX91" fmla="*/ 1336262 w 1456672"/>
              <a:gd name="connsiteY91" fmla="*/ 1404994 h 2018589"/>
              <a:gd name="connsiteX92" fmla="*/ 1429131 w 1456672"/>
              <a:gd name="connsiteY92" fmla="*/ 1216399 h 2018589"/>
              <a:gd name="connsiteX93" fmla="*/ 1453420 w 1456672"/>
              <a:gd name="connsiteY93" fmla="*/ 1015897 h 2018589"/>
              <a:gd name="connsiteX94" fmla="*/ 1445324 w 1456672"/>
              <a:gd name="connsiteY94" fmla="*/ 975416 h 2018589"/>
              <a:gd name="connsiteX95" fmla="*/ 1447705 w 1456672"/>
              <a:gd name="connsiteY95" fmla="*/ 970177 h 2018589"/>
              <a:gd name="connsiteX96" fmla="*/ 526161 w 1456672"/>
              <a:gd name="connsiteY96" fmla="*/ 447255 h 2018589"/>
              <a:gd name="connsiteX97" fmla="*/ 563308 w 1456672"/>
              <a:gd name="connsiteY97" fmla="*/ 449160 h 2018589"/>
              <a:gd name="connsiteX98" fmla="*/ 457581 w 1456672"/>
              <a:gd name="connsiteY98" fmla="*/ 509167 h 2018589"/>
              <a:gd name="connsiteX99" fmla="*/ 381857 w 1456672"/>
              <a:gd name="connsiteY99" fmla="*/ 512025 h 2018589"/>
              <a:gd name="connsiteX100" fmla="*/ 418052 w 1456672"/>
              <a:gd name="connsiteY100" fmla="*/ 423442 h 2018589"/>
              <a:gd name="connsiteX101" fmla="*/ 394240 w 1456672"/>
              <a:gd name="connsiteY101" fmla="*/ 436777 h 2018589"/>
              <a:gd name="connsiteX102" fmla="*/ 332327 w 1456672"/>
              <a:gd name="connsiteY102" fmla="*/ 490594 h 2018589"/>
              <a:gd name="connsiteX103" fmla="*/ 293751 w 1456672"/>
              <a:gd name="connsiteY103" fmla="*/ 516787 h 2018589"/>
              <a:gd name="connsiteX104" fmla="*/ 527113 w 1456672"/>
              <a:gd name="connsiteY104" fmla="*/ 316762 h 2018589"/>
              <a:gd name="connsiteX105" fmla="*/ 529971 w 1456672"/>
              <a:gd name="connsiteY105" fmla="*/ 319620 h 2018589"/>
              <a:gd name="connsiteX106" fmla="*/ 499015 w 1456672"/>
              <a:gd name="connsiteY106" fmla="*/ 363911 h 2018589"/>
              <a:gd name="connsiteX107" fmla="*/ 495681 w 1456672"/>
              <a:gd name="connsiteY107" fmla="*/ 372484 h 2018589"/>
              <a:gd name="connsiteX108" fmla="*/ 504730 w 1456672"/>
              <a:gd name="connsiteY108" fmla="*/ 373912 h 2018589"/>
              <a:gd name="connsiteX109" fmla="*/ 571881 w 1456672"/>
              <a:gd name="connsiteY109" fmla="*/ 362482 h 2018589"/>
              <a:gd name="connsiteX110" fmla="*/ 584740 w 1456672"/>
              <a:gd name="connsiteY110" fmla="*/ 362006 h 2018589"/>
              <a:gd name="connsiteX111" fmla="*/ 525208 w 1456672"/>
              <a:gd name="connsiteY111" fmla="*/ 416775 h 2018589"/>
              <a:gd name="connsiteX112" fmla="*/ 525208 w 1456672"/>
              <a:gd name="connsiteY112" fmla="*/ 416775 h 2018589"/>
              <a:gd name="connsiteX113" fmla="*/ 517112 w 1456672"/>
              <a:gd name="connsiteY113" fmla="*/ 432015 h 2018589"/>
              <a:gd name="connsiteX114" fmla="*/ 526161 w 1456672"/>
              <a:gd name="connsiteY114" fmla="*/ 447255 h 2018589"/>
              <a:gd name="connsiteX115" fmla="*/ 1088136 w 1456672"/>
              <a:gd name="connsiteY115" fmla="*/ 859211 h 2018589"/>
              <a:gd name="connsiteX116" fmla="*/ 1072420 w 1456672"/>
              <a:gd name="connsiteY116" fmla="*/ 861116 h 2018589"/>
              <a:gd name="connsiteX117" fmla="*/ 1079564 w 1456672"/>
              <a:gd name="connsiteY117" fmla="*/ 879214 h 2018589"/>
              <a:gd name="connsiteX118" fmla="*/ 1059085 w 1456672"/>
              <a:gd name="connsiteY118" fmla="*/ 906360 h 2018589"/>
              <a:gd name="connsiteX119" fmla="*/ 901446 w 1456672"/>
              <a:gd name="connsiteY119" fmla="*/ 907789 h 2018589"/>
              <a:gd name="connsiteX120" fmla="*/ 893350 w 1456672"/>
              <a:gd name="connsiteY120" fmla="*/ 895882 h 2018589"/>
              <a:gd name="connsiteX121" fmla="*/ 900970 w 1456672"/>
              <a:gd name="connsiteY121" fmla="*/ 835399 h 2018589"/>
              <a:gd name="connsiteX122" fmla="*/ 900970 w 1456672"/>
              <a:gd name="connsiteY122" fmla="*/ 835399 h 2018589"/>
              <a:gd name="connsiteX123" fmla="*/ 902398 w 1456672"/>
              <a:gd name="connsiteY123" fmla="*/ 827302 h 2018589"/>
              <a:gd name="connsiteX124" fmla="*/ 913352 w 1456672"/>
              <a:gd name="connsiteY124" fmla="*/ 730624 h 2018589"/>
              <a:gd name="connsiteX125" fmla="*/ 930497 w 1456672"/>
              <a:gd name="connsiteY125" fmla="*/ 665854 h 2018589"/>
              <a:gd name="connsiteX126" fmla="*/ 960025 w 1456672"/>
              <a:gd name="connsiteY126" fmla="*/ 645375 h 2018589"/>
              <a:gd name="connsiteX127" fmla="*/ 1150525 w 1456672"/>
              <a:gd name="connsiteY127" fmla="*/ 546315 h 2018589"/>
              <a:gd name="connsiteX128" fmla="*/ 1161478 w 1456672"/>
              <a:gd name="connsiteY128" fmla="*/ 545839 h 2018589"/>
              <a:gd name="connsiteX129" fmla="*/ 1158145 w 1456672"/>
              <a:gd name="connsiteY129" fmla="*/ 556792 h 2018589"/>
              <a:gd name="connsiteX130" fmla="*/ 1030033 w 1456672"/>
              <a:gd name="connsiteY130" fmla="*/ 718241 h 2018589"/>
              <a:gd name="connsiteX131" fmla="*/ 1034796 w 1456672"/>
              <a:gd name="connsiteY131" fmla="*/ 731100 h 2018589"/>
              <a:gd name="connsiteX132" fmla="*/ 1034796 w 1456672"/>
              <a:gd name="connsiteY132" fmla="*/ 731100 h 2018589"/>
              <a:gd name="connsiteX133" fmla="*/ 1110520 w 1456672"/>
              <a:gd name="connsiteY133" fmla="*/ 686809 h 2018589"/>
              <a:gd name="connsiteX134" fmla="*/ 1144333 w 1456672"/>
              <a:gd name="connsiteY134" fmla="*/ 666330 h 2018589"/>
              <a:gd name="connsiteX135" fmla="*/ 1150048 w 1456672"/>
              <a:gd name="connsiteY135" fmla="*/ 664425 h 2018589"/>
              <a:gd name="connsiteX136" fmla="*/ 1144333 w 1456672"/>
              <a:gd name="connsiteY136" fmla="*/ 666330 h 2018589"/>
              <a:gd name="connsiteX137" fmla="*/ 1178624 w 1456672"/>
              <a:gd name="connsiteY137" fmla="*/ 645851 h 2018589"/>
              <a:gd name="connsiteX138" fmla="*/ 1271016 w 1456672"/>
              <a:gd name="connsiteY138" fmla="*/ 589177 h 2018589"/>
              <a:gd name="connsiteX139" fmla="*/ 1285780 w 1456672"/>
              <a:gd name="connsiteY139" fmla="*/ 580129 h 2018589"/>
              <a:gd name="connsiteX140" fmla="*/ 1313878 w 1456672"/>
              <a:gd name="connsiteY140" fmla="*/ 590130 h 2018589"/>
              <a:gd name="connsiteX141" fmla="*/ 1325308 w 1456672"/>
              <a:gd name="connsiteY141" fmla="*/ 727766 h 2018589"/>
              <a:gd name="connsiteX142" fmla="*/ 1316260 w 1456672"/>
              <a:gd name="connsiteY142" fmla="*/ 768247 h 2018589"/>
              <a:gd name="connsiteX143" fmla="*/ 1316260 w 1456672"/>
              <a:gd name="connsiteY143" fmla="*/ 768247 h 2018589"/>
              <a:gd name="connsiteX144" fmla="*/ 1304353 w 1456672"/>
              <a:gd name="connsiteY144" fmla="*/ 850162 h 2018589"/>
              <a:gd name="connsiteX145" fmla="*/ 1291018 w 1456672"/>
              <a:gd name="connsiteY145" fmla="*/ 858735 h 2018589"/>
              <a:gd name="connsiteX146" fmla="*/ 1201960 w 1456672"/>
              <a:gd name="connsiteY146" fmla="*/ 858735 h 2018589"/>
              <a:gd name="connsiteX147" fmla="*/ 1088136 w 1456672"/>
              <a:gd name="connsiteY147" fmla="*/ 859211 h 2018589"/>
              <a:gd name="connsiteX148" fmla="*/ 1408652 w 1456672"/>
              <a:gd name="connsiteY148" fmla="*/ 1123054 h 2018589"/>
              <a:gd name="connsiteX149" fmla="*/ 1405795 w 1456672"/>
              <a:gd name="connsiteY149" fmla="*/ 1141151 h 2018589"/>
              <a:gd name="connsiteX150" fmla="*/ 1405795 w 1456672"/>
              <a:gd name="connsiteY150" fmla="*/ 1141151 h 2018589"/>
              <a:gd name="connsiteX151" fmla="*/ 1405318 w 1456672"/>
              <a:gd name="connsiteY151" fmla="*/ 1151153 h 2018589"/>
              <a:gd name="connsiteX152" fmla="*/ 1357693 w 1456672"/>
              <a:gd name="connsiteY152" fmla="*/ 1181633 h 2018589"/>
              <a:gd name="connsiteX153" fmla="*/ 1269587 w 1456672"/>
              <a:gd name="connsiteY153" fmla="*/ 1157820 h 2018589"/>
              <a:gd name="connsiteX154" fmla="*/ 1209580 w 1456672"/>
              <a:gd name="connsiteY154" fmla="*/ 1147342 h 2018589"/>
              <a:gd name="connsiteX155" fmla="*/ 1195292 w 1456672"/>
              <a:gd name="connsiteY155" fmla="*/ 1150676 h 2018589"/>
              <a:gd name="connsiteX156" fmla="*/ 1211961 w 1456672"/>
              <a:gd name="connsiteY156" fmla="*/ 1163535 h 2018589"/>
              <a:gd name="connsiteX157" fmla="*/ 1211961 w 1456672"/>
              <a:gd name="connsiteY157" fmla="*/ 1163535 h 2018589"/>
              <a:gd name="connsiteX158" fmla="*/ 1284351 w 1456672"/>
              <a:gd name="connsiteY158" fmla="*/ 1190205 h 2018589"/>
              <a:gd name="connsiteX159" fmla="*/ 1284351 w 1456672"/>
              <a:gd name="connsiteY159" fmla="*/ 1190205 h 2018589"/>
              <a:gd name="connsiteX160" fmla="*/ 1304353 w 1456672"/>
              <a:gd name="connsiteY160" fmla="*/ 1197349 h 2018589"/>
              <a:gd name="connsiteX161" fmla="*/ 1304353 w 1456672"/>
              <a:gd name="connsiteY161" fmla="*/ 1197349 h 2018589"/>
              <a:gd name="connsiteX162" fmla="*/ 1377696 w 1456672"/>
              <a:gd name="connsiteY162" fmla="*/ 1223543 h 2018589"/>
              <a:gd name="connsiteX163" fmla="*/ 1383411 w 1456672"/>
              <a:gd name="connsiteY163" fmla="*/ 1237354 h 2018589"/>
              <a:gd name="connsiteX164" fmla="*/ 1360075 w 1456672"/>
              <a:gd name="connsiteY164" fmla="*/ 1279740 h 2018589"/>
              <a:gd name="connsiteX165" fmla="*/ 1360075 w 1456672"/>
              <a:gd name="connsiteY165" fmla="*/ 1279740 h 2018589"/>
              <a:gd name="connsiteX166" fmla="*/ 1349121 w 1456672"/>
              <a:gd name="connsiteY166" fmla="*/ 1300219 h 2018589"/>
              <a:gd name="connsiteX167" fmla="*/ 1349121 w 1456672"/>
              <a:gd name="connsiteY167" fmla="*/ 1300219 h 2018589"/>
              <a:gd name="connsiteX168" fmla="*/ 1306258 w 1456672"/>
              <a:gd name="connsiteY168" fmla="*/ 1381181 h 2018589"/>
              <a:gd name="connsiteX169" fmla="*/ 1251966 w 1456672"/>
              <a:gd name="connsiteY169" fmla="*/ 1392611 h 2018589"/>
              <a:gd name="connsiteX170" fmla="*/ 1151953 w 1456672"/>
              <a:gd name="connsiteY170" fmla="*/ 1327841 h 2018589"/>
              <a:gd name="connsiteX171" fmla="*/ 1151953 w 1456672"/>
              <a:gd name="connsiteY171" fmla="*/ 1327841 h 2018589"/>
              <a:gd name="connsiteX172" fmla="*/ 1042892 w 1456672"/>
              <a:gd name="connsiteY172" fmla="*/ 1256404 h 2018589"/>
              <a:gd name="connsiteX173" fmla="*/ 1026700 w 1456672"/>
              <a:gd name="connsiteY173" fmla="*/ 1224971 h 2018589"/>
              <a:gd name="connsiteX174" fmla="*/ 1033843 w 1456672"/>
              <a:gd name="connsiteY174" fmla="*/ 1219733 h 2018589"/>
              <a:gd name="connsiteX175" fmla="*/ 1077182 w 1456672"/>
              <a:gd name="connsiteY175" fmla="*/ 1222590 h 2018589"/>
              <a:gd name="connsiteX176" fmla="*/ 1099090 w 1456672"/>
              <a:gd name="connsiteY176" fmla="*/ 1202588 h 2018589"/>
              <a:gd name="connsiteX177" fmla="*/ 1101947 w 1456672"/>
              <a:gd name="connsiteY177" fmla="*/ 1186871 h 2018589"/>
              <a:gd name="connsiteX178" fmla="*/ 1101947 w 1456672"/>
              <a:gd name="connsiteY178" fmla="*/ 1186871 h 2018589"/>
              <a:gd name="connsiteX179" fmla="*/ 1102900 w 1456672"/>
              <a:gd name="connsiteY179" fmla="*/ 1173060 h 2018589"/>
              <a:gd name="connsiteX180" fmla="*/ 1104328 w 1456672"/>
              <a:gd name="connsiteY180" fmla="*/ 1164964 h 2018589"/>
              <a:gd name="connsiteX181" fmla="*/ 1104328 w 1456672"/>
              <a:gd name="connsiteY181" fmla="*/ 1164964 h 2018589"/>
              <a:gd name="connsiteX182" fmla="*/ 1107662 w 1456672"/>
              <a:gd name="connsiteY182" fmla="*/ 1133531 h 2018589"/>
              <a:gd name="connsiteX183" fmla="*/ 1107662 w 1456672"/>
              <a:gd name="connsiteY183" fmla="*/ 1133531 h 2018589"/>
              <a:gd name="connsiteX184" fmla="*/ 1127665 w 1456672"/>
              <a:gd name="connsiteY184" fmla="*/ 955890 h 2018589"/>
              <a:gd name="connsiteX185" fmla="*/ 1130998 w 1456672"/>
              <a:gd name="connsiteY185" fmla="*/ 937792 h 2018589"/>
              <a:gd name="connsiteX186" fmla="*/ 1161955 w 1456672"/>
              <a:gd name="connsiteY186" fmla="*/ 912075 h 2018589"/>
              <a:gd name="connsiteX187" fmla="*/ 1325308 w 1456672"/>
              <a:gd name="connsiteY187" fmla="*/ 902550 h 2018589"/>
              <a:gd name="connsiteX188" fmla="*/ 1358170 w 1456672"/>
              <a:gd name="connsiteY188" fmla="*/ 907789 h 2018589"/>
              <a:gd name="connsiteX189" fmla="*/ 1384364 w 1456672"/>
              <a:gd name="connsiteY189" fmla="*/ 938745 h 2018589"/>
              <a:gd name="connsiteX190" fmla="*/ 1405318 w 1456672"/>
              <a:gd name="connsiteY190" fmla="*/ 1045901 h 2018589"/>
              <a:gd name="connsiteX191" fmla="*/ 1393889 w 1456672"/>
              <a:gd name="connsiteY191" fmla="*/ 1059236 h 2018589"/>
              <a:gd name="connsiteX192" fmla="*/ 1322927 w 1456672"/>
              <a:gd name="connsiteY192" fmla="*/ 1058760 h 2018589"/>
              <a:gd name="connsiteX193" fmla="*/ 1322927 w 1456672"/>
              <a:gd name="connsiteY193" fmla="*/ 1058760 h 2018589"/>
              <a:gd name="connsiteX194" fmla="*/ 1303401 w 1456672"/>
              <a:gd name="connsiteY194" fmla="*/ 1058760 h 2018589"/>
              <a:gd name="connsiteX195" fmla="*/ 1303401 w 1456672"/>
              <a:gd name="connsiteY195" fmla="*/ 1058760 h 2018589"/>
              <a:gd name="connsiteX196" fmla="*/ 1215771 w 1456672"/>
              <a:gd name="connsiteY196" fmla="*/ 1059236 h 2018589"/>
              <a:gd name="connsiteX197" fmla="*/ 1202912 w 1456672"/>
              <a:gd name="connsiteY197" fmla="*/ 1066380 h 2018589"/>
              <a:gd name="connsiteX198" fmla="*/ 1214342 w 1456672"/>
              <a:gd name="connsiteY198" fmla="*/ 1074476 h 2018589"/>
              <a:gd name="connsiteX199" fmla="*/ 1244822 w 1456672"/>
              <a:gd name="connsiteY199" fmla="*/ 1077810 h 2018589"/>
              <a:gd name="connsiteX200" fmla="*/ 1248632 w 1456672"/>
              <a:gd name="connsiteY200" fmla="*/ 1078763 h 2018589"/>
              <a:gd name="connsiteX201" fmla="*/ 1320546 w 1456672"/>
              <a:gd name="connsiteY201" fmla="*/ 1084001 h 2018589"/>
              <a:gd name="connsiteX202" fmla="*/ 1376267 w 1456672"/>
              <a:gd name="connsiteY202" fmla="*/ 1086383 h 2018589"/>
              <a:gd name="connsiteX203" fmla="*/ 1408652 w 1456672"/>
              <a:gd name="connsiteY203" fmla="*/ 1123054 h 2018589"/>
              <a:gd name="connsiteX0" fmla="*/ 1453409 w 1462376"/>
              <a:gd name="connsiteY0" fmla="*/ 970177 h 2018589"/>
              <a:gd name="connsiteX1" fmla="*/ 1444360 w 1462376"/>
              <a:gd name="connsiteY1" fmla="*/ 956842 h 2018589"/>
              <a:gd name="connsiteX2" fmla="*/ 1426739 w 1462376"/>
              <a:gd name="connsiteY2" fmla="*/ 888262 h 2018589"/>
              <a:gd name="connsiteX3" fmla="*/ 1392925 w 1462376"/>
              <a:gd name="connsiteY3" fmla="*/ 820159 h 2018589"/>
              <a:gd name="connsiteX4" fmla="*/ 1386257 w 1462376"/>
              <a:gd name="connsiteY4" fmla="*/ 787774 h 2018589"/>
              <a:gd name="connsiteX5" fmla="*/ 1384829 w 1462376"/>
              <a:gd name="connsiteY5" fmla="*/ 715384 h 2018589"/>
              <a:gd name="connsiteX6" fmla="*/ 1391020 w 1462376"/>
              <a:gd name="connsiteY6" fmla="*/ 659662 h 2018589"/>
              <a:gd name="connsiteX7" fmla="*/ 1379590 w 1462376"/>
              <a:gd name="connsiteY7" fmla="*/ 612990 h 2018589"/>
              <a:gd name="connsiteX8" fmla="*/ 1376732 w 1462376"/>
              <a:gd name="connsiteY8" fmla="*/ 563936 h 2018589"/>
              <a:gd name="connsiteX9" fmla="*/ 1392449 w 1462376"/>
              <a:gd name="connsiteY9" fmla="*/ 424871 h 2018589"/>
              <a:gd name="connsiteX10" fmla="*/ 1380066 w 1462376"/>
              <a:gd name="connsiteY10" fmla="*/ 342956 h 2018589"/>
              <a:gd name="connsiteX11" fmla="*/ 1375780 w 1462376"/>
              <a:gd name="connsiteY11" fmla="*/ 255326 h 2018589"/>
              <a:gd name="connsiteX12" fmla="*/ 1308153 w 1462376"/>
              <a:gd name="connsiteY12" fmla="*/ 191508 h 2018589"/>
              <a:gd name="connsiteX13" fmla="*/ 1272910 w 1462376"/>
              <a:gd name="connsiteY13" fmla="*/ 176268 h 2018589"/>
              <a:gd name="connsiteX14" fmla="*/ 1248621 w 1462376"/>
              <a:gd name="connsiteY14" fmla="*/ 161505 h 2018589"/>
              <a:gd name="connsiteX15" fmla="*/ 1206235 w 1462376"/>
              <a:gd name="connsiteY15" fmla="*/ 127215 h 2018589"/>
              <a:gd name="connsiteX16" fmla="*/ 1194805 w 1462376"/>
              <a:gd name="connsiteY16" fmla="*/ 111022 h 2018589"/>
              <a:gd name="connsiteX17" fmla="*/ 1142894 w 1462376"/>
              <a:gd name="connsiteY17" fmla="*/ 91020 h 2018589"/>
              <a:gd name="connsiteX18" fmla="*/ 1031927 w 1462376"/>
              <a:gd name="connsiteY18" fmla="*/ 52920 h 2018589"/>
              <a:gd name="connsiteX19" fmla="*/ 969062 w 1462376"/>
              <a:gd name="connsiteY19" fmla="*/ 31965 h 2018589"/>
              <a:gd name="connsiteX20" fmla="*/ 908102 w 1462376"/>
              <a:gd name="connsiteY20" fmla="*/ 26726 h 2018589"/>
              <a:gd name="connsiteX21" fmla="*/ 833807 w 1462376"/>
              <a:gd name="connsiteY21" fmla="*/ 17677 h 2018589"/>
              <a:gd name="connsiteX22" fmla="*/ 729032 w 1462376"/>
              <a:gd name="connsiteY22" fmla="*/ 56 h 2018589"/>
              <a:gd name="connsiteX23" fmla="*/ 635687 w 1462376"/>
              <a:gd name="connsiteY23" fmla="*/ 11010 h 2018589"/>
              <a:gd name="connsiteX24" fmla="*/ 425661 w 1462376"/>
              <a:gd name="connsiteY24" fmla="*/ 83876 h 2018589"/>
              <a:gd name="connsiteX25" fmla="*/ 327553 w 1462376"/>
              <a:gd name="connsiteY25" fmla="*/ 158171 h 2018589"/>
              <a:gd name="connsiteX26" fmla="*/ 265165 w 1462376"/>
              <a:gd name="connsiteY26" fmla="*/ 228180 h 2018589"/>
              <a:gd name="connsiteX27" fmla="*/ 212301 w 1462376"/>
              <a:gd name="connsiteY27" fmla="*/ 292474 h 2018589"/>
              <a:gd name="connsiteX28" fmla="*/ 169915 w 1462376"/>
              <a:gd name="connsiteY28" fmla="*/ 380580 h 2018589"/>
              <a:gd name="connsiteX29" fmla="*/ 133243 w 1462376"/>
              <a:gd name="connsiteY29" fmla="*/ 577271 h 2018589"/>
              <a:gd name="connsiteX30" fmla="*/ 142292 w 1462376"/>
              <a:gd name="connsiteY30" fmla="*/ 680617 h 2018589"/>
              <a:gd name="connsiteX31" fmla="*/ 198966 w 1462376"/>
              <a:gd name="connsiteY31" fmla="*/ 825874 h 2018589"/>
              <a:gd name="connsiteX32" fmla="*/ 241828 w 1462376"/>
              <a:gd name="connsiteY32" fmla="*/ 892072 h 2018589"/>
              <a:gd name="connsiteX33" fmla="*/ 264689 w 1462376"/>
              <a:gd name="connsiteY33" fmla="*/ 921600 h 2018589"/>
              <a:gd name="connsiteX34" fmla="*/ 316123 w 1462376"/>
              <a:gd name="connsiteY34" fmla="*/ 1016374 h 2018589"/>
              <a:gd name="connsiteX35" fmla="*/ 340412 w 1462376"/>
              <a:gd name="connsiteY35" fmla="*/ 1153058 h 2018589"/>
              <a:gd name="connsiteX36" fmla="*/ 332316 w 1462376"/>
              <a:gd name="connsiteY36" fmla="*/ 1322603 h 2018589"/>
              <a:gd name="connsiteX37" fmla="*/ 298026 w 1462376"/>
              <a:gd name="connsiteY37" fmla="*/ 1397850 h 2018589"/>
              <a:gd name="connsiteX38" fmla="*/ 268975 w 1462376"/>
              <a:gd name="connsiteY38" fmla="*/ 1431664 h 2018589"/>
              <a:gd name="connsiteX39" fmla="*/ 28391 w 1462376"/>
              <a:gd name="connsiteY39" fmla="*/ 1611103 h 2018589"/>
              <a:gd name="connsiteX40" fmla="*/ 25827 w 1462376"/>
              <a:gd name="connsiteY40" fmla="*/ 1716302 h 2018589"/>
              <a:gd name="connsiteX41" fmla="*/ 342317 w 1462376"/>
              <a:gd name="connsiteY41" fmla="*/ 1465954 h 2018589"/>
              <a:gd name="connsiteX42" fmla="*/ 347080 w 1462376"/>
              <a:gd name="connsiteY42" fmla="*/ 1462620 h 2018589"/>
              <a:gd name="connsiteX43" fmla="*/ 411374 w 1462376"/>
              <a:gd name="connsiteY43" fmla="*/ 1330699 h 2018589"/>
              <a:gd name="connsiteX44" fmla="*/ 434234 w 1462376"/>
              <a:gd name="connsiteY44" fmla="*/ 1234020 h 2018589"/>
              <a:gd name="connsiteX45" fmla="*/ 457570 w 1462376"/>
              <a:gd name="connsiteY45" fmla="*/ 1156391 h 2018589"/>
              <a:gd name="connsiteX46" fmla="*/ 501385 w 1462376"/>
              <a:gd name="connsiteY46" fmla="*/ 1052569 h 2018589"/>
              <a:gd name="connsiteX47" fmla="*/ 493289 w 1462376"/>
              <a:gd name="connsiteY47" fmla="*/ 962081 h 2018589"/>
              <a:gd name="connsiteX48" fmla="*/ 496146 w 1462376"/>
              <a:gd name="connsiteY48" fmla="*/ 770152 h 2018589"/>
              <a:gd name="connsiteX49" fmla="*/ 506624 w 1462376"/>
              <a:gd name="connsiteY49" fmla="*/ 738720 h 2018589"/>
              <a:gd name="connsiteX50" fmla="*/ 565679 w 1462376"/>
              <a:gd name="connsiteY50" fmla="*/ 699191 h 2018589"/>
              <a:gd name="connsiteX51" fmla="*/ 639497 w 1462376"/>
              <a:gd name="connsiteY51" fmla="*/ 681570 h 2018589"/>
              <a:gd name="connsiteX52" fmla="*/ 777134 w 1462376"/>
              <a:gd name="connsiteY52" fmla="*/ 742054 h 2018589"/>
              <a:gd name="connsiteX53" fmla="*/ 862859 w 1462376"/>
              <a:gd name="connsiteY53" fmla="*/ 908265 h 2018589"/>
              <a:gd name="connsiteX54" fmla="*/ 855715 w 1462376"/>
              <a:gd name="connsiteY54" fmla="*/ 918742 h 2018589"/>
              <a:gd name="connsiteX55" fmla="*/ 758084 w 1462376"/>
              <a:gd name="connsiteY55" fmla="*/ 921600 h 2018589"/>
              <a:gd name="connsiteX56" fmla="*/ 679026 w 1462376"/>
              <a:gd name="connsiteY56" fmla="*/ 932554 h 2018589"/>
              <a:gd name="connsiteX57" fmla="*/ 708554 w 1462376"/>
              <a:gd name="connsiteY57" fmla="*/ 946841 h 2018589"/>
              <a:gd name="connsiteX58" fmla="*/ 1070027 w 1462376"/>
              <a:gd name="connsiteY58" fmla="*/ 946841 h 2018589"/>
              <a:gd name="connsiteX59" fmla="*/ 1091935 w 1462376"/>
              <a:gd name="connsiteY59" fmla="*/ 949222 h 2018589"/>
              <a:gd name="connsiteX60" fmla="*/ 1076695 w 1462376"/>
              <a:gd name="connsiteY60" fmla="*/ 1015421 h 2018589"/>
              <a:gd name="connsiteX61" fmla="*/ 1063360 w 1462376"/>
              <a:gd name="connsiteY61" fmla="*/ 1156867 h 2018589"/>
              <a:gd name="connsiteX62" fmla="*/ 1047168 w 1462376"/>
              <a:gd name="connsiteY62" fmla="*/ 1170679 h 2018589"/>
              <a:gd name="connsiteX63" fmla="*/ 1002876 w 1462376"/>
              <a:gd name="connsiteY63" fmla="*/ 1173536 h 2018589"/>
              <a:gd name="connsiteX64" fmla="*/ 957156 w 1462376"/>
              <a:gd name="connsiteY64" fmla="*/ 1188776 h 2018589"/>
              <a:gd name="connsiteX65" fmla="*/ 813805 w 1462376"/>
              <a:gd name="connsiteY65" fmla="*/ 1164011 h 2018589"/>
              <a:gd name="connsiteX66" fmla="*/ 743796 w 1462376"/>
              <a:gd name="connsiteY66" fmla="*/ 1152105 h 2018589"/>
              <a:gd name="connsiteX67" fmla="*/ 685217 w 1462376"/>
              <a:gd name="connsiteY67" fmla="*/ 1140675 h 2018589"/>
              <a:gd name="connsiteX68" fmla="*/ 767132 w 1462376"/>
              <a:gd name="connsiteY68" fmla="*/ 1182109 h 2018589"/>
              <a:gd name="connsiteX69" fmla="*/ 951441 w 1462376"/>
              <a:gd name="connsiteY69" fmla="*/ 1240211 h 2018589"/>
              <a:gd name="connsiteX70" fmla="*/ 972396 w 1462376"/>
              <a:gd name="connsiteY70" fmla="*/ 1253070 h 2018589"/>
              <a:gd name="connsiteX71" fmla="*/ 1009544 w 1462376"/>
              <a:gd name="connsiteY71" fmla="*/ 1286408 h 2018589"/>
              <a:gd name="connsiteX72" fmla="*/ 1121939 w 1462376"/>
              <a:gd name="connsiteY72" fmla="*/ 1374990 h 2018589"/>
              <a:gd name="connsiteX73" fmla="*/ 1003829 w 1462376"/>
              <a:gd name="connsiteY73" fmla="*/ 1376895 h 2018589"/>
              <a:gd name="connsiteX74" fmla="*/ 914770 w 1462376"/>
              <a:gd name="connsiteY74" fmla="*/ 1400708 h 2018589"/>
              <a:gd name="connsiteX75" fmla="*/ 886671 w 1462376"/>
              <a:gd name="connsiteY75" fmla="*/ 1481194 h 2018589"/>
              <a:gd name="connsiteX76" fmla="*/ 864287 w 1462376"/>
              <a:gd name="connsiteY76" fmla="*/ 1585969 h 2018589"/>
              <a:gd name="connsiteX77" fmla="*/ 858096 w 1462376"/>
              <a:gd name="connsiteY77" fmla="*/ 1707889 h 2018589"/>
              <a:gd name="connsiteX78" fmla="*/ 952394 w 1462376"/>
              <a:gd name="connsiteY78" fmla="*/ 1961730 h 2018589"/>
              <a:gd name="connsiteX79" fmla="*/ 983350 w 1462376"/>
              <a:gd name="connsiteY79" fmla="*/ 2007927 h 2018589"/>
              <a:gd name="connsiteX80" fmla="*/ 1000971 w 1462376"/>
              <a:gd name="connsiteY80" fmla="*/ 2005545 h 2018589"/>
              <a:gd name="connsiteX81" fmla="*/ 970491 w 1462376"/>
              <a:gd name="connsiteY81" fmla="*/ 1863623 h 2018589"/>
              <a:gd name="connsiteX82" fmla="*/ 935725 w 1462376"/>
              <a:gd name="connsiteY82" fmla="*/ 1739321 h 2018589"/>
              <a:gd name="connsiteX83" fmla="*/ 938582 w 1462376"/>
              <a:gd name="connsiteY83" fmla="*/ 1626450 h 2018589"/>
              <a:gd name="connsiteX84" fmla="*/ 953346 w 1462376"/>
              <a:gd name="connsiteY84" fmla="*/ 1547869 h 2018589"/>
              <a:gd name="connsiteX85" fmla="*/ 960490 w 1462376"/>
              <a:gd name="connsiteY85" fmla="*/ 1509293 h 2018589"/>
              <a:gd name="connsiteX86" fmla="*/ 969539 w 1462376"/>
              <a:gd name="connsiteY86" fmla="*/ 1485956 h 2018589"/>
              <a:gd name="connsiteX87" fmla="*/ 993351 w 1462376"/>
              <a:gd name="connsiteY87" fmla="*/ 1463096 h 2018589"/>
              <a:gd name="connsiteX88" fmla="*/ 1133369 w 1462376"/>
              <a:gd name="connsiteY88" fmla="*/ 1449761 h 2018589"/>
              <a:gd name="connsiteX89" fmla="*/ 1264337 w 1462376"/>
              <a:gd name="connsiteY89" fmla="*/ 1462144 h 2018589"/>
              <a:gd name="connsiteX90" fmla="*/ 1322440 w 1462376"/>
              <a:gd name="connsiteY90" fmla="*/ 1442141 h 2018589"/>
              <a:gd name="connsiteX91" fmla="*/ 1341966 w 1462376"/>
              <a:gd name="connsiteY91" fmla="*/ 1404994 h 2018589"/>
              <a:gd name="connsiteX92" fmla="*/ 1434835 w 1462376"/>
              <a:gd name="connsiteY92" fmla="*/ 1216399 h 2018589"/>
              <a:gd name="connsiteX93" fmla="*/ 1459124 w 1462376"/>
              <a:gd name="connsiteY93" fmla="*/ 1015897 h 2018589"/>
              <a:gd name="connsiteX94" fmla="*/ 1451028 w 1462376"/>
              <a:gd name="connsiteY94" fmla="*/ 975416 h 2018589"/>
              <a:gd name="connsiteX95" fmla="*/ 1453409 w 1462376"/>
              <a:gd name="connsiteY95" fmla="*/ 970177 h 2018589"/>
              <a:gd name="connsiteX96" fmla="*/ 531865 w 1462376"/>
              <a:gd name="connsiteY96" fmla="*/ 447255 h 2018589"/>
              <a:gd name="connsiteX97" fmla="*/ 569012 w 1462376"/>
              <a:gd name="connsiteY97" fmla="*/ 449160 h 2018589"/>
              <a:gd name="connsiteX98" fmla="*/ 463285 w 1462376"/>
              <a:gd name="connsiteY98" fmla="*/ 509167 h 2018589"/>
              <a:gd name="connsiteX99" fmla="*/ 387561 w 1462376"/>
              <a:gd name="connsiteY99" fmla="*/ 512025 h 2018589"/>
              <a:gd name="connsiteX100" fmla="*/ 423756 w 1462376"/>
              <a:gd name="connsiteY100" fmla="*/ 423442 h 2018589"/>
              <a:gd name="connsiteX101" fmla="*/ 399944 w 1462376"/>
              <a:gd name="connsiteY101" fmla="*/ 436777 h 2018589"/>
              <a:gd name="connsiteX102" fmla="*/ 338031 w 1462376"/>
              <a:gd name="connsiteY102" fmla="*/ 490594 h 2018589"/>
              <a:gd name="connsiteX103" fmla="*/ 299455 w 1462376"/>
              <a:gd name="connsiteY103" fmla="*/ 516787 h 2018589"/>
              <a:gd name="connsiteX104" fmla="*/ 532817 w 1462376"/>
              <a:gd name="connsiteY104" fmla="*/ 316762 h 2018589"/>
              <a:gd name="connsiteX105" fmla="*/ 535675 w 1462376"/>
              <a:gd name="connsiteY105" fmla="*/ 319620 h 2018589"/>
              <a:gd name="connsiteX106" fmla="*/ 504719 w 1462376"/>
              <a:gd name="connsiteY106" fmla="*/ 363911 h 2018589"/>
              <a:gd name="connsiteX107" fmla="*/ 501385 w 1462376"/>
              <a:gd name="connsiteY107" fmla="*/ 372484 h 2018589"/>
              <a:gd name="connsiteX108" fmla="*/ 510434 w 1462376"/>
              <a:gd name="connsiteY108" fmla="*/ 373912 h 2018589"/>
              <a:gd name="connsiteX109" fmla="*/ 577585 w 1462376"/>
              <a:gd name="connsiteY109" fmla="*/ 362482 h 2018589"/>
              <a:gd name="connsiteX110" fmla="*/ 590444 w 1462376"/>
              <a:gd name="connsiteY110" fmla="*/ 362006 h 2018589"/>
              <a:gd name="connsiteX111" fmla="*/ 530912 w 1462376"/>
              <a:gd name="connsiteY111" fmla="*/ 416775 h 2018589"/>
              <a:gd name="connsiteX112" fmla="*/ 530912 w 1462376"/>
              <a:gd name="connsiteY112" fmla="*/ 416775 h 2018589"/>
              <a:gd name="connsiteX113" fmla="*/ 522816 w 1462376"/>
              <a:gd name="connsiteY113" fmla="*/ 432015 h 2018589"/>
              <a:gd name="connsiteX114" fmla="*/ 531865 w 1462376"/>
              <a:gd name="connsiteY114" fmla="*/ 447255 h 2018589"/>
              <a:gd name="connsiteX115" fmla="*/ 1093840 w 1462376"/>
              <a:gd name="connsiteY115" fmla="*/ 859211 h 2018589"/>
              <a:gd name="connsiteX116" fmla="*/ 1078124 w 1462376"/>
              <a:gd name="connsiteY116" fmla="*/ 861116 h 2018589"/>
              <a:gd name="connsiteX117" fmla="*/ 1085268 w 1462376"/>
              <a:gd name="connsiteY117" fmla="*/ 879214 h 2018589"/>
              <a:gd name="connsiteX118" fmla="*/ 1064789 w 1462376"/>
              <a:gd name="connsiteY118" fmla="*/ 906360 h 2018589"/>
              <a:gd name="connsiteX119" fmla="*/ 907150 w 1462376"/>
              <a:gd name="connsiteY119" fmla="*/ 907789 h 2018589"/>
              <a:gd name="connsiteX120" fmla="*/ 899054 w 1462376"/>
              <a:gd name="connsiteY120" fmla="*/ 895882 h 2018589"/>
              <a:gd name="connsiteX121" fmla="*/ 906674 w 1462376"/>
              <a:gd name="connsiteY121" fmla="*/ 835399 h 2018589"/>
              <a:gd name="connsiteX122" fmla="*/ 906674 w 1462376"/>
              <a:gd name="connsiteY122" fmla="*/ 835399 h 2018589"/>
              <a:gd name="connsiteX123" fmla="*/ 908102 w 1462376"/>
              <a:gd name="connsiteY123" fmla="*/ 827302 h 2018589"/>
              <a:gd name="connsiteX124" fmla="*/ 919056 w 1462376"/>
              <a:gd name="connsiteY124" fmla="*/ 730624 h 2018589"/>
              <a:gd name="connsiteX125" fmla="*/ 936201 w 1462376"/>
              <a:gd name="connsiteY125" fmla="*/ 665854 h 2018589"/>
              <a:gd name="connsiteX126" fmla="*/ 965729 w 1462376"/>
              <a:gd name="connsiteY126" fmla="*/ 645375 h 2018589"/>
              <a:gd name="connsiteX127" fmla="*/ 1156229 w 1462376"/>
              <a:gd name="connsiteY127" fmla="*/ 546315 h 2018589"/>
              <a:gd name="connsiteX128" fmla="*/ 1167182 w 1462376"/>
              <a:gd name="connsiteY128" fmla="*/ 545839 h 2018589"/>
              <a:gd name="connsiteX129" fmla="*/ 1163849 w 1462376"/>
              <a:gd name="connsiteY129" fmla="*/ 556792 h 2018589"/>
              <a:gd name="connsiteX130" fmla="*/ 1035737 w 1462376"/>
              <a:gd name="connsiteY130" fmla="*/ 718241 h 2018589"/>
              <a:gd name="connsiteX131" fmla="*/ 1040500 w 1462376"/>
              <a:gd name="connsiteY131" fmla="*/ 731100 h 2018589"/>
              <a:gd name="connsiteX132" fmla="*/ 1040500 w 1462376"/>
              <a:gd name="connsiteY132" fmla="*/ 731100 h 2018589"/>
              <a:gd name="connsiteX133" fmla="*/ 1116224 w 1462376"/>
              <a:gd name="connsiteY133" fmla="*/ 686809 h 2018589"/>
              <a:gd name="connsiteX134" fmla="*/ 1150037 w 1462376"/>
              <a:gd name="connsiteY134" fmla="*/ 666330 h 2018589"/>
              <a:gd name="connsiteX135" fmla="*/ 1155752 w 1462376"/>
              <a:gd name="connsiteY135" fmla="*/ 664425 h 2018589"/>
              <a:gd name="connsiteX136" fmla="*/ 1150037 w 1462376"/>
              <a:gd name="connsiteY136" fmla="*/ 666330 h 2018589"/>
              <a:gd name="connsiteX137" fmla="*/ 1184328 w 1462376"/>
              <a:gd name="connsiteY137" fmla="*/ 645851 h 2018589"/>
              <a:gd name="connsiteX138" fmla="*/ 1276720 w 1462376"/>
              <a:gd name="connsiteY138" fmla="*/ 589177 h 2018589"/>
              <a:gd name="connsiteX139" fmla="*/ 1291484 w 1462376"/>
              <a:gd name="connsiteY139" fmla="*/ 580129 h 2018589"/>
              <a:gd name="connsiteX140" fmla="*/ 1319582 w 1462376"/>
              <a:gd name="connsiteY140" fmla="*/ 590130 h 2018589"/>
              <a:gd name="connsiteX141" fmla="*/ 1331012 w 1462376"/>
              <a:gd name="connsiteY141" fmla="*/ 727766 h 2018589"/>
              <a:gd name="connsiteX142" fmla="*/ 1321964 w 1462376"/>
              <a:gd name="connsiteY142" fmla="*/ 768247 h 2018589"/>
              <a:gd name="connsiteX143" fmla="*/ 1321964 w 1462376"/>
              <a:gd name="connsiteY143" fmla="*/ 768247 h 2018589"/>
              <a:gd name="connsiteX144" fmla="*/ 1310057 w 1462376"/>
              <a:gd name="connsiteY144" fmla="*/ 850162 h 2018589"/>
              <a:gd name="connsiteX145" fmla="*/ 1296722 w 1462376"/>
              <a:gd name="connsiteY145" fmla="*/ 858735 h 2018589"/>
              <a:gd name="connsiteX146" fmla="*/ 1207664 w 1462376"/>
              <a:gd name="connsiteY146" fmla="*/ 858735 h 2018589"/>
              <a:gd name="connsiteX147" fmla="*/ 1093840 w 1462376"/>
              <a:gd name="connsiteY147" fmla="*/ 859211 h 2018589"/>
              <a:gd name="connsiteX148" fmla="*/ 1414356 w 1462376"/>
              <a:gd name="connsiteY148" fmla="*/ 1123054 h 2018589"/>
              <a:gd name="connsiteX149" fmla="*/ 1411499 w 1462376"/>
              <a:gd name="connsiteY149" fmla="*/ 1141151 h 2018589"/>
              <a:gd name="connsiteX150" fmla="*/ 1411499 w 1462376"/>
              <a:gd name="connsiteY150" fmla="*/ 1141151 h 2018589"/>
              <a:gd name="connsiteX151" fmla="*/ 1411022 w 1462376"/>
              <a:gd name="connsiteY151" fmla="*/ 1151153 h 2018589"/>
              <a:gd name="connsiteX152" fmla="*/ 1363397 w 1462376"/>
              <a:gd name="connsiteY152" fmla="*/ 1181633 h 2018589"/>
              <a:gd name="connsiteX153" fmla="*/ 1275291 w 1462376"/>
              <a:gd name="connsiteY153" fmla="*/ 1157820 h 2018589"/>
              <a:gd name="connsiteX154" fmla="*/ 1215284 w 1462376"/>
              <a:gd name="connsiteY154" fmla="*/ 1147342 h 2018589"/>
              <a:gd name="connsiteX155" fmla="*/ 1200996 w 1462376"/>
              <a:gd name="connsiteY155" fmla="*/ 1150676 h 2018589"/>
              <a:gd name="connsiteX156" fmla="*/ 1217665 w 1462376"/>
              <a:gd name="connsiteY156" fmla="*/ 1163535 h 2018589"/>
              <a:gd name="connsiteX157" fmla="*/ 1217665 w 1462376"/>
              <a:gd name="connsiteY157" fmla="*/ 1163535 h 2018589"/>
              <a:gd name="connsiteX158" fmla="*/ 1290055 w 1462376"/>
              <a:gd name="connsiteY158" fmla="*/ 1190205 h 2018589"/>
              <a:gd name="connsiteX159" fmla="*/ 1290055 w 1462376"/>
              <a:gd name="connsiteY159" fmla="*/ 1190205 h 2018589"/>
              <a:gd name="connsiteX160" fmla="*/ 1310057 w 1462376"/>
              <a:gd name="connsiteY160" fmla="*/ 1197349 h 2018589"/>
              <a:gd name="connsiteX161" fmla="*/ 1310057 w 1462376"/>
              <a:gd name="connsiteY161" fmla="*/ 1197349 h 2018589"/>
              <a:gd name="connsiteX162" fmla="*/ 1383400 w 1462376"/>
              <a:gd name="connsiteY162" fmla="*/ 1223543 h 2018589"/>
              <a:gd name="connsiteX163" fmla="*/ 1389115 w 1462376"/>
              <a:gd name="connsiteY163" fmla="*/ 1237354 h 2018589"/>
              <a:gd name="connsiteX164" fmla="*/ 1365779 w 1462376"/>
              <a:gd name="connsiteY164" fmla="*/ 1279740 h 2018589"/>
              <a:gd name="connsiteX165" fmla="*/ 1365779 w 1462376"/>
              <a:gd name="connsiteY165" fmla="*/ 1279740 h 2018589"/>
              <a:gd name="connsiteX166" fmla="*/ 1354825 w 1462376"/>
              <a:gd name="connsiteY166" fmla="*/ 1300219 h 2018589"/>
              <a:gd name="connsiteX167" fmla="*/ 1354825 w 1462376"/>
              <a:gd name="connsiteY167" fmla="*/ 1300219 h 2018589"/>
              <a:gd name="connsiteX168" fmla="*/ 1311962 w 1462376"/>
              <a:gd name="connsiteY168" fmla="*/ 1381181 h 2018589"/>
              <a:gd name="connsiteX169" fmla="*/ 1257670 w 1462376"/>
              <a:gd name="connsiteY169" fmla="*/ 1392611 h 2018589"/>
              <a:gd name="connsiteX170" fmla="*/ 1157657 w 1462376"/>
              <a:gd name="connsiteY170" fmla="*/ 1327841 h 2018589"/>
              <a:gd name="connsiteX171" fmla="*/ 1157657 w 1462376"/>
              <a:gd name="connsiteY171" fmla="*/ 1327841 h 2018589"/>
              <a:gd name="connsiteX172" fmla="*/ 1048596 w 1462376"/>
              <a:gd name="connsiteY172" fmla="*/ 1256404 h 2018589"/>
              <a:gd name="connsiteX173" fmla="*/ 1032404 w 1462376"/>
              <a:gd name="connsiteY173" fmla="*/ 1224971 h 2018589"/>
              <a:gd name="connsiteX174" fmla="*/ 1039547 w 1462376"/>
              <a:gd name="connsiteY174" fmla="*/ 1219733 h 2018589"/>
              <a:gd name="connsiteX175" fmla="*/ 1082886 w 1462376"/>
              <a:gd name="connsiteY175" fmla="*/ 1222590 h 2018589"/>
              <a:gd name="connsiteX176" fmla="*/ 1104794 w 1462376"/>
              <a:gd name="connsiteY176" fmla="*/ 1202588 h 2018589"/>
              <a:gd name="connsiteX177" fmla="*/ 1107651 w 1462376"/>
              <a:gd name="connsiteY177" fmla="*/ 1186871 h 2018589"/>
              <a:gd name="connsiteX178" fmla="*/ 1107651 w 1462376"/>
              <a:gd name="connsiteY178" fmla="*/ 1186871 h 2018589"/>
              <a:gd name="connsiteX179" fmla="*/ 1108604 w 1462376"/>
              <a:gd name="connsiteY179" fmla="*/ 1173060 h 2018589"/>
              <a:gd name="connsiteX180" fmla="*/ 1110032 w 1462376"/>
              <a:gd name="connsiteY180" fmla="*/ 1164964 h 2018589"/>
              <a:gd name="connsiteX181" fmla="*/ 1110032 w 1462376"/>
              <a:gd name="connsiteY181" fmla="*/ 1164964 h 2018589"/>
              <a:gd name="connsiteX182" fmla="*/ 1113366 w 1462376"/>
              <a:gd name="connsiteY182" fmla="*/ 1133531 h 2018589"/>
              <a:gd name="connsiteX183" fmla="*/ 1113366 w 1462376"/>
              <a:gd name="connsiteY183" fmla="*/ 1133531 h 2018589"/>
              <a:gd name="connsiteX184" fmla="*/ 1133369 w 1462376"/>
              <a:gd name="connsiteY184" fmla="*/ 955890 h 2018589"/>
              <a:gd name="connsiteX185" fmla="*/ 1136702 w 1462376"/>
              <a:gd name="connsiteY185" fmla="*/ 937792 h 2018589"/>
              <a:gd name="connsiteX186" fmla="*/ 1167659 w 1462376"/>
              <a:gd name="connsiteY186" fmla="*/ 912075 h 2018589"/>
              <a:gd name="connsiteX187" fmla="*/ 1331012 w 1462376"/>
              <a:gd name="connsiteY187" fmla="*/ 902550 h 2018589"/>
              <a:gd name="connsiteX188" fmla="*/ 1363874 w 1462376"/>
              <a:gd name="connsiteY188" fmla="*/ 907789 h 2018589"/>
              <a:gd name="connsiteX189" fmla="*/ 1390068 w 1462376"/>
              <a:gd name="connsiteY189" fmla="*/ 938745 h 2018589"/>
              <a:gd name="connsiteX190" fmla="*/ 1411022 w 1462376"/>
              <a:gd name="connsiteY190" fmla="*/ 1045901 h 2018589"/>
              <a:gd name="connsiteX191" fmla="*/ 1399593 w 1462376"/>
              <a:gd name="connsiteY191" fmla="*/ 1059236 h 2018589"/>
              <a:gd name="connsiteX192" fmla="*/ 1328631 w 1462376"/>
              <a:gd name="connsiteY192" fmla="*/ 1058760 h 2018589"/>
              <a:gd name="connsiteX193" fmla="*/ 1328631 w 1462376"/>
              <a:gd name="connsiteY193" fmla="*/ 1058760 h 2018589"/>
              <a:gd name="connsiteX194" fmla="*/ 1309105 w 1462376"/>
              <a:gd name="connsiteY194" fmla="*/ 1058760 h 2018589"/>
              <a:gd name="connsiteX195" fmla="*/ 1309105 w 1462376"/>
              <a:gd name="connsiteY195" fmla="*/ 1058760 h 2018589"/>
              <a:gd name="connsiteX196" fmla="*/ 1221475 w 1462376"/>
              <a:gd name="connsiteY196" fmla="*/ 1059236 h 2018589"/>
              <a:gd name="connsiteX197" fmla="*/ 1208616 w 1462376"/>
              <a:gd name="connsiteY197" fmla="*/ 1066380 h 2018589"/>
              <a:gd name="connsiteX198" fmla="*/ 1220046 w 1462376"/>
              <a:gd name="connsiteY198" fmla="*/ 1074476 h 2018589"/>
              <a:gd name="connsiteX199" fmla="*/ 1250526 w 1462376"/>
              <a:gd name="connsiteY199" fmla="*/ 1077810 h 2018589"/>
              <a:gd name="connsiteX200" fmla="*/ 1254336 w 1462376"/>
              <a:gd name="connsiteY200" fmla="*/ 1078763 h 2018589"/>
              <a:gd name="connsiteX201" fmla="*/ 1326250 w 1462376"/>
              <a:gd name="connsiteY201" fmla="*/ 1084001 h 2018589"/>
              <a:gd name="connsiteX202" fmla="*/ 1381971 w 1462376"/>
              <a:gd name="connsiteY202" fmla="*/ 1086383 h 2018589"/>
              <a:gd name="connsiteX203" fmla="*/ 1414356 w 1462376"/>
              <a:gd name="connsiteY203" fmla="*/ 1123054 h 2018589"/>
              <a:gd name="connsiteX0" fmla="*/ 1440789 w 1449756"/>
              <a:gd name="connsiteY0" fmla="*/ 970177 h 2018589"/>
              <a:gd name="connsiteX1" fmla="*/ 1431740 w 1449756"/>
              <a:gd name="connsiteY1" fmla="*/ 956842 h 2018589"/>
              <a:gd name="connsiteX2" fmla="*/ 1414119 w 1449756"/>
              <a:gd name="connsiteY2" fmla="*/ 888262 h 2018589"/>
              <a:gd name="connsiteX3" fmla="*/ 1380305 w 1449756"/>
              <a:gd name="connsiteY3" fmla="*/ 820159 h 2018589"/>
              <a:gd name="connsiteX4" fmla="*/ 1373637 w 1449756"/>
              <a:gd name="connsiteY4" fmla="*/ 787774 h 2018589"/>
              <a:gd name="connsiteX5" fmla="*/ 1372209 w 1449756"/>
              <a:gd name="connsiteY5" fmla="*/ 715384 h 2018589"/>
              <a:gd name="connsiteX6" fmla="*/ 1378400 w 1449756"/>
              <a:gd name="connsiteY6" fmla="*/ 659662 h 2018589"/>
              <a:gd name="connsiteX7" fmla="*/ 1366970 w 1449756"/>
              <a:gd name="connsiteY7" fmla="*/ 612990 h 2018589"/>
              <a:gd name="connsiteX8" fmla="*/ 1364112 w 1449756"/>
              <a:gd name="connsiteY8" fmla="*/ 563936 h 2018589"/>
              <a:gd name="connsiteX9" fmla="*/ 1379829 w 1449756"/>
              <a:gd name="connsiteY9" fmla="*/ 424871 h 2018589"/>
              <a:gd name="connsiteX10" fmla="*/ 1367446 w 1449756"/>
              <a:gd name="connsiteY10" fmla="*/ 342956 h 2018589"/>
              <a:gd name="connsiteX11" fmla="*/ 1363160 w 1449756"/>
              <a:gd name="connsiteY11" fmla="*/ 255326 h 2018589"/>
              <a:gd name="connsiteX12" fmla="*/ 1295533 w 1449756"/>
              <a:gd name="connsiteY12" fmla="*/ 191508 h 2018589"/>
              <a:gd name="connsiteX13" fmla="*/ 1260290 w 1449756"/>
              <a:gd name="connsiteY13" fmla="*/ 176268 h 2018589"/>
              <a:gd name="connsiteX14" fmla="*/ 1236001 w 1449756"/>
              <a:gd name="connsiteY14" fmla="*/ 161505 h 2018589"/>
              <a:gd name="connsiteX15" fmla="*/ 1193615 w 1449756"/>
              <a:gd name="connsiteY15" fmla="*/ 127215 h 2018589"/>
              <a:gd name="connsiteX16" fmla="*/ 1182185 w 1449756"/>
              <a:gd name="connsiteY16" fmla="*/ 111022 h 2018589"/>
              <a:gd name="connsiteX17" fmla="*/ 1130274 w 1449756"/>
              <a:gd name="connsiteY17" fmla="*/ 91020 h 2018589"/>
              <a:gd name="connsiteX18" fmla="*/ 1019307 w 1449756"/>
              <a:gd name="connsiteY18" fmla="*/ 52920 h 2018589"/>
              <a:gd name="connsiteX19" fmla="*/ 956442 w 1449756"/>
              <a:gd name="connsiteY19" fmla="*/ 31965 h 2018589"/>
              <a:gd name="connsiteX20" fmla="*/ 895482 w 1449756"/>
              <a:gd name="connsiteY20" fmla="*/ 26726 h 2018589"/>
              <a:gd name="connsiteX21" fmla="*/ 821187 w 1449756"/>
              <a:gd name="connsiteY21" fmla="*/ 17677 h 2018589"/>
              <a:gd name="connsiteX22" fmla="*/ 716412 w 1449756"/>
              <a:gd name="connsiteY22" fmla="*/ 56 h 2018589"/>
              <a:gd name="connsiteX23" fmla="*/ 623067 w 1449756"/>
              <a:gd name="connsiteY23" fmla="*/ 11010 h 2018589"/>
              <a:gd name="connsiteX24" fmla="*/ 413041 w 1449756"/>
              <a:gd name="connsiteY24" fmla="*/ 83876 h 2018589"/>
              <a:gd name="connsiteX25" fmla="*/ 314933 w 1449756"/>
              <a:gd name="connsiteY25" fmla="*/ 158171 h 2018589"/>
              <a:gd name="connsiteX26" fmla="*/ 252545 w 1449756"/>
              <a:gd name="connsiteY26" fmla="*/ 228180 h 2018589"/>
              <a:gd name="connsiteX27" fmla="*/ 199681 w 1449756"/>
              <a:gd name="connsiteY27" fmla="*/ 292474 h 2018589"/>
              <a:gd name="connsiteX28" fmla="*/ 157295 w 1449756"/>
              <a:gd name="connsiteY28" fmla="*/ 380580 h 2018589"/>
              <a:gd name="connsiteX29" fmla="*/ 120623 w 1449756"/>
              <a:gd name="connsiteY29" fmla="*/ 577271 h 2018589"/>
              <a:gd name="connsiteX30" fmla="*/ 129672 w 1449756"/>
              <a:gd name="connsiteY30" fmla="*/ 680617 h 2018589"/>
              <a:gd name="connsiteX31" fmla="*/ 186346 w 1449756"/>
              <a:gd name="connsiteY31" fmla="*/ 825874 h 2018589"/>
              <a:gd name="connsiteX32" fmla="*/ 229208 w 1449756"/>
              <a:gd name="connsiteY32" fmla="*/ 892072 h 2018589"/>
              <a:gd name="connsiteX33" fmla="*/ 252069 w 1449756"/>
              <a:gd name="connsiteY33" fmla="*/ 921600 h 2018589"/>
              <a:gd name="connsiteX34" fmla="*/ 303503 w 1449756"/>
              <a:gd name="connsiteY34" fmla="*/ 1016374 h 2018589"/>
              <a:gd name="connsiteX35" fmla="*/ 327792 w 1449756"/>
              <a:gd name="connsiteY35" fmla="*/ 1153058 h 2018589"/>
              <a:gd name="connsiteX36" fmla="*/ 319696 w 1449756"/>
              <a:gd name="connsiteY36" fmla="*/ 1322603 h 2018589"/>
              <a:gd name="connsiteX37" fmla="*/ 285406 w 1449756"/>
              <a:gd name="connsiteY37" fmla="*/ 1397850 h 2018589"/>
              <a:gd name="connsiteX38" fmla="*/ 256355 w 1449756"/>
              <a:gd name="connsiteY38" fmla="*/ 1431664 h 2018589"/>
              <a:gd name="connsiteX39" fmla="*/ 15771 w 1449756"/>
              <a:gd name="connsiteY39" fmla="*/ 1611103 h 2018589"/>
              <a:gd name="connsiteX40" fmla="*/ 13207 w 1449756"/>
              <a:gd name="connsiteY40" fmla="*/ 1716302 h 2018589"/>
              <a:gd name="connsiteX41" fmla="*/ 329697 w 1449756"/>
              <a:gd name="connsiteY41" fmla="*/ 1465954 h 2018589"/>
              <a:gd name="connsiteX42" fmla="*/ 334460 w 1449756"/>
              <a:gd name="connsiteY42" fmla="*/ 1462620 h 2018589"/>
              <a:gd name="connsiteX43" fmla="*/ 398754 w 1449756"/>
              <a:gd name="connsiteY43" fmla="*/ 1330699 h 2018589"/>
              <a:gd name="connsiteX44" fmla="*/ 421614 w 1449756"/>
              <a:gd name="connsiteY44" fmla="*/ 1234020 h 2018589"/>
              <a:gd name="connsiteX45" fmla="*/ 444950 w 1449756"/>
              <a:gd name="connsiteY45" fmla="*/ 1156391 h 2018589"/>
              <a:gd name="connsiteX46" fmla="*/ 488765 w 1449756"/>
              <a:gd name="connsiteY46" fmla="*/ 1052569 h 2018589"/>
              <a:gd name="connsiteX47" fmla="*/ 480669 w 1449756"/>
              <a:gd name="connsiteY47" fmla="*/ 962081 h 2018589"/>
              <a:gd name="connsiteX48" fmla="*/ 483526 w 1449756"/>
              <a:gd name="connsiteY48" fmla="*/ 770152 h 2018589"/>
              <a:gd name="connsiteX49" fmla="*/ 494004 w 1449756"/>
              <a:gd name="connsiteY49" fmla="*/ 738720 h 2018589"/>
              <a:gd name="connsiteX50" fmla="*/ 553059 w 1449756"/>
              <a:gd name="connsiteY50" fmla="*/ 699191 h 2018589"/>
              <a:gd name="connsiteX51" fmla="*/ 626877 w 1449756"/>
              <a:gd name="connsiteY51" fmla="*/ 681570 h 2018589"/>
              <a:gd name="connsiteX52" fmla="*/ 764514 w 1449756"/>
              <a:gd name="connsiteY52" fmla="*/ 742054 h 2018589"/>
              <a:gd name="connsiteX53" fmla="*/ 850239 w 1449756"/>
              <a:gd name="connsiteY53" fmla="*/ 908265 h 2018589"/>
              <a:gd name="connsiteX54" fmla="*/ 843095 w 1449756"/>
              <a:gd name="connsiteY54" fmla="*/ 918742 h 2018589"/>
              <a:gd name="connsiteX55" fmla="*/ 745464 w 1449756"/>
              <a:gd name="connsiteY55" fmla="*/ 921600 h 2018589"/>
              <a:gd name="connsiteX56" fmla="*/ 666406 w 1449756"/>
              <a:gd name="connsiteY56" fmla="*/ 932554 h 2018589"/>
              <a:gd name="connsiteX57" fmla="*/ 695934 w 1449756"/>
              <a:gd name="connsiteY57" fmla="*/ 946841 h 2018589"/>
              <a:gd name="connsiteX58" fmla="*/ 1057407 w 1449756"/>
              <a:gd name="connsiteY58" fmla="*/ 946841 h 2018589"/>
              <a:gd name="connsiteX59" fmla="*/ 1079315 w 1449756"/>
              <a:gd name="connsiteY59" fmla="*/ 949222 h 2018589"/>
              <a:gd name="connsiteX60" fmla="*/ 1064075 w 1449756"/>
              <a:gd name="connsiteY60" fmla="*/ 1015421 h 2018589"/>
              <a:gd name="connsiteX61" fmla="*/ 1050740 w 1449756"/>
              <a:gd name="connsiteY61" fmla="*/ 1156867 h 2018589"/>
              <a:gd name="connsiteX62" fmla="*/ 1034548 w 1449756"/>
              <a:gd name="connsiteY62" fmla="*/ 1170679 h 2018589"/>
              <a:gd name="connsiteX63" fmla="*/ 990256 w 1449756"/>
              <a:gd name="connsiteY63" fmla="*/ 1173536 h 2018589"/>
              <a:gd name="connsiteX64" fmla="*/ 944536 w 1449756"/>
              <a:gd name="connsiteY64" fmla="*/ 1188776 h 2018589"/>
              <a:gd name="connsiteX65" fmla="*/ 801185 w 1449756"/>
              <a:gd name="connsiteY65" fmla="*/ 1164011 h 2018589"/>
              <a:gd name="connsiteX66" fmla="*/ 731176 w 1449756"/>
              <a:gd name="connsiteY66" fmla="*/ 1152105 h 2018589"/>
              <a:gd name="connsiteX67" fmla="*/ 672597 w 1449756"/>
              <a:gd name="connsiteY67" fmla="*/ 1140675 h 2018589"/>
              <a:gd name="connsiteX68" fmla="*/ 754512 w 1449756"/>
              <a:gd name="connsiteY68" fmla="*/ 1182109 h 2018589"/>
              <a:gd name="connsiteX69" fmla="*/ 938821 w 1449756"/>
              <a:gd name="connsiteY69" fmla="*/ 1240211 h 2018589"/>
              <a:gd name="connsiteX70" fmla="*/ 959776 w 1449756"/>
              <a:gd name="connsiteY70" fmla="*/ 1253070 h 2018589"/>
              <a:gd name="connsiteX71" fmla="*/ 996924 w 1449756"/>
              <a:gd name="connsiteY71" fmla="*/ 1286408 h 2018589"/>
              <a:gd name="connsiteX72" fmla="*/ 1109319 w 1449756"/>
              <a:gd name="connsiteY72" fmla="*/ 1374990 h 2018589"/>
              <a:gd name="connsiteX73" fmla="*/ 991209 w 1449756"/>
              <a:gd name="connsiteY73" fmla="*/ 1376895 h 2018589"/>
              <a:gd name="connsiteX74" fmla="*/ 902150 w 1449756"/>
              <a:gd name="connsiteY74" fmla="*/ 1400708 h 2018589"/>
              <a:gd name="connsiteX75" fmla="*/ 874051 w 1449756"/>
              <a:gd name="connsiteY75" fmla="*/ 1481194 h 2018589"/>
              <a:gd name="connsiteX76" fmla="*/ 851667 w 1449756"/>
              <a:gd name="connsiteY76" fmla="*/ 1585969 h 2018589"/>
              <a:gd name="connsiteX77" fmla="*/ 845476 w 1449756"/>
              <a:gd name="connsiteY77" fmla="*/ 1707889 h 2018589"/>
              <a:gd name="connsiteX78" fmla="*/ 939774 w 1449756"/>
              <a:gd name="connsiteY78" fmla="*/ 1961730 h 2018589"/>
              <a:gd name="connsiteX79" fmla="*/ 970730 w 1449756"/>
              <a:gd name="connsiteY79" fmla="*/ 2007927 h 2018589"/>
              <a:gd name="connsiteX80" fmla="*/ 988351 w 1449756"/>
              <a:gd name="connsiteY80" fmla="*/ 2005545 h 2018589"/>
              <a:gd name="connsiteX81" fmla="*/ 957871 w 1449756"/>
              <a:gd name="connsiteY81" fmla="*/ 1863623 h 2018589"/>
              <a:gd name="connsiteX82" fmla="*/ 923105 w 1449756"/>
              <a:gd name="connsiteY82" fmla="*/ 1739321 h 2018589"/>
              <a:gd name="connsiteX83" fmla="*/ 925962 w 1449756"/>
              <a:gd name="connsiteY83" fmla="*/ 1626450 h 2018589"/>
              <a:gd name="connsiteX84" fmla="*/ 940726 w 1449756"/>
              <a:gd name="connsiteY84" fmla="*/ 1547869 h 2018589"/>
              <a:gd name="connsiteX85" fmla="*/ 947870 w 1449756"/>
              <a:gd name="connsiteY85" fmla="*/ 1509293 h 2018589"/>
              <a:gd name="connsiteX86" fmla="*/ 956919 w 1449756"/>
              <a:gd name="connsiteY86" fmla="*/ 1485956 h 2018589"/>
              <a:gd name="connsiteX87" fmla="*/ 980731 w 1449756"/>
              <a:gd name="connsiteY87" fmla="*/ 1463096 h 2018589"/>
              <a:gd name="connsiteX88" fmla="*/ 1120749 w 1449756"/>
              <a:gd name="connsiteY88" fmla="*/ 1449761 h 2018589"/>
              <a:gd name="connsiteX89" fmla="*/ 1251717 w 1449756"/>
              <a:gd name="connsiteY89" fmla="*/ 1462144 h 2018589"/>
              <a:gd name="connsiteX90" fmla="*/ 1309820 w 1449756"/>
              <a:gd name="connsiteY90" fmla="*/ 1442141 h 2018589"/>
              <a:gd name="connsiteX91" fmla="*/ 1329346 w 1449756"/>
              <a:gd name="connsiteY91" fmla="*/ 1404994 h 2018589"/>
              <a:gd name="connsiteX92" fmla="*/ 1422215 w 1449756"/>
              <a:gd name="connsiteY92" fmla="*/ 1216399 h 2018589"/>
              <a:gd name="connsiteX93" fmla="*/ 1446504 w 1449756"/>
              <a:gd name="connsiteY93" fmla="*/ 1015897 h 2018589"/>
              <a:gd name="connsiteX94" fmla="*/ 1438408 w 1449756"/>
              <a:gd name="connsiteY94" fmla="*/ 975416 h 2018589"/>
              <a:gd name="connsiteX95" fmla="*/ 1440789 w 1449756"/>
              <a:gd name="connsiteY95" fmla="*/ 970177 h 2018589"/>
              <a:gd name="connsiteX96" fmla="*/ 519245 w 1449756"/>
              <a:gd name="connsiteY96" fmla="*/ 447255 h 2018589"/>
              <a:gd name="connsiteX97" fmla="*/ 556392 w 1449756"/>
              <a:gd name="connsiteY97" fmla="*/ 449160 h 2018589"/>
              <a:gd name="connsiteX98" fmla="*/ 450665 w 1449756"/>
              <a:gd name="connsiteY98" fmla="*/ 509167 h 2018589"/>
              <a:gd name="connsiteX99" fmla="*/ 374941 w 1449756"/>
              <a:gd name="connsiteY99" fmla="*/ 512025 h 2018589"/>
              <a:gd name="connsiteX100" fmla="*/ 411136 w 1449756"/>
              <a:gd name="connsiteY100" fmla="*/ 423442 h 2018589"/>
              <a:gd name="connsiteX101" fmla="*/ 387324 w 1449756"/>
              <a:gd name="connsiteY101" fmla="*/ 436777 h 2018589"/>
              <a:gd name="connsiteX102" fmla="*/ 325411 w 1449756"/>
              <a:gd name="connsiteY102" fmla="*/ 490594 h 2018589"/>
              <a:gd name="connsiteX103" fmla="*/ 286835 w 1449756"/>
              <a:gd name="connsiteY103" fmla="*/ 516787 h 2018589"/>
              <a:gd name="connsiteX104" fmla="*/ 520197 w 1449756"/>
              <a:gd name="connsiteY104" fmla="*/ 316762 h 2018589"/>
              <a:gd name="connsiteX105" fmla="*/ 523055 w 1449756"/>
              <a:gd name="connsiteY105" fmla="*/ 319620 h 2018589"/>
              <a:gd name="connsiteX106" fmla="*/ 492099 w 1449756"/>
              <a:gd name="connsiteY106" fmla="*/ 363911 h 2018589"/>
              <a:gd name="connsiteX107" fmla="*/ 488765 w 1449756"/>
              <a:gd name="connsiteY107" fmla="*/ 372484 h 2018589"/>
              <a:gd name="connsiteX108" fmla="*/ 497814 w 1449756"/>
              <a:gd name="connsiteY108" fmla="*/ 373912 h 2018589"/>
              <a:gd name="connsiteX109" fmla="*/ 564965 w 1449756"/>
              <a:gd name="connsiteY109" fmla="*/ 362482 h 2018589"/>
              <a:gd name="connsiteX110" fmla="*/ 577824 w 1449756"/>
              <a:gd name="connsiteY110" fmla="*/ 362006 h 2018589"/>
              <a:gd name="connsiteX111" fmla="*/ 518292 w 1449756"/>
              <a:gd name="connsiteY111" fmla="*/ 416775 h 2018589"/>
              <a:gd name="connsiteX112" fmla="*/ 518292 w 1449756"/>
              <a:gd name="connsiteY112" fmla="*/ 416775 h 2018589"/>
              <a:gd name="connsiteX113" fmla="*/ 510196 w 1449756"/>
              <a:gd name="connsiteY113" fmla="*/ 432015 h 2018589"/>
              <a:gd name="connsiteX114" fmla="*/ 519245 w 1449756"/>
              <a:gd name="connsiteY114" fmla="*/ 447255 h 2018589"/>
              <a:gd name="connsiteX115" fmla="*/ 1081220 w 1449756"/>
              <a:gd name="connsiteY115" fmla="*/ 859211 h 2018589"/>
              <a:gd name="connsiteX116" fmla="*/ 1065504 w 1449756"/>
              <a:gd name="connsiteY116" fmla="*/ 861116 h 2018589"/>
              <a:gd name="connsiteX117" fmla="*/ 1072648 w 1449756"/>
              <a:gd name="connsiteY117" fmla="*/ 879214 h 2018589"/>
              <a:gd name="connsiteX118" fmla="*/ 1052169 w 1449756"/>
              <a:gd name="connsiteY118" fmla="*/ 906360 h 2018589"/>
              <a:gd name="connsiteX119" fmla="*/ 894530 w 1449756"/>
              <a:gd name="connsiteY119" fmla="*/ 907789 h 2018589"/>
              <a:gd name="connsiteX120" fmla="*/ 886434 w 1449756"/>
              <a:gd name="connsiteY120" fmla="*/ 895882 h 2018589"/>
              <a:gd name="connsiteX121" fmla="*/ 894054 w 1449756"/>
              <a:gd name="connsiteY121" fmla="*/ 835399 h 2018589"/>
              <a:gd name="connsiteX122" fmla="*/ 894054 w 1449756"/>
              <a:gd name="connsiteY122" fmla="*/ 835399 h 2018589"/>
              <a:gd name="connsiteX123" fmla="*/ 895482 w 1449756"/>
              <a:gd name="connsiteY123" fmla="*/ 827302 h 2018589"/>
              <a:gd name="connsiteX124" fmla="*/ 906436 w 1449756"/>
              <a:gd name="connsiteY124" fmla="*/ 730624 h 2018589"/>
              <a:gd name="connsiteX125" fmla="*/ 923581 w 1449756"/>
              <a:gd name="connsiteY125" fmla="*/ 665854 h 2018589"/>
              <a:gd name="connsiteX126" fmla="*/ 953109 w 1449756"/>
              <a:gd name="connsiteY126" fmla="*/ 645375 h 2018589"/>
              <a:gd name="connsiteX127" fmla="*/ 1143609 w 1449756"/>
              <a:gd name="connsiteY127" fmla="*/ 546315 h 2018589"/>
              <a:gd name="connsiteX128" fmla="*/ 1154562 w 1449756"/>
              <a:gd name="connsiteY128" fmla="*/ 545839 h 2018589"/>
              <a:gd name="connsiteX129" fmla="*/ 1151229 w 1449756"/>
              <a:gd name="connsiteY129" fmla="*/ 556792 h 2018589"/>
              <a:gd name="connsiteX130" fmla="*/ 1023117 w 1449756"/>
              <a:gd name="connsiteY130" fmla="*/ 718241 h 2018589"/>
              <a:gd name="connsiteX131" fmla="*/ 1027880 w 1449756"/>
              <a:gd name="connsiteY131" fmla="*/ 731100 h 2018589"/>
              <a:gd name="connsiteX132" fmla="*/ 1027880 w 1449756"/>
              <a:gd name="connsiteY132" fmla="*/ 731100 h 2018589"/>
              <a:gd name="connsiteX133" fmla="*/ 1103604 w 1449756"/>
              <a:gd name="connsiteY133" fmla="*/ 686809 h 2018589"/>
              <a:gd name="connsiteX134" fmla="*/ 1137417 w 1449756"/>
              <a:gd name="connsiteY134" fmla="*/ 666330 h 2018589"/>
              <a:gd name="connsiteX135" fmla="*/ 1143132 w 1449756"/>
              <a:gd name="connsiteY135" fmla="*/ 664425 h 2018589"/>
              <a:gd name="connsiteX136" fmla="*/ 1137417 w 1449756"/>
              <a:gd name="connsiteY136" fmla="*/ 666330 h 2018589"/>
              <a:gd name="connsiteX137" fmla="*/ 1171708 w 1449756"/>
              <a:gd name="connsiteY137" fmla="*/ 645851 h 2018589"/>
              <a:gd name="connsiteX138" fmla="*/ 1264100 w 1449756"/>
              <a:gd name="connsiteY138" fmla="*/ 589177 h 2018589"/>
              <a:gd name="connsiteX139" fmla="*/ 1278864 w 1449756"/>
              <a:gd name="connsiteY139" fmla="*/ 580129 h 2018589"/>
              <a:gd name="connsiteX140" fmla="*/ 1306962 w 1449756"/>
              <a:gd name="connsiteY140" fmla="*/ 590130 h 2018589"/>
              <a:gd name="connsiteX141" fmla="*/ 1318392 w 1449756"/>
              <a:gd name="connsiteY141" fmla="*/ 727766 h 2018589"/>
              <a:gd name="connsiteX142" fmla="*/ 1309344 w 1449756"/>
              <a:gd name="connsiteY142" fmla="*/ 768247 h 2018589"/>
              <a:gd name="connsiteX143" fmla="*/ 1309344 w 1449756"/>
              <a:gd name="connsiteY143" fmla="*/ 768247 h 2018589"/>
              <a:gd name="connsiteX144" fmla="*/ 1297437 w 1449756"/>
              <a:gd name="connsiteY144" fmla="*/ 850162 h 2018589"/>
              <a:gd name="connsiteX145" fmla="*/ 1284102 w 1449756"/>
              <a:gd name="connsiteY145" fmla="*/ 858735 h 2018589"/>
              <a:gd name="connsiteX146" fmla="*/ 1195044 w 1449756"/>
              <a:gd name="connsiteY146" fmla="*/ 858735 h 2018589"/>
              <a:gd name="connsiteX147" fmla="*/ 1081220 w 1449756"/>
              <a:gd name="connsiteY147" fmla="*/ 859211 h 2018589"/>
              <a:gd name="connsiteX148" fmla="*/ 1401736 w 1449756"/>
              <a:gd name="connsiteY148" fmla="*/ 1123054 h 2018589"/>
              <a:gd name="connsiteX149" fmla="*/ 1398879 w 1449756"/>
              <a:gd name="connsiteY149" fmla="*/ 1141151 h 2018589"/>
              <a:gd name="connsiteX150" fmla="*/ 1398879 w 1449756"/>
              <a:gd name="connsiteY150" fmla="*/ 1141151 h 2018589"/>
              <a:gd name="connsiteX151" fmla="*/ 1398402 w 1449756"/>
              <a:gd name="connsiteY151" fmla="*/ 1151153 h 2018589"/>
              <a:gd name="connsiteX152" fmla="*/ 1350777 w 1449756"/>
              <a:gd name="connsiteY152" fmla="*/ 1181633 h 2018589"/>
              <a:gd name="connsiteX153" fmla="*/ 1262671 w 1449756"/>
              <a:gd name="connsiteY153" fmla="*/ 1157820 h 2018589"/>
              <a:gd name="connsiteX154" fmla="*/ 1202664 w 1449756"/>
              <a:gd name="connsiteY154" fmla="*/ 1147342 h 2018589"/>
              <a:gd name="connsiteX155" fmla="*/ 1188376 w 1449756"/>
              <a:gd name="connsiteY155" fmla="*/ 1150676 h 2018589"/>
              <a:gd name="connsiteX156" fmla="*/ 1205045 w 1449756"/>
              <a:gd name="connsiteY156" fmla="*/ 1163535 h 2018589"/>
              <a:gd name="connsiteX157" fmla="*/ 1205045 w 1449756"/>
              <a:gd name="connsiteY157" fmla="*/ 1163535 h 2018589"/>
              <a:gd name="connsiteX158" fmla="*/ 1277435 w 1449756"/>
              <a:gd name="connsiteY158" fmla="*/ 1190205 h 2018589"/>
              <a:gd name="connsiteX159" fmla="*/ 1277435 w 1449756"/>
              <a:gd name="connsiteY159" fmla="*/ 1190205 h 2018589"/>
              <a:gd name="connsiteX160" fmla="*/ 1297437 w 1449756"/>
              <a:gd name="connsiteY160" fmla="*/ 1197349 h 2018589"/>
              <a:gd name="connsiteX161" fmla="*/ 1297437 w 1449756"/>
              <a:gd name="connsiteY161" fmla="*/ 1197349 h 2018589"/>
              <a:gd name="connsiteX162" fmla="*/ 1370780 w 1449756"/>
              <a:gd name="connsiteY162" fmla="*/ 1223543 h 2018589"/>
              <a:gd name="connsiteX163" fmla="*/ 1376495 w 1449756"/>
              <a:gd name="connsiteY163" fmla="*/ 1237354 h 2018589"/>
              <a:gd name="connsiteX164" fmla="*/ 1353159 w 1449756"/>
              <a:gd name="connsiteY164" fmla="*/ 1279740 h 2018589"/>
              <a:gd name="connsiteX165" fmla="*/ 1353159 w 1449756"/>
              <a:gd name="connsiteY165" fmla="*/ 1279740 h 2018589"/>
              <a:gd name="connsiteX166" fmla="*/ 1342205 w 1449756"/>
              <a:gd name="connsiteY166" fmla="*/ 1300219 h 2018589"/>
              <a:gd name="connsiteX167" fmla="*/ 1342205 w 1449756"/>
              <a:gd name="connsiteY167" fmla="*/ 1300219 h 2018589"/>
              <a:gd name="connsiteX168" fmla="*/ 1299342 w 1449756"/>
              <a:gd name="connsiteY168" fmla="*/ 1381181 h 2018589"/>
              <a:gd name="connsiteX169" fmla="*/ 1245050 w 1449756"/>
              <a:gd name="connsiteY169" fmla="*/ 1392611 h 2018589"/>
              <a:gd name="connsiteX170" fmla="*/ 1145037 w 1449756"/>
              <a:gd name="connsiteY170" fmla="*/ 1327841 h 2018589"/>
              <a:gd name="connsiteX171" fmla="*/ 1145037 w 1449756"/>
              <a:gd name="connsiteY171" fmla="*/ 1327841 h 2018589"/>
              <a:gd name="connsiteX172" fmla="*/ 1035976 w 1449756"/>
              <a:gd name="connsiteY172" fmla="*/ 1256404 h 2018589"/>
              <a:gd name="connsiteX173" fmla="*/ 1019784 w 1449756"/>
              <a:gd name="connsiteY173" fmla="*/ 1224971 h 2018589"/>
              <a:gd name="connsiteX174" fmla="*/ 1026927 w 1449756"/>
              <a:gd name="connsiteY174" fmla="*/ 1219733 h 2018589"/>
              <a:gd name="connsiteX175" fmla="*/ 1070266 w 1449756"/>
              <a:gd name="connsiteY175" fmla="*/ 1222590 h 2018589"/>
              <a:gd name="connsiteX176" fmla="*/ 1092174 w 1449756"/>
              <a:gd name="connsiteY176" fmla="*/ 1202588 h 2018589"/>
              <a:gd name="connsiteX177" fmla="*/ 1095031 w 1449756"/>
              <a:gd name="connsiteY177" fmla="*/ 1186871 h 2018589"/>
              <a:gd name="connsiteX178" fmla="*/ 1095031 w 1449756"/>
              <a:gd name="connsiteY178" fmla="*/ 1186871 h 2018589"/>
              <a:gd name="connsiteX179" fmla="*/ 1095984 w 1449756"/>
              <a:gd name="connsiteY179" fmla="*/ 1173060 h 2018589"/>
              <a:gd name="connsiteX180" fmla="*/ 1097412 w 1449756"/>
              <a:gd name="connsiteY180" fmla="*/ 1164964 h 2018589"/>
              <a:gd name="connsiteX181" fmla="*/ 1097412 w 1449756"/>
              <a:gd name="connsiteY181" fmla="*/ 1164964 h 2018589"/>
              <a:gd name="connsiteX182" fmla="*/ 1100746 w 1449756"/>
              <a:gd name="connsiteY182" fmla="*/ 1133531 h 2018589"/>
              <a:gd name="connsiteX183" fmla="*/ 1100746 w 1449756"/>
              <a:gd name="connsiteY183" fmla="*/ 1133531 h 2018589"/>
              <a:gd name="connsiteX184" fmla="*/ 1120749 w 1449756"/>
              <a:gd name="connsiteY184" fmla="*/ 955890 h 2018589"/>
              <a:gd name="connsiteX185" fmla="*/ 1124082 w 1449756"/>
              <a:gd name="connsiteY185" fmla="*/ 937792 h 2018589"/>
              <a:gd name="connsiteX186" fmla="*/ 1155039 w 1449756"/>
              <a:gd name="connsiteY186" fmla="*/ 912075 h 2018589"/>
              <a:gd name="connsiteX187" fmla="*/ 1318392 w 1449756"/>
              <a:gd name="connsiteY187" fmla="*/ 902550 h 2018589"/>
              <a:gd name="connsiteX188" fmla="*/ 1351254 w 1449756"/>
              <a:gd name="connsiteY188" fmla="*/ 907789 h 2018589"/>
              <a:gd name="connsiteX189" fmla="*/ 1377448 w 1449756"/>
              <a:gd name="connsiteY189" fmla="*/ 938745 h 2018589"/>
              <a:gd name="connsiteX190" fmla="*/ 1398402 w 1449756"/>
              <a:gd name="connsiteY190" fmla="*/ 1045901 h 2018589"/>
              <a:gd name="connsiteX191" fmla="*/ 1386973 w 1449756"/>
              <a:gd name="connsiteY191" fmla="*/ 1059236 h 2018589"/>
              <a:gd name="connsiteX192" fmla="*/ 1316011 w 1449756"/>
              <a:gd name="connsiteY192" fmla="*/ 1058760 h 2018589"/>
              <a:gd name="connsiteX193" fmla="*/ 1316011 w 1449756"/>
              <a:gd name="connsiteY193" fmla="*/ 1058760 h 2018589"/>
              <a:gd name="connsiteX194" fmla="*/ 1296485 w 1449756"/>
              <a:gd name="connsiteY194" fmla="*/ 1058760 h 2018589"/>
              <a:gd name="connsiteX195" fmla="*/ 1296485 w 1449756"/>
              <a:gd name="connsiteY195" fmla="*/ 1058760 h 2018589"/>
              <a:gd name="connsiteX196" fmla="*/ 1208855 w 1449756"/>
              <a:gd name="connsiteY196" fmla="*/ 1059236 h 2018589"/>
              <a:gd name="connsiteX197" fmla="*/ 1195996 w 1449756"/>
              <a:gd name="connsiteY197" fmla="*/ 1066380 h 2018589"/>
              <a:gd name="connsiteX198" fmla="*/ 1207426 w 1449756"/>
              <a:gd name="connsiteY198" fmla="*/ 1074476 h 2018589"/>
              <a:gd name="connsiteX199" fmla="*/ 1237906 w 1449756"/>
              <a:gd name="connsiteY199" fmla="*/ 1077810 h 2018589"/>
              <a:gd name="connsiteX200" fmla="*/ 1241716 w 1449756"/>
              <a:gd name="connsiteY200" fmla="*/ 1078763 h 2018589"/>
              <a:gd name="connsiteX201" fmla="*/ 1313630 w 1449756"/>
              <a:gd name="connsiteY201" fmla="*/ 1084001 h 2018589"/>
              <a:gd name="connsiteX202" fmla="*/ 1369351 w 1449756"/>
              <a:gd name="connsiteY202" fmla="*/ 1086383 h 2018589"/>
              <a:gd name="connsiteX203" fmla="*/ 1401736 w 1449756"/>
              <a:gd name="connsiteY203" fmla="*/ 1123054 h 2018589"/>
              <a:gd name="connsiteX0" fmla="*/ 1448087 w 1457054"/>
              <a:gd name="connsiteY0" fmla="*/ 970177 h 2018589"/>
              <a:gd name="connsiteX1" fmla="*/ 1439038 w 1457054"/>
              <a:gd name="connsiteY1" fmla="*/ 956842 h 2018589"/>
              <a:gd name="connsiteX2" fmla="*/ 1421417 w 1457054"/>
              <a:gd name="connsiteY2" fmla="*/ 888262 h 2018589"/>
              <a:gd name="connsiteX3" fmla="*/ 1387603 w 1457054"/>
              <a:gd name="connsiteY3" fmla="*/ 820159 h 2018589"/>
              <a:gd name="connsiteX4" fmla="*/ 1380935 w 1457054"/>
              <a:gd name="connsiteY4" fmla="*/ 787774 h 2018589"/>
              <a:gd name="connsiteX5" fmla="*/ 1379507 w 1457054"/>
              <a:gd name="connsiteY5" fmla="*/ 715384 h 2018589"/>
              <a:gd name="connsiteX6" fmla="*/ 1385698 w 1457054"/>
              <a:gd name="connsiteY6" fmla="*/ 659662 h 2018589"/>
              <a:gd name="connsiteX7" fmla="*/ 1374268 w 1457054"/>
              <a:gd name="connsiteY7" fmla="*/ 612990 h 2018589"/>
              <a:gd name="connsiteX8" fmla="*/ 1371410 w 1457054"/>
              <a:gd name="connsiteY8" fmla="*/ 563936 h 2018589"/>
              <a:gd name="connsiteX9" fmla="*/ 1387127 w 1457054"/>
              <a:gd name="connsiteY9" fmla="*/ 424871 h 2018589"/>
              <a:gd name="connsiteX10" fmla="*/ 1374744 w 1457054"/>
              <a:gd name="connsiteY10" fmla="*/ 342956 h 2018589"/>
              <a:gd name="connsiteX11" fmla="*/ 1370458 w 1457054"/>
              <a:gd name="connsiteY11" fmla="*/ 255326 h 2018589"/>
              <a:gd name="connsiteX12" fmla="*/ 1302831 w 1457054"/>
              <a:gd name="connsiteY12" fmla="*/ 191508 h 2018589"/>
              <a:gd name="connsiteX13" fmla="*/ 1267588 w 1457054"/>
              <a:gd name="connsiteY13" fmla="*/ 176268 h 2018589"/>
              <a:gd name="connsiteX14" fmla="*/ 1243299 w 1457054"/>
              <a:gd name="connsiteY14" fmla="*/ 161505 h 2018589"/>
              <a:gd name="connsiteX15" fmla="*/ 1200913 w 1457054"/>
              <a:gd name="connsiteY15" fmla="*/ 127215 h 2018589"/>
              <a:gd name="connsiteX16" fmla="*/ 1189483 w 1457054"/>
              <a:gd name="connsiteY16" fmla="*/ 111022 h 2018589"/>
              <a:gd name="connsiteX17" fmla="*/ 1137572 w 1457054"/>
              <a:gd name="connsiteY17" fmla="*/ 91020 h 2018589"/>
              <a:gd name="connsiteX18" fmla="*/ 1026605 w 1457054"/>
              <a:gd name="connsiteY18" fmla="*/ 52920 h 2018589"/>
              <a:gd name="connsiteX19" fmla="*/ 963740 w 1457054"/>
              <a:gd name="connsiteY19" fmla="*/ 31965 h 2018589"/>
              <a:gd name="connsiteX20" fmla="*/ 902780 w 1457054"/>
              <a:gd name="connsiteY20" fmla="*/ 26726 h 2018589"/>
              <a:gd name="connsiteX21" fmla="*/ 828485 w 1457054"/>
              <a:gd name="connsiteY21" fmla="*/ 17677 h 2018589"/>
              <a:gd name="connsiteX22" fmla="*/ 723710 w 1457054"/>
              <a:gd name="connsiteY22" fmla="*/ 56 h 2018589"/>
              <a:gd name="connsiteX23" fmla="*/ 630365 w 1457054"/>
              <a:gd name="connsiteY23" fmla="*/ 11010 h 2018589"/>
              <a:gd name="connsiteX24" fmla="*/ 420339 w 1457054"/>
              <a:gd name="connsiteY24" fmla="*/ 83876 h 2018589"/>
              <a:gd name="connsiteX25" fmla="*/ 322231 w 1457054"/>
              <a:gd name="connsiteY25" fmla="*/ 158171 h 2018589"/>
              <a:gd name="connsiteX26" fmla="*/ 259843 w 1457054"/>
              <a:gd name="connsiteY26" fmla="*/ 228180 h 2018589"/>
              <a:gd name="connsiteX27" fmla="*/ 206979 w 1457054"/>
              <a:gd name="connsiteY27" fmla="*/ 292474 h 2018589"/>
              <a:gd name="connsiteX28" fmla="*/ 164593 w 1457054"/>
              <a:gd name="connsiteY28" fmla="*/ 380580 h 2018589"/>
              <a:gd name="connsiteX29" fmla="*/ 127921 w 1457054"/>
              <a:gd name="connsiteY29" fmla="*/ 577271 h 2018589"/>
              <a:gd name="connsiteX30" fmla="*/ 136970 w 1457054"/>
              <a:gd name="connsiteY30" fmla="*/ 680617 h 2018589"/>
              <a:gd name="connsiteX31" fmla="*/ 193644 w 1457054"/>
              <a:gd name="connsiteY31" fmla="*/ 825874 h 2018589"/>
              <a:gd name="connsiteX32" fmla="*/ 236506 w 1457054"/>
              <a:gd name="connsiteY32" fmla="*/ 892072 h 2018589"/>
              <a:gd name="connsiteX33" fmla="*/ 259367 w 1457054"/>
              <a:gd name="connsiteY33" fmla="*/ 921600 h 2018589"/>
              <a:gd name="connsiteX34" fmla="*/ 310801 w 1457054"/>
              <a:gd name="connsiteY34" fmla="*/ 1016374 h 2018589"/>
              <a:gd name="connsiteX35" fmla="*/ 335090 w 1457054"/>
              <a:gd name="connsiteY35" fmla="*/ 1153058 h 2018589"/>
              <a:gd name="connsiteX36" fmla="*/ 326994 w 1457054"/>
              <a:gd name="connsiteY36" fmla="*/ 1322603 h 2018589"/>
              <a:gd name="connsiteX37" fmla="*/ 292704 w 1457054"/>
              <a:gd name="connsiteY37" fmla="*/ 1397850 h 2018589"/>
              <a:gd name="connsiteX38" fmla="*/ 263653 w 1457054"/>
              <a:gd name="connsiteY38" fmla="*/ 1431664 h 2018589"/>
              <a:gd name="connsiteX39" fmla="*/ 23069 w 1457054"/>
              <a:gd name="connsiteY39" fmla="*/ 1611103 h 2018589"/>
              <a:gd name="connsiteX40" fmla="*/ 20505 w 1457054"/>
              <a:gd name="connsiteY40" fmla="*/ 1716302 h 2018589"/>
              <a:gd name="connsiteX41" fmla="*/ 336995 w 1457054"/>
              <a:gd name="connsiteY41" fmla="*/ 1465954 h 2018589"/>
              <a:gd name="connsiteX42" fmla="*/ 341758 w 1457054"/>
              <a:gd name="connsiteY42" fmla="*/ 1462620 h 2018589"/>
              <a:gd name="connsiteX43" fmla="*/ 406052 w 1457054"/>
              <a:gd name="connsiteY43" fmla="*/ 1330699 h 2018589"/>
              <a:gd name="connsiteX44" fmla="*/ 428912 w 1457054"/>
              <a:gd name="connsiteY44" fmla="*/ 1234020 h 2018589"/>
              <a:gd name="connsiteX45" fmla="*/ 452248 w 1457054"/>
              <a:gd name="connsiteY45" fmla="*/ 1156391 h 2018589"/>
              <a:gd name="connsiteX46" fmla="*/ 496063 w 1457054"/>
              <a:gd name="connsiteY46" fmla="*/ 1052569 h 2018589"/>
              <a:gd name="connsiteX47" fmla="*/ 487967 w 1457054"/>
              <a:gd name="connsiteY47" fmla="*/ 962081 h 2018589"/>
              <a:gd name="connsiteX48" fmla="*/ 490824 w 1457054"/>
              <a:gd name="connsiteY48" fmla="*/ 770152 h 2018589"/>
              <a:gd name="connsiteX49" fmla="*/ 501302 w 1457054"/>
              <a:gd name="connsiteY49" fmla="*/ 738720 h 2018589"/>
              <a:gd name="connsiteX50" fmla="*/ 560357 w 1457054"/>
              <a:gd name="connsiteY50" fmla="*/ 699191 h 2018589"/>
              <a:gd name="connsiteX51" fmla="*/ 634175 w 1457054"/>
              <a:gd name="connsiteY51" fmla="*/ 681570 h 2018589"/>
              <a:gd name="connsiteX52" fmla="*/ 771812 w 1457054"/>
              <a:gd name="connsiteY52" fmla="*/ 742054 h 2018589"/>
              <a:gd name="connsiteX53" fmla="*/ 857537 w 1457054"/>
              <a:gd name="connsiteY53" fmla="*/ 908265 h 2018589"/>
              <a:gd name="connsiteX54" fmla="*/ 850393 w 1457054"/>
              <a:gd name="connsiteY54" fmla="*/ 918742 h 2018589"/>
              <a:gd name="connsiteX55" fmla="*/ 752762 w 1457054"/>
              <a:gd name="connsiteY55" fmla="*/ 921600 h 2018589"/>
              <a:gd name="connsiteX56" fmla="*/ 673704 w 1457054"/>
              <a:gd name="connsiteY56" fmla="*/ 932554 h 2018589"/>
              <a:gd name="connsiteX57" fmla="*/ 703232 w 1457054"/>
              <a:gd name="connsiteY57" fmla="*/ 946841 h 2018589"/>
              <a:gd name="connsiteX58" fmla="*/ 1064705 w 1457054"/>
              <a:gd name="connsiteY58" fmla="*/ 946841 h 2018589"/>
              <a:gd name="connsiteX59" fmla="*/ 1086613 w 1457054"/>
              <a:gd name="connsiteY59" fmla="*/ 949222 h 2018589"/>
              <a:gd name="connsiteX60" fmla="*/ 1071373 w 1457054"/>
              <a:gd name="connsiteY60" fmla="*/ 1015421 h 2018589"/>
              <a:gd name="connsiteX61" fmla="*/ 1058038 w 1457054"/>
              <a:gd name="connsiteY61" fmla="*/ 1156867 h 2018589"/>
              <a:gd name="connsiteX62" fmla="*/ 1041846 w 1457054"/>
              <a:gd name="connsiteY62" fmla="*/ 1170679 h 2018589"/>
              <a:gd name="connsiteX63" fmla="*/ 997554 w 1457054"/>
              <a:gd name="connsiteY63" fmla="*/ 1173536 h 2018589"/>
              <a:gd name="connsiteX64" fmla="*/ 951834 w 1457054"/>
              <a:gd name="connsiteY64" fmla="*/ 1188776 h 2018589"/>
              <a:gd name="connsiteX65" fmla="*/ 808483 w 1457054"/>
              <a:gd name="connsiteY65" fmla="*/ 1164011 h 2018589"/>
              <a:gd name="connsiteX66" fmla="*/ 738474 w 1457054"/>
              <a:gd name="connsiteY66" fmla="*/ 1152105 h 2018589"/>
              <a:gd name="connsiteX67" fmla="*/ 679895 w 1457054"/>
              <a:gd name="connsiteY67" fmla="*/ 1140675 h 2018589"/>
              <a:gd name="connsiteX68" fmla="*/ 761810 w 1457054"/>
              <a:gd name="connsiteY68" fmla="*/ 1182109 h 2018589"/>
              <a:gd name="connsiteX69" fmla="*/ 946119 w 1457054"/>
              <a:gd name="connsiteY69" fmla="*/ 1240211 h 2018589"/>
              <a:gd name="connsiteX70" fmla="*/ 967074 w 1457054"/>
              <a:gd name="connsiteY70" fmla="*/ 1253070 h 2018589"/>
              <a:gd name="connsiteX71" fmla="*/ 1004222 w 1457054"/>
              <a:gd name="connsiteY71" fmla="*/ 1286408 h 2018589"/>
              <a:gd name="connsiteX72" fmla="*/ 1116617 w 1457054"/>
              <a:gd name="connsiteY72" fmla="*/ 1374990 h 2018589"/>
              <a:gd name="connsiteX73" fmla="*/ 998507 w 1457054"/>
              <a:gd name="connsiteY73" fmla="*/ 1376895 h 2018589"/>
              <a:gd name="connsiteX74" fmla="*/ 909448 w 1457054"/>
              <a:gd name="connsiteY74" fmla="*/ 1400708 h 2018589"/>
              <a:gd name="connsiteX75" fmla="*/ 881349 w 1457054"/>
              <a:gd name="connsiteY75" fmla="*/ 1481194 h 2018589"/>
              <a:gd name="connsiteX76" fmla="*/ 858965 w 1457054"/>
              <a:gd name="connsiteY76" fmla="*/ 1585969 h 2018589"/>
              <a:gd name="connsiteX77" fmla="*/ 852774 w 1457054"/>
              <a:gd name="connsiteY77" fmla="*/ 1707889 h 2018589"/>
              <a:gd name="connsiteX78" fmla="*/ 947072 w 1457054"/>
              <a:gd name="connsiteY78" fmla="*/ 1961730 h 2018589"/>
              <a:gd name="connsiteX79" fmla="*/ 978028 w 1457054"/>
              <a:gd name="connsiteY79" fmla="*/ 2007927 h 2018589"/>
              <a:gd name="connsiteX80" fmla="*/ 995649 w 1457054"/>
              <a:gd name="connsiteY80" fmla="*/ 2005545 h 2018589"/>
              <a:gd name="connsiteX81" fmla="*/ 965169 w 1457054"/>
              <a:gd name="connsiteY81" fmla="*/ 1863623 h 2018589"/>
              <a:gd name="connsiteX82" fmla="*/ 930403 w 1457054"/>
              <a:gd name="connsiteY82" fmla="*/ 1739321 h 2018589"/>
              <a:gd name="connsiteX83" fmla="*/ 933260 w 1457054"/>
              <a:gd name="connsiteY83" fmla="*/ 1626450 h 2018589"/>
              <a:gd name="connsiteX84" fmla="*/ 948024 w 1457054"/>
              <a:gd name="connsiteY84" fmla="*/ 1547869 h 2018589"/>
              <a:gd name="connsiteX85" fmla="*/ 955168 w 1457054"/>
              <a:gd name="connsiteY85" fmla="*/ 1509293 h 2018589"/>
              <a:gd name="connsiteX86" fmla="*/ 964217 w 1457054"/>
              <a:gd name="connsiteY86" fmla="*/ 1485956 h 2018589"/>
              <a:gd name="connsiteX87" fmla="*/ 988029 w 1457054"/>
              <a:gd name="connsiteY87" fmla="*/ 1463096 h 2018589"/>
              <a:gd name="connsiteX88" fmla="*/ 1128047 w 1457054"/>
              <a:gd name="connsiteY88" fmla="*/ 1449761 h 2018589"/>
              <a:gd name="connsiteX89" fmla="*/ 1259015 w 1457054"/>
              <a:gd name="connsiteY89" fmla="*/ 1462144 h 2018589"/>
              <a:gd name="connsiteX90" fmla="*/ 1317118 w 1457054"/>
              <a:gd name="connsiteY90" fmla="*/ 1442141 h 2018589"/>
              <a:gd name="connsiteX91" fmla="*/ 1336644 w 1457054"/>
              <a:gd name="connsiteY91" fmla="*/ 1404994 h 2018589"/>
              <a:gd name="connsiteX92" fmla="*/ 1429513 w 1457054"/>
              <a:gd name="connsiteY92" fmla="*/ 1216399 h 2018589"/>
              <a:gd name="connsiteX93" fmla="*/ 1453802 w 1457054"/>
              <a:gd name="connsiteY93" fmla="*/ 1015897 h 2018589"/>
              <a:gd name="connsiteX94" fmla="*/ 1445706 w 1457054"/>
              <a:gd name="connsiteY94" fmla="*/ 975416 h 2018589"/>
              <a:gd name="connsiteX95" fmla="*/ 1448087 w 1457054"/>
              <a:gd name="connsiteY95" fmla="*/ 970177 h 2018589"/>
              <a:gd name="connsiteX96" fmla="*/ 526543 w 1457054"/>
              <a:gd name="connsiteY96" fmla="*/ 447255 h 2018589"/>
              <a:gd name="connsiteX97" fmla="*/ 563690 w 1457054"/>
              <a:gd name="connsiteY97" fmla="*/ 449160 h 2018589"/>
              <a:gd name="connsiteX98" fmla="*/ 457963 w 1457054"/>
              <a:gd name="connsiteY98" fmla="*/ 509167 h 2018589"/>
              <a:gd name="connsiteX99" fmla="*/ 382239 w 1457054"/>
              <a:gd name="connsiteY99" fmla="*/ 512025 h 2018589"/>
              <a:gd name="connsiteX100" fmla="*/ 418434 w 1457054"/>
              <a:gd name="connsiteY100" fmla="*/ 423442 h 2018589"/>
              <a:gd name="connsiteX101" fmla="*/ 394622 w 1457054"/>
              <a:gd name="connsiteY101" fmla="*/ 436777 h 2018589"/>
              <a:gd name="connsiteX102" fmla="*/ 332709 w 1457054"/>
              <a:gd name="connsiteY102" fmla="*/ 490594 h 2018589"/>
              <a:gd name="connsiteX103" fmla="*/ 294133 w 1457054"/>
              <a:gd name="connsiteY103" fmla="*/ 516787 h 2018589"/>
              <a:gd name="connsiteX104" fmla="*/ 527495 w 1457054"/>
              <a:gd name="connsiteY104" fmla="*/ 316762 h 2018589"/>
              <a:gd name="connsiteX105" fmla="*/ 530353 w 1457054"/>
              <a:gd name="connsiteY105" fmla="*/ 319620 h 2018589"/>
              <a:gd name="connsiteX106" fmla="*/ 499397 w 1457054"/>
              <a:gd name="connsiteY106" fmla="*/ 363911 h 2018589"/>
              <a:gd name="connsiteX107" fmla="*/ 496063 w 1457054"/>
              <a:gd name="connsiteY107" fmla="*/ 372484 h 2018589"/>
              <a:gd name="connsiteX108" fmla="*/ 505112 w 1457054"/>
              <a:gd name="connsiteY108" fmla="*/ 373912 h 2018589"/>
              <a:gd name="connsiteX109" fmla="*/ 572263 w 1457054"/>
              <a:gd name="connsiteY109" fmla="*/ 362482 h 2018589"/>
              <a:gd name="connsiteX110" fmla="*/ 585122 w 1457054"/>
              <a:gd name="connsiteY110" fmla="*/ 362006 h 2018589"/>
              <a:gd name="connsiteX111" fmla="*/ 525590 w 1457054"/>
              <a:gd name="connsiteY111" fmla="*/ 416775 h 2018589"/>
              <a:gd name="connsiteX112" fmla="*/ 525590 w 1457054"/>
              <a:gd name="connsiteY112" fmla="*/ 416775 h 2018589"/>
              <a:gd name="connsiteX113" fmla="*/ 517494 w 1457054"/>
              <a:gd name="connsiteY113" fmla="*/ 432015 h 2018589"/>
              <a:gd name="connsiteX114" fmla="*/ 526543 w 1457054"/>
              <a:gd name="connsiteY114" fmla="*/ 447255 h 2018589"/>
              <a:gd name="connsiteX115" fmla="*/ 1088518 w 1457054"/>
              <a:gd name="connsiteY115" fmla="*/ 859211 h 2018589"/>
              <a:gd name="connsiteX116" fmla="*/ 1072802 w 1457054"/>
              <a:gd name="connsiteY116" fmla="*/ 861116 h 2018589"/>
              <a:gd name="connsiteX117" fmla="*/ 1079946 w 1457054"/>
              <a:gd name="connsiteY117" fmla="*/ 879214 h 2018589"/>
              <a:gd name="connsiteX118" fmla="*/ 1059467 w 1457054"/>
              <a:gd name="connsiteY118" fmla="*/ 906360 h 2018589"/>
              <a:gd name="connsiteX119" fmla="*/ 901828 w 1457054"/>
              <a:gd name="connsiteY119" fmla="*/ 907789 h 2018589"/>
              <a:gd name="connsiteX120" fmla="*/ 893732 w 1457054"/>
              <a:gd name="connsiteY120" fmla="*/ 895882 h 2018589"/>
              <a:gd name="connsiteX121" fmla="*/ 901352 w 1457054"/>
              <a:gd name="connsiteY121" fmla="*/ 835399 h 2018589"/>
              <a:gd name="connsiteX122" fmla="*/ 901352 w 1457054"/>
              <a:gd name="connsiteY122" fmla="*/ 835399 h 2018589"/>
              <a:gd name="connsiteX123" fmla="*/ 902780 w 1457054"/>
              <a:gd name="connsiteY123" fmla="*/ 827302 h 2018589"/>
              <a:gd name="connsiteX124" fmla="*/ 913734 w 1457054"/>
              <a:gd name="connsiteY124" fmla="*/ 730624 h 2018589"/>
              <a:gd name="connsiteX125" fmla="*/ 930879 w 1457054"/>
              <a:gd name="connsiteY125" fmla="*/ 665854 h 2018589"/>
              <a:gd name="connsiteX126" fmla="*/ 960407 w 1457054"/>
              <a:gd name="connsiteY126" fmla="*/ 645375 h 2018589"/>
              <a:gd name="connsiteX127" fmla="*/ 1150907 w 1457054"/>
              <a:gd name="connsiteY127" fmla="*/ 546315 h 2018589"/>
              <a:gd name="connsiteX128" fmla="*/ 1161860 w 1457054"/>
              <a:gd name="connsiteY128" fmla="*/ 545839 h 2018589"/>
              <a:gd name="connsiteX129" fmla="*/ 1158527 w 1457054"/>
              <a:gd name="connsiteY129" fmla="*/ 556792 h 2018589"/>
              <a:gd name="connsiteX130" fmla="*/ 1030415 w 1457054"/>
              <a:gd name="connsiteY130" fmla="*/ 718241 h 2018589"/>
              <a:gd name="connsiteX131" fmla="*/ 1035178 w 1457054"/>
              <a:gd name="connsiteY131" fmla="*/ 731100 h 2018589"/>
              <a:gd name="connsiteX132" fmla="*/ 1035178 w 1457054"/>
              <a:gd name="connsiteY132" fmla="*/ 731100 h 2018589"/>
              <a:gd name="connsiteX133" fmla="*/ 1110902 w 1457054"/>
              <a:gd name="connsiteY133" fmla="*/ 686809 h 2018589"/>
              <a:gd name="connsiteX134" fmla="*/ 1144715 w 1457054"/>
              <a:gd name="connsiteY134" fmla="*/ 666330 h 2018589"/>
              <a:gd name="connsiteX135" fmla="*/ 1150430 w 1457054"/>
              <a:gd name="connsiteY135" fmla="*/ 664425 h 2018589"/>
              <a:gd name="connsiteX136" fmla="*/ 1144715 w 1457054"/>
              <a:gd name="connsiteY136" fmla="*/ 666330 h 2018589"/>
              <a:gd name="connsiteX137" fmla="*/ 1179006 w 1457054"/>
              <a:gd name="connsiteY137" fmla="*/ 645851 h 2018589"/>
              <a:gd name="connsiteX138" fmla="*/ 1271398 w 1457054"/>
              <a:gd name="connsiteY138" fmla="*/ 589177 h 2018589"/>
              <a:gd name="connsiteX139" fmla="*/ 1286162 w 1457054"/>
              <a:gd name="connsiteY139" fmla="*/ 580129 h 2018589"/>
              <a:gd name="connsiteX140" fmla="*/ 1314260 w 1457054"/>
              <a:gd name="connsiteY140" fmla="*/ 590130 h 2018589"/>
              <a:gd name="connsiteX141" fmla="*/ 1325690 w 1457054"/>
              <a:gd name="connsiteY141" fmla="*/ 727766 h 2018589"/>
              <a:gd name="connsiteX142" fmla="*/ 1316642 w 1457054"/>
              <a:gd name="connsiteY142" fmla="*/ 768247 h 2018589"/>
              <a:gd name="connsiteX143" fmla="*/ 1316642 w 1457054"/>
              <a:gd name="connsiteY143" fmla="*/ 768247 h 2018589"/>
              <a:gd name="connsiteX144" fmla="*/ 1304735 w 1457054"/>
              <a:gd name="connsiteY144" fmla="*/ 850162 h 2018589"/>
              <a:gd name="connsiteX145" fmla="*/ 1291400 w 1457054"/>
              <a:gd name="connsiteY145" fmla="*/ 858735 h 2018589"/>
              <a:gd name="connsiteX146" fmla="*/ 1202342 w 1457054"/>
              <a:gd name="connsiteY146" fmla="*/ 858735 h 2018589"/>
              <a:gd name="connsiteX147" fmla="*/ 1088518 w 1457054"/>
              <a:gd name="connsiteY147" fmla="*/ 859211 h 2018589"/>
              <a:gd name="connsiteX148" fmla="*/ 1409034 w 1457054"/>
              <a:gd name="connsiteY148" fmla="*/ 1123054 h 2018589"/>
              <a:gd name="connsiteX149" fmla="*/ 1406177 w 1457054"/>
              <a:gd name="connsiteY149" fmla="*/ 1141151 h 2018589"/>
              <a:gd name="connsiteX150" fmla="*/ 1406177 w 1457054"/>
              <a:gd name="connsiteY150" fmla="*/ 1141151 h 2018589"/>
              <a:gd name="connsiteX151" fmla="*/ 1405700 w 1457054"/>
              <a:gd name="connsiteY151" fmla="*/ 1151153 h 2018589"/>
              <a:gd name="connsiteX152" fmla="*/ 1358075 w 1457054"/>
              <a:gd name="connsiteY152" fmla="*/ 1181633 h 2018589"/>
              <a:gd name="connsiteX153" fmla="*/ 1269969 w 1457054"/>
              <a:gd name="connsiteY153" fmla="*/ 1157820 h 2018589"/>
              <a:gd name="connsiteX154" fmla="*/ 1209962 w 1457054"/>
              <a:gd name="connsiteY154" fmla="*/ 1147342 h 2018589"/>
              <a:gd name="connsiteX155" fmla="*/ 1195674 w 1457054"/>
              <a:gd name="connsiteY155" fmla="*/ 1150676 h 2018589"/>
              <a:gd name="connsiteX156" fmla="*/ 1212343 w 1457054"/>
              <a:gd name="connsiteY156" fmla="*/ 1163535 h 2018589"/>
              <a:gd name="connsiteX157" fmla="*/ 1212343 w 1457054"/>
              <a:gd name="connsiteY157" fmla="*/ 1163535 h 2018589"/>
              <a:gd name="connsiteX158" fmla="*/ 1284733 w 1457054"/>
              <a:gd name="connsiteY158" fmla="*/ 1190205 h 2018589"/>
              <a:gd name="connsiteX159" fmla="*/ 1284733 w 1457054"/>
              <a:gd name="connsiteY159" fmla="*/ 1190205 h 2018589"/>
              <a:gd name="connsiteX160" fmla="*/ 1304735 w 1457054"/>
              <a:gd name="connsiteY160" fmla="*/ 1197349 h 2018589"/>
              <a:gd name="connsiteX161" fmla="*/ 1304735 w 1457054"/>
              <a:gd name="connsiteY161" fmla="*/ 1197349 h 2018589"/>
              <a:gd name="connsiteX162" fmla="*/ 1378078 w 1457054"/>
              <a:gd name="connsiteY162" fmla="*/ 1223543 h 2018589"/>
              <a:gd name="connsiteX163" fmla="*/ 1383793 w 1457054"/>
              <a:gd name="connsiteY163" fmla="*/ 1237354 h 2018589"/>
              <a:gd name="connsiteX164" fmla="*/ 1360457 w 1457054"/>
              <a:gd name="connsiteY164" fmla="*/ 1279740 h 2018589"/>
              <a:gd name="connsiteX165" fmla="*/ 1360457 w 1457054"/>
              <a:gd name="connsiteY165" fmla="*/ 1279740 h 2018589"/>
              <a:gd name="connsiteX166" fmla="*/ 1349503 w 1457054"/>
              <a:gd name="connsiteY166" fmla="*/ 1300219 h 2018589"/>
              <a:gd name="connsiteX167" fmla="*/ 1349503 w 1457054"/>
              <a:gd name="connsiteY167" fmla="*/ 1300219 h 2018589"/>
              <a:gd name="connsiteX168" fmla="*/ 1306640 w 1457054"/>
              <a:gd name="connsiteY168" fmla="*/ 1381181 h 2018589"/>
              <a:gd name="connsiteX169" fmla="*/ 1252348 w 1457054"/>
              <a:gd name="connsiteY169" fmla="*/ 1392611 h 2018589"/>
              <a:gd name="connsiteX170" fmla="*/ 1152335 w 1457054"/>
              <a:gd name="connsiteY170" fmla="*/ 1327841 h 2018589"/>
              <a:gd name="connsiteX171" fmla="*/ 1152335 w 1457054"/>
              <a:gd name="connsiteY171" fmla="*/ 1327841 h 2018589"/>
              <a:gd name="connsiteX172" fmla="*/ 1043274 w 1457054"/>
              <a:gd name="connsiteY172" fmla="*/ 1256404 h 2018589"/>
              <a:gd name="connsiteX173" fmla="*/ 1027082 w 1457054"/>
              <a:gd name="connsiteY173" fmla="*/ 1224971 h 2018589"/>
              <a:gd name="connsiteX174" fmla="*/ 1034225 w 1457054"/>
              <a:gd name="connsiteY174" fmla="*/ 1219733 h 2018589"/>
              <a:gd name="connsiteX175" fmla="*/ 1077564 w 1457054"/>
              <a:gd name="connsiteY175" fmla="*/ 1222590 h 2018589"/>
              <a:gd name="connsiteX176" fmla="*/ 1099472 w 1457054"/>
              <a:gd name="connsiteY176" fmla="*/ 1202588 h 2018589"/>
              <a:gd name="connsiteX177" fmla="*/ 1102329 w 1457054"/>
              <a:gd name="connsiteY177" fmla="*/ 1186871 h 2018589"/>
              <a:gd name="connsiteX178" fmla="*/ 1102329 w 1457054"/>
              <a:gd name="connsiteY178" fmla="*/ 1186871 h 2018589"/>
              <a:gd name="connsiteX179" fmla="*/ 1103282 w 1457054"/>
              <a:gd name="connsiteY179" fmla="*/ 1173060 h 2018589"/>
              <a:gd name="connsiteX180" fmla="*/ 1104710 w 1457054"/>
              <a:gd name="connsiteY180" fmla="*/ 1164964 h 2018589"/>
              <a:gd name="connsiteX181" fmla="*/ 1104710 w 1457054"/>
              <a:gd name="connsiteY181" fmla="*/ 1164964 h 2018589"/>
              <a:gd name="connsiteX182" fmla="*/ 1108044 w 1457054"/>
              <a:gd name="connsiteY182" fmla="*/ 1133531 h 2018589"/>
              <a:gd name="connsiteX183" fmla="*/ 1108044 w 1457054"/>
              <a:gd name="connsiteY183" fmla="*/ 1133531 h 2018589"/>
              <a:gd name="connsiteX184" fmla="*/ 1128047 w 1457054"/>
              <a:gd name="connsiteY184" fmla="*/ 955890 h 2018589"/>
              <a:gd name="connsiteX185" fmla="*/ 1131380 w 1457054"/>
              <a:gd name="connsiteY185" fmla="*/ 937792 h 2018589"/>
              <a:gd name="connsiteX186" fmla="*/ 1162337 w 1457054"/>
              <a:gd name="connsiteY186" fmla="*/ 912075 h 2018589"/>
              <a:gd name="connsiteX187" fmla="*/ 1325690 w 1457054"/>
              <a:gd name="connsiteY187" fmla="*/ 902550 h 2018589"/>
              <a:gd name="connsiteX188" fmla="*/ 1358552 w 1457054"/>
              <a:gd name="connsiteY188" fmla="*/ 907789 h 2018589"/>
              <a:gd name="connsiteX189" fmla="*/ 1384746 w 1457054"/>
              <a:gd name="connsiteY189" fmla="*/ 938745 h 2018589"/>
              <a:gd name="connsiteX190" fmla="*/ 1405700 w 1457054"/>
              <a:gd name="connsiteY190" fmla="*/ 1045901 h 2018589"/>
              <a:gd name="connsiteX191" fmla="*/ 1394271 w 1457054"/>
              <a:gd name="connsiteY191" fmla="*/ 1059236 h 2018589"/>
              <a:gd name="connsiteX192" fmla="*/ 1323309 w 1457054"/>
              <a:gd name="connsiteY192" fmla="*/ 1058760 h 2018589"/>
              <a:gd name="connsiteX193" fmla="*/ 1323309 w 1457054"/>
              <a:gd name="connsiteY193" fmla="*/ 1058760 h 2018589"/>
              <a:gd name="connsiteX194" fmla="*/ 1303783 w 1457054"/>
              <a:gd name="connsiteY194" fmla="*/ 1058760 h 2018589"/>
              <a:gd name="connsiteX195" fmla="*/ 1303783 w 1457054"/>
              <a:gd name="connsiteY195" fmla="*/ 1058760 h 2018589"/>
              <a:gd name="connsiteX196" fmla="*/ 1216153 w 1457054"/>
              <a:gd name="connsiteY196" fmla="*/ 1059236 h 2018589"/>
              <a:gd name="connsiteX197" fmla="*/ 1203294 w 1457054"/>
              <a:gd name="connsiteY197" fmla="*/ 1066380 h 2018589"/>
              <a:gd name="connsiteX198" fmla="*/ 1214724 w 1457054"/>
              <a:gd name="connsiteY198" fmla="*/ 1074476 h 2018589"/>
              <a:gd name="connsiteX199" fmla="*/ 1245204 w 1457054"/>
              <a:gd name="connsiteY199" fmla="*/ 1077810 h 2018589"/>
              <a:gd name="connsiteX200" fmla="*/ 1249014 w 1457054"/>
              <a:gd name="connsiteY200" fmla="*/ 1078763 h 2018589"/>
              <a:gd name="connsiteX201" fmla="*/ 1320928 w 1457054"/>
              <a:gd name="connsiteY201" fmla="*/ 1084001 h 2018589"/>
              <a:gd name="connsiteX202" fmla="*/ 1376649 w 1457054"/>
              <a:gd name="connsiteY202" fmla="*/ 1086383 h 2018589"/>
              <a:gd name="connsiteX203" fmla="*/ 1409034 w 1457054"/>
              <a:gd name="connsiteY203" fmla="*/ 1123054 h 2018589"/>
              <a:gd name="connsiteX0" fmla="*/ 1435282 w 1444249"/>
              <a:gd name="connsiteY0" fmla="*/ 970177 h 2018589"/>
              <a:gd name="connsiteX1" fmla="*/ 1426233 w 1444249"/>
              <a:gd name="connsiteY1" fmla="*/ 956842 h 2018589"/>
              <a:gd name="connsiteX2" fmla="*/ 1408612 w 1444249"/>
              <a:gd name="connsiteY2" fmla="*/ 888262 h 2018589"/>
              <a:gd name="connsiteX3" fmla="*/ 1374798 w 1444249"/>
              <a:gd name="connsiteY3" fmla="*/ 820159 h 2018589"/>
              <a:gd name="connsiteX4" fmla="*/ 1368130 w 1444249"/>
              <a:gd name="connsiteY4" fmla="*/ 787774 h 2018589"/>
              <a:gd name="connsiteX5" fmla="*/ 1366702 w 1444249"/>
              <a:gd name="connsiteY5" fmla="*/ 715384 h 2018589"/>
              <a:gd name="connsiteX6" fmla="*/ 1372893 w 1444249"/>
              <a:gd name="connsiteY6" fmla="*/ 659662 h 2018589"/>
              <a:gd name="connsiteX7" fmla="*/ 1361463 w 1444249"/>
              <a:gd name="connsiteY7" fmla="*/ 612990 h 2018589"/>
              <a:gd name="connsiteX8" fmla="*/ 1358605 w 1444249"/>
              <a:gd name="connsiteY8" fmla="*/ 563936 h 2018589"/>
              <a:gd name="connsiteX9" fmla="*/ 1374322 w 1444249"/>
              <a:gd name="connsiteY9" fmla="*/ 424871 h 2018589"/>
              <a:gd name="connsiteX10" fmla="*/ 1361939 w 1444249"/>
              <a:gd name="connsiteY10" fmla="*/ 342956 h 2018589"/>
              <a:gd name="connsiteX11" fmla="*/ 1357653 w 1444249"/>
              <a:gd name="connsiteY11" fmla="*/ 255326 h 2018589"/>
              <a:gd name="connsiteX12" fmla="*/ 1290026 w 1444249"/>
              <a:gd name="connsiteY12" fmla="*/ 191508 h 2018589"/>
              <a:gd name="connsiteX13" fmla="*/ 1254783 w 1444249"/>
              <a:gd name="connsiteY13" fmla="*/ 176268 h 2018589"/>
              <a:gd name="connsiteX14" fmla="*/ 1230494 w 1444249"/>
              <a:gd name="connsiteY14" fmla="*/ 161505 h 2018589"/>
              <a:gd name="connsiteX15" fmla="*/ 1188108 w 1444249"/>
              <a:gd name="connsiteY15" fmla="*/ 127215 h 2018589"/>
              <a:gd name="connsiteX16" fmla="*/ 1176678 w 1444249"/>
              <a:gd name="connsiteY16" fmla="*/ 111022 h 2018589"/>
              <a:gd name="connsiteX17" fmla="*/ 1124767 w 1444249"/>
              <a:gd name="connsiteY17" fmla="*/ 91020 h 2018589"/>
              <a:gd name="connsiteX18" fmla="*/ 1013800 w 1444249"/>
              <a:gd name="connsiteY18" fmla="*/ 52920 h 2018589"/>
              <a:gd name="connsiteX19" fmla="*/ 950935 w 1444249"/>
              <a:gd name="connsiteY19" fmla="*/ 31965 h 2018589"/>
              <a:gd name="connsiteX20" fmla="*/ 889975 w 1444249"/>
              <a:gd name="connsiteY20" fmla="*/ 26726 h 2018589"/>
              <a:gd name="connsiteX21" fmla="*/ 815680 w 1444249"/>
              <a:gd name="connsiteY21" fmla="*/ 17677 h 2018589"/>
              <a:gd name="connsiteX22" fmla="*/ 710905 w 1444249"/>
              <a:gd name="connsiteY22" fmla="*/ 56 h 2018589"/>
              <a:gd name="connsiteX23" fmla="*/ 617560 w 1444249"/>
              <a:gd name="connsiteY23" fmla="*/ 11010 h 2018589"/>
              <a:gd name="connsiteX24" fmla="*/ 407534 w 1444249"/>
              <a:gd name="connsiteY24" fmla="*/ 83876 h 2018589"/>
              <a:gd name="connsiteX25" fmla="*/ 309426 w 1444249"/>
              <a:gd name="connsiteY25" fmla="*/ 158171 h 2018589"/>
              <a:gd name="connsiteX26" fmla="*/ 247038 w 1444249"/>
              <a:gd name="connsiteY26" fmla="*/ 228180 h 2018589"/>
              <a:gd name="connsiteX27" fmla="*/ 194174 w 1444249"/>
              <a:gd name="connsiteY27" fmla="*/ 292474 h 2018589"/>
              <a:gd name="connsiteX28" fmla="*/ 151788 w 1444249"/>
              <a:gd name="connsiteY28" fmla="*/ 380580 h 2018589"/>
              <a:gd name="connsiteX29" fmla="*/ 115116 w 1444249"/>
              <a:gd name="connsiteY29" fmla="*/ 577271 h 2018589"/>
              <a:gd name="connsiteX30" fmla="*/ 124165 w 1444249"/>
              <a:gd name="connsiteY30" fmla="*/ 680617 h 2018589"/>
              <a:gd name="connsiteX31" fmla="*/ 180839 w 1444249"/>
              <a:gd name="connsiteY31" fmla="*/ 825874 h 2018589"/>
              <a:gd name="connsiteX32" fmla="*/ 223701 w 1444249"/>
              <a:gd name="connsiteY32" fmla="*/ 892072 h 2018589"/>
              <a:gd name="connsiteX33" fmla="*/ 246562 w 1444249"/>
              <a:gd name="connsiteY33" fmla="*/ 921600 h 2018589"/>
              <a:gd name="connsiteX34" fmla="*/ 297996 w 1444249"/>
              <a:gd name="connsiteY34" fmla="*/ 1016374 h 2018589"/>
              <a:gd name="connsiteX35" fmla="*/ 322285 w 1444249"/>
              <a:gd name="connsiteY35" fmla="*/ 1153058 h 2018589"/>
              <a:gd name="connsiteX36" fmla="*/ 314189 w 1444249"/>
              <a:gd name="connsiteY36" fmla="*/ 1322603 h 2018589"/>
              <a:gd name="connsiteX37" fmla="*/ 279899 w 1444249"/>
              <a:gd name="connsiteY37" fmla="*/ 1397850 h 2018589"/>
              <a:gd name="connsiteX38" fmla="*/ 250848 w 1444249"/>
              <a:gd name="connsiteY38" fmla="*/ 1431664 h 2018589"/>
              <a:gd name="connsiteX39" fmla="*/ 10264 w 1444249"/>
              <a:gd name="connsiteY39" fmla="*/ 1611103 h 2018589"/>
              <a:gd name="connsiteX40" fmla="*/ 7700 w 1444249"/>
              <a:gd name="connsiteY40" fmla="*/ 1716302 h 2018589"/>
              <a:gd name="connsiteX41" fmla="*/ 324190 w 1444249"/>
              <a:gd name="connsiteY41" fmla="*/ 1465954 h 2018589"/>
              <a:gd name="connsiteX42" fmla="*/ 328953 w 1444249"/>
              <a:gd name="connsiteY42" fmla="*/ 1462620 h 2018589"/>
              <a:gd name="connsiteX43" fmla="*/ 393247 w 1444249"/>
              <a:gd name="connsiteY43" fmla="*/ 1330699 h 2018589"/>
              <a:gd name="connsiteX44" fmla="*/ 416107 w 1444249"/>
              <a:gd name="connsiteY44" fmla="*/ 1234020 h 2018589"/>
              <a:gd name="connsiteX45" fmla="*/ 439443 w 1444249"/>
              <a:gd name="connsiteY45" fmla="*/ 1156391 h 2018589"/>
              <a:gd name="connsiteX46" fmla="*/ 483258 w 1444249"/>
              <a:gd name="connsiteY46" fmla="*/ 1052569 h 2018589"/>
              <a:gd name="connsiteX47" fmla="*/ 475162 w 1444249"/>
              <a:gd name="connsiteY47" fmla="*/ 962081 h 2018589"/>
              <a:gd name="connsiteX48" fmla="*/ 478019 w 1444249"/>
              <a:gd name="connsiteY48" fmla="*/ 770152 h 2018589"/>
              <a:gd name="connsiteX49" fmla="*/ 488497 w 1444249"/>
              <a:gd name="connsiteY49" fmla="*/ 738720 h 2018589"/>
              <a:gd name="connsiteX50" fmla="*/ 547552 w 1444249"/>
              <a:gd name="connsiteY50" fmla="*/ 699191 h 2018589"/>
              <a:gd name="connsiteX51" fmla="*/ 621370 w 1444249"/>
              <a:gd name="connsiteY51" fmla="*/ 681570 h 2018589"/>
              <a:gd name="connsiteX52" fmla="*/ 759007 w 1444249"/>
              <a:gd name="connsiteY52" fmla="*/ 742054 h 2018589"/>
              <a:gd name="connsiteX53" fmla="*/ 844732 w 1444249"/>
              <a:gd name="connsiteY53" fmla="*/ 908265 h 2018589"/>
              <a:gd name="connsiteX54" fmla="*/ 837588 w 1444249"/>
              <a:gd name="connsiteY54" fmla="*/ 918742 h 2018589"/>
              <a:gd name="connsiteX55" fmla="*/ 739957 w 1444249"/>
              <a:gd name="connsiteY55" fmla="*/ 921600 h 2018589"/>
              <a:gd name="connsiteX56" fmla="*/ 660899 w 1444249"/>
              <a:gd name="connsiteY56" fmla="*/ 932554 h 2018589"/>
              <a:gd name="connsiteX57" fmla="*/ 690427 w 1444249"/>
              <a:gd name="connsiteY57" fmla="*/ 946841 h 2018589"/>
              <a:gd name="connsiteX58" fmla="*/ 1051900 w 1444249"/>
              <a:gd name="connsiteY58" fmla="*/ 946841 h 2018589"/>
              <a:gd name="connsiteX59" fmla="*/ 1073808 w 1444249"/>
              <a:gd name="connsiteY59" fmla="*/ 949222 h 2018589"/>
              <a:gd name="connsiteX60" fmla="*/ 1058568 w 1444249"/>
              <a:gd name="connsiteY60" fmla="*/ 1015421 h 2018589"/>
              <a:gd name="connsiteX61" fmla="*/ 1045233 w 1444249"/>
              <a:gd name="connsiteY61" fmla="*/ 1156867 h 2018589"/>
              <a:gd name="connsiteX62" fmla="*/ 1029041 w 1444249"/>
              <a:gd name="connsiteY62" fmla="*/ 1170679 h 2018589"/>
              <a:gd name="connsiteX63" fmla="*/ 984749 w 1444249"/>
              <a:gd name="connsiteY63" fmla="*/ 1173536 h 2018589"/>
              <a:gd name="connsiteX64" fmla="*/ 939029 w 1444249"/>
              <a:gd name="connsiteY64" fmla="*/ 1188776 h 2018589"/>
              <a:gd name="connsiteX65" fmla="*/ 795678 w 1444249"/>
              <a:gd name="connsiteY65" fmla="*/ 1164011 h 2018589"/>
              <a:gd name="connsiteX66" fmla="*/ 725669 w 1444249"/>
              <a:gd name="connsiteY66" fmla="*/ 1152105 h 2018589"/>
              <a:gd name="connsiteX67" fmla="*/ 667090 w 1444249"/>
              <a:gd name="connsiteY67" fmla="*/ 1140675 h 2018589"/>
              <a:gd name="connsiteX68" fmla="*/ 749005 w 1444249"/>
              <a:gd name="connsiteY68" fmla="*/ 1182109 h 2018589"/>
              <a:gd name="connsiteX69" fmla="*/ 933314 w 1444249"/>
              <a:gd name="connsiteY69" fmla="*/ 1240211 h 2018589"/>
              <a:gd name="connsiteX70" fmla="*/ 954269 w 1444249"/>
              <a:gd name="connsiteY70" fmla="*/ 1253070 h 2018589"/>
              <a:gd name="connsiteX71" fmla="*/ 991417 w 1444249"/>
              <a:gd name="connsiteY71" fmla="*/ 1286408 h 2018589"/>
              <a:gd name="connsiteX72" fmla="*/ 1103812 w 1444249"/>
              <a:gd name="connsiteY72" fmla="*/ 1374990 h 2018589"/>
              <a:gd name="connsiteX73" fmla="*/ 985702 w 1444249"/>
              <a:gd name="connsiteY73" fmla="*/ 1376895 h 2018589"/>
              <a:gd name="connsiteX74" fmla="*/ 896643 w 1444249"/>
              <a:gd name="connsiteY74" fmla="*/ 1400708 h 2018589"/>
              <a:gd name="connsiteX75" fmla="*/ 868544 w 1444249"/>
              <a:gd name="connsiteY75" fmla="*/ 1481194 h 2018589"/>
              <a:gd name="connsiteX76" fmla="*/ 846160 w 1444249"/>
              <a:gd name="connsiteY76" fmla="*/ 1585969 h 2018589"/>
              <a:gd name="connsiteX77" fmla="*/ 839969 w 1444249"/>
              <a:gd name="connsiteY77" fmla="*/ 1707889 h 2018589"/>
              <a:gd name="connsiteX78" fmla="*/ 934267 w 1444249"/>
              <a:gd name="connsiteY78" fmla="*/ 1961730 h 2018589"/>
              <a:gd name="connsiteX79" fmla="*/ 965223 w 1444249"/>
              <a:gd name="connsiteY79" fmla="*/ 2007927 h 2018589"/>
              <a:gd name="connsiteX80" fmla="*/ 982844 w 1444249"/>
              <a:gd name="connsiteY80" fmla="*/ 2005545 h 2018589"/>
              <a:gd name="connsiteX81" fmla="*/ 952364 w 1444249"/>
              <a:gd name="connsiteY81" fmla="*/ 1863623 h 2018589"/>
              <a:gd name="connsiteX82" fmla="*/ 917598 w 1444249"/>
              <a:gd name="connsiteY82" fmla="*/ 1739321 h 2018589"/>
              <a:gd name="connsiteX83" fmla="*/ 920455 w 1444249"/>
              <a:gd name="connsiteY83" fmla="*/ 1626450 h 2018589"/>
              <a:gd name="connsiteX84" fmla="*/ 935219 w 1444249"/>
              <a:gd name="connsiteY84" fmla="*/ 1547869 h 2018589"/>
              <a:gd name="connsiteX85" fmla="*/ 942363 w 1444249"/>
              <a:gd name="connsiteY85" fmla="*/ 1509293 h 2018589"/>
              <a:gd name="connsiteX86" fmla="*/ 951412 w 1444249"/>
              <a:gd name="connsiteY86" fmla="*/ 1485956 h 2018589"/>
              <a:gd name="connsiteX87" fmla="*/ 975224 w 1444249"/>
              <a:gd name="connsiteY87" fmla="*/ 1463096 h 2018589"/>
              <a:gd name="connsiteX88" fmla="*/ 1115242 w 1444249"/>
              <a:gd name="connsiteY88" fmla="*/ 1449761 h 2018589"/>
              <a:gd name="connsiteX89" fmla="*/ 1246210 w 1444249"/>
              <a:gd name="connsiteY89" fmla="*/ 1462144 h 2018589"/>
              <a:gd name="connsiteX90" fmla="*/ 1304313 w 1444249"/>
              <a:gd name="connsiteY90" fmla="*/ 1442141 h 2018589"/>
              <a:gd name="connsiteX91" fmla="*/ 1323839 w 1444249"/>
              <a:gd name="connsiteY91" fmla="*/ 1404994 h 2018589"/>
              <a:gd name="connsiteX92" fmla="*/ 1416708 w 1444249"/>
              <a:gd name="connsiteY92" fmla="*/ 1216399 h 2018589"/>
              <a:gd name="connsiteX93" fmla="*/ 1440997 w 1444249"/>
              <a:gd name="connsiteY93" fmla="*/ 1015897 h 2018589"/>
              <a:gd name="connsiteX94" fmla="*/ 1432901 w 1444249"/>
              <a:gd name="connsiteY94" fmla="*/ 975416 h 2018589"/>
              <a:gd name="connsiteX95" fmla="*/ 1435282 w 1444249"/>
              <a:gd name="connsiteY95" fmla="*/ 970177 h 2018589"/>
              <a:gd name="connsiteX96" fmla="*/ 513738 w 1444249"/>
              <a:gd name="connsiteY96" fmla="*/ 447255 h 2018589"/>
              <a:gd name="connsiteX97" fmla="*/ 550885 w 1444249"/>
              <a:gd name="connsiteY97" fmla="*/ 449160 h 2018589"/>
              <a:gd name="connsiteX98" fmla="*/ 445158 w 1444249"/>
              <a:gd name="connsiteY98" fmla="*/ 509167 h 2018589"/>
              <a:gd name="connsiteX99" fmla="*/ 369434 w 1444249"/>
              <a:gd name="connsiteY99" fmla="*/ 512025 h 2018589"/>
              <a:gd name="connsiteX100" fmla="*/ 405629 w 1444249"/>
              <a:gd name="connsiteY100" fmla="*/ 423442 h 2018589"/>
              <a:gd name="connsiteX101" fmla="*/ 381817 w 1444249"/>
              <a:gd name="connsiteY101" fmla="*/ 436777 h 2018589"/>
              <a:gd name="connsiteX102" fmla="*/ 319904 w 1444249"/>
              <a:gd name="connsiteY102" fmla="*/ 490594 h 2018589"/>
              <a:gd name="connsiteX103" fmla="*/ 281328 w 1444249"/>
              <a:gd name="connsiteY103" fmla="*/ 516787 h 2018589"/>
              <a:gd name="connsiteX104" fmla="*/ 514690 w 1444249"/>
              <a:gd name="connsiteY104" fmla="*/ 316762 h 2018589"/>
              <a:gd name="connsiteX105" fmla="*/ 517548 w 1444249"/>
              <a:gd name="connsiteY105" fmla="*/ 319620 h 2018589"/>
              <a:gd name="connsiteX106" fmla="*/ 486592 w 1444249"/>
              <a:gd name="connsiteY106" fmla="*/ 363911 h 2018589"/>
              <a:gd name="connsiteX107" fmla="*/ 483258 w 1444249"/>
              <a:gd name="connsiteY107" fmla="*/ 372484 h 2018589"/>
              <a:gd name="connsiteX108" fmla="*/ 492307 w 1444249"/>
              <a:gd name="connsiteY108" fmla="*/ 373912 h 2018589"/>
              <a:gd name="connsiteX109" fmla="*/ 559458 w 1444249"/>
              <a:gd name="connsiteY109" fmla="*/ 362482 h 2018589"/>
              <a:gd name="connsiteX110" fmla="*/ 572317 w 1444249"/>
              <a:gd name="connsiteY110" fmla="*/ 362006 h 2018589"/>
              <a:gd name="connsiteX111" fmla="*/ 512785 w 1444249"/>
              <a:gd name="connsiteY111" fmla="*/ 416775 h 2018589"/>
              <a:gd name="connsiteX112" fmla="*/ 512785 w 1444249"/>
              <a:gd name="connsiteY112" fmla="*/ 416775 h 2018589"/>
              <a:gd name="connsiteX113" fmla="*/ 504689 w 1444249"/>
              <a:gd name="connsiteY113" fmla="*/ 432015 h 2018589"/>
              <a:gd name="connsiteX114" fmla="*/ 513738 w 1444249"/>
              <a:gd name="connsiteY114" fmla="*/ 447255 h 2018589"/>
              <a:gd name="connsiteX115" fmla="*/ 1075713 w 1444249"/>
              <a:gd name="connsiteY115" fmla="*/ 859211 h 2018589"/>
              <a:gd name="connsiteX116" fmla="*/ 1059997 w 1444249"/>
              <a:gd name="connsiteY116" fmla="*/ 861116 h 2018589"/>
              <a:gd name="connsiteX117" fmla="*/ 1067141 w 1444249"/>
              <a:gd name="connsiteY117" fmla="*/ 879214 h 2018589"/>
              <a:gd name="connsiteX118" fmla="*/ 1046662 w 1444249"/>
              <a:gd name="connsiteY118" fmla="*/ 906360 h 2018589"/>
              <a:gd name="connsiteX119" fmla="*/ 889023 w 1444249"/>
              <a:gd name="connsiteY119" fmla="*/ 907789 h 2018589"/>
              <a:gd name="connsiteX120" fmla="*/ 880927 w 1444249"/>
              <a:gd name="connsiteY120" fmla="*/ 895882 h 2018589"/>
              <a:gd name="connsiteX121" fmla="*/ 888547 w 1444249"/>
              <a:gd name="connsiteY121" fmla="*/ 835399 h 2018589"/>
              <a:gd name="connsiteX122" fmla="*/ 888547 w 1444249"/>
              <a:gd name="connsiteY122" fmla="*/ 835399 h 2018589"/>
              <a:gd name="connsiteX123" fmla="*/ 889975 w 1444249"/>
              <a:gd name="connsiteY123" fmla="*/ 827302 h 2018589"/>
              <a:gd name="connsiteX124" fmla="*/ 900929 w 1444249"/>
              <a:gd name="connsiteY124" fmla="*/ 730624 h 2018589"/>
              <a:gd name="connsiteX125" fmla="*/ 918074 w 1444249"/>
              <a:gd name="connsiteY125" fmla="*/ 665854 h 2018589"/>
              <a:gd name="connsiteX126" fmla="*/ 947602 w 1444249"/>
              <a:gd name="connsiteY126" fmla="*/ 645375 h 2018589"/>
              <a:gd name="connsiteX127" fmla="*/ 1138102 w 1444249"/>
              <a:gd name="connsiteY127" fmla="*/ 546315 h 2018589"/>
              <a:gd name="connsiteX128" fmla="*/ 1149055 w 1444249"/>
              <a:gd name="connsiteY128" fmla="*/ 545839 h 2018589"/>
              <a:gd name="connsiteX129" fmla="*/ 1145722 w 1444249"/>
              <a:gd name="connsiteY129" fmla="*/ 556792 h 2018589"/>
              <a:gd name="connsiteX130" fmla="*/ 1017610 w 1444249"/>
              <a:gd name="connsiteY130" fmla="*/ 718241 h 2018589"/>
              <a:gd name="connsiteX131" fmla="*/ 1022373 w 1444249"/>
              <a:gd name="connsiteY131" fmla="*/ 731100 h 2018589"/>
              <a:gd name="connsiteX132" fmla="*/ 1022373 w 1444249"/>
              <a:gd name="connsiteY132" fmla="*/ 731100 h 2018589"/>
              <a:gd name="connsiteX133" fmla="*/ 1098097 w 1444249"/>
              <a:gd name="connsiteY133" fmla="*/ 686809 h 2018589"/>
              <a:gd name="connsiteX134" fmla="*/ 1131910 w 1444249"/>
              <a:gd name="connsiteY134" fmla="*/ 666330 h 2018589"/>
              <a:gd name="connsiteX135" fmla="*/ 1137625 w 1444249"/>
              <a:gd name="connsiteY135" fmla="*/ 664425 h 2018589"/>
              <a:gd name="connsiteX136" fmla="*/ 1131910 w 1444249"/>
              <a:gd name="connsiteY136" fmla="*/ 666330 h 2018589"/>
              <a:gd name="connsiteX137" fmla="*/ 1166201 w 1444249"/>
              <a:gd name="connsiteY137" fmla="*/ 645851 h 2018589"/>
              <a:gd name="connsiteX138" fmla="*/ 1258593 w 1444249"/>
              <a:gd name="connsiteY138" fmla="*/ 589177 h 2018589"/>
              <a:gd name="connsiteX139" fmla="*/ 1273357 w 1444249"/>
              <a:gd name="connsiteY139" fmla="*/ 580129 h 2018589"/>
              <a:gd name="connsiteX140" fmla="*/ 1301455 w 1444249"/>
              <a:gd name="connsiteY140" fmla="*/ 590130 h 2018589"/>
              <a:gd name="connsiteX141" fmla="*/ 1312885 w 1444249"/>
              <a:gd name="connsiteY141" fmla="*/ 727766 h 2018589"/>
              <a:gd name="connsiteX142" fmla="*/ 1303837 w 1444249"/>
              <a:gd name="connsiteY142" fmla="*/ 768247 h 2018589"/>
              <a:gd name="connsiteX143" fmla="*/ 1303837 w 1444249"/>
              <a:gd name="connsiteY143" fmla="*/ 768247 h 2018589"/>
              <a:gd name="connsiteX144" fmla="*/ 1291930 w 1444249"/>
              <a:gd name="connsiteY144" fmla="*/ 850162 h 2018589"/>
              <a:gd name="connsiteX145" fmla="*/ 1278595 w 1444249"/>
              <a:gd name="connsiteY145" fmla="*/ 858735 h 2018589"/>
              <a:gd name="connsiteX146" fmla="*/ 1189537 w 1444249"/>
              <a:gd name="connsiteY146" fmla="*/ 858735 h 2018589"/>
              <a:gd name="connsiteX147" fmla="*/ 1075713 w 1444249"/>
              <a:gd name="connsiteY147" fmla="*/ 859211 h 2018589"/>
              <a:gd name="connsiteX148" fmla="*/ 1396229 w 1444249"/>
              <a:gd name="connsiteY148" fmla="*/ 1123054 h 2018589"/>
              <a:gd name="connsiteX149" fmla="*/ 1393372 w 1444249"/>
              <a:gd name="connsiteY149" fmla="*/ 1141151 h 2018589"/>
              <a:gd name="connsiteX150" fmla="*/ 1393372 w 1444249"/>
              <a:gd name="connsiteY150" fmla="*/ 1141151 h 2018589"/>
              <a:gd name="connsiteX151" fmla="*/ 1392895 w 1444249"/>
              <a:gd name="connsiteY151" fmla="*/ 1151153 h 2018589"/>
              <a:gd name="connsiteX152" fmla="*/ 1345270 w 1444249"/>
              <a:gd name="connsiteY152" fmla="*/ 1181633 h 2018589"/>
              <a:gd name="connsiteX153" fmla="*/ 1257164 w 1444249"/>
              <a:gd name="connsiteY153" fmla="*/ 1157820 h 2018589"/>
              <a:gd name="connsiteX154" fmla="*/ 1197157 w 1444249"/>
              <a:gd name="connsiteY154" fmla="*/ 1147342 h 2018589"/>
              <a:gd name="connsiteX155" fmla="*/ 1182869 w 1444249"/>
              <a:gd name="connsiteY155" fmla="*/ 1150676 h 2018589"/>
              <a:gd name="connsiteX156" fmla="*/ 1199538 w 1444249"/>
              <a:gd name="connsiteY156" fmla="*/ 1163535 h 2018589"/>
              <a:gd name="connsiteX157" fmla="*/ 1199538 w 1444249"/>
              <a:gd name="connsiteY157" fmla="*/ 1163535 h 2018589"/>
              <a:gd name="connsiteX158" fmla="*/ 1271928 w 1444249"/>
              <a:gd name="connsiteY158" fmla="*/ 1190205 h 2018589"/>
              <a:gd name="connsiteX159" fmla="*/ 1271928 w 1444249"/>
              <a:gd name="connsiteY159" fmla="*/ 1190205 h 2018589"/>
              <a:gd name="connsiteX160" fmla="*/ 1291930 w 1444249"/>
              <a:gd name="connsiteY160" fmla="*/ 1197349 h 2018589"/>
              <a:gd name="connsiteX161" fmla="*/ 1291930 w 1444249"/>
              <a:gd name="connsiteY161" fmla="*/ 1197349 h 2018589"/>
              <a:gd name="connsiteX162" fmla="*/ 1365273 w 1444249"/>
              <a:gd name="connsiteY162" fmla="*/ 1223543 h 2018589"/>
              <a:gd name="connsiteX163" fmla="*/ 1370988 w 1444249"/>
              <a:gd name="connsiteY163" fmla="*/ 1237354 h 2018589"/>
              <a:gd name="connsiteX164" fmla="*/ 1347652 w 1444249"/>
              <a:gd name="connsiteY164" fmla="*/ 1279740 h 2018589"/>
              <a:gd name="connsiteX165" fmla="*/ 1347652 w 1444249"/>
              <a:gd name="connsiteY165" fmla="*/ 1279740 h 2018589"/>
              <a:gd name="connsiteX166" fmla="*/ 1336698 w 1444249"/>
              <a:gd name="connsiteY166" fmla="*/ 1300219 h 2018589"/>
              <a:gd name="connsiteX167" fmla="*/ 1336698 w 1444249"/>
              <a:gd name="connsiteY167" fmla="*/ 1300219 h 2018589"/>
              <a:gd name="connsiteX168" fmla="*/ 1293835 w 1444249"/>
              <a:gd name="connsiteY168" fmla="*/ 1381181 h 2018589"/>
              <a:gd name="connsiteX169" fmla="*/ 1239543 w 1444249"/>
              <a:gd name="connsiteY169" fmla="*/ 1392611 h 2018589"/>
              <a:gd name="connsiteX170" fmla="*/ 1139530 w 1444249"/>
              <a:gd name="connsiteY170" fmla="*/ 1327841 h 2018589"/>
              <a:gd name="connsiteX171" fmla="*/ 1139530 w 1444249"/>
              <a:gd name="connsiteY171" fmla="*/ 1327841 h 2018589"/>
              <a:gd name="connsiteX172" fmla="*/ 1030469 w 1444249"/>
              <a:gd name="connsiteY172" fmla="*/ 1256404 h 2018589"/>
              <a:gd name="connsiteX173" fmla="*/ 1014277 w 1444249"/>
              <a:gd name="connsiteY173" fmla="*/ 1224971 h 2018589"/>
              <a:gd name="connsiteX174" fmla="*/ 1021420 w 1444249"/>
              <a:gd name="connsiteY174" fmla="*/ 1219733 h 2018589"/>
              <a:gd name="connsiteX175" fmla="*/ 1064759 w 1444249"/>
              <a:gd name="connsiteY175" fmla="*/ 1222590 h 2018589"/>
              <a:gd name="connsiteX176" fmla="*/ 1086667 w 1444249"/>
              <a:gd name="connsiteY176" fmla="*/ 1202588 h 2018589"/>
              <a:gd name="connsiteX177" fmla="*/ 1089524 w 1444249"/>
              <a:gd name="connsiteY177" fmla="*/ 1186871 h 2018589"/>
              <a:gd name="connsiteX178" fmla="*/ 1089524 w 1444249"/>
              <a:gd name="connsiteY178" fmla="*/ 1186871 h 2018589"/>
              <a:gd name="connsiteX179" fmla="*/ 1090477 w 1444249"/>
              <a:gd name="connsiteY179" fmla="*/ 1173060 h 2018589"/>
              <a:gd name="connsiteX180" fmla="*/ 1091905 w 1444249"/>
              <a:gd name="connsiteY180" fmla="*/ 1164964 h 2018589"/>
              <a:gd name="connsiteX181" fmla="*/ 1091905 w 1444249"/>
              <a:gd name="connsiteY181" fmla="*/ 1164964 h 2018589"/>
              <a:gd name="connsiteX182" fmla="*/ 1095239 w 1444249"/>
              <a:gd name="connsiteY182" fmla="*/ 1133531 h 2018589"/>
              <a:gd name="connsiteX183" fmla="*/ 1095239 w 1444249"/>
              <a:gd name="connsiteY183" fmla="*/ 1133531 h 2018589"/>
              <a:gd name="connsiteX184" fmla="*/ 1115242 w 1444249"/>
              <a:gd name="connsiteY184" fmla="*/ 955890 h 2018589"/>
              <a:gd name="connsiteX185" fmla="*/ 1118575 w 1444249"/>
              <a:gd name="connsiteY185" fmla="*/ 937792 h 2018589"/>
              <a:gd name="connsiteX186" fmla="*/ 1149532 w 1444249"/>
              <a:gd name="connsiteY186" fmla="*/ 912075 h 2018589"/>
              <a:gd name="connsiteX187" fmla="*/ 1312885 w 1444249"/>
              <a:gd name="connsiteY187" fmla="*/ 902550 h 2018589"/>
              <a:gd name="connsiteX188" fmla="*/ 1345747 w 1444249"/>
              <a:gd name="connsiteY188" fmla="*/ 907789 h 2018589"/>
              <a:gd name="connsiteX189" fmla="*/ 1371941 w 1444249"/>
              <a:gd name="connsiteY189" fmla="*/ 938745 h 2018589"/>
              <a:gd name="connsiteX190" fmla="*/ 1392895 w 1444249"/>
              <a:gd name="connsiteY190" fmla="*/ 1045901 h 2018589"/>
              <a:gd name="connsiteX191" fmla="*/ 1381466 w 1444249"/>
              <a:gd name="connsiteY191" fmla="*/ 1059236 h 2018589"/>
              <a:gd name="connsiteX192" fmla="*/ 1310504 w 1444249"/>
              <a:gd name="connsiteY192" fmla="*/ 1058760 h 2018589"/>
              <a:gd name="connsiteX193" fmla="*/ 1310504 w 1444249"/>
              <a:gd name="connsiteY193" fmla="*/ 1058760 h 2018589"/>
              <a:gd name="connsiteX194" fmla="*/ 1290978 w 1444249"/>
              <a:gd name="connsiteY194" fmla="*/ 1058760 h 2018589"/>
              <a:gd name="connsiteX195" fmla="*/ 1290978 w 1444249"/>
              <a:gd name="connsiteY195" fmla="*/ 1058760 h 2018589"/>
              <a:gd name="connsiteX196" fmla="*/ 1203348 w 1444249"/>
              <a:gd name="connsiteY196" fmla="*/ 1059236 h 2018589"/>
              <a:gd name="connsiteX197" fmla="*/ 1190489 w 1444249"/>
              <a:gd name="connsiteY197" fmla="*/ 1066380 h 2018589"/>
              <a:gd name="connsiteX198" fmla="*/ 1201919 w 1444249"/>
              <a:gd name="connsiteY198" fmla="*/ 1074476 h 2018589"/>
              <a:gd name="connsiteX199" fmla="*/ 1232399 w 1444249"/>
              <a:gd name="connsiteY199" fmla="*/ 1077810 h 2018589"/>
              <a:gd name="connsiteX200" fmla="*/ 1236209 w 1444249"/>
              <a:gd name="connsiteY200" fmla="*/ 1078763 h 2018589"/>
              <a:gd name="connsiteX201" fmla="*/ 1308123 w 1444249"/>
              <a:gd name="connsiteY201" fmla="*/ 1084001 h 2018589"/>
              <a:gd name="connsiteX202" fmla="*/ 1363844 w 1444249"/>
              <a:gd name="connsiteY202" fmla="*/ 1086383 h 2018589"/>
              <a:gd name="connsiteX203" fmla="*/ 1396229 w 1444249"/>
              <a:gd name="connsiteY203" fmla="*/ 1123054 h 2018589"/>
              <a:gd name="connsiteX0" fmla="*/ 1426954 w 1435921"/>
              <a:gd name="connsiteY0" fmla="*/ 970177 h 2018589"/>
              <a:gd name="connsiteX1" fmla="*/ 1417905 w 1435921"/>
              <a:gd name="connsiteY1" fmla="*/ 956842 h 2018589"/>
              <a:gd name="connsiteX2" fmla="*/ 1400284 w 1435921"/>
              <a:gd name="connsiteY2" fmla="*/ 888262 h 2018589"/>
              <a:gd name="connsiteX3" fmla="*/ 1366470 w 1435921"/>
              <a:gd name="connsiteY3" fmla="*/ 820159 h 2018589"/>
              <a:gd name="connsiteX4" fmla="*/ 1359802 w 1435921"/>
              <a:gd name="connsiteY4" fmla="*/ 787774 h 2018589"/>
              <a:gd name="connsiteX5" fmla="*/ 1358374 w 1435921"/>
              <a:gd name="connsiteY5" fmla="*/ 715384 h 2018589"/>
              <a:gd name="connsiteX6" fmla="*/ 1364565 w 1435921"/>
              <a:gd name="connsiteY6" fmla="*/ 659662 h 2018589"/>
              <a:gd name="connsiteX7" fmla="*/ 1353135 w 1435921"/>
              <a:gd name="connsiteY7" fmla="*/ 612990 h 2018589"/>
              <a:gd name="connsiteX8" fmla="*/ 1350277 w 1435921"/>
              <a:gd name="connsiteY8" fmla="*/ 563936 h 2018589"/>
              <a:gd name="connsiteX9" fmla="*/ 1365994 w 1435921"/>
              <a:gd name="connsiteY9" fmla="*/ 424871 h 2018589"/>
              <a:gd name="connsiteX10" fmla="*/ 1353611 w 1435921"/>
              <a:gd name="connsiteY10" fmla="*/ 342956 h 2018589"/>
              <a:gd name="connsiteX11" fmla="*/ 1349325 w 1435921"/>
              <a:gd name="connsiteY11" fmla="*/ 255326 h 2018589"/>
              <a:gd name="connsiteX12" fmla="*/ 1281698 w 1435921"/>
              <a:gd name="connsiteY12" fmla="*/ 191508 h 2018589"/>
              <a:gd name="connsiteX13" fmla="*/ 1246455 w 1435921"/>
              <a:gd name="connsiteY13" fmla="*/ 176268 h 2018589"/>
              <a:gd name="connsiteX14" fmla="*/ 1222166 w 1435921"/>
              <a:gd name="connsiteY14" fmla="*/ 161505 h 2018589"/>
              <a:gd name="connsiteX15" fmla="*/ 1179780 w 1435921"/>
              <a:gd name="connsiteY15" fmla="*/ 127215 h 2018589"/>
              <a:gd name="connsiteX16" fmla="*/ 1168350 w 1435921"/>
              <a:gd name="connsiteY16" fmla="*/ 111022 h 2018589"/>
              <a:gd name="connsiteX17" fmla="*/ 1116439 w 1435921"/>
              <a:gd name="connsiteY17" fmla="*/ 91020 h 2018589"/>
              <a:gd name="connsiteX18" fmla="*/ 1005472 w 1435921"/>
              <a:gd name="connsiteY18" fmla="*/ 52920 h 2018589"/>
              <a:gd name="connsiteX19" fmla="*/ 942607 w 1435921"/>
              <a:gd name="connsiteY19" fmla="*/ 31965 h 2018589"/>
              <a:gd name="connsiteX20" fmla="*/ 881647 w 1435921"/>
              <a:gd name="connsiteY20" fmla="*/ 26726 h 2018589"/>
              <a:gd name="connsiteX21" fmla="*/ 807352 w 1435921"/>
              <a:gd name="connsiteY21" fmla="*/ 17677 h 2018589"/>
              <a:gd name="connsiteX22" fmla="*/ 702577 w 1435921"/>
              <a:gd name="connsiteY22" fmla="*/ 56 h 2018589"/>
              <a:gd name="connsiteX23" fmla="*/ 609232 w 1435921"/>
              <a:gd name="connsiteY23" fmla="*/ 11010 h 2018589"/>
              <a:gd name="connsiteX24" fmla="*/ 399206 w 1435921"/>
              <a:gd name="connsiteY24" fmla="*/ 83876 h 2018589"/>
              <a:gd name="connsiteX25" fmla="*/ 301098 w 1435921"/>
              <a:gd name="connsiteY25" fmla="*/ 158171 h 2018589"/>
              <a:gd name="connsiteX26" fmla="*/ 238710 w 1435921"/>
              <a:gd name="connsiteY26" fmla="*/ 228180 h 2018589"/>
              <a:gd name="connsiteX27" fmla="*/ 185846 w 1435921"/>
              <a:gd name="connsiteY27" fmla="*/ 292474 h 2018589"/>
              <a:gd name="connsiteX28" fmla="*/ 143460 w 1435921"/>
              <a:gd name="connsiteY28" fmla="*/ 380580 h 2018589"/>
              <a:gd name="connsiteX29" fmla="*/ 106788 w 1435921"/>
              <a:gd name="connsiteY29" fmla="*/ 577271 h 2018589"/>
              <a:gd name="connsiteX30" fmla="*/ 115837 w 1435921"/>
              <a:gd name="connsiteY30" fmla="*/ 680617 h 2018589"/>
              <a:gd name="connsiteX31" fmla="*/ 172511 w 1435921"/>
              <a:gd name="connsiteY31" fmla="*/ 825874 h 2018589"/>
              <a:gd name="connsiteX32" fmla="*/ 215373 w 1435921"/>
              <a:gd name="connsiteY32" fmla="*/ 892072 h 2018589"/>
              <a:gd name="connsiteX33" fmla="*/ 238234 w 1435921"/>
              <a:gd name="connsiteY33" fmla="*/ 921600 h 2018589"/>
              <a:gd name="connsiteX34" fmla="*/ 289668 w 1435921"/>
              <a:gd name="connsiteY34" fmla="*/ 1016374 h 2018589"/>
              <a:gd name="connsiteX35" fmla="*/ 313957 w 1435921"/>
              <a:gd name="connsiteY35" fmla="*/ 1153058 h 2018589"/>
              <a:gd name="connsiteX36" fmla="*/ 305861 w 1435921"/>
              <a:gd name="connsiteY36" fmla="*/ 1322603 h 2018589"/>
              <a:gd name="connsiteX37" fmla="*/ 271571 w 1435921"/>
              <a:gd name="connsiteY37" fmla="*/ 1397850 h 2018589"/>
              <a:gd name="connsiteX38" fmla="*/ 242520 w 1435921"/>
              <a:gd name="connsiteY38" fmla="*/ 1431664 h 2018589"/>
              <a:gd name="connsiteX39" fmla="*/ 1936 w 1435921"/>
              <a:gd name="connsiteY39" fmla="*/ 1611103 h 2018589"/>
              <a:gd name="connsiteX40" fmla="*/ 25627 w 1435921"/>
              <a:gd name="connsiteY40" fmla="*/ 1693798 h 2018589"/>
              <a:gd name="connsiteX41" fmla="*/ 315862 w 1435921"/>
              <a:gd name="connsiteY41" fmla="*/ 1465954 h 2018589"/>
              <a:gd name="connsiteX42" fmla="*/ 320625 w 1435921"/>
              <a:gd name="connsiteY42" fmla="*/ 1462620 h 2018589"/>
              <a:gd name="connsiteX43" fmla="*/ 384919 w 1435921"/>
              <a:gd name="connsiteY43" fmla="*/ 1330699 h 2018589"/>
              <a:gd name="connsiteX44" fmla="*/ 407779 w 1435921"/>
              <a:gd name="connsiteY44" fmla="*/ 1234020 h 2018589"/>
              <a:gd name="connsiteX45" fmla="*/ 431115 w 1435921"/>
              <a:gd name="connsiteY45" fmla="*/ 1156391 h 2018589"/>
              <a:gd name="connsiteX46" fmla="*/ 474930 w 1435921"/>
              <a:gd name="connsiteY46" fmla="*/ 1052569 h 2018589"/>
              <a:gd name="connsiteX47" fmla="*/ 466834 w 1435921"/>
              <a:gd name="connsiteY47" fmla="*/ 962081 h 2018589"/>
              <a:gd name="connsiteX48" fmla="*/ 469691 w 1435921"/>
              <a:gd name="connsiteY48" fmla="*/ 770152 h 2018589"/>
              <a:gd name="connsiteX49" fmla="*/ 480169 w 1435921"/>
              <a:gd name="connsiteY49" fmla="*/ 738720 h 2018589"/>
              <a:gd name="connsiteX50" fmla="*/ 539224 w 1435921"/>
              <a:gd name="connsiteY50" fmla="*/ 699191 h 2018589"/>
              <a:gd name="connsiteX51" fmla="*/ 613042 w 1435921"/>
              <a:gd name="connsiteY51" fmla="*/ 681570 h 2018589"/>
              <a:gd name="connsiteX52" fmla="*/ 750679 w 1435921"/>
              <a:gd name="connsiteY52" fmla="*/ 742054 h 2018589"/>
              <a:gd name="connsiteX53" fmla="*/ 836404 w 1435921"/>
              <a:gd name="connsiteY53" fmla="*/ 908265 h 2018589"/>
              <a:gd name="connsiteX54" fmla="*/ 829260 w 1435921"/>
              <a:gd name="connsiteY54" fmla="*/ 918742 h 2018589"/>
              <a:gd name="connsiteX55" fmla="*/ 731629 w 1435921"/>
              <a:gd name="connsiteY55" fmla="*/ 921600 h 2018589"/>
              <a:gd name="connsiteX56" fmla="*/ 652571 w 1435921"/>
              <a:gd name="connsiteY56" fmla="*/ 932554 h 2018589"/>
              <a:gd name="connsiteX57" fmla="*/ 682099 w 1435921"/>
              <a:gd name="connsiteY57" fmla="*/ 946841 h 2018589"/>
              <a:gd name="connsiteX58" fmla="*/ 1043572 w 1435921"/>
              <a:gd name="connsiteY58" fmla="*/ 946841 h 2018589"/>
              <a:gd name="connsiteX59" fmla="*/ 1065480 w 1435921"/>
              <a:gd name="connsiteY59" fmla="*/ 949222 h 2018589"/>
              <a:gd name="connsiteX60" fmla="*/ 1050240 w 1435921"/>
              <a:gd name="connsiteY60" fmla="*/ 1015421 h 2018589"/>
              <a:gd name="connsiteX61" fmla="*/ 1036905 w 1435921"/>
              <a:gd name="connsiteY61" fmla="*/ 1156867 h 2018589"/>
              <a:gd name="connsiteX62" fmla="*/ 1020713 w 1435921"/>
              <a:gd name="connsiteY62" fmla="*/ 1170679 h 2018589"/>
              <a:gd name="connsiteX63" fmla="*/ 976421 w 1435921"/>
              <a:gd name="connsiteY63" fmla="*/ 1173536 h 2018589"/>
              <a:gd name="connsiteX64" fmla="*/ 930701 w 1435921"/>
              <a:gd name="connsiteY64" fmla="*/ 1188776 h 2018589"/>
              <a:gd name="connsiteX65" fmla="*/ 787350 w 1435921"/>
              <a:gd name="connsiteY65" fmla="*/ 1164011 h 2018589"/>
              <a:gd name="connsiteX66" fmla="*/ 717341 w 1435921"/>
              <a:gd name="connsiteY66" fmla="*/ 1152105 h 2018589"/>
              <a:gd name="connsiteX67" fmla="*/ 658762 w 1435921"/>
              <a:gd name="connsiteY67" fmla="*/ 1140675 h 2018589"/>
              <a:gd name="connsiteX68" fmla="*/ 740677 w 1435921"/>
              <a:gd name="connsiteY68" fmla="*/ 1182109 h 2018589"/>
              <a:gd name="connsiteX69" fmla="*/ 924986 w 1435921"/>
              <a:gd name="connsiteY69" fmla="*/ 1240211 h 2018589"/>
              <a:gd name="connsiteX70" fmla="*/ 945941 w 1435921"/>
              <a:gd name="connsiteY70" fmla="*/ 1253070 h 2018589"/>
              <a:gd name="connsiteX71" fmla="*/ 983089 w 1435921"/>
              <a:gd name="connsiteY71" fmla="*/ 1286408 h 2018589"/>
              <a:gd name="connsiteX72" fmla="*/ 1095484 w 1435921"/>
              <a:gd name="connsiteY72" fmla="*/ 1374990 h 2018589"/>
              <a:gd name="connsiteX73" fmla="*/ 977374 w 1435921"/>
              <a:gd name="connsiteY73" fmla="*/ 1376895 h 2018589"/>
              <a:gd name="connsiteX74" fmla="*/ 888315 w 1435921"/>
              <a:gd name="connsiteY74" fmla="*/ 1400708 h 2018589"/>
              <a:gd name="connsiteX75" fmla="*/ 860216 w 1435921"/>
              <a:gd name="connsiteY75" fmla="*/ 1481194 h 2018589"/>
              <a:gd name="connsiteX76" fmla="*/ 837832 w 1435921"/>
              <a:gd name="connsiteY76" fmla="*/ 1585969 h 2018589"/>
              <a:gd name="connsiteX77" fmla="*/ 831641 w 1435921"/>
              <a:gd name="connsiteY77" fmla="*/ 1707889 h 2018589"/>
              <a:gd name="connsiteX78" fmla="*/ 925939 w 1435921"/>
              <a:gd name="connsiteY78" fmla="*/ 1961730 h 2018589"/>
              <a:gd name="connsiteX79" fmla="*/ 956895 w 1435921"/>
              <a:gd name="connsiteY79" fmla="*/ 2007927 h 2018589"/>
              <a:gd name="connsiteX80" fmla="*/ 974516 w 1435921"/>
              <a:gd name="connsiteY80" fmla="*/ 2005545 h 2018589"/>
              <a:gd name="connsiteX81" fmla="*/ 944036 w 1435921"/>
              <a:gd name="connsiteY81" fmla="*/ 1863623 h 2018589"/>
              <a:gd name="connsiteX82" fmla="*/ 909270 w 1435921"/>
              <a:gd name="connsiteY82" fmla="*/ 1739321 h 2018589"/>
              <a:gd name="connsiteX83" fmla="*/ 912127 w 1435921"/>
              <a:gd name="connsiteY83" fmla="*/ 1626450 h 2018589"/>
              <a:gd name="connsiteX84" fmla="*/ 926891 w 1435921"/>
              <a:gd name="connsiteY84" fmla="*/ 1547869 h 2018589"/>
              <a:gd name="connsiteX85" fmla="*/ 934035 w 1435921"/>
              <a:gd name="connsiteY85" fmla="*/ 1509293 h 2018589"/>
              <a:gd name="connsiteX86" fmla="*/ 943084 w 1435921"/>
              <a:gd name="connsiteY86" fmla="*/ 1485956 h 2018589"/>
              <a:gd name="connsiteX87" fmla="*/ 966896 w 1435921"/>
              <a:gd name="connsiteY87" fmla="*/ 1463096 h 2018589"/>
              <a:gd name="connsiteX88" fmla="*/ 1106914 w 1435921"/>
              <a:gd name="connsiteY88" fmla="*/ 1449761 h 2018589"/>
              <a:gd name="connsiteX89" fmla="*/ 1237882 w 1435921"/>
              <a:gd name="connsiteY89" fmla="*/ 1462144 h 2018589"/>
              <a:gd name="connsiteX90" fmla="*/ 1295985 w 1435921"/>
              <a:gd name="connsiteY90" fmla="*/ 1442141 h 2018589"/>
              <a:gd name="connsiteX91" fmla="*/ 1315511 w 1435921"/>
              <a:gd name="connsiteY91" fmla="*/ 1404994 h 2018589"/>
              <a:gd name="connsiteX92" fmla="*/ 1408380 w 1435921"/>
              <a:gd name="connsiteY92" fmla="*/ 1216399 h 2018589"/>
              <a:gd name="connsiteX93" fmla="*/ 1432669 w 1435921"/>
              <a:gd name="connsiteY93" fmla="*/ 1015897 h 2018589"/>
              <a:gd name="connsiteX94" fmla="*/ 1424573 w 1435921"/>
              <a:gd name="connsiteY94" fmla="*/ 975416 h 2018589"/>
              <a:gd name="connsiteX95" fmla="*/ 1426954 w 1435921"/>
              <a:gd name="connsiteY95" fmla="*/ 970177 h 2018589"/>
              <a:gd name="connsiteX96" fmla="*/ 505410 w 1435921"/>
              <a:gd name="connsiteY96" fmla="*/ 447255 h 2018589"/>
              <a:gd name="connsiteX97" fmla="*/ 542557 w 1435921"/>
              <a:gd name="connsiteY97" fmla="*/ 449160 h 2018589"/>
              <a:gd name="connsiteX98" fmla="*/ 436830 w 1435921"/>
              <a:gd name="connsiteY98" fmla="*/ 509167 h 2018589"/>
              <a:gd name="connsiteX99" fmla="*/ 361106 w 1435921"/>
              <a:gd name="connsiteY99" fmla="*/ 512025 h 2018589"/>
              <a:gd name="connsiteX100" fmla="*/ 397301 w 1435921"/>
              <a:gd name="connsiteY100" fmla="*/ 423442 h 2018589"/>
              <a:gd name="connsiteX101" fmla="*/ 373489 w 1435921"/>
              <a:gd name="connsiteY101" fmla="*/ 436777 h 2018589"/>
              <a:gd name="connsiteX102" fmla="*/ 311576 w 1435921"/>
              <a:gd name="connsiteY102" fmla="*/ 490594 h 2018589"/>
              <a:gd name="connsiteX103" fmla="*/ 273000 w 1435921"/>
              <a:gd name="connsiteY103" fmla="*/ 516787 h 2018589"/>
              <a:gd name="connsiteX104" fmla="*/ 506362 w 1435921"/>
              <a:gd name="connsiteY104" fmla="*/ 316762 h 2018589"/>
              <a:gd name="connsiteX105" fmla="*/ 509220 w 1435921"/>
              <a:gd name="connsiteY105" fmla="*/ 319620 h 2018589"/>
              <a:gd name="connsiteX106" fmla="*/ 478264 w 1435921"/>
              <a:gd name="connsiteY106" fmla="*/ 363911 h 2018589"/>
              <a:gd name="connsiteX107" fmla="*/ 474930 w 1435921"/>
              <a:gd name="connsiteY107" fmla="*/ 372484 h 2018589"/>
              <a:gd name="connsiteX108" fmla="*/ 483979 w 1435921"/>
              <a:gd name="connsiteY108" fmla="*/ 373912 h 2018589"/>
              <a:gd name="connsiteX109" fmla="*/ 551130 w 1435921"/>
              <a:gd name="connsiteY109" fmla="*/ 362482 h 2018589"/>
              <a:gd name="connsiteX110" fmla="*/ 563989 w 1435921"/>
              <a:gd name="connsiteY110" fmla="*/ 362006 h 2018589"/>
              <a:gd name="connsiteX111" fmla="*/ 504457 w 1435921"/>
              <a:gd name="connsiteY111" fmla="*/ 416775 h 2018589"/>
              <a:gd name="connsiteX112" fmla="*/ 504457 w 1435921"/>
              <a:gd name="connsiteY112" fmla="*/ 416775 h 2018589"/>
              <a:gd name="connsiteX113" fmla="*/ 496361 w 1435921"/>
              <a:gd name="connsiteY113" fmla="*/ 432015 h 2018589"/>
              <a:gd name="connsiteX114" fmla="*/ 505410 w 1435921"/>
              <a:gd name="connsiteY114" fmla="*/ 447255 h 2018589"/>
              <a:gd name="connsiteX115" fmla="*/ 1067385 w 1435921"/>
              <a:gd name="connsiteY115" fmla="*/ 859211 h 2018589"/>
              <a:gd name="connsiteX116" fmla="*/ 1051669 w 1435921"/>
              <a:gd name="connsiteY116" fmla="*/ 861116 h 2018589"/>
              <a:gd name="connsiteX117" fmla="*/ 1058813 w 1435921"/>
              <a:gd name="connsiteY117" fmla="*/ 879214 h 2018589"/>
              <a:gd name="connsiteX118" fmla="*/ 1038334 w 1435921"/>
              <a:gd name="connsiteY118" fmla="*/ 906360 h 2018589"/>
              <a:gd name="connsiteX119" fmla="*/ 880695 w 1435921"/>
              <a:gd name="connsiteY119" fmla="*/ 907789 h 2018589"/>
              <a:gd name="connsiteX120" fmla="*/ 872599 w 1435921"/>
              <a:gd name="connsiteY120" fmla="*/ 895882 h 2018589"/>
              <a:gd name="connsiteX121" fmla="*/ 880219 w 1435921"/>
              <a:gd name="connsiteY121" fmla="*/ 835399 h 2018589"/>
              <a:gd name="connsiteX122" fmla="*/ 880219 w 1435921"/>
              <a:gd name="connsiteY122" fmla="*/ 835399 h 2018589"/>
              <a:gd name="connsiteX123" fmla="*/ 881647 w 1435921"/>
              <a:gd name="connsiteY123" fmla="*/ 827302 h 2018589"/>
              <a:gd name="connsiteX124" fmla="*/ 892601 w 1435921"/>
              <a:gd name="connsiteY124" fmla="*/ 730624 h 2018589"/>
              <a:gd name="connsiteX125" fmla="*/ 909746 w 1435921"/>
              <a:gd name="connsiteY125" fmla="*/ 665854 h 2018589"/>
              <a:gd name="connsiteX126" fmla="*/ 939274 w 1435921"/>
              <a:gd name="connsiteY126" fmla="*/ 645375 h 2018589"/>
              <a:gd name="connsiteX127" fmla="*/ 1129774 w 1435921"/>
              <a:gd name="connsiteY127" fmla="*/ 546315 h 2018589"/>
              <a:gd name="connsiteX128" fmla="*/ 1140727 w 1435921"/>
              <a:gd name="connsiteY128" fmla="*/ 545839 h 2018589"/>
              <a:gd name="connsiteX129" fmla="*/ 1137394 w 1435921"/>
              <a:gd name="connsiteY129" fmla="*/ 556792 h 2018589"/>
              <a:gd name="connsiteX130" fmla="*/ 1009282 w 1435921"/>
              <a:gd name="connsiteY130" fmla="*/ 718241 h 2018589"/>
              <a:gd name="connsiteX131" fmla="*/ 1014045 w 1435921"/>
              <a:gd name="connsiteY131" fmla="*/ 731100 h 2018589"/>
              <a:gd name="connsiteX132" fmla="*/ 1014045 w 1435921"/>
              <a:gd name="connsiteY132" fmla="*/ 731100 h 2018589"/>
              <a:gd name="connsiteX133" fmla="*/ 1089769 w 1435921"/>
              <a:gd name="connsiteY133" fmla="*/ 686809 h 2018589"/>
              <a:gd name="connsiteX134" fmla="*/ 1123582 w 1435921"/>
              <a:gd name="connsiteY134" fmla="*/ 666330 h 2018589"/>
              <a:gd name="connsiteX135" fmla="*/ 1129297 w 1435921"/>
              <a:gd name="connsiteY135" fmla="*/ 664425 h 2018589"/>
              <a:gd name="connsiteX136" fmla="*/ 1123582 w 1435921"/>
              <a:gd name="connsiteY136" fmla="*/ 666330 h 2018589"/>
              <a:gd name="connsiteX137" fmla="*/ 1157873 w 1435921"/>
              <a:gd name="connsiteY137" fmla="*/ 645851 h 2018589"/>
              <a:gd name="connsiteX138" fmla="*/ 1250265 w 1435921"/>
              <a:gd name="connsiteY138" fmla="*/ 589177 h 2018589"/>
              <a:gd name="connsiteX139" fmla="*/ 1265029 w 1435921"/>
              <a:gd name="connsiteY139" fmla="*/ 580129 h 2018589"/>
              <a:gd name="connsiteX140" fmla="*/ 1293127 w 1435921"/>
              <a:gd name="connsiteY140" fmla="*/ 590130 h 2018589"/>
              <a:gd name="connsiteX141" fmla="*/ 1304557 w 1435921"/>
              <a:gd name="connsiteY141" fmla="*/ 727766 h 2018589"/>
              <a:gd name="connsiteX142" fmla="*/ 1295509 w 1435921"/>
              <a:gd name="connsiteY142" fmla="*/ 768247 h 2018589"/>
              <a:gd name="connsiteX143" fmla="*/ 1295509 w 1435921"/>
              <a:gd name="connsiteY143" fmla="*/ 768247 h 2018589"/>
              <a:gd name="connsiteX144" fmla="*/ 1283602 w 1435921"/>
              <a:gd name="connsiteY144" fmla="*/ 850162 h 2018589"/>
              <a:gd name="connsiteX145" fmla="*/ 1270267 w 1435921"/>
              <a:gd name="connsiteY145" fmla="*/ 858735 h 2018589"/>
              <a:gd name="connsiteX146" fmla="*/ 1181209 w 1435921"/>
              <a:gd name="connsiteY146" fmla="*/ 858735 h 2018589"/>
              <a:gd name="connsiteX147" fmla="*/ 1067385 w 1435921"/>
              <a:gd name="connsiteY147" fmla="*/ 859211 h 2018589"/>
              <a:gd name="connsiteX148" fmla="*/ 1387901 w 1435921"/>
              <a:gd name="connsiteY148" fmla="*/ 1123054 h 2018589"/>
              <a:gd name="connsiteX149" fmla="*/ 1385044 w 1435921"/>
              <a:gd name="connsiteY149" fmla="*/ 1141151 h 2018589"/>
              <a:gd name="connsiteX150" fmla="*/ 1385044 w 1435921"/>
              <a:gd name="connsiteY150" fmla="*/ 1141151 h 2018589"/>
              <a:gd name="connsiteX151" fmla="*/ 1384567 w 1435921"/>
              <a:gd name="connsiteY151" fmla="*/ 1151153 h 2018589"/>
              <a:gd name="connsiteX152" fmla="*/ 1336942 w 1435921"/>
              <a:gd name="connsiteY152" fmla="*/ 1181633 h 2018589"/>
              <a:gd name="connsiteX153" fmla="*/ 1248836 w 1435921"/>
              <a:gd name="connsiteY153" fmla="*/ 1157820 h 2018589"/>
              <a:gd name="connsiteX154" fmla="*/ 1188829 w 1435921"/>
              <a:gd name="connsiteY154" fmla="*/ 1147342 h 2018589"/>
              <a:gd name="connsiteX155" fmla="*/ 1174541 w 1435921"/>
              <a:gd name="connsiteY155" fmla="*/ 1150676 h 2018589"/>
              <a:gd name="connsiteX156" fmla="*/ 1191210 w 1435921"/>
              <a:gd name="connsiteY156" fmla="*/ 1163535 h 2018589"/>
              <a:gd name="connsiteX157" fmla="*/ 1191210 w 1435921"/>
              <a:gd name="connsiteY157" fmla="*/ 1163535 h 2018589"/>
              <a:gd name="connsiteX158" fmla="*/ 1263600 w 1435921"/>
              <a:gd name="connsiteY158" fmla="*/ 1190205 h 2018589"/>
              <a:gd name="connsiteX159" fmla="*/ 1263600 w 1435921"/>
              <a:gd name="connsiteY159" fmla="*/ 1190205 h 2018589"/>
              <a:gd name="connsiteX160" fmla="*/ 1283602 w 1435921"/>
              <a:gd name="connsiteY160" fmla="*/ 1197349 h 2018589"/>
              <a:gd name="connsiteX161" fmla="*/ 1283602 w 1435921"/>
              <a:gd name="connsiteY161" fmla="*/ 1197349 h 2018589"/>
              <a:gd name="connsiteX162" fmla="*/ 1356945 w 1435921"/>
              <a:gd name="connsiteY162" fmla="*/ 1223543 h 2018589"/>
              <a:gd name="connsiteX163" fmla="*/ 1362660 w 1435921"/>
              <a:gd name="connsiteY163" fmla="*/ 1237354 h 2018589"/>
              <a:gd name="connsiteX164" fmla="*/ 1339324 w 1435921"/>
              <a:gd name="connsiteY164" fmla="*/ 1279740 h 2018589"/>
              <a:gd name="connsiteX165" fmla="*/ 1339324 w 1435921"/>
              <a:gd name="connsiteY165" fmla="*/ 1279740 h 2018589"/>
              <a:gd name="connsiteX166" fmla="*/ 1328370 w 1435921"/>
              <a:gd name="connsiteY166" fmla="*/ 1300219 h 2018589"/>
              <a:gd name="connsiteX167" fmla="*/ 1328370 w 1435921"/>
              <a:gd name="connsiteY167" fmla="*/ 1300219 h 2018589"/>
              <a:gd name="connsiteX168" fmla="*/ 1285507 w 1435921"/>
              <a:gd name="connsiteY168" fmla="*/ 1381181 h 2018589"/>
              <a:gd name="connsiteX169" fmla="*/ 1231215 w 1435921"/>
              <a:gd name="connsiteY169" fmla="*/ 1392611 h 2018589"/>
              <a:gd name="connsiteX170" fmla="*/ 1131202 w 1435921"/>
              <a:gd name="connsiteY170" fmla="*/ 1327841 h 2018589"/>
              <a:gd name="connsiteX171" fmla="*/ 1131202 w 1435921"/>
              <a:gd name="connsiteY171" fmla="*/ 1327841 h 2018589"/>
              <a:gd name="connsiteX172" fmla="*/ 1022141 w 1435921"/>
              <a:gd name="connsiteY172" fmla="*/ 1256404 h 2018589"/>
              <a:gd name="connsiteX173" fmla="*/ 1005949 w 1435921"/>
              <a:gd name="connsiteY173" fmla="*/ 1224971 h 2018589"/>
              <a:gd name="connsiteX174" fmla="*/ 1013092 w 1435921"/>
              <a:gd name="connsiteY174" fmla="*/ 1219733 h 2018589"/>
              <a:gd name="connsiteX175" fmla="*/ 1056431 w 1435921"/>
              <a:gd name="connsiteY175" fmla="*/ 1222590 h 2018589"/>
              <a:gd name="connsiteX176" fmla="*/ 1078339 w 1435921"/>
              <a:gd name="connsiteY176" fmla="*/ 1202588 h 2018589"/>
              <a:gd name="connsiteX177" fmla="*/ 1081196 w 1435921"/>
              <a:gd name="connsiteY177" fmla="*/ 1186871 h 2018589"/>
              <a:gd name="connsiteX178" fmla="*/ 1081196 w 1435921"/>
              <a:gd name="connsiteY178" fmla="*/ 1186871 h 2018589"/>
              <a:gd name="connsiteX179" fmla="*/ 1082149 w 1435921"/>
              <a:gd name="connsiteY179" fmla="*/ 1173060 h 2018589"/>
              <a:gd name="connsiteX180" fmla="*/ 1083577 w 1435921"/>
              <a:gd name="connsiteY180" fmla="*/ 1164964 h 2018589"/>
              <a:gd name="connsiteX181" fmla="*/ 1083577 w 1435921"/>
              <a:gd name="connsiteY181" fmla="*/ 1164964 h 2018589"/>
              <a:gd name="connsiteX182" fmla="*/ 1086911 w 1435921"/>
              <a:gd name="connsiteY182" fmla="*/ 1133531 h 2018589"/>
              <a:gd name="connsiteX183" fmla="*/ 1086911 w 1435921"/>
              <a:gd name="connsiteY183" fmla="*/ 1133531 h 2018589"/>
              <a:gd name="connsiteX184" fmla="*/ 1106914 w 1435921"/>
              <a:gd name="connsiteY184" fmla="*/ 955890 h 2018589"/>
              <a:gd name="connsiteX185" fmla="*/ 1110247 w 1435921"/>
              <a:gd name="connsiteY185" fmla="*/ 937792 h 2018589"/>
              <a:gd name="connsiteX186" fmla="*/ 1141204 w 1435921"/>
              <a:gd name="connsiteY186" fmla="*/ 912075 h 2018589"/>
              <a:gd name="connsiteX187" fmla="*/ 1304557 w 1435921"/>
              <a:gd name="connsiteY187" fmla="*/ 902550 h 2018589"/>
              <a:gd name="connsiteX188" fmla="*/ 1337419 w 1435921"/>
              <a:gd name="connsiteY188" fmla="*/ 907789 h 2018589"/>
              <a:gd name="connsiteX189" fmla="*/ 1363613 w 1435921"/>
              <a:gd name="connsiteY189" fmla="*/ 938745 h 2018589"/>
              <a:gd name="connsiteX190" fmla="*/ 1384567 w 1435921"/>
              <a:gd name="connsiteY190" fmla="*/ 1045901 h 2018589"/>
              <a:gd name="connsiteX191" fmla="*/ 1373138 w 1435921"/>
              <a:gd name="connsiteY191" fmla="*/ 1059236 h 2018589"/>
              <a:gd name="connsiteX192" fmla="*/ 1302176 w 1435921"/>
              <a:gd name="connsiteY192" fmla="*/ 1058760 h 2018589"/>
              <a:gd name="connsiteX193" fmla="*/ 1302176 w 1435921"/>
              <a:gd name="connsiteY193" fmla="*/ 1058760 h 2018589"/>
              <a:gd name="connsiteX194" fmla="*/ 1282650 w 1435921"/>
              <a:gd name="connsiteY194" fmla="*/ 1058760 h 2018589"/>
              <a:gd name="connsiteX195" fmla="*/ 1282650 w 1435921"/>
              <a:gd name="connsiteY195" fmla="*/ 1058760 h 2018589"/>
              <a:gd name="connsiteX196" fmla="*/ 1195020 w 1435921"/>
              <a:gd name="connsiteY196" fmla="*/ 1059236 h 2018589"/>
              <a:gd name="connsiteX197" fmla="*/ 1182161 w 1435921"/>
              <a:gd name="connsiteY197" fmla="*/ 1066380 h 2018589"/>
              <a:gd name="connsiteX198" fmla="*/ 1193591 w 1435921"/>
              <a:gd name="connsiteY198" fmla="*/ 1074476 h 2018589"/>
              <a:gd name="connsiteX199" fmla="*/ 1224071 w 1435921"/>
              <a:gd name="connsiteY199" fmla="*/ 1077810 h 2018589"/>
              <a:gd name="connsiteX200" fmla="*/ 1227881 w 1435921"/>
              <a:gd name="connsiteY200" fmla="*/ 1078763 h 2018589"/>
              <a:gd name="connsiteX201" fmla="*/ 1299795 w 1435921"/>
              <a:gd name="connsiteY201" fmla="*/ 1084001 h 2018589"/>
              <a:gd name="connsiteX202" fmla="*/ 1355516 w 1435921"/>
              <a:gd name="connsiteY202" fmla="*/ 1086383 h 2018589"/>
              <a:gd name="connsiteX203" fmla="*/ 1387901 w 1435921"/>
              <a:gd name="connsiteY203" fmla="*/ 1123054 h 2018589"/>
              <a:gd name="connsiteX0" fmla="*/ 1435281 w 1444248"/>
              <a:gd name="connsiteY0" fmla="*/ 970177 h 2018589"/>
              <a:gd name="connsiteX1" fmla="*/ 1426232 w 1444248"/>
              <a:gd name="connsiteY1" fmla="*/ 956842 h 2018589"/>
              <a:gd name="connsiteX2" fmla="*/ 1408611 w 1444248"/>
              <a:gd name="connsiteY2" fmla="*/ 888262 h 2018589"/>
              <a:gd name="connsiteX3" fmla="*/ 1374797 w 1444248"/>
              <a:gd name="connsiteY3" fmla="*/ 820159 h 2018589"/>
              <a:gd name="connsiteX4" fmla="*/ 1368129 w 1444248"/>
              <a:gd name="connsiteY4" fmla="*/ 787774 h 2018589"/>
              <a:gd name="connsiteX5" fmla="*/ 1366701 w 1444248"/>
              <a:gd name="connsiteY5" fmla="*/ 715384 h 2018589"/>
              <a:gd name="connsiteX6" fmla="*/ 1372892 w 1444248"/>
              <a:gd name="connsiteY6" fmla="*/ 659662 h 2018589"/>
              <a:gd name="connsiteX7" fmla="*/ 1361462 w 1444248"/>
              <a:gd name="connsiteY7" fmla="*/ 612990 h 2018589"/>
              <a:gd name="connsiteX8" fmla="*/ 1358604 w 1444248"/>
              <a:gd name="connsiteY8" fmla="*/ 563936 h 2018589"/>
              <a:gd name="connsiteX9" fmla="*/ 1374321 w 1444248"/>
              <a:gd name="connsiteY9" fmla="*/ 424871 h 2018589"/>
              <a:gd name="connsiteX10" fmla="*/ 1361938 w 1444248"/>
              <a:gd name="connsiteY10" fmla="*/ 342956 h 2018589"/>
              <a:gd name="connsiteX11" fmla="*/ 1357652 w 1444248"/>
              <a:gd name="connsiteY11" fmla="*/ 255326 h 2018589"/>
              <a:gd name="connsiteX12" fmla="*/ 1290025 w 1444248"/>
              <a:gd name="connsiteY12" fmla="*/ 191508 h 2018589"/>
              <a:gd name="connsiteX13" fmla="*/ 1254782 w 1444248"/>
              <a:gd name="connsiteY13" fmla="*/ 176268 h 2018589"/>
              <a:gd name="connsiteX14" fmla="*/ 1230493 w 1444248"/>
              <a:gd name="connsiteY14" fmla="*/ 161505 h 2018589"/>
              <a:gd name="connsiteX15" fmla="*/ 1188107 w 1444248"/>
              <a:gd name="connsiteY15" fmla="*/ 127215 h 2018589"/>
              <a:gd name="connsiteX16" fmla="*/ 1176677 w 1444248"/>
              <a:gd name="connsiteY16" fmla="*/ 111022 h 2018589"/>
              <a:gd name="connsiteX17" fmla="*/ 1124766 w 1444248"/>
              <a:gd name="connsiteY17" fmla="*/ 91020 h 2018589"/>
              <a:gd name="connsiteX18" fmla="*/ 1013799 w 1444248"/>
              <a:gd name="connsiteY18" fmla="*/ 52920 h 2018589"/>
              <a:gd name="connsiteX19" fmla="*/ 950934 w 1444248"/>
              <a:gd name="connsiteY19" fmla="*/ 31965 h 2018589"/>
              <a:gd name="connsiteX20" fmla="*/ 889974 w 1444248"/>
              <a:gd name="connsiteY20" fmla="*/ 26726 h 2018589"/>
              <a:gd name="connsiteX21" fmla="*/ 815679 w 1444248"/>
              <a:gd name="connsiteY21" fmla="*/ 17677 h 2018589"/>
              <a:gd name="connsiteX22" fmla="*/ 710904 w 1444248"/>
              <a:gd name="connsiteY22" fmla="*/ 56 h 2018589"/>
              <a:gd name="connsiteX23" fmla="*/ 617559 w 1444248"/>
              <a:gd name="connsiteY23" fmla="*/ 11010 h 2018589"/>
              <a:gd name="connsiteX24" fmla="*/ 407533 w 1444248"/>
              <a:gd name="connsiteY24" fmla="*/ 83876 h 2018589"/>
              <a:gd name="connsiteX25" fmla="*/ 309425 w 1444248"/>
              <a:gd name="connsiteY25" fmla="*/ 158171 h 2018589"/>
              <a:gd name="connsiteX26" fmla="*/ 247037 w 1444248"/>
              <a:gd name="connsiteY26" fmla="*/ 228180 h 2018589"/>
              <a:gd name="connsiteX27" fmla="*/ 194173 w 1444248"/>
              <a:gd name="connsiteY27" fmla="*/ 292474 h 2018589"/>
              <a:gd name="connsiteX28" fmla="*/ 151787 w 1444248"/>
              <a:gd name="connsiteY28" fmla="*/ 380580 h 2018589"/>
              <a:gd name="connsiteX29" fmla="*/ 115115 w 1444248"/>
              <a:gd name="connsiteY29" fmla="*/ 577271 h 2018589"/>
              <a:gd name="connsiteX30" fmla="*/ 124164 w 1444248"/>
              <a:gd name="connsiteY30" fmla="*/ 680617 h 2018589"/>
              <a:gd name="connsiteX31" fmla="*/ 180838 w 1444248"/>
              <a:gd name="connsiteY31" fmla="*/ 825874 h 2018589"/>
              <a:gd name="connsiteX32" fmla="*/ 223700 w 1444248"/>
              <a:gd name="connsiteY32" fmla="*/ 892072 h 2018589"/>
              <a:gd name="connsiteX33" fmla="*/ 246561 w 1444248"/>
              <a:gd name="connsiteY33" fmla="*/ 921600 h 2018589"/>
              <a:gd name="connsiteX34" fmla="*/ 297995 w 1444248"/>
              <a:gd name="connsiteY34" fmla="*/ 1016374 h 2018589"/>
              <a:gd name="connsiteX35" fmla="*/ 322284 w 1444248"/>
              <a:gd name="connsiteY35" fmla="*/ 1153058 h 2018589"/>
              <a:gd name="connsiteX36" fmla="*/ 314188 w 1444248"/>
              <a:gd name="connsiteY36" fmla="*/ 1322603 h 2018589"/>
              <a:gd name="connsiteX37" fmla="*/ 279898 w 1444248"/>
              <a:gd name="connsiteY37" fmla="*/ 1397850 h 2018589"/>
              <a:gd name="connsiteX38" fmla="*/ 250847 w 1444248"/>
              <a:gd name="connsiteY38" fmla="*/ 1431664 h 2018589"/>
              <a:gd name="connsiteX39" fmla="*/ 10263 w 1444248"/>
              <a:gd name="connsiteY39" fmla="*/ 1611103 h 2018589"/>
              <a:gd name="connsiteX40" fmla="*/ 7699 w 1444248"/>
              <a:gd name="connsiteY40" fmla="*/ 1716303 h 2018589"/>
              <a:gd name="connsiteX41" fmla="*/ 324189 w 1444248"/>
              <a:gd name="connsiteY41" fmla="*/ 1465954 h 2018589"/>
              <a:gd name="connsiteX42" fmla="*/ 328952 w 1444248"/>
              <a:gd name="connsiteY42" fmla="*/ 1462620 h 2018589"/>
              <a:gd name="connsiteX43" fmla="*/ 393246 w 1444248"/>
              <a:gd name="connsiteY43" fmla="*/ 1330699 h 2018589"/>
              <a:gd name="connsiteX44" fmla="*/ 416106 w 1444248"/>
              <a:gd name="connsiteY44" fmla="*/ 1234020 h 2018589"/>
              <a:gd name="connsiteX45" fmla="*/ 439442 w 1444248"/>
              <a:gd name="connsiteY45" fmla="*/ 1156391 h 2018589"/>
              <a:gd name="connsiteX46" fmla="*/ 483257 w 1444248"/>
              <a:gd name="connsiteY46" fmla="*/ 1052569 h 2018589"/>
              <a:gd name="connsiteX47" fmla="*/ 475161 w 1444248"/>
              <a:gd name="connsiteY47" fmla="*/ 962081 h 2018589"/>
              <a:gd name="connsiteX48" fmla="*/ 478018 w 1444248"/>
              <a:gd name="connsiteY48" fmla="*/ 770152 h 2018589"/>
              <a:gd name="connsiteX49" fmla="*/ 488496 w 1444248"/>
              <a:gd name="connsiteY49" fmla="*/ 738720 h 2018589"/>
              <a:gd name="connsiteX50" fmla="*/ 547551 w 1444248"/>
              <a:gd name="connsiteY50" fmla="*/ 699191 h 2018589"/>
              <a:gd name="connsiteX51" fmla="*/ 621369 w 1444248"/>
              <a:gd name="connsiteY51" fmla="*/ 681570 h 2018589"/>
              <a:gd name="connsiteX52" fmla="*/ 759006 w 1444248"/>
              <a:gd name="connsiteY52" fmla="*/ 742054 h 2018589"/>
              <a:gd name="connsiteX53" fmla="*/ 844731 w 1444248"/>
              <a:gd name="connsiteY53" fmla="*/ 908265 h 2018589"/>
              <a:gd name="connsiteX54" fmla="*/ 837587 w 1444248"/>
              <a:gd name="connsiteY54" fmla="*/ 918742 h 2018589"/>
              <a:gd name="connsiteX55" fmla="*/ 739956 w 1444248"/>
              <a:gd name="connsiteY55" fmla="*/ 921600 h 2018589"/>
              <a:gd name="connsiteX56" fmla="*/ 660898 w 1444248"/>
              <a:gd name="connsiteY56" fmla="*/ 932554 h 2018589"/>
              <a:gd name="connsiteX57" fmla="*/ 690426 w 1444248"/>
              <a:gd name="connsiteY57" fmla="*/ 946841 h 2018589"/>
              <a:gd name="connsiteX58" fmla="*/ 1051899 w 1444248"/>
              <a:gd name="connsiteY58" fmla="*/ 946841 h 2018589"/>
              <a:gd name="connsiteX59" fmla="*/ 1073807 w 1444248"/>
              <a:gd name="connsiteY59" fmla="*/ 949222 h 2018589"/>
              <a:gd name="connsiteX60" fmla="*/ 1058567 w 1444248"/>
              <a:gd name="connsiteY60" fmla="*/ 1015421 h 2018589"/>
              <a:gd name="connsiteX61" fmla="*/ 1045232 w 1444248"/>
              <a:gd name="connsiteY61" fmla="*/ 1156867 h 2018589"/>
              <a:gd name="connsiteX62" fmla="*/ 1029040 w 1444248"/>
              <a:gd name="connsiteY62" fmla="*/ 1170679 h 2018589"/>
              <a:gd name="connsiteX63" fmla="*/ 984748 w 1444248"/>
              <a:gd name="connsiteY63" fmla="*/ 1173536 h 2018589"/>
              <a:gd name="connsiteX64" fmla="*/ 939028 w 1444248"/>
              <a:gd name="connsiteY64" fmla="*/ 1188776 h 2018589"/>
              <a:gd name="connsiteX65" fmla="*/ 795677 w 1444248"/>
              <a:gd name="connsiteY65" fmla="*/ 1164011 h 2018589"/>
              <a:gd name="connsiteX66" fmla="*/ 725668 w 1444248"/>
              <a:gd name="connsiteY66" fmla="*/ 1152105 h 2018589"/>
              <a:gd name="connsiteX67" fmla="*/ 667089 w 1444248"/>
              <a:gd name="connsiteY67" fmla="*/ 1140675 h 2018589"/>
              <a:gd name="connsiteX68" fmla="*/ 749004 w 1444248"/>
              <a:gd name="connsiteY68" fmla="*/ 1182109 h 2018589"/>
              <a:gd name="connsiteX69" fmla="*/ 933313 w 1444248"/>
              <a:gd name="connsiteY69" fmla="*/ 1240211 h 2018589"/>
              <a:gd name="connsiteX70" fmla="*/ 954268 w 1444248"/>
              <a:gd name="connsiteY70" fmla="*/ 1253070 h 2018589"/>
              <a:gd name="connsiteX71" fmla="*/ 991416 w 1444248"/>
              <a:gd name="connsiteY71" fmla="*/ 1286408 h 2018589"/>
              <a:gd name="connsiteX72" fmla="*/ 1103811 w 1444248"/>
              <a:gd name="connsiteY72" fmla="*/ 1374990 h 2018589"/>
              <a:gd name="connsiteX73" fmla="*/ 985701 w 1444248"/>
              <a:gd name="connsiteY73" fmla="*/ 1376895 h 2018589"/>
              <a:gd name="connsiteX74" fmla="*/ 896642 w 1444248"/>
              <a:gd name="connsiteY74" fmla="*/ 1400708 h 2018589"/>
              <a:gd name="connsiteX75" fmla="*/ 868543 w 1444248"/>
              <a:gd name="connsiteY75" fmla="*/ 1481194 h 2018589"/>
              <a:gd name="connsiteX76" fmla="*/ 846159 w 1444248"/>
              <a:gd name="connsiteY76" fmla="*/ 1585969 h 2018589"/>
              <a:gd name="connsiteX77" fmla="*/ 839968 w 1444248"/>
              <a:gd name="connsiteY77" fmla="*/ 1707889 h 2018589"/>
              <a:gd name="connsiteX78" fmla="*/ 934266 w 1444248"/>
              <a:gd name="connsiteY78" fmla="*/ 1961730 h 2018589"/>
              <a:gd name="connsiteX79" fmla="*/ 965222 w 1444248"/>
              <a:gd name="connsiteY79" fmla="*/ 2007927 h 2018589"/>
              <a:gd name="connsiteX80" fmla="*/ 982843 w 1444248"/>
              <a:gd name="connsiteY80" fmla="*/ 2005545 h 2018589"/>
              <a:gd name="connsiteX81" fmla="*/ 952363 w 1444248"/>
              <a:gd name="connsiteY81" fmla="*/ 1863623 h 2018589"/>
              <a:gd name="connsiteX82" fmla="*/ 917597 w 1444248"/>
              <a:gd name="connsiteY82" fmla="*/ 1739321 h 2018589"/>
              <a:gd name="connsiteX83" fmla="*/ 920454 w 1444248"/>
              <a:gd name="connsiteY83" fmla="*/ 1626450 h 2018589"/>
              <a:gd name="connsiteX84" fmla="*/ 935218 w 1444248"/>
              <a:gd name="connsiteY84" fmla="*/ 1547869 h 2018589"/>
              <a:gd name="connsiteX85" fmla="*/ 942362 w 1444248"/>
              <a:gd name="connsiteY85" fmla="*/ 1509293 h 2018589"/>
              <a:gd name="connsiteX86" fmla="*/ 951411 w 1444248"/>
              <a:gd name="connsiteY86" fmla="*/ 1485956 h 2018589"/>
              <a:gd name="connsiteX87" fmla="*/ 975223 w 1444248"/>
              <a:gd name="connsiteY87" fmla="*/ 1463096 h 2018589"/>
              <a:gd name="connsiteX88" fmla="*/ 1115241 w 1444248"/>
              <a:gd name="connsiteY88" fmla="*/ 1449761 h 2018589"/>
              <a:gd name="connsiteX89" fmla="*/ 1246209 w 1444248"/>
              <a:gd name="connsiteY89" fmla="*/ 1462144 h 2018589"/>
              <a:gd name="connsiteX90" fmla="*/ 1304312 w 1444248"/>
              <a:gd name="connsiteY90" fmla="*/ 1442141 h 2018589"/>
              <a:gd name="connsiteX91" fmla="*/ 1323838 w 1444248"/>
              <a:gd name="connsiteY91" fmla="*/ 1404994 h 2018589"/>
              <a:gd name="connsiteX92" fmla="*/ 1416707 w 1444248"/>
              <a:gd name="connsiteY92" fmla="*/ 1216399 h 2018589"/>
              <a:gd name="connsiteX93" fmla="*/ 1440996 w 1444248"/>
              <a:gd name="connsiteY93" fmla="*/ 1015897 h 2018589"/>
              <a:gd name="connsiteX94" fmla="*/ 1432900 w 1444248"/>
              <a:gd name="connsiteY94" fmla="*/ 975416 h 2018589"/>
              <a:gd name="connsiteX95" fmla="*/ 1435281 w 1444248"/>
              <a:gd name="connsiteY95" fmla="*/ 970177 h 2018589"/>
              <a:gd name="connsiteX96" fmla="*/ 513737 w 1444248"/>
              <a:gd name="connsiteY96" fmla="*/ 447255 h 2018589"/>
              <a:gd name="connsiteX97" fmla="*/ 550884 w 1444248"/>
              <a:gd name="connsiteY97" fmla="*/ 449160 h 2018589"/>
              <a:gd name="connsiteX98" fmla="*/ 445157 w 1444248"/>
              <a:gd name="connsiteY98" fmla="*/ 509167 h 2018589"/>
              <a:gd name="connsiteX99" fmla="*/ 369433 w 1444248"/>
              <a:gd name="connsiteY99" fmla="*/ 512025 h 2018589"/>
              <a:gd name="connsiteX100" fmla="*/ 405628 w 1444248"/>
              <a:gd name="connsiteY100" fmla="*/ 423442 h 2018589"/>
              <a:gd name="connsiteX101" fmla="*/ 381816 w 1444248"/>
              <a:gd name="connsiteY101" fmla="*/ 436777 h 2018589"/>
              <a:gd name="connsiteX102" fmla="*/ 319903 w 1444248"/>
              <a:gd name="connsiteY102" fmla="*/ 490594 h 2018589"/>
              <a:gd name="connsiteX103" fmla="*/ 281327 w 1444248"/>
              <a:gd name="connsiteY103" fmla="*/ 516787 h 2018589"/>
              <a:gd name="connsiteX104" fmla="*/ 514689 w 1444248"/>
              <a:gd name="connsiteY104" fmla="*/ 316762 h 2018589"/>
              <a:gd name="connsiteX105" fmla="*/ 517547 w 1444248"/>
              <a:gd name="connsiteY105" fmla="*/ 319620 h 2018589"/>
              <a:gd name="connsiteX106" fmla="*/ 486591 w 1444248"/>
              <a:gd name="connsiteY106" fmla="*/ 363911 h 2018589"/>
              <a:gd name="connsiteX107" fmla="*/ 483257 w 1444248"/>
              <a:gd name="connsiteY107" fmla="*/ 372484 h 2018589"/>
              <a:gd name="connsiteX108" fmla="*/ 492306 w 1444248"/>
              <a:gd name="connsiteY108" fmla="*/ 373912 h 2018589"/>
              <a:gd name="connsiteX109" fmla="*/ 559457 w 1444248"/>
              <a:gd name="connsiteY109" fmla="*/ 362482 h 2018589"/>
              <a:gd name="connsiteX110" fmla="*/ 572316 w 1444248"/>
              <a:gd name="connsiteY110" fmla="*/ 362006 h 2018589"/>
              <a:gd name="connsiteX111" fmla="*/ 512784 w 1444248"/>
              <a:gd name="connsiteY111" fmla="*/ 416775 h 2018589"/>
              <a:gd name="connsiteX112" fmla="*/ 512784 w 1444248"/>
              <a:gd name="connsiteY112" fmla="*/ 416775 h 2018589"/>
              <a:gd name="connsiteX113" fmla="*/ 504688 w 1444248"/>
              <a:gd name="connsiteY113" fmla="*/ 432015 h 2018589"/>
              <a:gd name="connsiteX114" fmla="*/ 513737 w 1444248"/>
              <a:gd name="connsiteY114" fmla="*/ 447255 h 2018589"/>
              <a:gd name="connsiteX115" fmla="*/ 1075712 w 1444248"/>
              <a:gd name="connsiteY115" fmla="*/ 859211 h 2018589"/>
              <a:gd name="connsiteX116" fmla="*/ 1059996 w 1444248"/>
              <a:gd name="connsiteY116" fmla="*/ 861116 h 2018589"/>
              <a:gd name="connsiteX117" fmla="*/ 1067140 w 1444248"/>
              <a:gd name="connsiteY117" fmla="*/ 879214 h 2018589"/>
              <a:gd name="connsiteX118" fmla="*/ 1046661 w 1444248"/>
              <a:gd name="connsiteY118" fmla="*/ 906360 h 2018589"/>
              <a:gd name="connsiteX119" fmla="*/ 889022 w 1444248"/>
              <a:gd name="connsiteY119" fmla="*/ 907789 h 2018589"/>
              <a:gd name="connsiteX120" fmla="*/ 880926 w 1444248"/>
              <a:gd name="connsiteY120" fmla="*/ 895882 h 2018589"/>
              <a:gd name="connsiteX121" fmla="*/ 888546 w 1444248"/>
              <a:gd name="connsiteY121" fmla="*/ 835399 h 2018589"/>
              <a:gd name="connsiteX122" fmla="*/ 888546 w 1444248"/>
              <a:gd name="connsiteY122" fmla="*/ 835399 h 2018589"/>
              <a:gd name="connsiteX123" fmla="*/ 889974 w 1444248"/>
              <a:gd name="connsiteY123" fmla="*/ 827302 h 2018589"/>
              <a:gd name="connsiteX124" fmla="*/ 900928 w 1444248"/>
              <a:gd name="connsiteY124" fmla="*/ 730624 h 2018589"/>
              <a:gd name="connsiteX125" fmla="*/ 918073 w 1444248"/>
              <a:gd name="connsiteY125" fmla="*/ 665854 h 2018589"/>
              <a:gd name="connsiteX126" fmla="*/ 947601 w 1444248"/>
              <a:gd name="connsiteY126" fmla="*/ 645375 h 2018589"/>
              <a:gd name="connsiteX127" fmla="*/ 1138101 w 1444248"/>
              <a:gd name="connsiteY127" fmla="*/ 546315 h 2018589"/>
              <a:gd name="connsiteX128" fmla="*/ 1149054 w 1444248"/>
              <a:gd name="connsiteY128" fmla="*/ 545839 h 2018589"/>
              <a:gd name="connsiteX129" fmla="*/ 1145721 w 1444248"/>
              <a:gd name="connsiteY129" fmla="*/ 556792 h 2018589"/>
              <a:gd name="connsiteX130" fmla="*/ 1017609 w 1444248"/>
              <a:gd name="connsiteY130" fmla="*/ 718241 h 2018589"/>
              <a:gd name="connsiteX131" fmla="*/ 1022372 w 1444248"/>
              <a:gd name="connsiteY131" fmla="*/ 731100 h 2018589"/>
              <a:gd name="connsiteX132" fmla="*/ 1022372 w 1444248"/>
              <a:gd name="connsiteY132" fmla="*/ 731100 h 2018589"/>
              <a:gd name="connsiteX133" fmla="*/ 1098096 w 1444248"/>
              <a:gd name="connsiteY133" fmla="*/ 686809 h 2018589"/>
              <a:gd name="connsiteX134" fmla="*/ 1131909 w 1444248"/>
              <a:gd name="connsiteY134" fmla="*/ 666330 h 2018589"/>
              <a:gd name="connsiteX135" fmla="*/ 1137624 w 1444248"/>
              <a:gd name="connsiteY135" fmla="*/ 664425 h 2018589"/>
              <a:gd name="connsiteX136" fmla="*/ 1131909 w 1444248"/>
              <a:gd name="connsiteY136" fmla="*/ 666330 h 2018589"/>
              <a:gd name="connsiteX137" fmla="*/ 1166200 w 1444248"/>
              <a:gd name="connsiteY137" fmla="*/ 645851 h 2018589"/>
              <a:gd name="connsiteX138" fmla="*/ 1258592 w 1444248"/>
              <a:gd name="connsiteY138" fmla="*/ 589177 h 2018589"/>
              <a:gd name="connsiteX139" fmla="*/ 1273356 w 1444248"/>
              <a:gd name="connsiteY139" fmla="*/ 580129 h 2018589"/>
              <a:gd name="connsiteX140" fmla="*/ 1301454 w 1444248"/>
              <a:gd name="connsiteY140" fmla="*/ 590130 h 2018589"/>
              <a:gd name="connsiteX141" fmla="*/ 1312884 w 1444248"/>
              <a:gd name="connsiteY141" fmla="*/ 727766 h 2018589"/>
              <a:gd name="connsiteX142" fmla="*/ 1303836 w 1444248"/>
              <a:gd name="connsiteY142" fmla="*/ 768247 h 2018589"/>
              <a:gd name="connsiteX143" fmla="*/ 1303836 w 1444248"/>
              <a:gd name="connsiteY143" fmla="*/ 768247 h 2018589"/>
              <a:gd name="connsiteX144" fmla="*/ 1291929 w 1444248"/>
              <a:gd name="connsiteY144" fmla="*/ 850162 h 2018589"/>
              <a:gd name="connsiteX145" fmla="*/ 1278594 w 1444248"/>
              <a:gd name="connsiteY145" fmla="*/ 858735 h 2018589"/>
              <a:gd name="connsiteX146" fmla="*/ 1189536 w 1444248"/>
              <a:gd name="connsiteY146" fmla="*/ 858735 h 2018589"/>
              <a:gd name="connsiteX147" fmla="*/ 1075712 w 1444248"/>
              <a:gd name="connsiteY147" fmla="*/ 859211 h 2018589"/>
              <a:gd name="connsiteX148" fmla="*/ 1396228 w 1444248"/>
              <a:gd name="connsiteY148" fmla="*/ 1123054 h 2018589"/>
              <a:gd name="connsiteX149" fmla="*/ 1393371 w 1444248"/>
              <a:gd name="connsiteY149" fmla="*/ 1141151 h 2018589"/>
              <a:gd name="connsiteX150" fmla="*/ 1393371 w 1444248"/>
              <a:gd name="connsiteY150" fmla="*/ 1141151 h 2018589"/>
              <a:gd name="connsiteX151" fmla="*/ 1392894 w 1444248"/>
              <a:gd name="connsiteY151" fmla="*/ 1151153 h 2018589"/>
              <a:gd name="connsiteX152" fmla="*/ 1345269 w 1444248"/>
              <a:gd name="connsiteY152" fmla="*/ 1181633 h 2018589"/>
              <a:gd name="connsiteX153" fmla="*/ 1257163 w 1444248"/>
              <a:gd name="connsiteY153" fmla="*/ 1157820 h 2018589"/>
              <a:gd name="connsiteX154" fmla="*/ 1197156 w 1444248"/>
              <a:gd name="connsiteY154" fmla="*/ 1147342 h 2018589"/>
              <a:gd name="connsiteX155" fmla="*/ 1182868 w 1444248"/>
              <a:gd name="connsiteY155" fmla="*/ 1150676 h 2018589"/>
              <a:gd name="connsiteX156" fmla="*/ 1199537 w 1444248"/>
              <a:gd name="connsiteY156" fmla="*/ 1163535 h 2018589"/>
              <a:gd name="connsiteX157" fmla="*/ 1199537 w 1444248"/>
              <a:gd name="connsiteY157" fmla="*/ 1163535 h 2018589"/>
              <a:gd name="connsiteX158" fmla="*/ 1271927 w 1444248"/>
              <a:gd name="connsiteY158" fmla="*/ 1190205 h 2018589"/>
              <a:gd name="connsiteX159" fmla="*/ 1271927 w 1444248"/>
              <a:gd name="connsiteY159" fmla="*/ 1190205 h 2018589"/>
              <a:gd name="connsiteX160" fmla="*/ 1291929 w 1444248"/>
              <a:gd name="connsiteY160" fmla="*/ 1197349 h 2018589"/>
              <a:gd name="connsiteX161" fmla="*/ 1291929 w 1444248"/>
              <a:gd name="connsiteY161" fmla="*/ 1197349 h 2018589"/>
              <a:gd name="connsiteX162" fmla="*/ 1365272 w 1444248"/>
              <a:gd name="connsiteY162" fmla="*/ 1223543 h 2018589"/>
              <a:gd name="connsiteX163" fmla="*/ 1370987 w 1444248"/>
              <a:gd name="connsiteY163" fmla="*/ 1237354 h 2018589"/>
              <a:gd name="connsiteX164" fmla="*/ 1347651 w 1444248"/>
              <a:gd name="connsiteY164" fmla="*/ 1279740 h 2018589"/>
              <a:gd name="connsiteX165" fmla="*/ 1347651 w 1444248"/>
              <a:gd name="connsiteY165" fmla="*/ 1279740 h 2018589"/>
              <a:gd name="connsiteX166" fmla="*/ 1336697 w 1444248"/>
              <a:gd name="connsiteY166" fmla="*/ 1300219 h 2018589"/>
              <a:gd name="connsiteX167" fmla="*/ 1336697 w 1444248"/>
              <a:gd name="connsiteY167" fmla="*/ 1300219 h 2018589"/>
              <a:gd name="connsiteX168" fmla="*/ 1293834 w 1444248"/>
              <a:gd name="connsiteY168" fmla="*/ 1381181 h 2018589"/>
              <a:gd name="connsiteX169" fmla="*/ 1239542 w 1444248"/>
              <a:gd name="connsiteY169" fmla="*/ 1392611 h 2018589"/>
              <a:gd name="connsiteX170" fmla="*/ 1139529 w 1444248"/>
              <a:gd name="connsiteY170" fmla="*/ 1327841 h 2018589"/>
              <a:gd name="connsiteX171" fmla="*/ 1139529 w 1444248"/>
              <a:gd name="connsiteY171" fmla="*/ 1327841 h 2018589"/>
              <a:gd name="connsiteX172" fmla="*/ 1030468 w 1444248"/>
              <a:gd name="connsiteY172" fmla="*/ 1256404 h 2018589"/>
              <a:gd name="connsiteX173" fmla="*/ 1014276 w 1444248"/>
              <a:gd name="connsiteY173" fmla="*/ 1224971 h 2018589"/>
              <a:gd name="connsiteX174" fmla="*/ 1021419 w 1444248"/>
              <a:gd name="connsiteY174" fmla="*/ 1219733 h 2018589"/>
              <a:gd name="connsiteX175" fmla="*/ 1064758 w 1444248"/>
              <a:gd name="connsiteY175" fmla="*/ 1222590 h 2018589"/>
              <a:gd name="connsiteX176" fmla="*/ 1086666 w 1444248"/>
              <a:gd name="connsiteY176" fmla="*/ 1202588 h 2018589"/>
              <a:gd name="connsiteX177" fmla="*/ 1089523 w 1444248"/>
              <a:gd name="connsiteY177" fmla="*/ 1186871 h 2018589"/>
              <a:gd name="connsiteX178" fmla="*/ 1089523 w 1444248"/>
              <a:gd name="connsiteY178" fmla="*/ 1186871 h 2018589"/>
              <a:gd name="connsiteX179" fmla="*/ 1090476 w 1444248"/>
              <a:gd name="connsiteY179" fmla="*/ 1173060 h 2018589"/>
              <a:gd name="connsiteX180" fmla="*/ 1091904 w 1444248"/>
              <a:gd name="connsiteY180" fmla="*/ 1164964 h 2018589"/>
              <a:gd name="connsiteX181" fmla="*/ 1091904 w 1444248"/>
              <a:gd name="connsiteY181" fmla="*/ 1164964 h 2018589"/>
              <a:gd name="connsiteX182" fmla="*/ 1095238 w 1444248"/>
              <a:gd name="connsiteY182" fmla="*/ 1133531 h 2018589"/>
              <a:gd name="connsiteX183" fmla="*/ 1095238 w 1444248"/>
              <a:gd name="connsiteY183" fmla="*/ 1133531 h 2018589"/>
              <a:gd name="connsiteX184" fmla="*/ 1115241 w 1444248"/>
              <a:gd name="connsiteY184" fmla="*/ 955890 h 2018589"/>
              <a:gd name="connsiteX185" fmla="*/ 1118574 w 1444248"/>
              <a:gd name="connsiteY185" fmla="*/ 937792 h 2018589"/>
              <a:gd name="connsiteX186" fmla="*/ 1149531 w 1444248"/>
              <a:gd name="connsiteY186" fmla="*/ 912075 h 2018589"/>
              <a:gd name="connsiteX187" fmla="*/ 1312884 w 1444248"/>
              <a:gd name="connsiteY187" fmla="*/ 902550 h 2018589"/>
              <a:gd name="connsiteX188" fmla="*/ 1345746 w 1444248"/>
              <a:gd name="connsiteY188" fmla="*/ 907789 h 2018589"/>
              <a:gd name="connsiteX189" fmla="*/ 1371940 w 1444248"/>
              <a:gd name="connsiteY189" fmla="*/ 938745 h 2018589"/>
              <a:gd name="connsiteX190" fmla="*/ 1392894 w 1444248"/>
              <a:gd name="connsiteY190" fmla="*/ 1045901 h 2018589"/>
              <a:gd name="connsiteX191" fmla="*/ 1381465 w 1444248"/>
              <a:gd name="connsiteY191" fmla="*/ 1059236 h 2018589"/>
              <a:gd name="connsiteX192" fmla="*/ 1310503 w 1444248"/>
              <a:gd name="connsiteY192" fmla="*/ 1058760 h 2018589"/>
              <a:gd name="connsiteX193" fmla="*/ 1310503 w 1444248"/>
              <a:gd name="connsiteY193" fmla="*/ 1058760 h 2018589"/>
              <a:gd name="connsiteX194" fmla="*/ 1290977 w 1444248"/>
              <a:gd name="connsiteY194" fmla="*/ 1058760 h 2018589"/>
              <a:gd name="connsiteX195" fmla="*/ 1290977 w 1444248"/>
              <a:gd name="connsiteY195" fmla="*/ 1058760 h 2018589"/>
              <a:gd name="connsiteX196" fmla="*/ 1203347 w 1444248"/>
              <a:gd name="connsiteY196" fmla="*/ 1059236 h 2018589"/>
              <a:gd name="connsiteX197" fmla="*/ 1190488 w 1444248"/>
              <a:gd name="connsiteY197" fmla="*/ 1066380 h 2018589"/>
              <a:gd name="connsiteX198" fmla="*/ 1201918 w 1444248"/>
              <a:gd name="connsiteY198" fmla="*/ 1074476 h 2018589"/>
              <a:gd name="connsiteX199" fmla="*/ 1232398 w 1444248"/>
              <a:gd name="connsiteY199" fmla="*/ 1077810 h 2018589"/>
              <a:gd name="connsiteX200" fmla="*/ 1236208 w 1444248"/>
              <a:gd name="connsiteY200" fmla="*/ 1078763 h 2018589"/>
              <a:gd name="connsiteX201" fmla="*/ 1308122 w 1444248"/>
              <a:gd name="connsiteY201" fmla="*/ 1084001 h 2018589"/>
              <a:gd name="connsiteX202" fmla="*/ 1363843 w 1444248"/>
              <a:gd name="connsiteY202" fmla="*/ 1086383 h 2018589"/>
              <a:gd name="connsiteX203" fmla="*/ 1396228 w 1444248"/>
              <a:gd name="connsiteY203" fmla="*/ 1123054 h 2018589"/>
              <a:gd name="connsiteX0" fmla="*/ 1430500 w 1439467"/>
              <a:gd name="connsiteY0" fmla="*/ 970177 h 2018589"/>
              <a:gd name="connsiteX1" fmla="*/ 1421451 w 1439467"/>
              <a:gd name="connsiteY1" fmla="*/ 956842 h 2018589"/>
              <a:gd name="connsiteX2" fmla="*/ 1403830 w 1439467"/>
              <a:gd name="connsiteY2" fmla="*/ 888262 h 2018589"/>
              <a:gd name="connsiteX3" fmla="*/ 1370016 w 1439467"/>
              <a:gd name="connsiteY3" fmla="*/ 820159 h 2018589"/>
              <a:gd name="connsiteX4" fmla="*/ 1363348 w 1439467"/>
              <a:gd name="connsiteY4" fmla="*/ 787774 h 2018589"/>
              <a:gd name="connsiteX5" fmla="*/ 1361920 w 1439467"/>
              <a:gd name="connsiteY5" fmla="*/ 715384 h 2018589"/>
              <a:gd name="connsiteX6" fmla="*/ 1368111 w 1439467"/>
              <a:gd name="connsiteY6" fmla="*/ 659662 h 2018589"/>
              <a:gd name="connsiteX7" fmla="*/ 1356681 w 1439467"/>
              <a:gd name="connsiteY7" fmla="*/ 612990 h 2018589"/>
              <a:gd name="connsiteX8" fmla="*/ 1353823 w 1439467"/>
              <a:gd name="connsiteY8" fmla="*/ 563936 h 2018589"/>
              <a:gd name="connsiteX9" fmla="*/ 1369540 w 1439467"/>
              <a:gd name="connsiteY9" fmla="*/ 424871 h 2018589"/>
              <a:gd name="connsiteX10" fmla="*/ 1357157 w 1439467"/>
              <a:gd name="connsiteY10" fmla="*/ 342956 h 2018589"/>
              <a:gd name="connsiteX11" fmla="*/ 1352871 w 1439467"/>
              <a:gd name="connsiteY11" fmla="*/ 255326 h 2018589"/>
              <a:gd name="connsiteX12" fmla="*/ 1285244 w 1439467"/>
              <a:gd name="connsiteY12" fmla="*/ 191508 h 2018589"/>
              <a:gd name="connsiteX13" fmla="*/ 1250001 w 1439467"/>
              <a:gd name="connsiteY13" fmla="*/ 176268 h 2018589"/>
              <a:gd name="connsiteX14" fmla="*/ 1225712 w 1439467"/>
              <a:gd name="connsiteY14" fmla="*/ 161505 h 2018589"/>
              <a:gd name="connsiteX15" fmla="*/ 1183326 w 1439467"/>
              <a:gd name="connsiteY15" fmla="*/ 127215 h 2018589"/>
              <a:gd name="connsiteX16" fmla="*/ 1171896 w 1439467"/>
              <a:gd name="connsiteY16" fmla="*/ 111022 h 2018589"/>
              <a:gd name="connsiteX17" fmla="*/ 1119985 w 1439467"/>
              <a:gd name="connsiteY17" fmla="*/ 91020 h 2018589"/>
              <a:gd name="connsiteX18" fmla="*/ 1009018 w 1439467"/>
              <a:gd name="connsiteY18" fmla="*/ 52920 h 2018589"/>
              <a:gd name="connsiteX19" fmla="*/ 946153 w 1439467"/>
              <a:gd name="connsiteY19" fmla="*/ 31965 h 2018589"/>
              <a:gd name="connsiteX20" fmla="*/ 885193 w 1439467"/>
              <a:gd name="connsiteY20" fmla="*/ 26726 h 2018589"/>
              <a:gd name="connsiteX21" fmla="*/ 810898 w 1439467"/>
              <a:gd name="connsiteY21" fmla="*/ 17677 h 2018589"/>
              <a:gd name="connsiteX22" fmla="*/ 706123 w 1439467"/>
              <a:gd name="connsiteY22" fmla="*/ 56 h 2018589"/>
              <a:gd name="connsiteX23" fmla="*/ 612778 w 1439467"/>
              <a:gd name="connsiteY23" fmla="*/ 11010 h 2018589"/>
              <a:gd name="connsiteX24" fmla="*/ 402752 w 1439467"/>
              <a:gd name="connsiteY24" fmla="*/ 83876 h 2018589"/>
              <a:gd name="connsiteX25" fmla="*/ 304644 w 1439467"/>
              <a:gd name="connsiteY25" fmla="*/ 158171 h 2018589"/>
              <a:gd name="connsiteX26" fmla="*/ 242256 w 1439467"/>
              <a:gd name="connsiteY26" fmla="*/ 228180 h 2018589"/>
              <a:gd name="connsiteX27" fmla="*/ 189392 w 1439467"/>
              <a:gd name="connsiteY27" fmla="*/ 292474 h 2018589"/>
              <a:gd name="connsiteX28" fmla="*/ 147006 w 1439467"/>
              <a:gd name="connsiteY28" fmla="*/ 380580 h 2018589"/>
              <a:gd name="connsiteX29" fmla="*/ 110334 w 1439467"/>
              <a:gd name="connsiteY29" fmla="*/ 577271 h 2018589"/>
              <a:gd name="connsiteX30" fmla="*/ 119383 w 1439467"/>
              <a:gd name="connsiteY30" fmla="*/ 680617 h 2018589"/>
              <a:gd name="connsiteX31" fmla="*/ 176057 w 1439467"/>
              <a:gd name="connsiteY31" fmla="*/ 825874 h 2018589"/>
              <a:gd name="connsiteX32" fmla="*/ 218919 w 1439467"/>
              <a:gd name="connsiteY32" fmla="*/ 892072 h 2018589"/>
              <a:gd name="connsiteX33" fmla="*/ 241780 w 1439467"/>
              <a:gd name="connsiteY33" fmla="*/ 921600 h 2018589"/>
              <a:gd name="connsiteX34" fmla="*/ 293214 w 1439467"/>
              <a:gd name="connsiteY34" fmla="*/ 1016374 h 2018589"/>
              <a:gd name="connsiteX35" fmla="*/ 317503 w 1439467"/>
              <a:gd name="connsiteY35" fmla="*/ 1153058 h 2018589"/>
              <a:gd name="connsiteX36" fmla="*/ 309407 w 1439467"/>
              <a:gd name="connsiteY36" fmla="*/ 1322603 h 2018589"/>
              <a:gd name="connsiteX37" fmla="*/ 275117 w 1439467"/>
              <a:gd name="connsiteY37" fmla="*/ 1397850 h 2018589"/>
              <a:gd name="connsiteX38" fmla="*/ 246066 w 1439467"/>
              <a:gd name="connsiteY38" fmla="*/ 1431664 h 2018589"/>
              <a:gd name="connsiteX39" fmla="*/ 5482 w 1439467"/>
              <a:gd name="connsiteY39" fmla="*/ 1611103 h 2018589"/>
              <a:gd name="connsiteX40" fmla="*/ 2918 w 1439467"/>
              <a:gd name="connsiteY40" fmla="*/ 1716303 h 2018589"/>
              <a:gd name="connsiteX41" fmla="*/ 319408 w 1439467"/>
              <a:gd name="connsiteY41" fmla="*/ 1465954 h 2018589"/>
              <a:gd name="connsiteX42" fmla="*/ 324171 w 1439467"/>
              <a:gd name="connsiteY42" fmla="*/ 1462620 h 2018589"/>
              <a:gd name="connsiteX43" fmla="*/ 388465 w 1439467"/>
              <a:gd name="connsiteY43" fmla="*/ 1330699 h 2018589"/>
              <a:gd name="connsiteX44" fmla="*/ 411325 w 1439467"/>
              <a:gd name="connsiteY44" fmla="*/ 1234020 h 2018589"/>
              <a:gd name="connsiteX45" fmla="*/ 434661 w 1439467"/>
              <a:gd name="connsiteY45" fmla="*/ 1156391 h 2018589"/>
              <a:gd name="connsiteX46" fmla="*/ 478476 w 1439467"/>
              <a:gd name="connsiteY46" fmla="*/ 1052569 h 2018589"/>
              <a:gd name="connsiteX47" fmla="*/ 470380 w 1439467"/>
              <a:gd name="connsiteY47" fmla="*/ 962081 h 2018589"/>
              <a:gd name="connsiteX48" fmla="*/ 473237 w 1439467"/>
              <a:gd name="connsiteY48" fmla="*/ 770152 h 2018589"/>
              <a:gd name="connsiteX49" fmla="*/ 483715 w 1439467"/>
              <a:gd name="connsiteY49" fmla="*/ 738720 h 2018589"/>
              <a:gd name="connsiteX50" fmla="*/ 542770 w 1439467"/>
              <a:gd name="connsiteY50" fmla="*/ 699191 h 2018589"/>
              <a:gd name="connsiteX51" fmla="*/ 616588 w 1439467"/>
              <a:gd name="connsiteY51" fmla="*/ 681570 h 2018589"/>
              <a:gd name="connsiteX52" fmla="*/ 754225 w 1439467"/>
              <a:gd name="connsiteY52" fmla="*/ 742054 h 2018589"/>
              <a:gd name="connsiteX53" fmla="*/ 839950 w 1439467"/>
              <a:gd name="connsiteY53" fmla="*/ 908265 h 2018589"/>
              <a:gd name="connsiteX54" fmla="*/ 832806 w 1439467"/>
              <a:gd name="connsiteY54" fmla="*/ 918742 h 2018589"/>
              <a:gd name="connsiteX55" fmla="*/ 735175 w 1439467"/>
              <a:gd name="connsiteY55" fmla="*/ 921600 h 2018589"/>
              <a:gd name="connsiteX56" fmla="*/ 656117 w 1439467"/>
              <a:gd name="connsiteY56" fmla="*/ 932554 h 2018589"/>
              <a:gd name="connsiteX57" fmla="*/ 685645 w 1439467"/>
              <a:gd name="connsiteY57" fmla="*/ 946841 h 2018589"/>
              <a:gd name="connsiteX58" fmla="*/ 1047118 w 1439467"/>
              <a:gd name="connsiteY58" fmla="*/ 946841 h 2018589"/>
              <a:gd name="connsiteX59" fmla="*/ 1069026 w 1439467"/>
              <a:gd name="connsiteY59" fmla="*/ 949222 h 2018589"/>
              <a:gd name="connsiteX60" fmla="*/ 1053786 w 1439467"/>
              <a:gd name="connsiteY60" fmla="*/ 1015421 h 2018589"/>
              <a:gd name="connsiteX61" fmla="*/ 1040451 w 1439467"/>
              <a:gd name="connsiteY61" fmla="*/ 1156867 h 2018589"/>
              <a:gd name="connsiteX62" fmla="*/ 1024259 w 1439467"/>
              <a:gd name="connsiteY62" fmla="*/ 1170679 h 2018589"/>
              <a:gd name="connsiteX63" fmla="*/ 979967 w 1439467"/>
              <a:gd name="connsiteY63" fmla="*/ 1173536 h 2018589"/>
              <a:gd name="connsiteX64" fmla="*/ 934247 w 1439467"/>
              <a:gd name="connsiteY64" fmla="*/ 1188776 h 2018589"/>
              <a:gd name="connsiteX65" fmla="*/ 790896 w 1439467"/>
              <a:gd name="connsiteY65" fmla="*/ 1164011 h 2018589"/>
              <a:gd name="connsiteX66" fmla="*/ 720887 w 1439467"/>
              <a:gd name="connsiteY66" fmla="*/ 1152105 h 2018589"/>
              <a:gd name="connsiteX67" fmla="*/ 662308 w 1439467"/>
              <a:gd name="connsiteY67" fmla="*/ 1140675 h 2018589"/>
              <a:gd name="connsiteX68" fmla="*/ 744223 w 1439467"/>
              <a:gd name="connsiteY68" fmla="*/ 1182109 h 2018589"/>
              <a:gd name="connsiteX69" fmla="*/ 928532 w 1439467"/>
              <a:gd name="connsiteY69" fmla="*/ 1240211 h 2018589"/>
              <a:gd name="connsiteX70" fmla="*/ 949487 w 1439467"/>
              <a:gd name="connsiteY70" fmla="*/ 1253070 h 2018589"/>
              <a:gd name="connsiteX71" fmla="*/ 986635 w 1439467"/>
              <a:gd name="connsiteY71" fmla="*/ 1286408 h 2018589"/>
              <a:gd name="connsiteX72" fmla="*/ 1099030 w 1439467"/>
              <a:gd name="connsiteY72" fmla="*/ 1374990 h 2018589"/>
              <a:gd name="connsiteX73" fmla="*/ 980920 w 1439467"/>
              <a:gd name="connsiteY73" fmla="*/ 1376895 h 2018589"/>
              <a:gd name="connsiteX74" fmla="*/ 891861 w 1439467"/>
              <a:gd name="connsiteY74" fmla="*/ 1400708 h 2018589"/>
              <a:gd name="connsiteX75" fmla="*/ 863762 w 1439467"/>
              <a:gd name="connsiteY75" fmla="*/ 1481194 h 2018589"/>
              <a:gd name="connsiteX76" fmla="*/ 841378 w 1439467"/>
              <a:gd name="connsiteY76" fmla="*/ 1585969 h 2018589"/>
              <a:gd name="connsiteX77" fmla="*/ 835187 w 1439467"/>
              <a:gd name="connsiteY77" fmla="*/ 1707889 h 2018589"/>
              <a:gd name="connsiteX78" fmla="*/ 929485 w 1439467"/>
              <a:gd name="connsiteY78" fmla="*/ 1961730 h 2018589"/>
              <a:gd name="connsiteX79" fmla="*/ 960441 w 1439467"/>
              <a:gd name="connsiteY79" fmla="*/ 2007927 h 2018589"/>
              <a:gd name="connsiteX80" fmla="*/ 978062 w 1439467"/>
              <a:gd name="connsiteY80" fmla="*/ 2005545 h 2018589"/>
              <a:gd name="connsiteX81" fmla="*/ 947582 w 1439467"/>
              <a:gd name="connsiteY81" fmla="*/ 1863623 h 2018589"/>
              <a:gd name="connsiteX82" fmla="*/ 912816 w 1439467"/>
              <a:gd name="connsiteY82" fmla="*/ 1739321 h 2018589"/>
              <a:gd name="connsiteX83" fmla="*/ 915673 w 1439467"/>
              <a:gd name="connsiteY83" fmla="*/ 1626450 h 2018589"/>
              <a:gd name="connsiteX84" fmla="*/ 930437 w 1439467"/>
              <a:gd name="connsiteY84" fmla="*/ 1547869 h 2018589"/>
              <a:gd name="connsiteX85" fmla="*/ 937581 w 1439467"/>
              <a:gd name="connsiteY85" fmla="*/ 1509293 h 2018589"/>
              <a:gd name="connsiteX86" fmla="*/ 946630 w 1439467"/>
              <a:gd name="connsiteY86" fmla="*/ 1485956 h 2018589"/>
              <a:gd name="connsiteX87" fmla="*/ 970442 w 1439467"/>
              <a:gd name="connsiteY87" fmla="*/ 1463096 h 2018589"/>
              <a:gd name="connsiteX88" fmla="*/ 1110460 w 1439467"/>
              <a:gd name="connsiteY88" fmla="*/ 1449761 h 2018589"/>
              <a:gd name="connsiteX89" fmla="*/ 1241428 w 1439467"/>
              <a:gd name="connsiteY89" fmla="*/ 1462144 h 2018589"/>
              <a:gd name="connsiteX90" fmla="*/ 1299531 w 1439467"/>
              <a:gd name="connsiteY90" fmla="*/ 1442141 h 2018589"/>
              <a:gd name="connsiteX91" fmla="*/ 1319057 w 1439467"/>
              <a:gd name="connsiteY91" fmla="*/ 1404994 h 2018589"/>
              <a:gd name="connsiteX92" fmla="*/ 1411926 w 1439467"/>
              <a:gd name="connsiteY92" fmla="*/ 1216399 h 2018589"/>
              <a:gd name="connsiteX93" fmla="*/ 1436215 w 1439467"/>
              <a:gd name="connsiteY93" fmla="*/ 1015897 h 2018589"/>
              <a:gd name="connsiteX94" fmla="*/ 1428119 w 1439467"/>
              <a:gd name="connsiteY94" fmla="*/ 975416 h 2018589"/>
              <a:gd name="connsiteX95" fmla="*/ 1430500 w 1439467"/>
              <a:gd name="connsiteY95" fmla="*/ 970177 h 2018589"/>
              <a:gd name="connsiteX96" fmla="*/ 508956 w 1439467"/>
              <a:gd name="connsiteY96" fmla="*/ 447255 h 2018589"/>
              <a:gd name="connsiteX97" fmla="*/ 546103 w 1439467"/>
              <a:gd name="connsiteY97" fmla="*/ 449160 h 2018589"/>
              <a:gd name="connsiteX98" fmla="*/ 440376 w 1439467"/>
              <a:gd name="connsiteY98" fmla="*/ 509167 h 2018589"/>
              <a:gd name="connsiteX99" fmla="*/ 364652 w 1439467"/>
              <a:gd name="connsiteY99" fmla="*/ 512025 h 2018589"/>
              <a:gd name="connsiteX100" fmla="*/ 400847 w 1439467"/>
              <a:gd name="connsiteY100" fmla="*/ 423442 h 2018589"/>
              <a:gd name="connsiteX101" fmla="*/ 377035 w 1439467"/>
              <a:gd name="connsiteY101" fmla="*/ 436777 h 2018589"/>
              <a:gd name="connsiteX102" fmla="*/ 315122 w 1439467"/>
              <a:gd name="connsiteY102" fmla="*/ 490594 h 2018589"/>
              <a:gd name="connsiteX103" fmla="*/ 276546 w 1439467"/>
              <a:gd name="connsiteY103" fmla="*/ 516787 h 2018589"/>
              <a:gd name="connsiteX104" fmla="*/ 509908 w 1439467"/>
              <a:gd name="connsiteY104" fmla="*/ 316762 h 2018589"/>
              <a:gd name="connsiteX105" fmla="*/ 512766 w 1439467"/>
              <a:gd name="connsiteY105" fmla="*/ 319620 h 2018589"/>
              <a:gd name="connsiteX106" fmla="*/ 481810 w 1439467"/>
              <a:gd name="connsiteY106" fmla="*/ 363911 h 2018589"/>
              <a:gd name="connsiteX107" fmla="*/ 478476 w 1439467"/>
              <a:gd name="connsiteY107" fmla="*/ 372484 h 2018589"/>
              <a:gd name="connsiteX108" fmla="*/ 487525 w 1439467"/>
              <a:gd name="connsiteY108" fmla="*/ 373912 h 2018589"/>
              <a:gd name="connsiteX109" fmla="*/ 554676 w 1439467"/>
              <a:gd name="connsiteY109" fmla="*/ 362482 h 2018589"/>
              <a:gd name="connsiteX110" fmla="*/ 567535 w 1439467"/>
              <a:gd name="connsiteY110" fmla="*/ 362006 h 2018589"/>
              <a:gd name="connsiteX111" fmla="*/ 508003 w 1439467"/>
              <a:gd name="connsiteY111" fmla="*/ 416775 h 2018589"/>
              <a:gd name="connsiteX112" fmla="*/ 508003 w 1439467"/>
              <a:gd name="connsiteY112" fmla="*/ 416775 h 2018589"/>
              <a:gd name="connsiteX113" fmla="*/ 499907 w 1439467"/>
              <a:gd name="connsiteY113" fmla="*/ 432015 h 2018589"/>
              <a:gd name="connsiteX114" fmla="*/ 508956 w 1439467"/>
              <a:gd name="connsiteY114" fmla="*/ 447255 h 2018589"/>
              <a:gd name="connsiteX115" fmla="*/ 1070931 w 1439467"/>
              <a:gd name="connsiteY115" fmla="*/ 859211 h 2018589"/>
              <a:gd name="connsiteX116" fmla="*/ 1055215 w 1439467"/>
              <a:gd name="connsiteY116" fmla="*/ 861116 h 2018589"/>
              <a:gd name="connsiteX117" fmla="*/ 1062359 w 1439467"/>
              <a:gd name="connsiteY117" fmla="*/ 879214 h 2018589"/>
              <a:gd name="connsiteX118" fmla="*/ 1041880 w 1439467"/>
              <a:gd name="connsiteY118" fmla="*/ 906360 h 2018589"/>
              <a:gd name="connsiteX119" fmla="*/ 884241 w 1439467"/>
              <a:gd name="connsiteY119" fmla="*/ 907789 h 2018589"/>
              <a:gd name="connsiteX120" fmla="*/ 876145 w 1439467"/>
              <a:gd name="connsiteY120" fmla="*/ 895882 h 2018589"/>
              <a:gd name="connsiteX121" fmla="*/ 883765 w 1439467"/>
              <a:gd name="connsiteY121" fmla="*/ 835399 h 2018589"/>
              <a:gd name="connsiteX122" fmla="*/ 883765 w 1439467"/>
              <a:gd name="connsiteY122" fmla="*/ 835399 h 2018589"/>
              <a:gd name="connsiteX123" fmla="*/ 885193 w 1439467"/>
              <a:gd name="connsiteY123" fmla="*/ 827302 h 2018589"/>
              <a:gd name="connsiteX124" fmla="*/ 896147 w 1439467"/>
              <a:gd name="connsiteY124" fmla="*/ 730624 h 2018589"/>
              <a:gd name="connsiteX125" fmla="*/ 913292 w 1439467"/>
              <a:gd name="connsiteY125" fmla="*/ 665854 h 2018589"/>
              <a:gd name="connsiteX126" fmla="*/ 942820 w 1439467"/>
              <a:gd name="connsiteY126" fmla="*/ 645375 h 2018589"/>
              <a:gd name="connsiteX127" fmla="*/ 1133320 w 1439467"/>
              <a:gd name="connsiteY127" fmla="*/ 546315 h 2018589"/>
              <a:gd name="connsiteX128" fmla="*/ 1144273 w 1439467"/>
              <a:gd name="connsiteY128" fmla="*/ 545839 h 2018589"/>
              <a:gd name="connsiteX129" fmla="*/ 1140940 w 1439467"/>
              <a:gd name="connsiteY129" fmla="*/ 556792 h 2018589"/>
              <a:gd name="connsiteX130" fmla="*/ 1012828 w 1439467"/>
              <a:gd name="connsiteY130" fmla="*/ 718241 h 2018589"/>
              <a:gd name="connsiteX131" fmla="*/ 1017591 w 1439467"/>
              <a:gd name="connsiteY131" fmla="*/ 731100 h 2018589"/>
              <a:gd name="connsiteX132" fmla="*/ 1017591 w 1439467"/>
              <a:gd name="connsiteY132" fmla="*/ 731100 h 2018589"/>
              <a:gd name="connsiteX133" fmla="*/ 1093315 w 1439467"/>
              <a:gd name="connsiteY133" fmla="*/ 686809 h 2018589"/>
              <a:gd name="connsiteX134" fmla="*/ 1127128 w 1439467"/>
              <a:gd name="connsiteY134" fmla="*/ 666330 h 2018589"/>
              <a:gd name="connsiteX135" fmla="*/ 1132843 w 1439467"/>
              <a:gd name="connsiteY135" fmla="*/ 664425 h 2018589"/>
              <a:gd name="connsiteX136" fmla="*/ 1127128 w 1439467"/>
              <a:gd name="connsiteY136" fmla="*/ 666330 h 2018589"/>
              <a:gd name="connsiteX137" fmla="*/ 1161419 w 1439467"/>
              <a:gd name="connsiteY137" fmla="*/ 645851 h 2018589"/>
              <a:gd name="connsiteX138" fmla="*/ 1253811 w 1439467"/>
              <a:gd name="connsiteY138" fmla="*/ 589177 h 2018589"/>
              <a:gd name="connsiteX139" fmla="*/ 1268575 w 1439467"/>
              <a:gd name="connsiteY139" fmla="*/ 580129 h 2018589"/>
              <a:gd name="connsiteX140" fmla="*/ 1296673 w 1439467"/>
              <a:gd name="connsiteY140" fmla="*/ 590130 h 2018589"/>
              <a:gd name="connsiteX141" fmla="*/ 1308103 w 1439467"/>
              <a:gd name="connsiteY141" fmla="*/ 727766 h 2018589"/>
              <a:gd name="connsiteX142" fmla="*/ 1299055 w 1439467"/>
              <a:gd name="connsiteY142" fmla="*/ 768247 h 2018589"/>
              <a:gd name="connsiteX143" fmla="*/ 1299055 w 1439467"/>
              <a:gd name="connsiteY143" fmla="*/ 768247 h 2018589"/>
              <a:gd name="connsiteX144" fmla="*/ 1287148 w 1439467"/>
              <a:gd name="connsiteY144" fmla="*/ 850162 h 2018589"/>
              <a:gd name="connsiteX145" fmla="*/ 1273813 w 1439467"/>
              <a:gd name="connsiteY145" fmla="*/ 858735 h 2018589"/>
              <a:gd name="connsiteX146" fmla="*/ 1184755 w 1439467"/>
              <a:gd name="connsiteY146" fmla="*/ 858735 h 2018589"/>
              <a:gd name="connsiteX147" fmla="*/ 1070931 w 1439467"/>
              <a:gd name="connsiteY147" fmla="*/ 859211 h 2018589"/>
              <a:gd name="connsiteX148" fmla="*/ 1391447 w 1439467"/>
              <a:gd name="connsiteY148" fmla="*/ 1123054 h 2018589"/>
              <a:gd name="connsiteX149" fmla="*/ 1388590 w 1439467"/>
              <a:gd name="connsiteY149" fmla="*/ 1141151 h 2018589"/>
              <a:gd name="connsiteX150" fmla="*/ 1388590 w 1439467"/>
              <a:gd name="connsiteY150" fmla="*/ 1141151 h 2018589"/>
              <a:gd name="connsiteX151" fmla="*/ 1388113 w 1439467"/>
              <a:gd name="connsiteY151" fmla="*/ 1151153 h 2018589"/>
              <a:gd name="connsiteX152" fmla="*/ 1340488 w 1439467"/>
              <a:gd name="connsiteY152" fmla="*/ 1181633 h 2018589"/>
              <a:gd name="connsiteX153" fmla="*/ 1252382 w 1439467"/>
              <a:gd name="connsiteY153" fmla="*/ 1157820 h 2018589"/>
              <a:gd name="connsiteX154" fmla="*/ 1192375 w 1439467"/>
              <a:gd name="connsiteY154" fmla="*/ 1147342 h 2018589"/>
              <a:gd name="connsiteX155" fmla="*/ 1178087 w 1439467"/>
              <a:gd name="connsiteY155" fmla="*/ 1150676 h 2018589"/>
              <a:gd name="connsiteX156" fmla="*/ 1194756 w 1439467"/>
              <a:gd name="connsiteY156" fmla="*/ 1163535 h 2018589"/>
              <a:gd name="connsiteX157" fmla="*/ 1194756 w 1439467"/>
              <a:gd name="connsiteY157" fmla="*/ 1163535 h 2018589"/>
              <a:gd name="connsiteX158" fmla="*/ 1267146 w 1439467"/>
              <a:gd name="connsiteY158" fmla="*/ 1190205 h 2018589"/>
              <a:gd name="connsiteX159" fmla="*/ 1267146 w 1439467"/>
              <a:gd name="connsiteY159" fmla="*/ 1190205 h 2018589"/>
              <a:gd name="connsiteX160" fmla="*/ 1287148 w 1439467"/>
              <a:gd name="connsiteY160" fmla="*/ 1197349 h 2018589"/>
              <a:gd name="connsiteX161" fmla="*/ 1287148 w 1439467"/>
              <a:gd name="connsiteY161" fmla="*/ 1197349 h 2018589"/>
              <a:gd name="connsiteX162" fmla="*/ 1360491 w 1439467"/>
              <a:gd name="connsiteY162" fmla="*/ 1223543 h 2018589"/>
              <a:gd name="connsiteX163" fmla="*/ 1366206 w 1439467"/>
              <a:gd name="connsiteY163" fmla="*/ 1237354 h 2018589"/>
              <a:gd name="connsiteX164" fmla="*/ 1342870 w 1439467"/>
              <a:gd name="connsiteY164" fmla="*/ 1279740 h 2018589"/>
              <a:gd name="connsiteX165" fmla="*/ 1342870 w 1439467"/>
              <a:gd name="connsiteY165" fmla="*/ 1279740 h 2018589"/>
              <a:gd name="connsiteX166" fmla="*/ 1331916 w 1439467"/>
              <a:gd name="connsiteY166" fmla="*/ 1300219 h 2018589"/>
              <a:gd name="connsiteX167" fmla="*/ 1331916 w 1439467"/>
              <a:gd name="connsiteY167" fmla="*/ 1300219 h 2018589"/>
              <a:gd name="connsiteX168" fmla="*/ 1289053 w 1439467"/>
              <a:gd name="connsiteY168" fmla="*/ 1381181 h 2018589"/>
              <a:gd name="connsiteX169" fmla="*/ 1234761 w 1439467"/>
              <a:gd name="connsiteY169" fmla="*/ 1392611 h 2018589"/>
              <a:gd name="connsiteX170" fmla="*/ 1134748 w 1439467"/>
              <a:gd name="connsiteY170" fmla="*/ 1327841 h 2018589"/>
              <a:gd name="connsiteX171" fmla="*/ 1134748 w 1439467"/>
              <a:gd name="connsiteY171" fmla="*/ 1327841 h 2018589"/>
              <a:gd name="connsiteX172" fmla="*/ 1025687 w 1439467"/>
              <a:gd name="connsiteY172" fmla="*/ 1256404 h 2018589"/>
              <a:gd name="connsiteX173" fmla="*/ 1009495 w 1439467"/>
              <a:gd name="connsiteY173" fmla="*/ 1224971 h 2018589"/>
              <a:gd name="connsiteX174" fmla="*/ 1016638 w 1439467"/>
              <a:gd name="connsiteY174" fmla="*/ 1219733 h 2018589"/>
              <a:gd name="connsiteX175" fmla="*/ 1059977 w 1439467"/>
              <a:gd name="connsiteY175" fmla="*/ 1222590 h 2018589"/>
              <a:gd name="connsiteX176" fmla="*/ 1081885 w 1439467"/>
              <a:gd name="connsiteY176" fmla="*/ 1202588 h 2018589"/>
              <a:gd name="connsiteX177" fmla="*/ 1084742 w 1439467"/>
              <a:gd name="connsiteY177" fmla="*/ 1186871 h 2018589"/>
              <a:gd name="connsiteX178" fmla="*/ 1084742 w 1439467"/>
              <a:gd name="connsiteY178" fmla="*/ 1186871 h 2018589"/>
              <a:gd name="connsiteX179" fmla="*/ 1085695 w 1439467"/>
              <a:gd name="connsiteY179" fmla="*/ 1173060 h 2018589"/>
              <a:gd name="connsiteX180" fmla="*/ 1087123 w 1439467"/>
              <a:gd name="connsiteY180" fmla="*/ 1164964 h 2018589"/>
              <a:gd name="connsiteX181" fmla="*/ 1087123 w 1439467"/>
              <a:gd name="connsiteY181" fmla="*/ 1164964 h 2018589"/>
              <a:gd name="connsiteX182" fmla="*/ 1090457 w 1439467"/>
              <a:gd name="connsiteY182" fmla="*/ 1133531 h 2018589"/>
              <a:gd name="connsiteX183" fmla="*/ 1090457 w 1439467"/>
              <a:gd name="connsiteY183" fmla="*/ 1133531 h 2018589"/>
              <a:gd name="connsiteX184" fmla="*/ 1110460 w 1439467"/>
              <a:gd name="connsiteY184" fmla="*/ 955890 h 2018589"/>
              <a:gd name="connsiteX185" fmla="*/ 1113793 w 1439467"/>
              <a:gd name="connsiteY185" fmla="*/ 937792 h 2018589"/>
              <a:gd name="connsiteX186" fmla="*/ 1144750 w 1439467"/>
              <a:gd name="connsiteY186" fmla="*/ 912075 h 2018589"/>
              <a:gd name="connsiteX187" fmla="*/ 1308103 w 1439467"/>
              <a:gd name="connsiteY187" fmla="*/ 902550 h 2018589"/>
              <a:gd name="connsiteX188" fmla="*/ 1340965 w 1439467"/>
              <a:gd name="connsiteY188" fmla="*/ 907789 h 2018589"/>
              <a:gd name="connsiteX189" fmla="*/ 1367159 w 1439467"/>
              <a:gd name="connsiteY189" fmla="*/ 938745 h 2018589"/>
              <a:gd name="connsiteX190" fmla="*/ 1388113 w 1439467"/>
              <a:gd name="connsiteY190" fmla="*/ 1045901 h 2018589"/>
              <a:gd name="connsiteX191" fmla="*/ 1376684 w 1439467"/>
              <a:gd name="connsiteY191" fmla="*/ 1059236 h 2018589"/>
              <a:gd name="connsiteX192" fmla="*/ 1305722 w 1439467"/>
              <a:gd name="connsiteY192" fmla="*/ 1058760 h 2018589"/>
              <a:gd name="connsiteX193" fmla="*/ 1305722 w 1439467"/>
              <a:gd name="connsiteY193" fmla="*/ 1058760 h 2018589"/>
              <a:gd name="connsiteX194" fmla="*/ 1286196 w 1439467"/>
              <a:gd name="connsiteY194" fmla="*/ 1058760 h 2018589"/>
              <a:gd name="connsiteX195" fmla="*/ 1286196 w 1439467"/>
              <a:gd name="connsiteY195" fmla="*/ 1058760 h 2018589"/>
              <a:gd name="connsiteX196" fmla="*/ 1198566 w 1439467"/>
              <a:gd name="connsiteY196" fmla="*/ 1059236 h 2018589"/>
              <a:gd name="connsiteX197" fmla="*/ 1185707 w 1439467"/>
              <a:gd name="connsiteY197" fmla="*/ 1066380 h 2018589"/>
              <a:gd name="connsiteX198" fmla="*/ 1197137 w 1439467"/>
              <a:gd name="connsiteY198" fmla="*/ 1074476 h 2018589"/>
              <a:gd name="connsiteX199" fmla="*/ 1227617 w 1439467"/>
              <a:gd name="connsiteY199" fmla="*/ 1077810 h 2018589"/>
              <a:gd name="connsiteX200" fmla="*/ 1231427 w 1439467"/>
              <a:gd name="connsiteY200" fmla="*/ 1078763 h 2018589"/>
              <a:gd name="connsiteX201" fmla="*/ 1303341 w 1439467"/>
              <a:gd name="connsiteY201" fmla="*/ 1084001 h 2018589"/>
              <a:gd name="connsiteX202" fmla="*/ 1359062 w 1439467"/>
              <a:gd name="connsiteY202" fmla="*/ 1086383 h 2018589"/>
              <a:gd name="connsiteX203" fmla="*/ 1391447 w 1439467"/>
              <a:gd name="connsiteY203" fmla="*/ 1123054 h 2018589"/>
              <a:gd name="connsiteX0" fmla="*/ 1432967 w 1441934"/>
              <a:gd name="connsiteY0" fmla="*/ 970177 h 2018589"/>
              <a:gd name="connsiteX1" fmla="*/ 1423918 w 1441934"/>
              <a:gd name="connsiteY1" fmla="*/ 956842 h 2018589"/>
              <a:gd name="connsiteX2" fmla="*/ 1406297 w 1441934"/>
              <a:gd name="connsiteY2" fmla="*/ 888262 h 2018589"/>
              <a:gd name="connsiteX3" fmla="*/ 1372483 w 1441934"/>
              <a:gd name="connsiteY3" fmla="*/ 820159 h 2018589"/>
              <a:gd name="connsiteX4" fmla="*/ 1365815 w 1441934"/>
              <a:gd name="connsiteY4" fmla="*/ 787774 h 2018589"/>
              <a:gd name="connsiteX5" fmla="*/ 1364387 w 1441934"/>
              <a:gd name="connsiteY5" fmla="*/ 715384 h 2018589"/>
              <a:gd name="connsiteX6" fmla="*/ 1370578 w 1441934"/>
              <a:gd name="connsiteY6" fmla="*/ 659662 h 2018589"/>
              <a:gd name="connsiteX7" fmla="*/ 1359148 w 1441934"/>
              <a:gd name="connsiteY7" fmla="*/ 612990 h 2018589"/>
              <a:gd name="connsiteX8" fmla="*/ 1356290 w 1441934"/>
              <a:gd name="connsiteY8" fmla="*/ 563936 h 2018589"/>
              <a:gd name="connsiteX9" fmla="*/ 1372007 w 1441934"/>
              <a:gd name="connsiteY9" fmla="*/ 424871 h 2018589"/>
              <a:gd name="connsiteX10" fmla="*/ 1359624 w 1441934"/>
              <a:gd name="connsiteY10" fmla="*/ 342956 h 2018589"/>
              <a:gd name="connsiteX11" fmla="*/ 1355338 w 1441934"/>
              <a:gd name="connsiteY11" fmla="*/ 255326 h 2018589"/>
              <a:gd name="connsiteX12" fmla="*/ 1287711 w 1441934"/>
              <a:gd name="connsiteY12" fmla="*/ 191508 h 2018589"/>
              <a:gd name="connsiteX13" fmla="*/ 1252468 w 1441934"/>
              <a:gd name="connsiteY13" fmla="*/ 176268 h 2018589"/>
              <a:gd name="connsiteX14" fmla="*/ 1228179 w 1441934"/>
              <a:gd name="connsiteY14" fmla="*/ 161505 h 2018589"/>
              <a:gd name="connsiteX15" fmla="*/ 1185793 w 1441934"/>
              <a:gd name="connsiteY15" fmla="*/ 127215 h 2018589"/>
              <a:gd name="connsiteX16" fmla="*/ 1174363 w 1441934"/>
              <a:gd name="connsiteY16" fmla="*/ 111022 h 2018589"/>
              <a:gd name="connsiteX17" fmla="*/ 1122452 w 1441934"/>
              <a:gd name="connsiteY17" fmla="*/ 91020 h 2018589"/>
              <a:gd name="connsiteX18" fmla="*/ 1011485 w 1441934"/>
              <a:gd name="connsiteY18" fmla="*/ 52920 h 2018589"/>
              <a:gd name="connsiteX19" fmla="*/ 948620 w 1441934"/>
              <a:gd name="connsiteY19" fmla="*/ 31965 h 2018589"/>
              <a:gd name="connsiteX20" fmla="*/ 887660 w 1441934"/>
              <a:gd name="connsiteY20" fmla="*/ 26726 h 2018589"/>
              <a:gd name="connsiteX21" fmla="*/ 813365 w 1441934"/>
              <a:gd name="connsiteY21" fmla="*/ 17677 h 2018589"/>
              <a:gd name="connsiteX22" fmla="*/ 708590 w 1441934"/>
              <a:gd name="connsiteY22" fmla="*/ 56 h 2018589"/>
              <a:gd name="connsiteX23" fmla="*/ 615245 w 1441934"/>
              <a:gd name="connsiteY23" fmla="*/ 11010 h 2018589"/>
              <a:gd name="connsiteX24" fmla="*/ 405219 w 1441934"/>
              <a:gd name="connsiteY24" fmla="*/ 83876 h 2018589"/>
              <a:gd name="connsiteX25" fmla="*/ 307111 w 1441934"/>
              <a:gd name="connsiteY25" fmla="*/ 158171 h 2018589"/>
              <a:gd name="connsiteX26" fmla="*/ 244723 w 1441934"/>
              <a:gd name="connsiteY26" fmla="*/ 228180 h 2018589"/>
              <a:gd name="connsiteX27" fmla="*/ 191859 w 1441934"/>
              <a:gd name="connsiteY27" fmla="*/ 292474 h 2018589"/>
              <a:gd name="connsiteX28" fmla="*/ 149473 w 1441934"/>
              <a:gd name="connsiteY28" fmla="*/ 380580 h 2018589"/>
              <a:gd name="connsiteX29" fmla="*/ 112801 w 1441934"/>
              <a:gd name="connsiteY29" fmla="*/ 577271 h 2018589"/>
              <a:gd name="connsiteX30" fmla="*/ 121850 w 1441934"/>
              <a:gd name="connsiteY30" fmla="*/ 680617 h 2018589"/>
              <a:gd name="connsiteX31" fmla="*/ 178524 w 1441934"/>
              <a:gd name="connsiteY31" fmla="*/ 825874 h 2018589"/>
              <a:gd name="connsiteX32" fmla="*/ 221386 w 1441934"/>
              <a:gd name="connsiteY32" fmla="*/ 892072 h 2018589"/>
              <a:gd name="connsiteX33" fmla="*/ 244247 w 1441934"/>
              <a:gd name="connsiteY33" fmla="*/ 921600 h 2018589"/>
              <a:gd name="connsiteX34" fmla="*/ 295681 w 1441934"/>
              <a:gd name="connsiteY34" fmla="*/ 1016374 h 2018589"/>
              <a:gd name="connsiteX35" fmla="*/ 319970 w 1441934"/>
              <a:gd name="connsiteY35" fmla="*/ 1153058 h 2018589"/>
              <a:gd name="connsiteX36" fmla="*/ 311874 w 1441934"/>
              <a:gd name="connsiteY36" fmla="*/ 1322603 h 2018589"/>
              <a:gd name="connsiteX37" fmla="*/ 277584 w 1441934"/>
              <a:gd name="connsiteY37" fmla="*/ 1397850 h 2018589"/>
              <a:gd name="connsiteX38" fmla="*/ 248533 w 1441934"/>
              <a:gd name="connsiteY38" fmla="*/ 1431664 h 2018589"/>
              <a:gd name="connsiteX39" fmla="*/ 7949 w 1441934"/>
              <a:gd name="connsiteY39" fmla="*/ 1611103 h 2018589"/>
              <a:gd name="connsiteX40" fmla="*/ 1635 w 1441934"/>
              <a:gd name="connsiteY40" fmla="*/ 1697549 h 2018589"/>
              <a:gd name="connsiteX41" fmla="*/ 321875 w 1441934"/>
              <a:gd name="connsiteY41" fmla="*/ 1465954 h 2018589"/>
              <a:gd name="connsiteX42" fmla="*/ 326638 w 1441934"/>
              <a:gd name="connsiteY42" fmla="*/ 1462620 h 2018589"/>
              <a:gd name="connsiteX43" fmla="*/ 390932 w 1441934"/>
              <a:gd name="connsiteY43" fmla="*/ 1330699 h 2018589"/>
              <a:gd name="connsiteX44" fmla="*/ 413792 w 1441934"/>
              <a:gd name="connsiteY44" fmla="*/ 1234020 h 2018589"/>
              <a:gd name="connsiteX45" fmla="*/ 437128 w 1441934"/>
              <a:gd name="connsiteY45" fmla="*/ 1156391 h 2018589"/>
              <a:gd name="connsiteX46" fmla="*/ 480943 w 1441934"/>
              <a:gd name="connsiteY46" fmla="*/ 1052569 h 2018589"/>
              <a:gd name="connsiteX47" fmla="*/ 472847 w 1441934"/>
              <a:gd name="connsiteY47" fmla="*/ 962081 h 2018589"/>
              <a:gd name="connsiteX48" fmla="*/ 475704 w 1441934"/>
              <a:gd name="connsiteY48" fmla="*/ 770152 h 2018589"/>
              <a:gd name="connsiteX49" fmla="*/ 486182 w 1441934"/>
              <a:gd name="connsiteY49" fmla="*/ 738720 h 2018589"/>
              <a:gd name="connsiteX50" fmla="*/ 545237 w 1441934"/>
              <a:gd name="connsiteY50" fmla="*/ 699191 h 2018589"/>
              <a:gd name="connsiteX51" fmla="*/ 619055 w 1441934"/>
              <a:gd name="connsiteY51" fmla="*/ 681570 h 2018589"/>
              <a:gd name="connsiteX52" fmla="*/ 756692 w 1441934"/>
              <a:gd name="connsiteY52" fmla="*/ 742054 h 2018589"/>
              <a:gd name="connsiteX53" fmla="*/ 842417 w 1441934"/>
              <a:gd name="connsiteY53" fmla="*/ 908265 h 2018589"/>
              <a:gd name="connsiteX54" fmla="*/ 835273 w 1441934"/>
              <a:gd name="connsiteY54" fmla="*/ 918742 h 2018589"/>
              <a:gd name="connsiteX55" fmla="*/ 737642 w 1441934"/>
              <a:gd name="connsiteY55" fmla="*/ 921600 h 2018589"/>
              <a:gd name="connsiteX56" fmla="*/ 658584 w 1441934"/>
              <a:gd name="connsiteY56" fmla="*/ 932554 h 2018589"/>
              <a:gd name="connsiteX57" fmla="*/ 688112 w 1441934"/>
              <a:gd name="connsiteY57" fmla="*/ 946841 h 2018589"/>
              <a:gd name="connsiteX58" fmla="*/ 1049585 w 1441934"/>
              <a:gd name="connsiteY58" fmla="*/ 946841 h 2018589"/>
              <a:gd name="connsiteX59" fmla="*/ 1071493 w 1441934"/>
              <a:gd name="connsiteY59" fmla="*/ 949222 h 2018589"/>
              <a:gd name="connsiteX60" fmla="*/ 1056253 w 1441934"/>
              <a:gd name="connsiteY60" fmla="*/ 1015421 h 2018589"/>
              <a:gd name="connsiteX61" fmla="*/ 1042918 w 1441934"/>
              <a:gd name="connsiteY61" fmla="*/ 1156867 h 2018589"/>
              <a:gd name="connsiteX62" fmla="*/ 1026726 w 1441934"/>
              <a:gd name="connsiteY62" fmla="*/ 1170679 h 2018589"/>
              <a:gd name="connsiteX63" fmla="*/ 982434 w 1441934"/>
              <a:gd name="connsiteY63" fmla="*/ 1173536 h 2018589"/>
              <a:gd name="connsiteX64" fmla="*/ 936714 w 1441934"/>
              <a:gd name="connsiteY64" fmla="*/ 1188776 h 2018589"/>
              <a:gd name="connsiteX65" fmla="*/ 793363 w 1441934"/>
              <a:gd name="connsiteY65" fmla="*/ 1164011 h 2018589"/>
              <a:gd name="connsiteX66" fmla="*/ 723354 w 1441934"/>
              <a:gd name="connsiteY66" fmla="*/ 1152105 h 2018589"/>
              <a:gd name="connsiteX67" fmla="*/ 664775 w 1441934"/>
              <a:gd name="connsiteY67" fmla="*/ 1140675 h 2018589"/>
              <a:gd name="connsiteX68" fmla="*/ 746690 w 1441934"/>
              <a:gd name="connsiteY68" fmla="*/ 1182109 h 2018589"/>
              <a:gd name="connsiteX69" fmla="*/ 930999 w 1441934"/>
              <a:gd name="connsiteY69" fmla="*/ 1240211 h 2018589"/>
              <a:gd name="connsiteX70" fmla="*/ 951954 w 1441934"/>
              <a:gd name="connsiteY70" fmla="*/ 1253070 h 2018589"/>
              <a:gd name="connsiteX71" fmla="*/ 989102 w 1441934"/>
              <a:gd name="connsiteY71" fmla="*/ 1286408 h 2018589"/>
              <a:gd name="connsiteX72" fmla="*/ 1101497 w 1441934"/>
              <a:gd name="connsiteY72" fmla="*/ 1374990 h 2018589"/>
              <a:gd name="connsiteX73" fmla="*/ 983387 w 1441934"/>
              <a:gd name="connsiteY73" fmla="*/ 1376895 h 2018589"/>
              <a:gd name="connsiteX74" fmla="*/ 894328 w 1441934"/>
              <a:gd name="connsiteY74" fmla="*/ 1400708 h 2018589"/>
              <a:gd name="connsiteX75" fmla="*/ 866229 w 1441934"/>
              <a:gd name="connsiteY75" fmla="*/ 1481194 h 2018589"/>
              <a:gd name="connsiteX76" fmla="*/ 843845 w 1441934"/>
              <a:gd name="connsiteY76" fmla="*/ 1585969 h 2018589"/>
              <a:gd name="connsiteX77" fmla="*/ 837654 w 1441934"/>
              <a:gd name="connsiteY77" fmla="*/ 1707889 h 2018589"/>
              <a:gd name="connsiteX78" fmla="*/ 931952 w 1441934"/>
              <a:gd name="connsiteY78" fmla="*/ 1961730 h 2018589"/>
              <a:gd name="connsiteX79" fmla="*/ 962908 w 1441934"/>
              <a:gd name="connsiteY79" fmla="*/ 2007927 h 2018589"/>
              <a:gd name="connsiteX80" fmla="*/ 980529 w 1441934"/>
              <a:gd name="connsiteY80" fmla="*/ 2005545 h 2018589"/>
              <a:gd name="connsiteX81" fmla="*/ 950049 w 1441934"/>
              <a:gd name="connsiteY81" fmla="*/ 1863623 h 2018589"/>
              <a:gd name="connsiteX82" fmla="*/ 915283 w 1441934"/>
              <a:gd name="connsiteY82" fmla="*/ 1739321 h 2018589"/>
              <a:gd name="connsiteX83" fmla="*/ 918140 w 1441934"/>
              <a:gd name="connsiteY83" fmla="*/ 1626450 h 2018589"/>
              <a:gd name="connsiteX84" fmla="*/ 932904 w 1441934"/>
              <a:gd name="connsiteY84" fmla="*/ 1547869 h 2018589"/>
              <a:gd name="connsiteX85" fmla="*/ 940048 w 1441934"/>
              <a:gd name="connsiteY85" fmla="*/ 1509293 h 2018589"/>
              <a:gd name="connsiteX86" fmla="*/ 949097 w 1441934"/>
              <a:gd name="connsiteY86" fmla="*/ 1485956 h 2018589"/>
              <a:gd name="connsiteX87" fmla="*/ 972909 w 1441934"/>
              <a:gd name="connsiteY87" fmla="*/ 1463096 h 2018589"/>
              <a:gd name="connsiteX88" fmla="*/ 1112927 w 1441934"/>
              <a:gd name="connsiteY88" fmla="*/ 1449761 h 2018589"/>
              <a:gd name="connsiteX89" fmla="*/ 1243895 w 1441934"/>
              <a:gd name="connsiteY89" fmla="*/ 1462144 h 2018589"/>
              <a:gd name="connsiteX90" fmla="*/ 1301998 w 1441934"/>
              <a:gd name="connsiteY90" fmla="*/ 1442141 h 2018589"/>
              <a:gd name="connsiteX91" fmla="*/ 1321524 w 1441934"/>
              <a:gd name="connsiteY91" fmla="*/ 1404994 h 2018589"/>
              <a:gd name="connsiteX92" fmla="*/ 1414393 w 1441934"/>
              <a:gd name="connsiteY92" fmla="*/ 1216399 h 2018589"/>
              <a:gd name="connsiteX93" fmla="*/ 1438682 w 1441934"/>
              <a:gd name="connsiteY93" fmla="*/ 1015897 h 2018589"/>
              <a:gd name="connsiteX94" fmla="*/ 1430586 w 1441934"/>
              <a:gd name="connsiteY94" fmla="*/ 975416 h 2018589"/>
              <a:gd name="connsiteX95" fmla="*/ 1432967 w 1441934"/>
              <a:gd name="connsiteY95" fmla="*/ 970177 h 2018589"/>
              <a:gd name="connsiteX96" fmla="*/ 511423 w 1441934"/>
              <a:gd name="connsiteY96" fmla="*/ 447255 h 2018589"/>
              <a:gd name="connsiteX97" fmla="*/ 548570 w 1441934"/>
              <a:gd name="connsiteY97" fmla="*/ 449160 h 2018589"/>
              <a:gd name="connsiteX98" fmla="*/ 442843 w 1441934"/>
              <a:gd name="connsiteY98" fmla="*/ 509167 h 2018589"/>
              <a:gd name="connsiteX99" fmla="*/ 367119 w 1441934"/>
              <a:gd name="connsiteY99" fmla="*/ 512025 h 2018589"/>
              <a:gd name="connsiteX100" fmla="*/ 403314 w 1441934"/>
              <a:gd name="connsiteY100" fmla="*/ 423442 h 2018589"/>
              <a:gd name="connsiteX101" fmla="*/ 379502 w 1441934"/>
              <a:gd name="connsiteY101" fmla="*/ 436777 h 2018589"/>
              <a:gd name="connsiteX102" fmla="*/ 317589 w 1441934"/>
              <a:gd name="connsiteY102" fmla="*/ 490594 h 2018589"/>
              <a:gd name="connsiteX103" fmla="*/ 279013 w 1441934"/>
              <a:gd name="connsiteY103" fmla="*/ 516787 h 2018589"/>
              <a:gd name="connsiteX104" fmla="*/ 512375 w 1441934"/>
              <a:gd name="connsiteY104" fmla="*/ 316762 h 2018589"/>
              <a:gd name="connsiteX105" fmla="*/ 515233 w 1441934"/>
              <a:gd name="connsiteY105" fmla="*/ 319620 h 2018589"/>
              <a:gd name="connsiteX106" fmla="*/ 484277 w 1441934"/>
              <a:gd name="connsiteY106" fmla="*/ 363911 h 2018589"/>
              <a:gd name="connsiteX107" fmla="*/ 480943 w 1441934"/>
              <a:gd name="connsiteY107" fmla="*/ 372484 h 2018589"/>
              <a:gd name="connsiteX108" fmla="*/ 489992 w 1441934"/>
              <a:gd name="connsiteY108" fmla="*/ 373912 h 2018589"/>
              <a:gd name="connsiteX109" fmla="*/ 557143 w 1441934"/>
              <a:gd name="connsiteY109" fmla="*/ 362482 h 2018589"/>
              <a:gd name="connsiteX110" fmla="*/ 570002 w 1441934"/>
              <a:gd name="connsiteY110" fmla="*/ 362006 h 2018589"/>
              <a:gd name="connsiteX111" fmla="*/ 510470 w 1441934"/>
              <a:gd name="connsiteY111" fmla="*/ 416775 h 2018589"/>
              <a:gd name="connsiteX112" fmla="*/ 510470 w 1441934"/>
              <a:gd name="connsiteY112" fmla="*/ 416775 h 2018589"/>
              <a:gd name="connsiteX113" fmla="*/ 502374 w 1441934"/>
              <a:gd name="connsiteY113" fmla="*/ 432015 h 2018589"/>
              <a:gd name="connsiteX114" fmla="*/ 511423 w 1441934"/>
              <a:gd name="connsiteY114" fmla="*/ 447255 h 2018589"/>
              <a:gd name="connsiteX115" fmla="*/ 1073398 w 1441934"/>
              <a:gd name="connsiteY115" fmla="*/ 859211 h 2018589"/>
              <a:gd name="connsiteX116" fmla="*/ 1057682 w 1441934"/>
              <a:gd name="connsiteY116" fmla="*/ 861116 h 2018589"/>
              <a:gd name="connsiteX117" fmla="*/ 1064826 w 1441934"/>
              <a:gd name="connsiteY117" fmla="*/ 879214 h 2018589"/>
              <a:gd name="connsiteX118" fmla="*/ 1044347 w 1441934"/>
              <a:gd name="connsiteY118" fmla="*/ 906360 h 2018589"/>
              <a:gd name="connsiteX119" fmla="*/ 886708 w 1441934"/>
              <a:gd name="connsiteY119" fmla="*/ 907789 h 2018589"/>
              <a:gd name="connsiteX120" fmla="*/ 878612 w 1441934"/>
              <a:gd name="connsiteY120" fmla="*/ 895882 h 2018589"/>
              <a:gd name="connsiteX121" fmla="*/ 886232 w 1441934"/>
              <a:gd name="connsiteY121" fmla="*/ 835399 h 2018589"/>
              <a:gd name="connsiteX122" fmla="*/ 886232 w 1441934"/>
              <a:gd name="connsiteY122" fmla="*/ 835399 h 2018589"/>
              <a:gd name="connsiteX123" fmla="*/ 887660 w 1441934"/>
              <a:gd name="connsiteY123" fmla="*/ 827302 h 2018589"/>
              <a:gd name="connsiteX124" fmla="*/ 898614 w 1441934"/>
              <a:gd name="connsiteY124" fmla="*/ 730624 h 2018589"/>
              <a:gd name="connsiteX125" fmla="*/ 915759 w 1441934"/>
              <a:gd name="connsiteY125" fmla="*/ 665854 h 2018589"/>
              <a:gd name="connsiteX126" fmla="*/ 945287 w 1441934"/>
              <a:gd name="connsiteY126" fmla="*/ 645375 h 2018589"/>
              <a:gd name="connsiteX127" fmla="*/ 1135787 w 1441934"/>
              <a:gd name="connsiteY127" fmla="*/ 546315 h 2018589"/>
              <a:gd name="connsiteX128" fmla="*/ 1146740 w 1441934"/>
              <a:gd name="connsiteY128" fmla="*/ 545839 h 2018589"/>
              <a:gd name="connsiteX129" fmla="*/ 1143407 w 1441934"/>
              <a:gd name="connsiteY129" fmla="*/ 556792 h 2018589"/>
              <a:gd name="connsiteX130" fmla="*/ 1015295 w 1441934"/>
              <a:gd name="connsiteY130" fmla="*/ 718241 h 2018589"/>
              <a:gd name="connsiteX131" fmla="*/ 1020058 w 1441934"/>
              <a:gd name="connsiteY131" fmla="*/ 731100 h 2018589"/>
              <a:gd name="connsiteX132" fmla="*/ 1020058 w 1441934"/>
              <a:gd name="connsiteY132" fmla="*/ 731100 h 2018589"/>
              <a:gd name="connsiteX133" fmla="*/ 1095782 w 1441934"/>
              <a:gd name="connsiteY133" fmla="*/ 686809 h 2018589"/>
              <a:gd name="connsiteX134" fmla="*/ 1129595 w 1441934"/>
              <a:gd name="connsiteY134" fmla="*/ 666330 h 2018589"/>
              <a:gd name="connsiteX135" fmla="*/ 1135310 w 1441934"/>
              <a:gd name="connsiteY135" fmla="*/ 664425 h 2018589"/>
              <a:gd name="connsiteX136" fmla="*/ 1129595 w 1441934"/>
              <a:gd name="connsiteY136" fmla="*/ 666330 h 2018589"/>
              <a:gd name="connsiteX137" fmla="*/ 1163886 w 1441934"/>
              <a:gd name="connsiteY137" fmla="*/ 645851 h 2018589"/>
              <a:gd name="connsiteX138" fmla="*/ 1256278 w 1441934"/>
              <a:gd name="connsiteY138" fmla="*/ 589177 h 2018589"/>
              <a:gd name="connsiteX139" fmla="*/ 1271042 w 1441934"/>
              <a:gd name="connsiteY139" fmla="*/ 580129 h 2018589"/>
              <a:gd name="connsiteX140" fmla="*/ 1299140 w 1441934"/>
              <a:gd name="connsiteY140" fmla="*/ 590130 h 2018589"/>
              <a:gd name="connsiteX141" fmla="*/ 1310570 w 1441934"/>
              <a:gd name="connsiteY141" fmla="*/ 727766 h 2018589"/>
              <a:gd name="connsiteX142" fmla="*/ 1301522 w 1441934"/>
              <a:gd name="connsiteY142" fmla="*/ 768247 h 2018589"/>
              <a:gd name="connsiteX143" fmla="*/ 1301522 w 1441934"/>
              <a:gd name="connsiteY143" fmla="*/ 768247 h 2018589"/>
              <a:gd name="connsiteX144" fmla="*/ 1289615 w 1441934"/>
              <a:gd name="connsiteY144" fmla="*/ 850162 h 2018589"/>
              <a:gd name="connsiteX145" fmla="*/ 1276280 w 1441934"/>
              <a:gd name="connsiteY145" fmla="*/ 858735 h 2018589"/>
              <a:gd name="connsiteX146" fmla="*/ 1187222 w 1441934"/>
              <a:gd name="connsiteY146" fmla="*/ 858735 h 2018589"/>
              <a:gd name="connsiteX147" fmla="*/ 1073398 w 1441934"/>
              <a:gd name="connsiteY147" fmla="*/ 859211 h 2018589"/>
              <a:gd name="connsiteX148" fmla="*/ 1393914 w 1441934"/>
              <a:gd name="connsiteY148" fmla="*/ 1123054 h 2018589"/>
              <a:gd name="connsiteX149" fmla="*/ 1391057 w 1441934"/>
              <a:gd name="connsiteY149" fmla="*/ 1141151 h 2018589"/>
              <a:gd name="connsiteX150" fmla="*/ 1391057 w 1441934"/>
              <a:gd name="connsiteY150" fmla="*/ 1141151 h 2018589"/>
              <a:gd name="connsiteX151" fmla="*/ 1390580 w 1441934"/>
              <a:gd name="connsiteY151" fmla="*/ 1151153 h 2018589"/>
              <a:gd name="connsiteX152" fmla="*/ 1342955 w 1441934"/>
              <a:gd name="connsiteY152" fmla="*/ 1181633 h 2018589"/>
              <a:gd name="connsiteX153" fmla="*/ 1254849 w 1441934"/>
              <a:gd name="connsiteY153" fmla="*/ 1157820 h 2018589"/>
              <a:gd name="connsiteX154" fmla="*/ 1194842 w 1441934"/>
              <a:gd name="connsiteY154" fmla="*/ 1147342 h 2018589"/>
              <a:gd name="connsiteX155" fmla="*/ 1180554 w 1441934"/>
              <a:gd name="connsiteY155" fmla="*/ 1150676 h 2018589"/>
              <a:gd name="connsiteX156" fmla="*/ 1197223 w 1441934"/>
              <a:gd name="connsiteY156" fmla="*/ 1163535 h 2018589"/>
              <a:gd name="connsiteX157" fmla="*/ 1197223 w 1441934"/>
              <a:gd name="connsiteY157" fmla="*/ 1163535 h 2018589"/>
              <a:gd name="connsiteX158" fmla="*/ 1269613 w 1441934"/>
              <a:gd name="connsiteY158" fmla="*/ 1190205 h 2018589"/>
              <a:gd name="connsiteX159" fmla="*/ 1269613 w 1441934"/>
              <a:gd name="connsiteY159" fmla="*/ 1190205 h 2018589"/>
              <a:gd name="connsiteX160" fmla="*/ 1289615 w 1441934"/>
              <a:gd name="connsiteY160" fmla="*/ 1197349 h 2018589"/>
              <a:gd name="connsiteX161" fmla="*/ 1289615 w 1441934"/>
              <a:gd name="connsiteY161" fmla="*/ 1197349 h 2018589"/>
              <a:gd name="connsiteX162" fmla="*/ 1362958 w 1441934"/>
              <a:gd name="connsiteY162" fmla="*/ 1223543 h 2018589"/>
              <a:gd name="connsiteX163" fmla="*/ 1368673 w 1441934"/>
              <a:gd name="connsiteY163" fmla="*/ 1237354 h 2018589"/>
              <a:gd name="connsiteX164" fmla="*/ 1345337 w 1441934"/>
              <a:gd name="connsiteY164" fmla="*/ 1279740 h 2018589"/>
              <a:gd name="connsiteX165" fmla="*/ 1345337 w 1441934"/>
              <a:gd name="connsiteY165" fmla="*/ 1279740 h 2018589"/>
              <a:gd name="connsiteX166" fmla="*/ 1334383 w 1441934"/>
              <a:gd name="connsiteY166" fmla="*/ 1300219 h 2018589"/>
              <a:gd name="connsiteX167" fmla="*/ 1334383 w 1441934"/>
              <a:gd name="connsiteY167" fmla="*/ 1300219 h 2018589"/>
              <a:gd name="connsiteX168" fmla="*/ 1291520 w 1441934"/>
              <a:gd name="connsiteY168" fmla="*/ 1381181 h 2018589"/>
              <a:gd name="connsiteX169" fmla="*/ 1237228 w 1441934"/>
              <a:gd name="connsiteY169" fmla="*/ 1392611 h 2018589"/>
              <a:gd name="connsiteX170" fmla="*/ 1137215 w 1441934"/>
              <a:gd name="connsiteY170" fmla="*/ 1327841 h 2018589"/>
              <a:gd name="connsiteX171" fmla="*/ 1137215 w 1441934"/>
              <a:gd name="connsiteY171" fmla="*/ 1327841 h 2018589"/>
              <a:gd name="connsiteX172" fmla="*/ 1028154 w 1441934"/>
              <a:gd name="connsiteY172" fmla="*/ 1256404 h 2018589"/>
              <a:gd name="connsiteX173" fmla="*/ 1011962 w 1441934"/>
              <a:gd name="connsiteY173" fmla="*/ 1224971 h 2018589"/>
              <a:gd name="connsiteX174" fmla="*/ 1019105 w 1441934"/>
              <a:gd name="connsiteY174" fmla="*/ 1219733 h 2018589"/>
              <a:gd name="connsiteX175" fmla="*/ 1062444 w 1441934"/>
              <a:gd name="connsiteY175" fmla="*/ 1222590 h 2018589"/>
              <a:gd name="connsiteX176" fmla="*/ 1084352 w 1441934"/>
              <a:gd name="connsiteY176" fmla="*/ 1202588 h 2018589"/>
              <a:gd name="connsiteX177" fmla="*/ 1087209 w 1441934"/>
              <a:gd name="connsiteY177" fmla="*/ 1186871 h 2018589"/>
              <a:gd name="connsiteX178" fmla="*/ 1087209 w 1441934"/>
              <a:gd name="connsiteY178" fmla="*/ 1186871 h 2018589"/>
              <a:gd name="connsiteX179" fmla="*/ 1088162 w 1441934"/>
              <a:gd name="connsiteY179" fmla="*/ 1173060 h 2018589"/>
              <a:gd name="connsiteX180" fmla="*/ 1089590 w 1441934"/>
              <a:gd name="connsiteY180" fmla="*/ 1164964 h 2018589"/>
              <a:gd name="connsiteX181" fmla="*/ 1089590 w 1441934"/>
              <a:gd name="connsiteY181" fmla="*/ 1164964 h 2018589"/>
              <a:gd name="connsiteX182" fmla="*/ 1092924 w 1441934"/>
              <a:gd name="connsiteY182" fmla="*/ 1133531 h 2018589"/>
              <a:gd name="connsiteX183" fmla="*/ 1092924 w 1441934"/>
              <a:gd name="connsiteY183" fmla="*/ 1133531 h 2018589"/>
              <a:gd name="connsiteX184" fmla="*/ 1112927 w 1441934"/>
              <a:gd name="connsiteY184" fmla="*/ 955890 h 2018589"/>
              <a:gd name="connsiteX185" fmla="*/ 1116260 w 1441934"/>
              <a:gd name="connsiteY185" fmla="*/ 937792 h 2018589"/>
              <a:gd name="connsiteX186" fmla="*/ 1147217 w 1441934"/>
              <a:gd name="connsiteY186" fmla="*/ 912075 h 2018589"/>
              <a:gd name="connsiteX187" fmla="*/ 1310570 w 1441934"/>
              <a:gd name="connsiteY187" fmla="*/ 902550 h 2018589"/>
              <a:gd name="connsiteX188" fmla="*/ 1343432 w 1441934"/>
              <a:gd name="connsiteY188" fmla="*/ 907789 h 2018589"/>
              <a:gd name="connsiteX189" fmla="*/ 1369626 w 1441934"/>
              <a:gd name="connsiteY189" fmla="*/ 938745 h 2018589"/>
              <a:gd name="connsiteX190" fmla="*/ 1390580 w 1441934"/>
              <a:gd name="connsiteY190" fmla="*/ 1045901 h 2018589"/>
              <a:gd name="connsiteX191" fmla="*/ 1379151 w 1441934"/>
              <a:gd name="connsiteY191" fmla="*/ 1059236 h 2018589"/>
              <a:gd name="connsiteX192" fmla="*/ 1308189 w 1441934"/>
              <a:gd name="connsiteY192" fmla="*/ 1058760 h 2018589"/>
              <a:gd name="connsiteX193" fmla="*/ 1308189 w 1441934"/>
              <a:gd name="connsiteY193" fmla="*/ 1058760 h 2018589"/>
              <a:gd name="connsiteX194" fmla="*/ 1288663 w 1441934"/>
              <a:gd name="connsiteY194" fmla="*/ 1058760 h 2018589"/>
              <a:gd name="connsiteX195" fmla="*/ 1288663 w 1441934"/>
              <a:gd name="connsiteY195" fmla="*/ 1058760 h 2018589"/>
              <a:gd name="connsiteX196" fmla="*/ 1201033 w 1441934"/>
              <a:gd name="connsiteY196" fmla="*/ 1059236 h 2018589"/>
              <a:gd name="connsiteX197" fmla="*/ 1188174 w 1441934"/>
              <a:gd name="connsiteY197" fmla="*/ 1066380 h 2018589"/>
              <a:gd name="connsiteX198" fmla="*/ 1199604 w 1441934"/>
              <a:gd name="connsiteY198" fmla="*/ 1074476 h 2018589"/>
              <a:gd name="connsiteX199" fmla="*/ 1230084 w 1441934"/>
              <a:gd name="connsiteY199" fmla="*/ 1077810 h 2018589"/>
              <a:gd name="connsiteX200" fmla="*/ 1233894 w 1441934"/>
              <a:gd name="connsiteY200" fmla="*/ 1078763 h 2018589"/>
              <a:gd name="connsiteX201" fmla="*/ 1305808 w 1441934"/>
              <a:gd name="connsiteY201" fmla="*/ 1084001 h 2018589"/>
              <a:gd name="connsiteX202" fmla="*/ 1361529 w 1441934"/>
              <a:gd name="connsiteY202" fmla="*/ 1086383 h 2018589"/>
              <a:gd name="connsiteX203" fmla="*/ 1393914 w 1441934"/>
              <a:gd name="connsiteY203" fmla="*/ 1123054 h 2018589"/>
              <a:gd name="connsiteX0" fmla="*/ 1432967 w 1441934"/>
              <a:gd name="connsiteY0" fmla="*/ 970177 h 2018589"/>
              <a:gd name="connsiteX1" fmla="*/ 1423918 w 1441934"/>
              <a:gd name="connsiteY1" fmla="*/ 956842 h 2018589"/>
              <a:gd name="connsiteX2" fmla="*/ 1406297 w 1441934"/>
              <a:gd name="connsiteY2" fmla="*/ 888262 h 2018589"/>
              <a:gd name="connsiteX3" fmla="*/ 1372483 w 1441934"/>
              <a:gd name="connsiteY3" fmla="*/ 820159 h 2018589"/>
              <a:gd name="connsiteX4" fmla="*/ 1365815 w 1441934"/>
              <a:gd name="connsiteY4" fmla="*/ 787774 h 2018589"/>
              <a:gd name="connsiteX5" fmla="*/ 1364387 w 1441934"/>
              <a:gd name="connsiteY5" fmla="*/ 715384 h 2018589"/>
              <a:gd name="connsiteX6" fmla="*/ 1370578 w 1441934"/>
              <a:gd name="connsiteY6" fmla="*/ 659662 h 2018589"/>
              <a:gd name="connsiteX7" fmla="*/ 1359148 w 1441934"/>
              <a:gd name="connsiteY7" fmla="*/ 612990 h 2018589"/>
              <a:gd name="connsiteX8" fmla="*/ 1356290 w 1441934"/>
              <a:gd name="connsiteY8" fmla="*/ 563936 h 2018589"/>
              <a:gd name="connsiteX9" fmla="*/ 1372007 w 1441934"/>
              <a:gd name="connsiteY9" fmla="*/ 424871 h 2018589"/>
              <a:gd name="connsiteX10" fmla="*/ 1359624 w 1441934"/>
              <a:gd name="connsiteY10" fmla="*/ 342956 h 2018589"/>
              <a:gd name="connsiteX11" fmla="*/ 1355338 w 1441934"/>
              <a:gd name="connsiteY11" fmla="*/ 255326 h 2018589"/>
              <a:gd name="connsiteX12" fmla="*/ 1287711 w 1441934"/>
              <a:gd name="connsiteY12" fmla="*/ 191508 h 2018589"/>
              <a:gd name="connsiteX13" fmla="*/ 1252468 w 1441934"/>
              <a:gd name="connsiteY13" fmla="*/ 176268 h 2018589"/>
              <a:gd name="connsiteX14" fmla="*/ 1228179 w 1441934"/>
              <a:gd name="connsiteY14" fmla="*/ 161505 h 2018589"/>
              <a:gd name="connsiteX15" fmla="*/ 1185793 w 1441934"/>
              <a:gd name="connsiteY15" fmla="*/ 127215 h 2018589"/>
              <a:gd name="connsiteX16" fmla="*/ 1174363 w 1441934"/>
              <a:gd name="connsiteY16" fmla="*/ 111022 h 2018589"/>
              <a:gd name="connsiteX17" fmla="*/ 1122452 w 1441934"/>
              <a:gd name="connsiteY17" fmla="*/ 91020 h 2018589"/>
              <a:gd name="connsiteX18" fmla="*/ 1011485 w 1441934"/>
              <a:gd name="connsiteY18" fmla="*/ 52920 h 2018589"/>
              <a:gd name="connsiteX19" fmla="*/ 948620 w 1441934"/>
              <a:gd name="connsiteY19" fmla="*/ 31965 h 2018589"/>
              <a:gd name="connsiteX20" fmla="*/ 887660 w 1441934"/>
              <a:gd name="connsiteY20" fmla="*/ 26726 h 2018589"/>
              <a:gd name="connsiteX21" fmla="*/ 813365 w 1441934"/>
              <a:gd name="connsiteY21" fmla="*/ 17677 h 2018589"/>
              <a:gd name="connsiteX22" fmla="*/ 708590 w 1441934"/>
              <a:gd name="connsiteY22" fmla="*/ 56 h 2018589"/>
              <a:gd name="connsiteX23" fmla="*/ 615245 w 1441934"/>
              <a:gd name="connsiteY23" fmla="*/ 11010 h 2018589"/>
              <a:gd name="connsiteX24" fmla="*/ 405219 w 1441934"/>
              <a:gd name="connsiteY24" fmla="*/ 83876 h 2018589"/>
              <a:gd name="connsiteX25" fmla="*/ 307111 w 1441934"/>
              <a:gd name="connsiteY25" fmla="*/ 158171 h 2018589"/>
              <a:gd name="connsiteX26" fmla="*/ 244723 w 1441934"/>
              <a:gd name="connsiteY26" fmla="*/ 228180 h 2018589"/>
              <a:gd name="connsiteX27" fmla="*/ 191859 w 1441934"/>
              <a:gd name="connsiteY27" fmla="*/ 292474 h 2018589"/>
              <a:gd name="connsiteX28" fmla="*/ 149473 w 1441934"/>
              <a:gd name="connsiteY28" fmla="*/ 380580 h 2018589"/>
              <a:gd name="connsiteX29" fmla="*/ 112801 w 1441934"/>
              <a:gd name="connsiteY29" fmla="*/ 577271 h 2018589"/>
              <a:gd name="connsiteX30" fmla="*/ 121850 w 1441934"/>
              <a:gd name="connsiteY30" fmla="*/ 680617 h 2018589"/>
              <a:gd name="connsiteX31" fmla="*/ 178524 w 1441934"/>
              <a:gd name="connsiteY31" fmla="*/ 825874 h 2018589"/>
              <a:gd name="connsiteX32" fmla="*/ 221386 w 1441934"/>
              <a:gd name="connsiteY32" fmla="*/ 892072 h 2018589"/>
              <a:gd name="connsiteX33" fmla="*/ 244247 w 1441934"/>
              <a:gd name="connsiteY33" fmla="*/ 921600 h 2018589"/>
              <a:gd name="connsiteX34" fmla="*/ 295681 w 1441934"/>
              <a:gd name="connsiteY34" fmla="*/ 1016374 h 2018589"/>
              <a:gd name="connsiteX35" fmla="*/ 319970 w 1441934"/>
              <a:gd name="connsiteY35" fmla="*/ 1153058 h 2018589"/>
              <a:gd name="connsiteX36" fmla="*/ 311874 w 1441934"/>
              <a:gd name="connsiteY36" fmla="*/ 1322603 h 2018589"/>
              <a:gd name="connsiteX37" fmla="*/ 277584 w 1441934"/>
              <a:gd name="connsiteY37" fmla="*/ 1397850 h 2018589"/>
              <a:gd name="connsiteX38" fmla="*/ 248533 w 1441934"/>
              <a:gd name="connsiteY38" fmla="*/ 1431664 h 2018589"/>
              <a:gd name="connsiteX39" fmla="*/ 7949 w 1441934"/>
              <a:gd name="connsiteY39" fmla="*/ 1611103 h 2018589"/>
              <a:gd name="connsiteX40" fmla="*/ 1635 w 1441934"/>
              <a:gd name="connsiteY40" fmla="*/ 1697549 h 2018589"/>
              <a:gd name="connsiteX41" fmla="*/ 321875 w 1441934"/>
              <a:gd name="connsiteY41" fmla="*/ 1465954 h 2018589"/>
              <a:gd name="connsiteX42" fmla="*/ 326638 w 1441934"/>
              <a:gd name="connsiteY42" fmla="*/ 1462620 h 2018589"/>
              <a:gd name="connsiteX43" fmla="*/ 390932 w 1441934"/>
              <a:gd name="connsiteY43" fmla="*/ 1330699 h 2018589"/>
              <a:gd name="connsiteX44" fmla="*/ 413792 w 1441934"/>
              <a:gd name="connsiteY44" fmla="*/ 1234020 h 2018589"/>
              <a:gd name="connsiteX45" fmla="*/ 437128 w 1441934"/>
              <a:gd name="connsiteY45" fmla="*/ 1156391 h 2018589"/>
              <a:gd name="connsiteX46" fmla="*/ 480943 w 1441934"/>
              <a:gd name="connsiteY46" fmla="*/ 1052569 h 2018589"/>
              <a:gd name="connsiteX47" fmla="*/ 472847 w 1441934"/>
              <a:gd name="connsiteY47" fmla="*/ 962081 h 2018589"/>
              <a:gd name="connsiteX48" fmla="*/ 475704 w 1441934"/>
              <a:gd name="connsiteY48" fmla="*/ 770152 h 2018589"/>
              <a:gd name="connsiteX49" fmla="*/ 486182 w 1441934"/>
              <a:gd name="connsiteY49" fmla="*/ 738720 h 2018589"/>
              <a:gd name="connsiteX50" fmla="*/ 545237 w 1441934"/>
              <a:gd name="connsiteY50" fmla="*/ 699191 h 2018589"/>
              <a:gd name="connsiteX51" fmla="*/ 619055 w 1441934"/>
              <a:gd name="connsiteY51" fmla="*/ 681570 h 2018589"/>
              <a:gd name="connsiteX52" fmla="*/ 756692 w 1441934"/>
              <a:gd name="connsiteY52" fmla="*/ 742054 h 2018589"/>
              <a:gd name="connsiteX53" fmla="*/ 842417 w 1441934"/>
              <a:gd name="connsiteY53" fmla="*/ 908265 h 2018589"/>
              <a:gd name="connsiteX54" fmla="*/ 835273 w 1441934"/>
              <a:gd name="connsiteY54" fmla="*/ 918742 h 2018589"/>
              <a:gd name="connsiteX55" fmla="*/ 737642 w 1441934"/>
              <a:gd name="connsiteY55" fmla="*/ 921600 h 2018589"/>
              <a:gd name="connsiteX56" fmla="*/ 658584 w 1441934"/>
              <a:gd name="connsiteY56" fmla="*/ 932554 h 2018589"/>
              <a:gd name="connsiteX57" fmla="*/ 688112 w 1441934"/>
              <a:gd name="connsiteY57" fmla="*/ 946841 h 2018589"/>
              <a:gd name="connsiteX58" fmla="*/ 1049585 w 1441934"/>
              <a:gd name="connsiteY58" fmla="*/ 946841 h 2018589"/>
              <a:gd name="connsiteX59" fmla="*/ 1071493 w 1441934"/>
              <a:gd name="connsiteY59" fmla="*/ 949222 h 2018589"/>
              <a:gd name="connsiteX60" fmla="*/ 1056253 w 1441934"/>
              <a:gd name="connsiteY60" fmla="*/ 1015421 h 2018589"/>
              <a:gd name="connsiteX61" fmla="*/ 1042918 w 1441934"/>
              <a:gd name="connsiteY61" fmla="*/ 1156867 h 2018589"/>
              <a:gd name="connsiteX62" fmla="*/ 1026726 w 1441934"/>
              <a:gd name="connsiteY62" fmla="*/ 1170679 h 2018589"/>
              <a:gd name="connsiteX63" fmla="*/ 982434 w 1441934"/>
              <a:gd name="connsiteY63" fmla="*/ 1173536 h 2018589"/>
              <a:gd name="connsiteX64" fmla="*/ 936714 w 1441934"/>
              <a:gd name="connsiteY64" fmla="*/ 1188776 h 2018589"/>
              <a:gd name="connsiteX65" fmla="*/ 793363 w 1441934"/>
              <a:gd name="connsiteY65" fmla="*/ 1164011 h 2018589"/>
              <a:gd name="connsiteX66" fmla="*/ 723354 w 1441934"/>
              <a:gd name="connsiteY66" fmla="*/ 1152105 h 2018589"/>
              <a:gd name="connsiteX67" fmla="*/ 664775 w 1441934"/>
              <a:gd name="connsiteY67" fmla="*/ 1140675 h 2018589"/>
              <a:gd name="connsiteX68" fmla="*/ 746690 w 1441934"/>
              <a:gd name="connsiteY68" fmla="*/ 1182109 h 2018589"/>
              <a:gd name="connsiteX69" fmla="*/ 930999 w 1441934"/>
              <a:gd name="connsiteY69" fmla="*/ 1240211 h 2018589"/>
              <a:gd name="connsiteX70" fmla="*/ 951954 w 1441934"/>
              <a:gd name="connsiteY70" fmla="*/ 1253070 h 2018589"/>
              <a:gd name="connsiteX71" fmla="*/ 989102 w 1441934"/>
              <a:gd name="connsiteY71" fmla="*/ 1286408 h 2018589"/>
              <a:gd name="connsiteX72" fmla="*/ 1101497 w 1441934"/>
              <a:gd name="connsiteY72" fmla="*/ 1374990 h 2018589"/>
              <a:gd name="connsiteX73" fmla="*/ 983387 w 1441934"/>
              <a:gd name="connsiteY73" fmla="*/ 1376895 h 2018589"/>
              <a:gd name="connsiteX74" fmla="*/ 894328 w 1441934"/>
              <a:gd name="connsiteY74" fmla="*/ 1400708 h 2018589"/>
              <a:gd name="connsiteX75" fmla="*/ 866229 w 1441934"/>
              <a:gd name="connsiteY75" fmla="*/ 1481194 h 2018589"/>
              <a:gd name="connsiteX76" fmla="*/ 843845 w 1441934"/>
              <a:gd name="connsiteY76" fmla="*/ 1585969 h 2018589"/>
              <a:gd name="connsiteX77" fmla="*/ 837654 w 1441934"/>
              <a:gd name="connsiteY77" fmla="*/ 1707889 h 2018589"/>
              <a:gd name="connsiteX78" fmla="*/ 931952 w 1441934"/>
              <a:gd name="connsiteY78" fmla="*/ 1961730 h 2018589"/>
              <a:gd name="connsiteX79" fmla="*/ 962908 w 1441934"/>
              <a:gd name="connsiteY79" fmla="*/ 2007927 h 2018589"/>
              <a:gd name="connsiteX80" fmla="*/ 980529 w 1441934"/>
              <a:gd name="connsiteY80" fmla="*/ 2005545 h 2018589"/>
              <a:gd name="connsiteX81" fmla="*/ 950049 w 1441934"/>
              <a:gd name="connsiteY81" fmla="*/ 1863623 h 2018589"/>
              <a:gd name="connsiteX82" fmla="*/ 915283 w 1441934"/>
              <a:gd name="connsiteY82" fmla="*/ 1739321 h 2018589"/>
              <a:gd name="connsiteX83" fmla="*/ 918140 w 1441934"/>
              <a:gd name="connsiteY83" fmla="*/ 1626450 h 2018589"/>
              <a:gd name="connsiteX84" fmla="*/ 932904 w 1441934"/>
              <a:gd name="connsiteY84" fmla="*/ 1547869 h 2018589"/>
              <a:gd name="connsiteX85" fmla="*/ 940048 w 1441934"/>
              <a:gd name="connsiteY85" fmla="*/ 1509293 h 2018589"/>
              <a:gd name="connsiteX86" fmla="*/ 949097 w 1441934"/>
              <a:gd name="connsiteY86" fmla="*/ 1485956 h 2018589"/>
              <a:gd name="connsiteX87" fmla="*/ 972909 w 1441934"/>
              <a:gd name="connsiteY87" fmla="*/ 1463096 h 2018589"/>
              <a:gd name="connsiteX88" fmla="*/ 1112927 w 1441934"/>
              <a:gd name="connsiteY88" fmla="*/ 1449761 h 2018589"/>
              <a:gd name="connsiteX89" fmla="*/ 1243895 w 1441934"/>
              <a:gd name="connsiteY89" fmla="*/ 1462144 h 2018589"/>
              <a:gd name="connsiteX90" fmla="*/ 1301998 w 1441934"/>
              <a:gd name="connsiteY90" fmla="*/ 1442141 h 2018589"/>
              <a:gd name="connsiteX91" fmla="*/ 1321524 w 1441934"/>
              <a:gd name="connsiteY91" fmla="*/ 1404994 h 2018589"/>
              <a:gd name="connsiteX92" fmla="*/ 1414393 w 1441934"/>
              <a:gd name="connsiteY92" fmla="*/ 1216399 h 2018589"/>
              <a:gd name="connsiteX93" fmla="*/ 1438682 w 1441934"/>
              <a:gd name="connsiteY93" fmla="*/ 1015897 h 2018589"/>
              <a:gd name="connsiteX94" fmla="*/ 1430586 w 1441934"/>
              <a:gd name="connsiteY94" fmla="*/ 975416 h 2018589"/>
              <a:gd name="connsiteX95" fmla="*/ 1432967 w 1441934"/>
              <a:gd name="connsiteY95" fmla="*/ 970177 h 2018589"/>
              <a:gd name="connsiteX96" fmla="*/ 511423 w 1441934"/>
              <a:gd name="connsiteY96" fmla="*/ 447255 h 2018589"/>
              <a:gd name="connsiteX97" fmla="*/ 548570 w 1441934"/>
              <a:gd name="connsiteY97" fmla="*/ 449160 h 2018589"/>
              <a:gd name="connsiteX98" fmla="*/ 442843 w 1441934"/>
              <a:gd name="connsiteY98" fmla="*/ 509167 h 2018589"/>
              <a:gd name="connsiteX99" fmla="*/ 367119 w 1441934"/>
              <a:gd name="connsiteY99" fmla="*/ 512025 h 2018589"/>
              <a:gd name="connsiteX100" fmla="*/ 403314 w 1441934"/>
              <a:gd name="connsiteY100" fmla="*/ 423442 h 2018589"/>
              <a:gd name="connsiteX101" fmla="*/ 379502 w 1441934"/>
              <a:gd name="connsiteY101" fmla="*/ 436777 h 2018589"/>
              <a:gd name="connsiteX102" fmla="*/ 317589 w 1441934"/>
              <a:gd name="connsiteY102" fmla="*/ 490594 h 2018589"/>
              <a:gd name="connsiteX103" fmla="*/ 279013 w 1441934"/>
              <a:gd name="connsiteY103" fmla="*/ 516787 h 2018589"/>
              <a:gd name="connsiteX104" fmla="*/ 512375 w 1441934"/>
              <a:gd name="connsiteY104" fmla="*/ 316762 h 2018589"/>
              <a:gd name="connsiteX105" fmla="*/ 515233 w 1441934"/>
              <a:gd name="connsiteY105" fmla="*/ 319620 h 2018589"/>
              <a:gd name="connsiteX106" fmla="*/ 484277 w 1441934"/>
              <a:gd name="connsiteY106" fmla="*/ 363911 h 2018589"/>
              <a:gd name="connsiteX107" fmla="*/ 480943 w 1441934"/>
              <a:gd name="connsiteY107" fmla="*/ 372484 h 2018589"/>
              <a:gd name="connsiteX108" fmla="*/ 489992 w 1441934"/>
              <a:gd name="connsiteY108" fmla="*/ 373912 h 2018589"/>
              <a:gd name="connsiteX109" fmla="*/ 557143 w 1441934"/>
              <a:gd name="connsiteY109" fmla="*/ 362482 h 2018589"/>
              <a:gd name="connsiteX110" fmla="*/ 570002 w 1441934"/>
              <a:gd name="connsiteY110" fmla="*/ 362006 h 2018589"/>
              <a:gd name="connsiteX111" fmla="*/ 510470 w 1441934"/>
              <a:gd name="connsiteY111" fmla="*/ 416775 h 2018589"/>
              <a:gd name="connsiteX112" fmla="*/ 510470 w 1441934"/>
              <a:gd name="connsiteY112" fmla="*/ 416775 h 2018589"/>
              <a:gd name="connsiteX113" fmla="*/ 502374 w 1441934"/>
              <a:gd name="connsiteY113" fmla="*/ 432015 h 2018589"/>
              <a:gd name="connsiteX114" fmla="*/ 511423 w 1441934"/>
              <a:gd name="connsiteY114" fmla="*/ 447255 h 2018589"/>
              <a:gd name="connsiteX115" fmla="*/ 1073398 w 1441934"/>
              <a:gd name="connsiteY115" fmla="*/ 859211 h 2018589"/>
              <a:gd name="connsiteX116" fmla="*/ 1057682 w 1441934"/>
              <a:gd name="connsiteY116" fmla="*/ 861116 h 2018589"/>
              <a:gd name="connsiteX117" fmla="*/ 1064826 w 1441934"/>
              <a:gd name="connsiteY117" fmla="*/ 879214 h 2018589"/>
              <a:gd name="connsiteX118" fmla="*/ 1044347 w 1441934"/>
              <a:gd name="connsiteY118" fmla="*/ 906360 h 2018589"/>
              <a:gd name="connsiteX119" fmla="*/ 886708 w 1441934"/>
              <a:gd name="connsiteY119" fmla="*/ 907789 h 2018589"/>
              <a:gd name="connsiteX120" fmla="*/ 878612 w 1441934"/>
              <a:gd name="connsiteY120" fmla="*/ 895882 h 2018589"/>
              <a:gd name="connsiteX121" fmla="*/ 886232 w 1441934"/>
              <a:gd name="connsiteY121" fmla="*/ 835399 h 2018589"/>
              <a:gd name="connsiteX122" fmla="*/ 886232 w 1441934"/>
              <a:gd name="connsiteY122" fmla="*/ 835399 h 2018589"/>
              <a:gd name="connsiteX123" fmla="*/ 887660 w 1441934"/>
              <a:gd name="connsiteY123" fmla="*/ 827302 h 2018589"/>
              <a:gd name="connsiteX124" fmla="*/ 898614 w 1441934"/>
              <a:gd name="connsiteY124" fmla="*/ 730624 h 2018589"/>
              <a:gd name="connsiteX125" fmla="*/ 915759 w 1441934"/>
              <a:gd name="connsiteY125" fmla="*/ 665854 h 2018589"/>
              <a:gd name="connsiteX126" fmla="*/ 945287 w 1441934"/>
              <a:gd name="connsiteY126" fmla="*/ 645375 h 2018589"/>
              <a:gd name="connsiteX127" fmla="*/ 1135787 w 1441934"/>
              <a:gd name="connsiteY127" fmla="*/ 546315 h 2018589"/>
              <a:gd name="connsiteX128" fmla="*/ 1146740 w 1441934"/>
              <a:gd name="connsiteY128" fmla="*/ 545839 h 2018589"/>
              <a:gd name="connsiteX129" fmla="*/ 1143407 w 1441934"/>
              <a:gd name="connsiteY129" fmla="*/ 556792 h 2018589"/>
              <a:gd name="connsiteX130" fmla="*/ 1015295 w 1441934"/>
              <a:gd name="connsiteY130" fmla="*/ 718241 h 2018589"/>
              <a:gd name="connsiteX131" fmla="*/ 1020058 w 1441934"/>
              <a:gd name="connsiteY131" fmla="*/ 731100 h 2018589"/>
              <a:gd name="connsiteX132" fmla="*/ 1020058 w 1441934"/>
              <a:gd name="connsiteY132" fmla="*/ 731100 h 2018589"/>
              <a:gd name="connsiteX133" fmla="*/ 1095782 w 1441934"/>
              <a:gd name="connsiteY133" fmla="*/ 686809 h 2018589"/>
              <a:gd name="connsiteX134" fmla="*/ 1129595 w 1441934"/>
              <a:gd name="connsiteY134" fmla="*/ 666330 h 2018589"/>
              <a:gd name="connsiteX135" fmla="*/ 1135310 w 1441934"/>
              <a:gd name="connsiteY135" fmla="*/ 664425 h 2018589"/>
              <a:gd name="connsiteX136" fmla="*/ 1129595 w 1441934"/>
              <a:gd name="connsiteY136" fmla="*/ 666330 h 2018589"/>
              <a:gd name="connsiteX137" fmla="*/ 1163886 w 1441934"/>
              <a:gd name="connsiteY137" fmla="*/ 645851 h 2018589"/>
              <a:gd name="connsiteX138" fmla="*/ 1256278 w 1441934"/>
              <a:gd name="connsiteY138" fmla="*/ 589177 h 2018589"/>
              <a:gd name="connsiteX139" fmla="*/ 1271042 w 1441934"/>
              <a:gd name="connsiteY139" fmla="*/ 580129 h 2018589"/>
              <a:gd name="connsiteX140" fmla="*/ 1299140 w 1441934"/>
              <a:gd name="connsiteY140" fmla="*/ 590130 h 2018589"/>
              <a:gd name="connsiteX141" fmla="*/ 1310570 w 1441934"/>
              <a:gd name="connsiteY141" fmla="*/ 727766 h 2018589"/>
              <a:gd name="connsiteX142" fmla="*/ 1301522 w 1441934"/>
              <a:gd name="connsiteY142" fmla="*/ 768247 h 2018589"/>
              <a:gd name="connsiteX143" fmla="*/ 1301522 w 1441934"/>
              <a:gd name="connsiteY143" fmla="*/ 768247 h 2018589"/>
              <a:gd name="connsiteX144" fmla="*/ 1289615 w 1441934"/>
              <a:gd name="connsiteY144" fmla="*/ 850162 h 2018589"/>
              <a:gd name="connsiteX145" fmla="*/ 1276280 w 1441934"/>
              <a:gd name="connsiteY145" fmla="*/ 858735 h 2018589"/>
              <a:gd name="connsiteX146" fmla="*/ 1187222 w 1441934"/>
              <a:gd name="connsiteY146" fmla="*/ 858735 h 2018589"/>
              <a:gd name="connsiteX147" fmla="*/ 1073398 w 1441934"/>
              <a:gd name="connsiteY147" fmla="*/ 859211 h 2018589"/>
              <a:gd name="connsiteX148" fmla="*/ 1393914 w 1441934"/>
              <a:gd name="connsiteY148" fmla="*/ 1123054 h 2018589"/>
              <a:gd name="connsiteX149" fmla="*/ 1391057 w 1441934"/>
              <a:gd name="connsiteY149" fmla="*/ 1141151 h 2018589"/>
              <a:gd name="connsiteX150" fmla="*/ 1391057 w 1441934"/>
              <a:gd name="connsiteY150" fmla="*/ 1141151 h 2018589"/>
              <a:gd name="connsiteX151" fmla="*/ 1390580 w 1441934"/>
              <a:gd name="connsiteY151" fmla="*/ 1151153 h 2018589"/>
              <a:gd name="connsiteX152" fmla="*/ 1342955 w 1441934"/>
              <a:gd name="connsiteY152" fmla="*/ 1181633 h 2018589"/>
              <a:gd name="connsiteX153" fmla="*/ 1254849 w 1441934"/>
              <a:gd name="connsiteY153" fmla="*/ 1157820 h 2018589"/>
              <a:gd name="connsiteX154" fmla="*/ 1194842 w 1441934"/>
              <a:gd name="connsiteY154" fmla="*/ 1147342 h 2018589"/>
              <a:gd name="connsiteX155" fmla="*/ 1180554 w 1441934"/>
              <a:gd name="connsiteY155" fmla="*/ 1150676 h 2018589"/>
              <a:gd name="connsiteX156" fmla="*/ 1197223 w 1441934"/>
              <a:gd name="connsiteY156" fmla="*/ 1163535 h 2018589"/>
              <a:gd name="connsiteX157" fmla="*/ 1197223 w 1441934"/>
              <a:gd name="connsiteY157" fmla="*/ 1163535 h 2018589"/>
              <a:gd name="connsiteX158" fmla="*/ 1269613 w 1441934"/>
              <a:gd name="connsiteY158" fmla="*/ 1190205 h 2018589"/>
              <a:gd name="connsiteX159" fmla="*/ 1269613 w 1441934"/>
              <a:gd name="connsiteY159" fmla="*/ 1190205 h 2018589"/>
              <a:gd name="connsiteX160" fmla="*/ 1289615 w 1441934"/>
              <a:gd name="connsiteY160" fmla="*/ 1197349 h 2018589"/>
              <a:gd name="connsiteX161" fmla="*/ 1289615 w 1441934"/>
              <a:gd name="connsiteY161" fmla="*/ 1197349 h 2018589"/>
              <a:gd name="connsiteX162" fmla="*/ 1362958 w 1441934"/>
              <a:gd name="connsiteY162" fmla="*/ 1223543 h 2018589"/>
              <a:gd name="connsiteX163" fmla="*/ 1368673 w 1441934"/>
              <a:gd name="connsiteY163" fmla="*/ 1237354 h 2018589"/>
              <a:gd name="connsiteX164" fmla="*/ 1345337 w 1441934"/>
              <a:gd name="connsiteY164" fmla="*/ 1279740 h 2018589"/>
              <a:gd name="connsiteX165" fmla="*/ 1345337 w 1441934"/>
              <a:gd name="connsiteY165" fmla="*/ 1279740 h 2018589"/>
              <a:gd name="connsiteX166" fmla="*/ 1334383 w 1441934"/>
              <a:gd name="connsiteY166" fmla="*/ 1300219 h 2018589"/>
              <a:gd name="connsiteX167" fmla="*/ 1334383 w 1441934"/>
              <a:gd name="connsiteY167" fmla="*/ 1300219 h 2018589"/>
              <a:gd name="connsiteX168" fmla="*/ 1291520 w 1441934"/>
              <a:gd name="connsiteY168" fmla="*/ 1381181 h 2018589"/>
              <a:gd name="connsiteX169" fmla="*/ 1237228 w 1441934"/>
              <a:gd name="connsiteY169" fmla="*/ 1392611 h 2018589"/>
              <a:gd name="connsiteX170" fmla="*/ 1137215 w 1441934"/>
              <a:gd name="connsiteY170" fmla="*/ 1327841 h 2018589"/>
              <a:gd name="connsiteX171" fmla="*/ 1137215 w 1441934"/>
              <a:gd name="connsiteY171" fmla="*/ 1327841 h 2018589"/>
              <a:gd name="connsiteX172" fmla="*/ 1028154 w 1441934"/>
              <a:gd name="connsiteY172" fmla="*/ 1256404 h 2018589"/>
              <a:gd name="connsiteX173" fmla="*/ 1011962 w 1441934"/>
              <a:gd name="connsiteY173" fmla="*/ 1224971 h 2018589"/>
              <a:gd name="connsiteX174" fmla="*/ 1019105 w 1441934"/>
              <a:gd name="connsiteY174" fmla="*/ 1219733 h 2018589"/>
              <a:gd name="connsiteX175" fmla="*/ 1062444 w 1441934"/>
              <a:gd name="connsiteY175" fmla="*/ 1222590 h 2018589"/>
              <a:gd name="connsiteX176" fmla="*/ 1084352 w 1441934"/>
              <a:gd name="connsiteY176" fmla="*/ 1202588 h 2018589"/>
              <a:gd name="connsiteX177" fmla="*/ 1087209 w 1441934"/>
              <a:gd name="connsiteY177" fmla="*/ 1186871 h 2018589"/>
              <a:gd name="connsiteX178" fmla="*/ 1087209 w 1441934"/>
              <a:gd name="connsiteY178" fmla="*/ 1186871 h 2018589"/>
              <a:gd name="connsiteX179" fmla="*/ 1088162 w 1441934"/>
              <a:gd name="connsiteY179" fmla="*/ 1173060 h 2018589"/>
              <a:gd name="connsiteX180" fmla="*/ 1089590 w 1441934"/>
              <a:gd name="connsiteY180" fmla="*/ 1164964 h 2018589"/>
              <a:gd name="connsiteX181" fmla="*/ 1089590 w 1441934"/>
              <a:gd name="connsiteY181" fmla="*/ 1164964 h 2018589"/>
              <a:gd name="connsiteX182" fmla="*/ 1092924 w 1441934"/>
              <a:gd name="connsiteY182" fmla="*/ 1133531 h 2018589"/>
              <a:gd name="connsiteX183" fmla="*/ 1092924 w 1441934"/>
              <a:gd name="connsiteY183" fmla="*/ 1133531 h 2018589"/>
              <a:gd name="connsiteX184" fmla="*/ 1112927 w 1441934"/>
              <a:gd name="connsiteY184" fmla="*/ 955890 h 2018589"/>
              <a:gd name="connsiteX185" fmla="*/ 1116260 w 1441934"/>
              <a:gd name="connsiteY185" fmla="*/ 937792 h 2018589"/>
              <a:gd name="connsiteX186" fmla="*/ 1147217 w 1441934"/>
              <a:gd name="connsiteY186" fmla="*/ 912075 h 2018589"/>
              <a:gd name="connsiteX187" fmla="*/ 1310570 w 1441934"/>
              <a:gd name="connsiteY187" fmla="*/ 902550 h 2018589"/>
              <a:gd name="connsiteX188" fmla="*/ 1343432 w 1441934"/>
              <a:gd name="connsiteY188" fmla="*/ 907789 h 2018589"/>
              <a:gd name="connsiteX189" fmla="*/ 1369626 w 1441934"/>
              <a:gd name="connsiteY189" fmla="*/ 938745 h 2018589"/>
              <a:gd name="connsiteX190" fmla="*/ 1390580 w 1441934"/>
              <a:gd name="connsiteY190" fmla="*/ 1045901 h 2018589"/>
              <a:gd name="connsiteX191" fmla="*/ 1379151 w 1441934"/>
              <a:gd name="connsiteY191" fmla="*/ 1059236 h 2018589"/>
              <a:gd name="connsiteX192" fmla="*/ 1308189 w 1441934"/>
              <a:gd name="connsiteY192" fmla="*/ 1058760 h 2018589"/>
              <a:gd name="connsiteX193" fmla="*/ 1308189 w 1441934"/>
              <a:gd name="connsiteY193" fmla="*/ 1058760 h 2018589"/>
              <a:gd name="connsiteX194" fmla="*/ 1288663 w 1441934"/>
              <a:gd name="connsiteY194" fmla="*/ 1058760 h 2018589"/>
              <a:gd name="connsiteX195" fmla="*/ 1288663 w 1441934"/>
              <a:gd name="connsiteY195" fmla="*/ 1058760 h 2018589"/>
              <a:gd name="connsiteX196" fmla="*/ 1201033 w 1441934"/>
              <a:gd name="connsiteY196" fmla="*/ 1059236 h 2018589"/>
              <a:gd name="connsiteX197" fmla="*/ 1188174 w 1441934"/>
              <a:gd name="connsiteY197" fmla="*/ 1066380 h 2018589"/>
              <a:gd name="connsiteX198" fmla="*/ 1199604 w 1441934"/>
              <a:gd name="connsiteY198" fmla="*/ 1074476 h 2018589"/>
              <a:gd name="connsiteX199" fmla="*/ 1230084 w 1441934"/>
              <a:gd name="connsiteY199" fmla="*/ 1077810 h 2018589"/>
              <a:gd name="connsiteX200" fmla="*/ 1233894 w 1441934"/>
              <a:gd name="connsiteY200" fmla="*/ 1078763 h 2018589"/>
              <a:gd name="connsiteX201" fmla="*/ 1305808 w 1441934"/>
              <a:gd name="connsiteY201" fmla="*/ 1084001 h 2018589"/>
              <a:gd name="connsiteX202" fmla="*/ 1361529 w 1441934"/>
              <a:gd name="connsiteY202" fmla="*/ 1086383 h 2018589"/>
              <a:gd name="connsiteX203" fmla="*/ 1393914 w 1441934"/>
              <a:gd name="connsiteY203" fmla="*/ 1123054 h 2018589"/>
              <a:gd name="connsiteX0" fmla="*/ 1432967 w 1441934"/>
              <a:gd name="connsiteY0" fmla="*/ 970177 h 2017379"/>
              <a:gd name="connsiteX1" fmla="*/ 1423918 w 1441934"/>
              <a:gd name="connsiteY1" fmla="*/ 956842 h 2017379"/>
              <a:gd name="connsiteX2" fmla="*/ 1406297 w 1441934"/>
              <a:gd name="connsiteY2" fmla="*/ 888262 h 2017379"/>
              <a:gd name="connsiteX3" fmla="*/ 1372483 w 1441934"/>
              <a:gd name="connsiteY3" fmla="*/ 820159 h 2017379"/>
              <a:gd name="connsiteX4" fmla="*/ 1365815 w 1441934"/>
              <a:gd name="connsiteY4" fmla="*/ 787774 h 2017379"/>
              <a:gd name="connsiteX5" fmla="*/ 1364387 w 1441934"/>
              <a:gd name="connsiteY5" fmla="*/ 715384 h 2017379"/>
              <a:gd name="connsiteX6" fmla="*/ 1370578 w 1441934"/>
              <a:gd name="connsiteY6" fmla="*/ 659662 h 2017379"/>
              <a:gd name="connsiteX7" fmla="*/ 1359148 w 1441934"/>
              <a:gd name="connsiteY7" fmla="*/ 612990 h 2017379"/>
              <a:gd name="connsiteX8" fmla="*/ 1356290 w 1441934"/>
              <a:gd name="connsiteY8" fmla="*/ 563936 h 2017379"/>
              <a:gd name="connsiteX9" fmla="*/ 1372007 w 1441934"/>
              <a:gd name="connsiteY9" fmla="*/ 424871 h 2017379"/>
              <a:gd name="connsiteX10" fmla="*/ 1359624 w 1441934"/>
              <a:gd name="connsiteY10" fmla="*/ 342956 h 2017379"/>
              <a:gd name="connsiteX11" fmla="*/ 1355338 w 1441934"/>
              <a:gd name="connsiteY11" fmla="*/ 255326 h 2017379"/>
              <a:gd name="connsiteX12" fmla="*/ 1287711 w 1441934"/>
              <a:gd name="connsiteY12" fmla="*/ 191508 h 2017379"/>
              <a:gd name="connsiteX13" fmla="*/ 1252468 w 1441934"/>
              <a:gd name="connsiteY13" fmla="*/ 176268 h 2017379"/>
              <a:gd name="connsiteX14" fmla="*/ 1228179 w 1441934"/>
              <a:gd name="connsiteY14" fmla="*/ 161505 h 2017379"/>
              <a:gd name="connsiteX15" fmla="*/ 1185793 w 1441934"/>
              <a:gd name="connsiteY15" fmla="*/ 127215 h 2017379"/>
              <a:gd name="connsiteX16" fmla="*/ 1174363 w 1441934"/>
              <a:gd name="connsiteY16" fmla="*/ 111022 h 2017379"/>
              <a:gd name="connsiteX17" fmla="*/ 1122452 w 1441934"/>
              <a:gd name="connsiteY17" fmla="*/ 91020 h 2017379"/>
              <a:gd name="connsiteX18" fmla="*/ 1011485 w 1441934"/>
              <a:gd name="connsiteY18" fmla="*/ 52920 h 2017379"/>
              <a:gd name="connsiteX19" fmla="*/ 948620 w 1441934"/>
              <a:gd name="connsiteY19" fmla="*/ 31965 h 2017379"/>
              <a:gd name="connsiteX20" fmla="*/ 887660 w 1441934"/>
              <a:gd name="connsiteY20" fmla="*/ 26726 h 2017379"/>
              <a:gd name="connsiteX21" fmla="*/ 813365 w 1441934"/>
              <a:gd name="connsiteY21" fmla="*/ 17677 h 2017379"/>
              <a:gd name="connsiteX22" fmla="*/ 708590 w 1441934"/>
              <a:gd name="connsiteY22" fmla="*/ 56 h 2017379"/>
              <a:gd name="connsiteX23" fmla="*/ 615245 w 1441934"/>
              <a:gd name="connsiteY23" fmla="*/ 11010 h 2017379"/>
              <a:gd name="connsiteX24" fmla="*/ 405219 w 1441934"/>
              <a:gd name="connsiteY24" fmla="*/ 83876 h 2017379"/>
              <a:gd name="connsiteX25" fmla="*/ 307111 w 1441934"/>
              <a:gd name="connsiteY25" fmla="*/ 158171 h 2017379"/>
              <a:gd name="connsiteX26" fmla="*/ 244723 w 1441934"/>
              <a:gd name="connsiteY26" fmla="*/ 228180 h 2017379"/>
              <a:gd name="connsiteX27" fmla="*/ 191859 w 1441934"/>
              <a:gd name="connsiteY27" fmla="*/ 292474 h 2017379"/>
              <a:gd name="connsiteX28" fmla="*/ 149473 w 1441934"/>
              <a:gd name="connsiteY28" fmla="*/ 380580 h 2017379"/>
              <a:gd name="connsiteX29" fmla="*/ 112801 w 1441934"/>
              <a:gd name="connsiteY29" fmla="*/ 577271 h 2017379"/>
              <a:gd name="connsiteX30" fmla="*/ 121850 w 1441934"/>
              <a:gd name="connsiteY30" fmla="*/ 680617 h 2017379"/>
              <a:gd name="connsiteX31" fmla="*/ 178524 w 1441934"/>
              <a:gd name="connsiteY31" fmla="*/ 825874 h 2017379"/>
              <a:gd name="connsiteX32" fmla="*/ 221386 w 1441934"/>
              <a:gd name="connsiteY32" fmla="*/ 892072 h 2017379"/>
              <a:gd name="connsiteX33" fmla="*/ 244247 w 1441934"/>
              <a:gd name="connsiteY33" fmla="*/ 921600 h 2017379"/>
              <a:gd name="connsiteX34" fmla="*/ 295681 w 1441934"/>
              <a:gd name="connsiteY34" fmla="*/ 1016374 h 2017379"/>
              <a:gd name="connsiteX35" fmla="*/ 319970 w 1441934"/>
              <a:gd name="connsiteY35" fmla="*/ 1153058 h 2017379"/>
              <a:gd name="connsiteX36" fmla="*/ 311874 w 1441934"/>
              <a:gd name="connsiteY36" fmla="*/ 1322603 h 2017379"/>
              <a:gd name="connsiteX37" fmla="*/ 277584 w 1441934"/>
              <a:gd name="connsiteY37" fmla="*/ 1397850 h 2017379"/>
              <a:gd name="connsiteX38" fmla="*/ 248533 w 1441934"/>
              <a:gd name="connsiteY38" fmla="*/ 1431664 h 2017379"/>
              <a:gd name="connsiteX39" fmla="*/ 7949 w 1441934"/>
              <a:gd name="connsiteY39" fmla="*/ 1611103 h 2017379"/>
              <a:gd name="connsiteX40" fmla="*/ 1635 w 1441934"/>
              <a:gd name="connsiteY40" fmla="*/ 1697549 h 2017379"/>
              <a:gd name="connsiteX41" fmla="*/ 321875 w 1441934"/>
              <a:gd name="connsiteY41" fmla="*/ 1465954 h 2017379"/>
              <a:gd name="connsiteX42" fmla="*/ 326638 w 1441934"/>
              <a:gd name="connsiteY42" fmla="*/ 1462620 h 2017379"/>
              <a:gd name="connsiteX43" fmla="*/ 390932 w 1441934"/>
              <a:gd name="connsiteY43" fmla="*/ 1330699 h 2017379"/>
              <a:gd name="connsiteX44" fmla="*/ 413792 w 1441934"/>
              <a:gd name="connsiteY44" fmla="*/ 1234020 h 2017379"/>
              <a:gd name="connsiteX45" fmla="*/ 437128 w 1441934"/>
              <a:gd name="connsiteY45" fmla="*/ 1156391 h 2017379"/>
              <a:gd name="connsiteX46" fmla="*/ 480943 w 1441934"/>
              <a:gd name="connsiteY46" fmla="*/ 1052569 h 2017379"/>
              <a:gd name="connsiteX47" fmla="*/ 472847 w 1441934"/>
              <a:gd name="connsiteY47" fmla="*/ 962081 h 2017379"/>
              <a:gd name="connsiteX48" fmla="*/ 475704 w 1441934"/>
              <a:gd name="connsiteY48" fmla="*/ 770152 h 2017379"/>
              <a:gd name="connsiteX49" fmla="*/ 486182 w 1441934"/>
              <a:gd name="connsiteY49" fmla="*/ 738720 h 2017379"/>
              <a:gd name="connsiteX50" fmla="*/ 545237 w 1441934"/>
              <a:gd name="connsiteY50" fmla="*/ 699191 h 2017379"/>
              <a:gd name="connsiteX51" fmla="*/ 619055 w 1441934"/>
              <a:gd name="connsiteY51" fmla="*/ 681570 h 2017379"/>
              <a:gd name="connsiteX52" fmla="*/ 756692 w 1441934"/>
              <a:gd name="connsiteY52" fmla="*/ 742054 h 2017379"/>
              <a:gd name="connsiteX53" fmla="*/ 842417 w 1441934"/>
              <a:gd name="connsiteY53" fmla="*/ 908265 h 2017379"/>
              <a:gd name="connsiteX54" fmla="*/ 835273 w 1441934"/>
              <a:gd name="connsiteY54" fmla="*/ 918742 h 2017379"/>
              <a:gd name="connsiteX55" fmla="*/ 737642 w 1441934"/>
              <a:gd name="connsiteY55" fmla="*/ 921600 h 2017379"/>
              <a:gd name="connsiteX56" fmla="*/ 658584 w 1441934"/>
              <a:gd name="connsiteY56" fmla="*/ 932554 h 2017379"/>
              <a:gd name="connsiteX57" fmla="*/ 688112 w 1441934"/>
              <a:gd name="connsiteY57" fmla="*/ 946841 h 2017379"/>
              <a:gd name="connsiteX58" fmla="*/ 1049585 w 1441934"/>
              <a:gd name="connsiteY58" fmla="*/ 946841 h 2017379"/>
              <a:gd name="connsiteX59" fmla="*/ 1071493 w 1441934"/>
              <a:gd name="connsiteY59" fmla="*/ 949222 h 2017379"/>
              <a:gd name="connsiteX60" fmla="*/ 1056253 w 1441934"/>
              <a:gd name="connsiteY60" fmla="*/ 1015421 h 2017379"/>
              <a:gd name="connsiteX61" fmla="*/ 1042918 w 1441934"/>
              <a:gd name="connsiteY61" fmla="*/ 1156867 h 2017379"/>
              <a:gd name="connsiteX62" fmla="*/ 1026726 w 1441934"/>
              <a:gd name="connsiteY62" fmla="*/ 1170679 h 2017379"/>
              <a:gd name="connsiteX63" fmla="*/ 982434 w 1441934"/>
              <a:gd name="connsiteY63" fmla="*/ 1173536 h 2017379"/>
              <a:gd name="connsiteX64" fmla="*/ 936714 w 1441934"/>
              <a:gd name="connsiteY64" fmla="*/ 1188776 h 2017379"/>
              <a:gd name="connsiteX65" fmla="*/ 793363 w 1441934"/>
              <a:gd name="connsiteY65" fmla="*/ 1164011 h 2017379"/>
              <a:gd name="connsiteX66" fmla="*/ 723354 w 1441934"/>
              <a:gd name="connsiteY66" fmla="*/ 1152105 h 2017379"/>
              <a:gd name="connsiteX67" fmla="*/ 664775 w 1441934"/>
              <a:gd name="connsiteY67" fmla="*/ 1140675 h 2017379"/>
              <a:gd name="connsiteX68" fmla="*/ 746690 w 1441934"/>
              <a:gd name="connsiteY68" fmla="*/ 1182109 h 2017379"/>
              <a:gd name="connsiteX69" fmla="*/ 930999 w 1441934"/>
              <a:gd name="connsiteY69" fmla="*/ 1240211 h 2017379"/>
              <a:gd name="connsiteX70" fmla="*/ 951954 w 1441934"/>
              <a:gd name="connsiteY70" fmla="*/ 1253070 h 2017379"/>
              <a:gd name="connsiteX71" fmla="*/ 989102 w 1441934"/>
              <a:gd name="connsiteY71" fmla="*/ 1286408 h 2017379"/>
              <a:gd name="connsiteX72" fmla="*/ 1101497 w 1441934"/>
              <a:gd name="connsiteY72" fmla="*/ 1374990 h 2017379"/>
              <a:gd name="connsiteX73" fmla="*/ 983387 w 1441934"/>
              <a:gd name="connsiteY73" fmla="*/ 1376895 h 2017379"/>
              <a:gd name="connsiteX74" fmla="*/ 894328 w 1441934"/>
              <a:gd name="connsiteY74" fmla="*/ 1400708 h 2017379"/>
              <a:gd name="connsiteX75" fmla="*/ 866229 w 1441934"/>
              <a:gd name="connsiteY75" fmla="*/ 1481194 h 2017379"/>
              <a:gd name="connsiteX76" fmla="*/ 843845 w 1441934"/>
              <a:gd name="connsiteY76" fmla="*/ 1585969 h 2017379"/>
              <a:gd name="connsiteX77" fmla="*/ 837654 w 1441934"/>
              <a:gd name="connsiteY77" fmla="*/ 1707889 h 2017379"/>
              <a:gd name="connsiteX78" fmla="*/ 931952 w 1441934"/>
              <a:gd name="connsiteY78" fmla="*/ 1961730 h 2017379"/>
              <a:gd name="connsiteX79" fmla="*/ 962908 w 1441934"/>
              <a:gd name="connsiteY79" fmla="*/ 2007927 h 2017379"/>
              <a:gd name="connsiteX80" fmla="*/ 1014286 w 1441934"/>
              <a:gd name="connsiteY80" fmla="*/ 2005545 h 2017379"/>
              <a:gd name="connsiteX81" fmla="*/ 950049 w 1441934"/>
              <a:gd name="connsiteY81" fmla="*/ 1863623 h 2017379"/>
              <a:gd name="connsiteX82" fmla="*/ 915283 w 1441934"/>
              <a:gd name="connsiteY82" fmla="*/ 1739321 h 2017379"/>
              <a:gd name="connsiteX83" fmla="*/ 918140 w 1441934"/>
              <a:gd name="connsiteY83" fmla="*/ 1626450 h 2017379"/>
              <a:gd name="connsiteX84" fmla="*/ 932904 w 1441934"/>
              <a:gd name="connsiteY84" fmla="*/ 1547869 h 2017379"/>
              <a:gd name="connsiteX85" fmla="*/ 940048 w 1441934"/>
              <a:gd name="connsiteY85" fmla="*/ 1509293 h 2017379"/>
              <a:gd name="connsiteX86" fmla="*/ 949097 w 1441934"/>
              <a:gd name="connsiteY86" fmla="*/ 1485956 h 2017379"/>
              <a:gd name="connsiteX87" fmla="*/ 972909 w 1441934"/>
              <a:gd name="connsiteY87" fmla="*/ 1463096 h 2017379"/>
              <a:gd name="connsiteX88" fmla="*/ 1112927 w 1441934"/>
              <a:gd name="connsiteY88" fmla="*/ 1449761 h 2017379"/>
              <a:gd name="connsiteX89" fmla="*/ 1243895 w 1441934"/>
              <a:gd name="connsiteY89" fmla="*/ 1462144 h 2017379"/>
              <a:gd name="connsiteX90" fmla="*/ 1301998 w 1441934"/>
              <a:gd name="connsiteY90" fmla="*/ 1442141 h 2017379"/>
              <a:gd name="connsiteX91" fmla="*/ 1321524 w 1441934"/>
              <a:gd name="connsiteY91" fmla="*/ 1404994 h 2017379"/>
              <a:gd name="connsiteX92" fmla="*/ 1414393 w 1441934"/>
              <a:gd name="connsiteY92" fmla="*/ 1216399 h 2017379"/>
              <a:gd name="connsiteX93" fmla="*/ 1438682 w 1441934"/>
              <a:gd name="connsiteY93" fmla="*/ 1015897 h 2017379"/>
              <a:gd name="connsiteX94" fmla="*/ 1430586 w 1441934"/>
              <a:gd name="connsiteY94" fmla="*/ 975416 h 2017379"/>
              <a:gd name="connsiteX95" fmla="*/ 1432967 w 1441934"/>
              <a:gd name="connsiteY95" fmla="*/ 970177 h 2017379"/>
              <a:gd name="connsiteX96" fmla="*/ 511423 w 1441934"/>
              <a:gd name="connsiteY96" fmla="*/ 447255 h 2017379"/>
              <a:gd name="connsiteX97" fmla="*/ 548570 w 1441934"/>
              <a:gd name="connsiteY97" fmla="*/ 449160 h 2017379"/>
              <a:gd name="connsiteX98" fmla="*/ 442843 w 1441934"/>
              <a:gd name="connsiteY98" fmla="*/ 509167 h 2017379"/>
              <a:gd name="connsiteX99" fmla="*/ 367119 w 1441934"/>
              <a:gd name="connsiteY99" fmla="*/ 512025 h 2017379"/>
              <a:gd name="connsiteX100" fmla="*/ 403314 w 1441934"/>
              <a:gd name="connsiteY100" fmla="*/ 423442 h 2017379"/>
              <a:gd name="connsiteX101" fmla="*/ 379502 w 1441934"/>
              <a:gd name="connsiteY101" fmla="*/ 436777 h 2017379"/>
              <a:gd name="connsiteX102" fmla="*/ 317589 w 1441934"/>
              <a:gd name="connsiteY102" fmla="*/ 490594 h 2017379"/>
              <a:gd name="connsiteX103" fmla="*/ 279013 w 1441934"/>
              <a:gd name="connsiteY103" fmla="*/ 516787 h 2017379"/>
              <a:gd name="connsiteX104" fmla="*/ 512375 w 1441934"/>
              <a:gd name="connsiteY104" fmla="*/ 316762 h 2017379"/>
              <a:gd name="connsiteX105" fmla="*/ 515233 w 1441934"/>
              <a:gd name="connsiteY105" fmla="*/ 319620 h 2017379"/>
              <a:gd name="connsiteX106" fmla="*/ 484277 w 1441934"/>
              <a:gd name="connsiteY106" fmla="*/ 363911 h 2017379"/>
              <a:gd name="connsiteX107" fmla="*/ 480943 w 1441934"/>
              <a:gd name="connsiteY107" fmla="*/ 372484 h 2017379"/>
              <a:gd name="connsiteX108" fmla="*/ 489992 w 1441934"/>
              <a:gd name="connsiteY108" fmla="*/ 373912 h 2017379"/>
              <a:gd name="connsiteX109" fmla="*/ 557143 w 1441934"/>
              <a:gd name="connsiteY109" fmla="*/ 362482 h 2017379"/>
              <a:gd name="connsiteX110" fmla="*/ 570002 w 1441934"/>
              <a:gd name="connsiteY110" fmla="*/ 362006 h 2017379"/>
              <a:gd name="connsiteX111" fmla="*/ 510470 w 1441934"/>
              <a:gd name="connsiteY111" fmla="*/ 416775 h 2017379"/>
              <a:gd name="connsiteX112" fmla="*/ 510470 w 1441934"/>
              <a:gd name="connsiteY112" fmla="*/ 416775 h 2017379"/>
              <a:gd name="connsiteX113" fmla="*/ 502374 w 1441934"/>
              <a:gd name="connsiteY113" fmla="*/ 432015 h 2017379"/>
              <a:gd name="connsiteX114" fmla="*/ 511423 w 1441934"/>
              <a:gd name="connsiteY114" fmla="*/ 447255 h 2017379"/>
              <a:gd name="connsiteX115" fmla="*/ 1073398 w 1441934"/>
              <a:gd name="connsiteY115" fmla="*/ 859211 h 2017379"/>
              <a:gd name="connsiteX116" fmla="*/ 1057682 w 1441934"/>
              <a:gd name="connsiteY116" fmla="*/ 861116 h 2017379"/>
              <a:gd name="connsiteX117" fmla="*/ 1064826 w 1441934"/>
              <a:gd name="connsiteY117" fmla="*/ 879214 h 2017379"/>
              <a:gd name="connsiteX118" fmla="*/ 1044347 w 1441934"/>
              <a:gd name="connsiteY118" fmla="*/ 906360 h 2017379"/>
              <a:gd name="connsiteX119" fmla="*/ 886708 w 1441934"/>
              <a:gd name="connsiteY119" fmla="*/ 907789 h 2017379"/>
              <a:gd name="connsiteX120" fmla="*/ 878612 w 1441934"/>
              <a:gd name="connsiteY120" fmla="*/ 895882 h 2017379"/>
              <a:gd name="connsiteX121" fmla="*/ 886232 w 1441934"/>
              <a:gd name="connsiteY121" fmla="*/ 835399 h 2017379"/>
              <a:gd name="connsiteX122" fmla="*/ 886232 w 1441934"/>
              <a:gd name="connsiteY122" fmla="*/ 835399 h 2017379"/>
              <a:gd name="connsiteX123" fmla="*/ 887660 w 1441934"/>
              <a:gd name="connsiteY123" fmla="*/ 827302 h 2017379"/>
              <a:gd name="connsiteX124" fmla="*/ 898614 w 1441934"/>
              <a:gd name="connsiteY124" fmla="*/ 730624 h 2017379"/>
              <a:gd name="connsiteX125" fmla="*/ 915759 w 1441934"/>
              <a:gd name="connsiteY125" fmla="*/ 665854 h 2017379"/>
              <a:gd name="connsiteX126" fmla="*/ 945287 w 1441934"/>
              <a:gd name="connsiteY126" fmla="*/ 645375 h 2017379"/>
              <a:gd name="connsiteX127" fmla="*/ 1135787 w 1441934"/>
              <a:gd name="connsiteY127" fmla="*/ 546315 h 2017379"/>
              <a:gd name="connsiteX128" fmla="*/ 1146740 w 1441934"/>
              <a:gd name="connsiteY128" fmla="*/ 545839 h 2017379"/>
              <a:gd name="connsiteX129" fmla="*/ 1143407 w 1441934"/>
              <a:gd name="connsiteY129" fmla="*/ 556792 h 2017379"/>
              <a:gd name="connsiteX130" fmla="*/ 1015295 w 1441934"/>
              <a:gd name="connsiteY130" fmla="*/ 718241 h 2017379"/>
              <a:gd name="connsiteX131" fmla="*/ 1020058 w 1441934"/>
              <a:gd name="connsiteY131" fmla="*/ 731100 h 2017379"/>
              <a:gd name="connsiteX132" fmla="*/ 1020058 w 1441934"/>
              <a:gd name="connsiteY132" fmla="*/ 731100 h 2017379"/>
              <a:gd name="connsiteX133" fmla="*/ 1095782 w 1441934"/>
              <a:gd name="connsiteY133" fmla="*/ 686809 h 2017379"/>
              <a:gd name="connsiteX134" fmla="*/ 1129595 w 1441934"/>
              <a:gd name="connsiteY134" fmla="*/ 666330 h 2017379"/>
              <a:gd name="connsiteX135" fmla="*/ 1135310 w 1441934"/>
              <a:gd name="connsiteY135" fmla="*/ 664425 h 2017379"/>
              <a:gd name="connsiteX136" fmla="*/ 1129595 w 1441934"/>
              <a:gd name="connsiteY136" fmla="*/ 666330 h 2017379"/>
              <a:gd name="connsiteX137" fmla="*/ 1163886 w 1441934"/>
              <a:gd name="connsiteY137" fmla="*/ 645851 h 2017379"/>
              <a:gd name="connsiteX138" fmla="*/ 1256278 w 1441934"/>
              <a:gd name="connsiteY138" fmla="*/ 589177 h 2017379"/>
              <a:gd name="connsiteX139" fmla="*/ 1271042 w 1441934"/>
              <a:gd name="connsiteY139" fmla="*/ 580129 h 2017379"/>
              <a:gd name="connsiteX140" fmla="*/ 1299140 w 1441934"/>
              <a:gd name="connsiteY140" fmla="*/ 590130 h 2017379"/>
              <a:gd name="connsiteX141" fmla="*/ 1310570 w 1441934"/>
              <a:gd name="connsiteY141" fmla="*/ 727766 h 2017379"/>
              <a:gd name="connsiteX142" fmla="*/ 1301522 w 1441934"/>
              <a:gd name="connsiteY142" fmla="*/ 768247 h 2017379"/>
              <a:gd name="connsiteX143" fmla="*/ 1301522 w 1441934"/>
              <a:gd name="connsiteY143" fmla="*/ 768247 h 2017379"/>
              <a:gd name="connsiteX144" fmla="*/ 1289615 w 1441934"/>
              <a:gd name="connsiteY144" fmla="*/ 850162 h 2017379"/>
              <a:gd name="connsiteX145" fmla="*/ 1276280 w 1441934"/>
              <a:gd name="connsiteY145" fmla="*/ 858735 h 2017379"/>
              <a:gd name="connsiteX146" fmla="*/ 1187222 w 1441934"/>
              <a:gd name="connsiteY146" fmla="*/ 858735 h 2017379"/>
              <a:gd name="connsiteX147" fmla="*/ 1073398 w 1441934"/>
              <a:gd name="connsiteY147" fmla="*/ 859211 h 2017379"/>
              <a:gd name="connsiteX148" fmla="*/ 1393914 w 1441934"/>
              <a:gd name="connsiteY148" fmla="*/ 1123054 h 2017379"/>
              <a:gd name="connsiteX149" fmla="*/ 1391057 w 1441934"/>
              <a:gd name="connsiteY149" fmla="*/ 1141151 h 2017379"/>
              <a:gd name="connsiteX150" fmla="*/ 1391057 w 1441934"/>
              <a:gd name="connsiteY150" fmla="*/ 1141151 h 2017379"/>
              <a:gd name="connsiteX151" fmla="*/ 1390580 w 1441934"/>
              <a:gd name="connsiteY151" fmla="*/ 1151153 h 2017379"/>
              <a:gd name="connsiteX152" fmla="*/ 1342955 w 1441934"/>
              <a:gd name="connsiteY152" fmla="*/ 1181633 h 2017379"/>
              <a:gd name="connsiteX153" fmla="*/ 1254849 w 1441934"/>
              <a:gd name="connsiteY153" fmla="*/ 1157820 h 2017379"/>
              <a:gd name="connsiteX154" fmla="*/ 1194842 w 1441934"/>
              <a:gd name="connsiteY154" fmla="*/ 1147342 h 2017379"/>
              <a:gd name="connsiteX155" fmla="*/ 1180554 w 1441934"/>
              <a:gd name="connsiteY155" fmla="*/ 1150676 h 2017379"/>
              <a:gd name="connsiteX156" fmla="*/ 1197223 w 1441934"/>
              <a:gd name="connsiteY156" fmla="*/ 1163535 h 2017379"/>
              <a:gd name="connsiteX157" fmla="*/ 1197223 w 1441934"/>
              <a:gd name="connsiteY157" fmla="*/ 1163535 h 2017379"/>
              <a:gd name="connsiteX158" fmla="*/ 1269613 w 1441934"/>
              <a:gd name="connsiteY158" fmla="*/ 1190205 h 2017379"/>
              <a:gd name="connsiteX159" fmla="*/ 1269613 w 1441934"/>
              <a:gd name="connsiteY159" fmla="*/ 1190205 h 2017379"/>
              <a:gd name="connsiteX160" fmla="*/ 1289615 w 1441934"/>
              <a:gd name="connsiteY160" fmla="*/ 1197349 h 2017379"/>
              <a:gd name="connsiteX161" fmla="*/ 1289615 w 1441934"/>
              <a:gd name="connsiteY161" fmla="*/ 1197349 h 2017379"/>
              <a:gd name="connsiteX162" fmla="*/ 1362958 w 1441934"/>
              <a:gd name="connsiteY162" fmla="*/ 1223543 h 2017379"/>
              <a:gd name="connsiteX163" fmla="*/ 1368673 w 1441934"/>
              <a:gd name="connsiteY163" fmla="*/ 1237354 h 2017379"/>
              <a:gd name="connsiteX164" fmla="*/ 1345337 w 1441934"/>
              <a:gd name="connsiteY164" fmla="*/ 1279740 h 2017379"/>
              <a:gd name="connsiteX165" fmla="*/ 1345337 w 1441934"/>
              <a:gd name="connsiteY165" fmla="*/ 1279740 h 2017379"/>
              <a:gd name="connsiteX166" fmla="*/ 1334383 w 1441934"/>
              <a:gd name="connsiteY166" fmla="*/ 1300219 h 2017379"/>
              <a:gd name="connsiteX167" fmla="*/ 1334383 w 1441934"/>
              <a:gd name="connsiteY167" fmla="*/ 1300219 h 2017379"/>
              <a:gd name="connsiteX168" fmla="*/ 1291520 w 1441934"/>
              <a:gd name="connsiteY168" fmla="*/ 1381181 h 2017379"/>
              <a:gd name="connsiteX169" fmla="*/ 1237228 w 1441934"/>
              <a:gd name="connsiteY169" fmla="*/ 1392611 h 2017379"/>
              <a:gd name="connsiteX170" fmla="*/ 1137215 w 1441934"/>
              <a:gd name="connsiteY170" fmla="*/ 1327841 h 2017379"/>
              <a:gd name="connsiteX171" fmla="*/ 1137215 w 1441934"/>
              <a:gd name="connsiteY171" fmla="*/ 1327841 h 2017379"/>
              <a:gd name="connsiteX172" fmla="*/ 1028154 w 1441934"/>
              <a:gd name="connsiteY172" fmla="*/ 1256404 h 2017379"/>
              <a:gd name="connsiteX173" fmla="*/ 1011962 w 1441934"/>
              <a:gd name="connsiteY173" fmla="*/ 1224971 h 2017379"/>
              <a:gd name="connsiteX174" fmla="*/ 1019105 w 1441934"/>
              <a:gd name="connsiteY174" fmla="*/ 1219733 h 2017379"/>
              <a:gd name="connsiteX175" fmla="*/ 1062444 w 1441934"/>
              <a:gd name="connsiteY175" fmla="*/ 1222590 h 2017379"/>
              <a:gd name="connsiteX176" fmla="*/ 1084352 w 1441934"/>
              <a:gd name="connsiteY176" fmla="*/ 1202588 h 2017379"/>
              <a:gd name="connsiteX177" fmla="*/ 1087209 w 1441934"/>
              <a:gd name="connsiteY177" fmla="*/ 1186871 h 2017379"/>
              <a:gd name="connsiteX178" fmla="*/ 1087209 w 1441934"/>
              <a:gd name="connsiteY178" fmla="*/ 1186871 h 2017379"/>
              <a:gd name="connsiteX179" fmla="*/ 1088162 w 1441934"/>
              <a:gd name="connsiteY179" fmla="*/ 1173060 h 2017379"/>
              <a:gd name="connsiteX180" fmla="*/ 1089590 w 1441934"/>
              <a:gd name="connsiteY180" fmla="*/ 1164964 h 2017379"/>
              <a:gd name="connsiteX181" fmla="*/ 1089590 w 1441934"/>
              <a:gd name="connsiteY181" fmla="*/ 1164964 h 2017379"/>
              <a:gd name="connsiteX182" fmla="*/ 1092924 w 1441934"/>
              <a:gd name="connsiteY182" fmla="*/ 1133531 h 2017379"/>
              <a:gd name="connsiteX183" fmla="*/ 1092924 w 1441934"/>
              <a:gd name="connsiteY183" fmla="*/ 1133531 h 2017379"/>
              <a:gd name="connsiteX184" fmla="*/ 1112927 w 1441934"/>
              <a:gd name="connsiteY184" fmla="*/ 955890 h 2017379"/>
              <a:gd name="connsiteX185" fmla="*/ 1116260 w 1441934"/>
              <a:gd name="connsiteY185" fmla="*/ 937792 h 2017379"/>
              <a:gd name="connsiteX186" fmla="*/ 1147217 w 1441934"/>
              <a:gd name="connsiteY186" fmla="*/ 912075 h 2017379"/>
              <a:gd name="connsiteX187" fmla="*/ 1310570 w 1441934"/>
              <a:gd name="connsiteY187" fmla="*/ 902550 h 2017379"/>
              <a:gd name="connsiteX188" fmla="*/ 1343432 w 1441934"/>
              <a:gd name="connsiteY188" fmla="*/ 907789 h 2017379"/>
              <a:gd name="connsiteX189" fmla="*/ 1369626 w 1441934"/>
              <a:gd name="connsiteY189" fmla="*/ 938745 h 2017379"/>
              <a:gd name="connsiteX190" fmla="*/ 1390580 w 1441934"/>
              <a:gd name="connsiteY190" fmla="*/ 1045901 h 2017379"/>
              <a:gd name="connsiteX191" fmla="*/ 1379151 w 1441934"/>
              <a:gd name="connsiteY191" fmla="*/ 1059236 h 2017379"/>
              <a:gd name="connsiteX192" fmla="*/ 1308189 w 1441934"/>
              <a:gd name="connsiteY192" fmla="*/ 1058760 h 2017379"/>
              <a:gd name="connsiteX193" fmla="*/ 1308189 w 1441934"/>
              <a:gd name="connsiteY193" fmla="*/ 1058760 h 2017379"/>
              <a:gd name="connsiteX194" fmla="*/ 1288663 w 1441934"/>
              <a:gd name="connsiteY194" fmla="*/ 1058760 h 2017379"/>
              <a:gd name="connsiteX195" fmla="*/ 1288663 w 1441934"/>
              <a:gd name="connsiteY195" fmla="*/ 1058760 h 2017379"/>
              <a:gd name="connsiteX196" fmla="*/ 1201033 w 1441934"/>
              <a:gd name="connsiteY196" fmla="*/ 1059236 h 2017379"/>
              <a:gd name="connsiteX197" fmla="*/ 1188174 w 1441934"/>
              <a:gd name="connsiteY197" fmla="*/ 1066380 h 2017379"/>
              <a:gd name="connsiteX198" fmla="*/ 1199604 w 1441934"/>
              <a:gd name="connsiteY198" fmla="*/ 1074476 h 2017379"/>
              <a:gd name="connsiteX199" fmla="*/ 1230084 w 1441934"/>
              <a:gd name="connsiteY199" fmla="*/ 1077810 h 2017379"/>
              <a:gd name="connsiteX200" fmla="*/ 1233894 w 1441934"/>
              <a:gd name="connsiteY200" fmla="*/ 1078763 h 2017379"/>
              <a:gd name="connsiteX201" fmla="*/ 1305808 w 1441934"/>
              <a:gd name="connsiteY201" fmla="*/ 1084001 h 2017379"/>
              <a:gd name="connsiteX202" fmla="*/ 1361529 w 1441934"/>
              <a:gd name="connsiteY202" fmla="*/ 1086383 h 2017379"/>
              <a:gd name="connsiteX203" fmla="*/ 1393914 w 1441934"/>
              <a:gd name="connsiteY203" fmla="*/ 1123054 h 2017379"/>
              <a:gd name="connsiteX0" fmla="*/ 1432967 w 1441934"/>
              <a:gd name="connsiteY0" fmla="*/ 970177 h 2017379"/>
              <a:gd name="connsiteX1" fmla="*/ 1423918 w 1441934"/>
              <a:gd name="connsiteY1" fmla="*/ 956842 h 2017379"/>
              <a:gd name="connsiteX2" fmla="*/ 1406297 w 1441934"/>
              <a:gd name="connsiteY2" fmla="*/ 888262 h 2017379"/>
              <a:gd name="connsiteX3" fmla="*/ 1372483 w 1441934"/>
              <a:gd name="connsiteY3" fmla="*/ 820159 h 2017379"/>
              <a:gd name="connsiteX4" fmla="*/ 1365815 w 1441934"/>
              <a:gd name="connsiteY4" fmla="*/ 787774 h 2017379"/>
              <a:gd name="connsiteX5" fmla="*/ 1364387 w 1441934"/>
              <a:gd name="connsiteY5" fmla="*/ 715384 h 2017379"/>
              <a:gd name="connsiteX6" fmla="*/ 1370578 w 1441934"/>
              <a:gd name="connsiteY6" fmla="*/ 659662 h 2017379"/>
              <a:gd name="connsiteX7" fmla="*/ 1359148 w 1441934"/>
              <a:gd name="connsiteY7" fmla="*/ 612990 h 2017379"/>
              <a:gd name="connsiteX8" fmla="*/ 1356290 w 1441934"/>
              <a:gd name="connsiteY8" fmla="*/ 563936 h 2017379"/>
              <a:gd name="connsiteX9" fmla="*/ 1372007 w 1441934"/>
              <a:gd name="connsiteY9" fmla="*/ 424871 h 2017379"/>
              <a:gd name="connsiteX10" fmla="*/ 1359624 w 1441934"/>
              <a:gd name="connsiteY10" fmla="*/ 342956 h 2017379"/>
              <a:gd name="connsiteX11" fmla="*/ 1355338 w 1441934"/>
              <a:gd name="connsiteY11" fmla="*/ 255326 h 2017379"/>
              <a:gd name="connsiteX12" fmla="*/ 1287711 w 1441934"/>
              <a:gd name="connsiteY12" fmla="*/ 191508 h 2017379"/>
              <a:gd name="connsiteX13" fmla="*/ 1252468 w 1441934"/>
              <a:gd name="connsiteY13" fmla="*/ 176268 h 2017379"/>
              <a:gd name="connsiteX14" fmla="*/ 1228179 w 1441934"/>
              <a:gd name="connsiteY14" fmla="*/ 161505 h 2017379"/>
              <a:gd name="connsiteX15" fmla="*/ 1185793 w 1441934"/>
              <a:gd name="connsiteY15" fmla="*/ 127215 h 2017379"/>
              <a:gd name="connsiteX16" fmla="*/ 1174363 w 1441934"/>
              <a:gd name="connsiteY16" fmla="*/ 111022 h 2017379"/>
              <a:gd name="connsiteX17" fmla="*/ 1122452 w 1441934"/>
              <a:gd name="connsiteY17" fmla="*/ 91020 h 2017379"/>
              <a:gd name="connsiteX18" fmla="*/ 1011485 w 1441934"/>
              <a:gd name="connsiteY18" fmla="*/ 52920 h 2017379"/>
              <a:gd name="connsiteX19" fmla="*/ 948620 w 1441934"/>
              <a:gd name="connsiteY19" fmla="*/ 31965 h 2017379"/>
              <a:gd name="connsiteX20" fmla="*/ 887660 w 1441934"/>
              <a:gd name="connsiteY20" fmla="*/ 26726 h 2017379"/>
              <a:gd name="connsiteX21" fmla="*/ 813365 w 1441934"/>
              <a:gd name="connsiteY21" fmla="*/ 17677 h 2017379"/>
              <a:gd name="connsiteX22" fmla="*/ 708590 w 1441934"/>
              <a:gd name="connsiteY22" fmla="*/ 56 h 2017379"/>
              <a:gd name="connsiteX23" fmla="*/ 615245 w 1441934"/>
              <a:gd name="connsiteY23" fmla="*/ 11010 h 2017379"/>
              <a:gd name="connsiteX24" fmla="*/ 405219 w 1441934"/>
              <a:gd name="connsiteY24" fmla="*/ 83876 h 2017379"/>
              <a:gd name="connsiteX25" fmla="*/ 307111 w 1441934"/>
              <a:gd name="connsiteY25" fmla="*/ 158171 h 2017379"/>
              <a:gd name="connsiteX26" fmla="*/ 244723 w 1441934"/>
              <a:gd name="connsiteY26" fmla="*/ 228180 h 2017379"/>
              <a:gd name="connsiteX27" fmla="*/ 191859 w 1441934"/>
              <a:gd name="connsiteY27" fmla="*/ 292474 h 2017379"/>
              <a:gd name="connsiteX28" fmla="*/ 149473 w 1441934"/>
              <a:gd name="connsiteY28" fmla="*/ 380580 h 2017379"/>
              <a:gd name="connsiteX29" fmla="*/ 112801 w 1441934"/>
              <a:gd name="connsiteY29" fmla="*/ 577271 h 2017379"/>
              <a:gd name="connsiteX30" fmla="*/ 121850 w 1441934"/>
              <a:gd name="connsiteY30" fmla="*/ 680617 h 2017379"/>
              <a:gd name="connsiteX31" fmla="*/ 178524 w 1441934"/>
              <a:gd name="connsiteY31" fmla="*/ 825874 h 2017379"/>
              <a:gd name="connsiteX32" fmla="*/ 221386 w 1441934"/>
              <a:gd name="connsiteY32" fmla="*/ 892072 h 2017379"/>
              <a:gd name="connsiteX33" fmla="*/ 244247 w 1441934"/>
              <a:gd name="connsiteY33" fmla="*/ 921600 h 2017379"/>
              <a:gd name="connsiteX34" fmla="*/ 295681 w 1441934"/>
              <a:gd name="connsiteY34" fmla="*/ 1016374 h 2017379"/>
              <a:gd name="connsiteX35" fmla="*/ 319970 w 1441934"/>
              <a:gd name="connsiteY35" fmla="*/ 1153058 h 2017379"/>
              <a:gd name="connsiteX36" fmla="*/ 311874 w 1441934"/>
              <a:gd name="connsiteY36" fmla="*/ 1322603 h 2017379"/>
              <a:gd name="connsiteX37" fmla="*/ 277584 w 1441934"/>
              <a:gd name="connsiteY37" fmla="*/ 1397850 h 2017379"/>
              <a:gd name="connsiteX38" fmla="*/ 248533 w 1441934"/>
              <a:gd name="connsiteY38" fmla="*/ 1431664 h 2017379"/>
              <a:gd name="connsiteX39" fmla="*/ 7949 w 1441934"/>
              <a:gd name="connsiteY39" fmla="*/ 1611103 h 2017379"/>
              <a:gd name="connsiteX40" fmla="*/ 1635 w 1441934"/>
              <a:gd name="connsiteY40" fmla="*/ 1697549 h 2017379"/>
              <a:gd name="connsiteX41" fmla="*/ 321875 w 1441934"/>
              <a:gd name="connsiteY41" fmla="*/ 1465954 h 2017379"/>
              <a:gd name="connsiteX42" fmla="*/ 326638 w 1441934"/>
              <a:gd name="connsiteY42" fmla="*/ 1462620 h 2017379"/>
              <a:gd name="connsiteX43" fmla="*/ 390932 w 1441934"/>
              <a:gd name="connsiteY43" fmla="*/ 1330699 h 2017379"/>
              <a:gd name="connsiteX44" fmla="*/ 413792 w 1441934"/>
              <a:gd name="connsiteY44" fmla="*/ 1234020 h 2017379"/>
              <a:gd name="connsiteX45" fmla="*/ 437128 w 1441934"/>
              <a:gd name="connsiteY45" fmla="*/ 1156391 h 2017379"/>
              <a:gd name="connsiteX46" fmla="*/ 480943 w 1441934"/>
              <a:gd name="connsiteY46" fmla="*/ 1052569 h 2017379"/>
              <a:gd name="connsiteX47" fmla="*/ 472847 w 1441934"/>
              <a:gd name="connsiteY47" fmla="*/ 962081 h 2017379"/>
              <a:gd name="connsiteX48" fmla="*/ 475704 w 1441934"/>
              <a:gd name="connsiteY48" fmla="*/ 770152 h 2017379"/>
              <a:gd name="connsiteX49" fmla="*/ 486182 w 1441934"/>
              <a:gd name="connsiteY49" fmla="*/ 738720 h 2017379"/>
              <a:gd name="connsiteX50" fmla="*/ 545237 w 1441934"/>
              <a:gd name="connsiteY50" fmla="*/ 699191 h 2017379"/>
              <a:gd name="connsiteX51" fmla="*/ 619055 w 1441934"/>
              <a:gd name="connsiteY51" fmla="*/ 681570 h 2017379"/>
              <a:gd name="connsiteX52" fmla="*/ 756692 w 1441934"/>
              <a:gd name="connsiteY52" fmla="*/ 742054 h 2017379"/>
              <a:gd name="connsiteX53" fmla="*/ 842417 w 1441934"/>
              <a:gd name="connsiteY53" fmla="*/ 908265 h 2017379"/>
              <a:gd name="connsiteX54" fmla="*/ 835273 w 1441934"/>
              <a:gd name="connsiteY54" fmla="*/ 918742 h 2017379"/>
              <a:gd name="connsiteX55" fmla="*/ 737642 w 1441934"/>
              <a:gd name="connsiteY55" fmla="*/ 921600 h 2017379"/>
              <a:gd name="connsiteX56" fmla="*/ 658584 w 1441934"/>
              <a:gd name="connsiteY56" fmla="*/ 932554 h 2017379"/>
              <a:gd name="connsiteX57" fmla="*/ 688112 w 1441934"/>
              <a:gd name="connsiteY57" fmla="*/ 946841 h 2017379"/>
              <a:gd name="connsiteX58" fmla="*/ 1049585 w 1441934"/>
              <a:gd name="connsiteY58" fmla="*/ 946841 h 2017379"/>
              <a:gd name="connsiteX59" fmla="*/ 1071493 w 1441934"/>
              <a:gd name="connsiteY59" fmla="*/ 949222 h 2017379"/>
              <a:gd name="connsiteX60" fmla="*/ 1056253 w 1441934"/>
              <a:gd name="connsiteY60" fmla="*/ 1015421 h 2017379"/>
              <a:gd name="connsiteX61" fmla="*/ 1042918 w 1441934"/>
              <a:gd name="connsiteY61" fmla="*/ 1156867 h 2017379"/>
              <a:gd name="connsiteX62" fmla="*/ 1026726 w 1441934"/>
              <a:gd name="connsiteY62" fmla="*/ 1170679 h 2017379"/>
              <a:gd name="connsiteX63" fmla="*/ 982434 w 1441934"/>
              <a:gd name="connsiteY63" fmla="*/ 1173536 h 2017379"/>
              <a:gd name="connsiteX64" fmla="*/ 936714 w 1441934"/>
              <a:gd name="connsiteY64" fmla="*/ 1188776 h 2017379"/>
              <a:gd name="connsiteX65" fmla="*/ 793363 w 1441934"/>
              <a:gd name="connsiteY65" fmla="*/ 1164011 h 2017379"/>
              <a:gd name="connsiteX66" fmla="*/ 723354 w 1441934"/>
              <a:gd name="connsiteY66" fmla="*/ 1152105 h 2017379"/>
              <a:gd name="connsiteX67" fmla="*/ 664775 w 1441934"/>
              <a:gd name="connsiteY67" fmla="*/ 1140675 h 2017379"/>
              <a:gd name="connsiteX68" fmla="*/ 746690 w 1441934"/>
              <a:gd name="connsiteY68" fmla="*/ 1182109 h 2017379"/>
              <a:gd name="connsiteX69" fmla="*/ 930999 w 1441934"/>
              <a:gd name="connsiteY69" fmla="*/ 1240211 h 2017379"/>
              <a:gd name="connsiteX70" fmla="*/ 951954 w 1441934"/>
              <a:gd name="connsiteY70" fmla="*/ 1253070 h 2017379"/>
              <a:gd name="connsiteX71" fmla="*/ 989102 w 1441934"/>
              <a:gd name="connsiteY71" fmla="*/ 1286408 h 2017379"/>
              <a:gd name="connsiteX72" fmla="*/ 1101497 w 1441934"/>
              <a:gd name="connsiteY72" fmla="*/ 1374990 h 2017379"/>
              <a:gd name="connsiteX73" fmla="*/ 983387 w 1441934"/>
              <a:gd name="connsiteY73" fmla="*/ 1376895 h 2017379"/>
              <a:gd name="connsiteX74" fmla="*/ 894328 w 1441934"/>
              <a:gd name="connsiteY74" fmla="*/ 1400708 h 2017379"/>
              <a:gd name="connsiteX75" fmla="*/ 866229 w 1441934"/>
              <a:gd name="connsiteY75" fmla="*/ 1481194 h 2017379"/>
              <a:gd name="connsiteX76" fmla="*/ 843845 w 1441934"/>
              <a:gd name="connsiteY76" fmla="*/ 1585969 h 2017379"/>
              <a:gd name="connsiteX77" fmla="*/ 837654 w 1441934"/>
              <a:gd name="connsiteY77" fmla="*/ 1707889 h 2017379"/>
              <a:gd name="connsiteX78" fmla="*/ 931952 w 1441934"/>
              <a:gd name="connsiteY78" fmla="*/ 1961730 h 2017379"/>
              <a:gd name="connsiteX79" fmla="*/ 962908 w 1441934"/>
              <a:gd name="connsiteY79" fmla="*/ 2007927 h 2017379"/>
              <a:gd name="connsiteX80" fmla="*/ 1014286 w 1441934"/>
              <a:gd name="connsiteY80" fmla="*/ 2005545 h 2017379"/>
              <a:gd name="connsiteX81" fmla="*/ 950049 w 1441934"/>
              <a:gd name="connsiteY81" fmla="*/ 1863623 h 2017379"/>
              <a:gd name="connsiteX82" fmla="*/ 915283 w 1441934"/>
              <a:gd name="connsiteY82" fmla="*/ 1739321 h 2017379"/>
              <a:gd name="connsiteX83" fmla="*/ 918140 w 1441934"/>
              <a:gd name="connsiteY83" fmla="*/ 1626450 h 2017379"/>
              <a:gd name="connsiteX84" fmla="*/ 932904 w 1441934"/>
              <a:gd name="connsiteY84" fmla="*/ 1547869 h 2017379"/>
              <a:gd name="connsiteX85" fmla="*/ 940048 w 1441934"/>
              <a:gd name="connsiteY85" fmla="*/ 1509293 h 2017379"/>
              <a:gd name="connsiteX86" fmla="*/ 949097 w 1441934"/>
              <a:gd name="connsiteY86" fmla="*/ 1485956 h 2017379"/>
              <a:gd name="connsiteX87" fmla="*/ 972909 w 1441934"/>
              <a:gd name="connsiteY87" fmla="*/ 1463096 h 2017379"/>
              <a:gd name="connsiteX88" fmla="*/ 1112927 w 1441934"/>
              <a:gd name="connsiteY88" fmla="*/ 1449761 h 2017379"/>
              <a:gd name="connsiteX89" fmla="*/ 1243895 w 1441934"/>
              <a:gd name="connsiteY89" fmla="*/ 1462144 h 2017379"/>
              <a:gd name="connsiteX90" fmla="*/ 1301998 w 1441934"/>
              <a:gd name="connsiteY90" fmla="*/ 1442141 h 2017379"/>
              <a:gd name="connsiteX91" fmla="*/ 1321524 w 1441934"/>
              <a:gd name="connsiteY91" fmla="*/ 1404994 h 2017379"/>
              <a:gd name="connsiteX92" fmla="*/ 1414393 w 1441934"/>
              <a:gd name="connsiteY92" fmla="*/ 1216399 h 2017379"/>
              <a:gd name="connsiteX93" fmla="*/ 1438682 w 1441934"/>
              <a:gd name="connsiteY93" fmla="*/ 1015897 h 2017379"/>
              <a:gd name="connsiteX94" fmla="*/ 1430586 w 1441934"/>
              <a:gd name="connsiteY94" fmla="*/ 975416 h 2017379"/>
              <a:gd name="connsiteX95" fmla="*/ 1432967 w 1441934"/>
              <a:gd name="connsiteY95" fmla="*/ 970177 h 2017379"/>
              <a:gd name="connsiteX96" fmla="*/ 511423 w 1441934"/>
              <a:gd name="connsiteY96" fmla="*/ 447255 h 2017379"/>
              <a:gd name="connsiteX97" fmla="*/ 548570 w 1441934"/>
              <a:gd name="connsiteY97" fmla="*/ 449160 h 2017379"/>
              <a:gd name="connsiteX98" fmla="*/ 442843 w 1441934"/>
              <a:gd name="connsiteY98" fmla="*/ 509167 h 2017379"/>
              <a:gd name="connsiteX99" fmla="*/ 367119 w 1441934"/>
              <a:gd name="connsiteY99" fmla="*/ 512025 h 2017379"/>
              <a:gd name="connsiteX100" fmla="*/ 403314 w 1441934"/>
              <a:gd name="connsiteY100" fmla="*/ 423442 h 2017379"/>
              <a:gd name="connsiteX101" fmla="*/ 379502 w 1441934"/>
              <a:gd name="connsiteY101" fmla="*/ 436777 h 2017379"/>
              <a:gd name="connsiteX102" fmla="*/ 317589 w 1441934"/>
              <a:gd name="connsiteY102" fmla="*/ 490594 h 2017379"/>
              <a:gd name="connsiteX103" fmla="*/ 279013 w 1441934"/>
              <a:gd name="connsiteY103" fmla="*/ 516787 h 2017379"/>
              <a:gd name="connsiteX104" fmla="*/ 512375 w 1441934"/>
              <a:gd name="connsiteY104" fmla="*/ 316762 h 2017379"/>
              <a:gd name="connsiteX105" fmla="*/ 515233 w 1441934"/>
              <a:gd name="connsiteY105" fmla="*/ 319620 h 2017379"/>
              <a:gd name="connsiteX106" fmla="*/ 484277 w 1441934"/>
              <a:gd name="connsiteY106" fmla="*/ 363911 h 2017379"/>
              <a:gd name="connsiteX107" fmla="*/ 480943 w 1441934"/>
              <a:gd name="connsiteY107" fmla="*/ 372484 h 2017379"/>
              <a:gd name="connsiteX108" fmla="*/ 489992 w 1441934"/>
              <a:gd name="connsiteY108" fmla="*/ 373912 h 2017379"/>
              <a:gd name="connsiteX109" fmla="*/ 557143 w 1441934"/>
              <a:gd name="connsiteY109" fmla="*/ 362482 h 2017379"/>
              <a:gd name="connsiteX110" fmla="*/ 570002 w 1441934"/>
              <a:gd name="connsiteY110" fmla="*/ 362006 h 2017379"/>
              <a:gd name="connsiteX111" fmla="*/ 510470 w 1441934"/>
              <a:gd name="connsiteY111" fmla="*/ 416775 h 2017379"/>
              <a:gd name="connsiteX112" fmla="*/ 510470 w 1441934"/>
              <a:gd name="connsiteY112" fmla="*/ 416775 h 2017379"/>
              <a:gd name="connsiteX113" fmla="*/ 502374 w 1441934"/>
              <a:gd name="connsiteY113" fmla="*/ 432015 h 2017379"/>
              <a:gd name="connsiteX114" fmla="*/ 511423 w 1441934"/>
              <a:gd name="connsiteY114" fmla="*/ 447255 h 2017379"/>
              <a:gd name="connsiteX115" fmla="*/ 1073398 w 1441934"/>
              <a:gd name="connsiteY115" fmla="*/ 859211 h 2017379"/>
              <a:gd name="connsiteX116" fmla="*/ 1057682 w 1441934"/>
              <a:gd name="connsiteY116" fmla="*/ 861116 h 2017379"/>
              <a:gd name="connsiteX117" fmla="*/ 1064826 w 1441934"/>
              <a:gd name="connsiteY117" fmla="*/ 879214 h 2017379"/>
              <a:gd name="connsiteX118" fmla="*/ 1044347 w 1441934"/>
              <a:gd name="connsiteY118" fmla="*/ 906360 h 2017379"/>
              <a:gd name="connsiteX119" fmla="*/ 886708 w 1441934"/>
              <a:gd name="connsiteY119" fmla="*/ 907789 h 2017379"/>
              <a:gd name="connsiteX120" fmla="*/ 878612 w 1441934"/>
              <a:gd name="connsiteY120" fmla="*/ 895882 h 2017379"/>
              <a:gd name="connsiteX121" fmla="*/ 886232 w 1441934"/>
              <a:gd name="connsiteY121" fmla="*/ 835399 h 2017379"/>
              <a:gd name="connsiteX122" fmla="*/ 886232 w 1441934"/>
              <a:gd name="connsiteY122" fmla="*/ 835399 h 2017379"/>
              <a:gd name="connsiteX123" fmla="*/ 887660 w 1441934"/>
              <a:gd name="connsiteY123" fmla="*/ 827302 h 2017379"/>
              <a:gd name="connsiteX124" fmla="*/ 898614 w 1441934"/>
              <a:gd name="connsiteY124" fmla="*/ 730624 h 2017379"/>
              <a:gd name="connsiteX125" fmla="*/ 915759 w 1441934"/>
              <a:gd name="connsiteY125" fmla="*/ 665854 h 2017379"/>
              <a:gd name="connsiteX126" fmla="*/ 945287 w 1441934"/>
              <a:gd name="connsiteY126" fmla="*/ 645375 h 2017379"/>
              <a:gd name="connsiteX127" fmla="*/ 1135787 w 1441934"/>
              <a:gd name="connsiteY127" fmla="*/ 546315 h 2017379"/>
              <a:gd name="connsiteX128" fmla="*/ 1146740 w 1441934"/>
              <a:gd name="connsiteY128" fmla="*/ 545839 h 2017379"/>
              <a:gd name="connsiteX129" fmla="*/ 1143407 w 1441934"/>
              <a:gd name="connsiteY129" fmla="*/ 556792 h 2017379"/>
              <a:gd name="connsiteX130" fmla="*/ 1015295 w 1441934"/>
              <a:gd name="connsiteY130" fmla="*/ 718241 h 2017379"/>
              <a:gd name="connsiteX131" fmla="*/ 1020058 w 1441934"/>
              <a:gd name="connsiteY131" fmla="*/ 731100 h 2017379"/>
              <a:gd name="connsiteX132" fmla="*/ 1020058 w 1441934"/>
              <a:gd name="connsiteY132" fmla="*/ 731100 h 2017379"/>
              <a:gd name="connsiteX133" fmla="*/ 1095782 w 1441934"/>
              <a:gd name="connsiteY133" fmla="*/ 686809 h 2017379"/>
              <a:gd name="connsiteX134" fmla="*/ 1129595 w 1441934"/>
              <a:gd name="connsiteY134" fmla="*/ 666330 h 2017379"/>
              <a:gd name="connsiteX135" fmla="*/ 1135310 w 1441934"/>
              <a:gd name="connsiteY135" fmla="*/ 664425 h 2017379"/>
              <a:gd name="connsiteX136" fmla="*/ 1129595 w 1441934"/>
              <a:gd name="connsiteY136" fmla="*/ 666330 h 2017379"/>
              <a:gd name="connsiteX137" fmla="*/ 1163886 w 1441934"/>
              <a:gd name="connsiteY137" fmla="*/ 645851 h 2017379"/>
              <a:gd name="connsiteX138" fmla="*/ 1256278 w 1441934"/>
              <a:gd name="connsiteY138" fmla="*/ 589177 h 2017379"/>
              <a:gd name="connsiteX139" fmla="*/ 1271042 w 1441934"/>
              <a:gd name="connsiteY139" fmla="*/ 580129 h 2017379"/>
              <a:gd name="connsiteX140" fmla="*/ 1299140 w 1441934"/>
              <a:gd name="connsiteY140" fmla="*/ 590130 h 2017379"/>
              <a:gd name="connsiteX141" fmla="*/ 1310570 w 1441934"/>
              <a:gd name="connsiteY141" fmla="*/ 727766 h 2017379"/>
              <a:gd name="connsiteX142" fmla="*/ 1301522 w 1441934"/>
              <a:gd name="connsiteY142" fmla="*/ 768247 h 2017379"/>
              <a:gd name="connsiteX143" fmla="*/ 1301522 w 1441934"/>
              <a:gd name="connsiteY143" fmla="*/ 768247 h 2017379"/>
              <a:gd name="connsiteX144" fmla="*/ 1289615 w 1441934"/>
              <a:gd name="connsiteY144" fmla="*/ 850162 h 2017379"/>
              <a:gd name="connsiteX145" fmla="*/ 1276280 w 1441934"/>
              <a:gd name="connsiteY145" fmla="*/ 858735 h 2017379"/>
              <a:gd name="connsiteX146" fmla="*/ 1187222 w 1441934"/>
              <a:gd name="connsiteY146" fmla="*/ 858735 h 2017379"/>
              <a:gd name="connsiteX147" fmla="*/ 1073398 w 1441934"/>
              <a:gd name="connsiteY147" fmla="*/ 859211 h 2017379"/>
              <a:gd name="connsiteX148" fmla="*/ 1393914 w 1441934"/>
              <a:gd name="connsiteY148" fmla="*/ 1123054 h 2017379"/>
              <a:gd name="connsiteX149" fmla="*/ 1391057 w 1441934"/>
              <a:gd name="connsiteY149" fmla="*/ 1141151 h 2017379"/>
              <a:gd name="connsiteX150" fmla="*/ 1391057 w 1441934"/>
              <a:gd name="connsiteY150" fmla="*/ 1141151 h 2017379"/>
              <a:gd name="connsiteX151" fmla="*/ 1390580 w 1441934"/>
              <a:gd name="connsiteY151" fmla="*/ 1151153 h 2017379"/>
              <a:gd name="connsiteX152" fmla="*/ 1342955 w 1441934"/>
              <a:gd name="connsiteY152" fmla="*/ 1181633 h 2017379"/>
              <a:gd name="connsiteX153" fmla="*/ 1254849 w 1441934"/>
              <a:gd name="connsiteY153" fmla="*/ 1157820 h 2017379"/>
              <a:gd name="connsiteX154" fmla="*/ 1194842 w 1441934"/>
              <a:gd name="connsiteY154" fmla="*/ 1147342 h 2017379"/>
              <a:gd name="connsiteX155" fmla="*/ 1180554 w 1441934"/>
              <a:gd name="connsiteY155" fmla="*/ 1150676 h 2017379"/>
              <a:gd name="connsiteX156" fmla="*/ 1197223 w 1441934"/>
              <a:gd name="connsiteY156" fmla="*/ 1163535 h 2017379"/>
              <a:gd name="connsiteX157" fmla="*/ 1197223 w 1441934"/>
              <a:gd name="connsiteY157" fmla="*/ 1163535 h 2017379"/>
              <a:gd name="connsiteX158" fmla="*/ 1269613 w 1441934"/>
              <a:gd name="connsiteY158" fmla="*/ 1190205 h 2017379"/>
              <a:gd name="connsiteX159" fmla="*/ 1269613 w 1441934"/>
              <a:gd name="connsiteY159" fmla="*/ 1190205 h 2017379"/>
              <a:gd name="connsiteX160" fmla="*/ 1289615 w 1441934"/>
              <a:gd name="connsiteY160" fmla="*/ 1197349 h 2017379"/>
              <a:gd name="connsiteX161" fmla="*/ 1289615 w 1441934"/>
              <a:gd name="connsiteY161" fmla="*/ 1197349 h 2017379"/>
              <a:gd name="connsiteX162" fmla="*/ 1362958 w 1441934"/>
              <a:gd name="connsiteY162" fmla="*/ 1223543 h 2017379"/>
              <a:gd name="connsiteX163" fmla="*/ 1368673 w 1441934"/>
              <a:gd name="connsiteY163" fmla="*/ 1237354 h 2017379"/>
              <a:gd name="connsiteX164" fmla="*/ 1345337 w 1441934"/>
              <a:gd name="connsiteY164" fmla="*/ 1279740 h 2017379"/>
              <a:gd name="connsiteX165" fmla="*/ 1345337 w 1441934"/>
              <a:gd name="connsiteY165" fmla="*/ 1279740 h 2017379"/>
              <a:gd name="connsiteX166" fmla="*/ 1334383 w 1441934"/>
              <a:gd name="connsiteY166" fmla="*/ 1300219 h 2017379"/>
              <a:gd name="connsiteX167" fmla="*/ 1334383 w 1441934"/>
              <a:gd name="connsiteY167" fmla="*/ 1300219 h 2017379"/>
              <a:gd name="connsiteX168" fmla="*/ 1291520 w 1441934"/>
              <a:gd name="connsiteY168" fmla="*/ 1381181 h 2017379"/>
              <a:gd name="connsiteX169" fmla="*/ 1237228 w 1441934"/>
              <a:gd name="connsiteY169" fmla="*/ 1392611 h 2017379"/>
              <a:gd name="connsiteX170" fmla="*/ 1137215 w 1441934"/>
              <a:gd name="connsiteY170" fmla="*/ 1327841 h 2017379"/>
              <a:gd name="connsiteX171" fmla="*/ 1137215 w 1441934"/>
              <a:gd name="connsiteY171" fmla="*/ 1327841 h 2017379"/>
              <a:gd name="connsiteX172" fmla="*/ 1028154 w 1441934"/>
              <a:gd name="connsiteY172" fmla="*/ 1256404 h 2017379"/>
              <a:gd name="connsiteX173" fmla="*/ 1011962 w 1441934"/>
              <a:gd name="connsiteY173" fmla="*/ 1224971 h 2017379"/>
              <a:gd name="connsiteX174" fmla="*/ 1019105 w 1441934"/>
              <a:gd name="connsiteY174" fmla="*/ 1219733 h 2017379"/>
              <a:gd name="connsiteX175" fmla="*/ 1062444 w 1441934"/>
              <a:gd name="connsiteY175" fmla="*/ 1222590 h 2017379"/>
              <a:gd name="connsiteX176" fmla="*/ 1084352 w 1441934"/>
              <a:gd name="connsiteY176" fmla="*/ 1202588 h 2017379"/>
              <a:gd name="connsiteX177" fmla="*/ 1087209 w 1441934"/>
              <a:gd name="connsiteY177" fmla="*/ 1186871 h 2017379"/>
              <a:gd name="connsiteX178" fmla="*/ 1087209 w 1441934"/>
              <a:gd name="connsiteY178" fmla="*/ 1186871 h 2017379"/>
              <a:gd name="connsiteX179" fmla="*/ 1088162 w 1441934"/>
              <a:gd name="connsiteY179" fmla="*/ 1173060 h 2017379"/>
              <a:gd name="connsiteX180" fmla="*/ 1089590 w 1441934"/>
              <a:gd name="connsiteY180" fmla="*/ 1164964 h 2017379"/>
              <a:gd name="connsiteX181" fmla="*/ 1089590 w 1441934"/>
              <a:gd name="connsiteY181" fmla="*/ 1164964 h 2017379"/>
              <a:gd name="connsiteX182" fmla="*/ 1092924 w 1441934"/>
              <a:gd name="connsiteY182" fmla="*/ 1133531 h 2017379"/>
              <a:gd name="connsiteX183" fmla="*/ 1092924 w 1441934"/>
              <a:gd name="connsiteY183" fmla="*/ 1133531 h 2017379"/>
              <a:gd name="connsiteX184" fmla="*/ 1112927 w 1441934"/>
              <a:gd name="connsiteY184" fmla="*/ 955890 h 2017379"/>
              <a:gd name="connsiteX185" fmla="*/ 1116260 w 1441934"/>
              <a:gd name="connsiteY185" fmla="*/ 937792 h 2017379"/>
              <a:gd name="connsiteX186" fmla="*/ 1147217 w 1441934"/>
              <a:gd name="connsiteY186" fmla="*/ 912075 h 2017379"/>
              <a:gd name="connsiteX187" fmla="*/ 1310570 w 1441934"/>
              <a:gd name="connsiteY187" fmla="*/ 902550 h 2017379"/>
              <a:gd name="connsiteX188" fmla="*/ 1343432 w 1441934"/>
              <a:gd name="connsiteY188" fmla="*/ 907789 h 2017379"/>
              <a:gd name="connsiteX189" fmla="*/ 1369626 w 1441934"/>
              <a:gd name="connsiteY189" fmla="*/ 938745 h 2017379"/>
              <a:gd name="connsiteX190" fmla="*/ 1390580 w 1441934"/>
              <a:gd name="connsiteY190" fmla="*/ 1045901 h 2017379"/>
              <a:gd name="connsiteX191" fmla="*/ 1379151 w 1441934"/>
              <a:gd name="connsiteY191" fmla="*/ 1059236 h 2017379"/>
              <a:gd name="connsiteX192" fmla="*/ 1308189 w 1441934"/>
              <a:gd name="connsiteY192" fmla="*/ 1058760 h 2017379"/>
              <a:gd name="connsiteX193" fmla="*/ 1308189 w 1441934"/>
              <a:gd name="connsiteY193" fmla="*/ 1058760 h 2017379"/>
              <a:gd name="connsiteX194" fmla="*/ 1288663 w 1441934"/>
              <a:gd name="connsiteY194" fmla="*/ 1058760 h 2017379"/>
              <a:gd name="connsiteX195" fmla="*/ 1288663 w 1441934"/>
              <a:gd name="connsiteY195" fmla="*/ 1058760 h 2017379"/>
              <a:gd name="connsiteX196" fmla="*/ 1201033 w 1441934"/>
              <a:gd name="connsiteY196" fmla="*/ 1059236 h 2017379"/>
              <a:gd name="connsiteX197" fmla="*/ 1188174 w 1441934"/>
              <a:gd name="connsiteY197" fmla="*/ 1066380 h 2017379"/>
              <a:gd name="connsiteX198" fmla="*/ 1199604 w 1441934"/>
              <a:gd name="connsiteY198" fmla="*/ 1074476 h 2017379"/>
              <a:gd name="connsiteX199" fmla="*/ 1230084 w 1441934"/>
              <a:gd name="connsiteY199" fmla="*/ 1077810 h 2017379"/>
              <a:gd name="connsiteX200" fmla="*/ 1233894 w 1441934"/>
              <a:gd name="connsiteY200" fmla="*/ 1078763 h 2017379"/>
              <a:gd name="connsiteX201" fmla="*/ 1305808 w 1441934"/>
              <a:gd name="connsiteY201" fmla="*/ 1084001 h 2017379"/>
              <a:gd name="connsiteX202" fmla="*/ 1361529 w 1441934"/>
              <a:gd name="connsiteY202" fmla="*/ 1086383 h 2017379"/>
              <a:gd name="connsiteX203" fmla="*/ 1393914 w 1441934"/>
              <a:gd name="connsiteY203" fmla="*/ 1123054 h 2017379"/>
              <a:gd name="connsiteX0" fmla="*/ 1432967 w 1441934"/>
              <a:gd name="connsiteY0" fmla="*/ 970177 h 2011827"/>
              <a:gd name="connsiteX1" fmla="*/ 1423918 w 1441934"/>
              <a:gd name="connsiteY1" fmla="*/ 956842 h 2011827"/>
              <a:gd name="connsiteX2" fmla="*/ 1406297 w 1441934"/>
              <a:gd name="connsiteY2" fmla="*/ 888262 h 2011827"/>
              <a:gd name="connsiteX3" fmla="*/ 1372483 w 1441934"/>
              <a:gd name="connsiteY3" fmla="*/ 820159 h 2011827"/>
              <a:gd name="connsiteX4" fmla="*/ 1365815 w 1441934"/>
              <a:gd name="connsiteY4" fmla="*/ 787774 h 2011827"/>
              <a:gd name="connsiteX5" fmla="*/ 1364387 w 1441934"/>
              <a:gd name="connsiteY5" fmla="*/ 715384 h 2011827"/>
              <a:gd name="connsiteX6" fmla="*/ 1370578 w 1441934"/>
              <a:gd name="connsiteY6" fmla="*/ 659662 h 2011827"/>
              <a:gd name="connsiteX7" fmla="*/ 1359148 w 1441934"/>
              <a:gd name="connsiteY7" fmla="*/ 612990 h 2011827"/>
              <a:gd name="connsiteX8" fmla="*/ 1356290 w 1441934"/>
              <a:gd name="connsiteY8" fmla="*/ 563936 h 2011827"/>
              <a:gd name="connsiteX9" fmla="*/ 1372007 w 1441934"/>
              <a:gd name="connsiteY9" fmla="*/ 424871 h 2011827"/>
              <a:gd name="connsiteX10" fmla="*/ 1359624 w 1441934"/>
              <a:gd name="connsiteY10" fmla="*/ 342956 h 2011827"/>
              <a:gd name="connsiteX11" fmla="*/ 1355338 w 1441934"/>
              <a:gd name="connsiteY11" fmla="*/ 255326 h 2011827"/>
              <a:gd name="connsiteX12" fmla="*/ 1287711 w 1441934"/>
              <a:gd name="connsiteY12" fmla="*/ 191508 h 2011827"/>
              <a:gd name="connsiteX13" fmla="*/ 1252468 w 1441934"/>
              <a:gd name="connsiteY13" fmla="*/ 176268 h 2011827"/>
              <a:gd name="connsiteX14" fmla="*/ 1228179 w 1441934"/>
              <a:gd name="connsiteY14" fmla="*/ 161505 h 2011827"/>
              <a:gd name="connsiteX15" fmla="*/ 1185793 w 1441934"/>
              <a:gd name="connsiteY15" fmla="*/ 127215 h 2011827"/>
              <a:gd name="connsiteX16" fmla="*/ 1174363 w 1441934"/>
              <a:gd name="connsiteY16" fmla="*/ 111022 h 2011827"/>
              <a:gd name="connsiteX17" fmla="*/ 1122452 w 1441934"/>
              <a:gd name="connsiteY17" fmla="*/ 91020 h 2011827"/>
              <a:gd name="connsiteX18" fmla="*/ 1011485 w 1441934"/>
              <a:gd name="connsiteY18" fmla="*/ 52920 h 2011827"/>
              <a:gd name="connsiteX19" fmla="*/ 948620 w 1441934"/>
              <a:gd name="connsiteY19" fmla="*/ 31965 h 2011827"/>
              <a:gd name="connsiteX20" fmla="*/ 887660 w 1441934"/>
              <a:gd name="connsiteY20" fmla="*/ 26726 h 2011827"/>
              <a:gd name="connsiteX21" fmla="*/ 813365 w 1441934"/>
              <a:gd name="connsiteY21" fmla="*/ 17677 h 2011827"/>
              <a:gd name="connsiteX22" fmla="*/ 708590 w 1441934"/>
              <a:gd name="connsiteY22" fmla="*/ 56 h 2011827"/>
              <a:gd name="connsiteX23" fmla="*/ 615245 w 1441934"/>
              <a:gd name="connsiteY23" fmla="*/ 11010 h 2011827"/>
              <a:gd name="connsiteX24" fmla="*/ 405219 w 1441934"/>
              <a:gd name="connsiteY24" fmla="*/ 83876 h 2011827"/>
              <a:gd name="connsiteX25" fmla="*/ 307111 w 1441934"/>
              <a:gd name="connsiteY25" fmla="*/ 158171 h 2011827"/>
              <a:gd name="connsiteX26" fmla="*/ 244723 w 1441934"/>
              <a:gd name="connsiteY26" fmla="*/ 228180 h 2011827"/>
              <a:gd name="connsiteX27" fmla="*/ 191859 w 1441934"/>
              <a:gd name="connsiteY27" fmla="*/ 292474 h 2011827"/>
              <a:gd name="connsiteX28" fmla="*/ 149473 w 1441934"/>
              <a:gd name="connsiteY28" fmla="*/ 380580 h 2011827"/>
              <a:gd name="connsiteX29" fmla="*/ 112801 w 1441934"/>
              <a:gd name="connsiteY29" fmla="*/ 577271 h 2011827"/>
              <a:gd name="connsiteX30" fmla="*/ 121850 w 1441934"/>
              <a:gd name="connsiteY30" fmla="*/ 680617 h 2011827"/>
              <a:gd name="connsiteX31" fmla="*/ 178524 w 1441934"/>
              <a:gd name="connsiteY31" fmla="*/ 825874 h 2011827"/>
              <a:gd name="connsiteX32" fmla="*/ 221386 w 1441934"/>
              <a:gd name="connsiteY32" fmla="*/ 892072 h 2011827"/>
              <a:gd name="connsiteX33" fmla="*/ 244247 w 1441934"/>
              <a:gd name="connsiteY33" fmla="*/ 921600 h 2011827"/>
              <a:gd name="connsiteX34" fmla="*/ 295681 w 1441934"/>
              <a:gd name="connsiteY34" fmla="*/ 1016374 h 2011827"/>
              <a:gd name="connsiteX35" fmla="*/ 319970 w 1441934"/>
              <a:gd name="connsiteY35" fmla="*/ 1153058 h 2011827"/>
              <a:gd name="connsiteX36" fmla="*/ 311874 w 1441934"/>
              <a:gd name="connsiteY36" fmla="*/ 1322603 h 2011827"/>
              <a:gd name="connsiteX37" fmla="*/ 277584 w 1441934"/>
              <a:gd name="connsiteY37" fmla="*/ 1397850 h 2011827"/>
              <a:gd name="connsiteX38" fmla="*/ 248533 w 1441934"/>
              <a:gd name="connsiteY38" fmla="*/ 1431664 h 2011827"/>
              <a:gd name="connsiteX39" fmla="*/ 7949 w 1441934"/>
              <a:gd name="connsiteY39" fmla="*/ 1611103 h 2011827"/>
              <a:gd name="connsiteX40" fmla="*/ 1635 w 1441934"/>
              <a:gd name="connsiteY40" fmla="*/ 1697549 h 2011827"/>
              <a:gd name="connsiteX41" fmla="*/ 321875 w 1441934"/>
              <a:gd name="connsiteY41" fmla="*/ 1465954 h 2011827"/>
              <a:gd name="connsiteX42" fmla="*/ 326638 w 1441934"/>
              <a:gd name="connsiteY42" fmla="*/ 1462620 h 2011827"/>
              <a:gd name="connsiteX43" fmla="*/ 390932 w 1441934"/>
              <a:gd name="connsiteY43" fmla="*/ 1330699 h 2011827"/>
              <a:gd name="connsiteX44" fmla="*/ 413792 w 1441934"/>
              <a:gd name="connsiteY44" fmla="*/ 1234020 h 2011827"/>
              <a:gd name="connsiteX45" fmla="*/ 437128 w 1441934"/>
              <a:gd name="connsiteY45" fmla="*/ 1156391 h 2011827"/>
              <a:gd name="connsiteX46" fmla="*/ 480943 w 1441934"/>
              <a:gd name="connsiteY46" fmla="*/ 1052569 h 2011827"/>
              <a:gd name="connsiteX47" fmla="*/ 472847 w 1441934"/>
              <a:gd name="connsiteY47" fmla="*/ 962081 h 2011827"/>
              <a:gd name="connsiteX48" fmla="*/ 475704 w 1441934"/>
              <a:gd name="connsiteY48" fmla="*/ 770152 h 2011827"/>
              <a:gd name="connsiteX49" fmla="*/ 486182 w 1441934"/>
              <a:gd name="connsiteY49" fmla="*/ 738720 h 2011827"/>
              <a:gd name="connsiteX50" fmla="*/ 545237 w 1441934"/>
              <a:gd name="connsiteY50" fmla="*/ 699191 h 2011827"/>
              <a:gd name="connsiteX51" fmla="*/ 619055 w 1441934"/>
              <a:gd name="connsiteY51" fmla="*/ 681570 h 2011827"/>
              <a:gd name="connsiteX52" fmla="*/ 756692 w 1441934"/>
              <a:gd name="connsiteY52" fmla="*/ 742054 h 2011827"/>
              <a:gd name="connsiteX53" fmla="*/ 842417 w 1441934"/>
              <a:gd name="connsiteY53" fmla="*/ 908265 h 2011827"/>
              <a:gd name="connsiteX54" fmla="*/ 835273 w 1441934"/>
              <a:gd name="connsiteY54" fmla="*/ 918742 h 2011827"/>
              <a:gd name="connsiteX55" fmla="*/ 737642 w 1441934"/>
              <a:gd name="connsiteY55" fmla="*/ 921600 h 2011827"/>
              <a:gd name="connsiteX56" fmla="*/ 658584 w 1441934"/>
              <a:gd name="connsiteY56" fmla="*/ 932554 h 2011827"/>
              <a:gd name="connsiteX57" fmla="*/ 688112 w 1441934"/>
              <a:gd name="connsiteY57" fmla="*/ 946841 h 2011827"/>
              <a:gd name="connsiteX58" fmla="*/ 1049585 w 1441934"/>
              <a:gd name="connsiteY58" fmla="*/ 946841 h 2011827"/>
              <a:gd name="connsiteX59" fmla="*/ 1071493 w 1441934"/>
              <a:gd name="connsiteY59" fmla="*/ 949222 h 2011827"/>
              <a:gd name="connsiteX60" fmla="*/ 1056253 w 1441934"/>
              <a:gd name="connsiteY60" fmla="*/ 1015421 h 2011827"/>
              <a:gd name="connsiteX61" fmla="*/ 1042918 w 1441934"/>
              <a:gd name="connsiteY61" fmla="*/ 1156867 h 2011827"/>
              <a:gd name="connsiteX62" fmla="*/ 1026726 w 1441934"/>
              <a:gd name="connsiteY62" fmla="*/ 1170679 h 2011827"/>
              <a:gd name="connsiteX63" fmla="*/ 982434 w 1441934"/>
              <a:gd name="connsiteY63" fmla="*/ 1173536 h 2011827"/>
              <a:gd name="connsiteX64" fmla="*/ 936714 w 1441934"/>
              <a:gd name="connsiteY64" fmla="*/ 1188776 h 2011827"/>
              <a:gd name="connsiteX65" fmla="*/ 793363 w 1441934"/>
              <a:gd name="connsiteY65" fmla="*/ 1164011 h 2011827"/>
              <a:gd name="connsiteX66" fmla="*/ 723354 w 1441934"/>
              <a:gd name="connsiteY66" fmla="*/ 1152105 h 2011827"/>
              <a:gd name="connsiteX67" fmla="*/ 664775 w 1441934"/>
              <a:gd name="connsiteY67" fmla="*/ 1140675 h 2011827"/>
              <a:gd name="connsiteX68" fmla="*/ 746690 w 1441934"/>
              <a:gd name="connsiteY68" fmla="*/ 1182109 h 2011827"/>
              <a:gd name="connsiteX69" fmla="*/ 930999 w 1441934"/>
              <a:gd name="connsiteY69" fmla="*/ 1240211 h 2011827"/>
              <a:gd name="connsiteX70" fmla="*/ 951954 w 1441934"/>
              <a:gd name="connsiteY70" fmla="*/ 1253070 h 2011827"/>
              <a:gd name="connsiteX71" fmla="*/ 989102 w 1441934"/>
              <a:gd name="connsiteY71" fmla="*/ 1286408 h 2011827"/>
              <a:gd name="connsiteX72" fmla="*/ 1101497 w 1441934"/>
              <a:gd name="connsiteY72" fmla="*/ 1374990 h 2011827"/>
              <a:gd name="connsiteX73" fmla="*/ 983387 w 1441934"/>
              <a:gd name="connsiteY73" fmla="*/ 1376895 h 2011827"/>
              <a:gd name="connsiteX74" fmla="*/ 894328 w 1441934"/>
              <a:gd name="connsiteY74" fmla="*/ 1400708 h 2011827"/>
              <a:gd name="connsiteX75" fmla="*/ 866229 w 1441934"/>
              <a:gd name="connsiteY75" fmla="*/ 1481194 h 2011827"/>
              <a:gd name="connsiteX76" fmla="*/ 843845 w 1441934"/>
              <a:gd name="connsiteY76" fmla="*/ 1585969 h 2011827"/>
              <a:gd name="connsiteX77" fmla="*/ 837654 w 1441934"/>
              <a:gd name="connsiteY77" fmla="*/ 1707889 h 2011827"/>
              <a:gd name="connsiteX78" fmla="*/ 931952 w 1441934"/>
              <a:gd name="connsiteY78" fmla="*/ 1961730 h 2011827"/>
              <a:gd name="connsiteX79" fmla="*/ 962908 w 1441934"/>
              <a:gd name="connsiteY79" fmla="*/ 2007927 h 2011827"/>
              <a:gd name="connsiteX80" fmla="*/ 1014286 w 1441934"/>
              <a:gd name="connsiteY80" fmla="*/ 2005545 h 2011827"/>
              <a:gd name="connsiteX81" fmla="*/ 950049 w 1441934"/>
              <a:gd name="connsiteY81" fmla="*/ 1863623 h 2011827"/>
              <a:gd name="connsiteX82" fmla="*/ 915283 w 1441934"/>
              <a:gd name="connsiteY82" fmla="*/ 1739321 h 2011827"/>
              <a:gd name="connsiteX83" fmla="*/ 918140 w 1441934"/>
              <a:gd name="connsiteY83" fmla="*/ 1626450 h 2011827"/>
              <a:gd name="connsiteX84" fmla="*/ 932904 w 1441934"/>
              <a:gd name="connsiteY84" fmla="*/ 1547869 h 2011827"/>
              <a:gd name="connsiteX85" fmla="*/ 940048 w 1441934"/>
              <a:gd name="connsiteY85" fmla="*/ 1509293 h 2011827"/>
              <a:gd name="connsiteX86" fmla="*/ 949097 w 1441934"/>
              <a:gd name="connsiteY86" fmla="*/ 1485956 h 2011827"/>
              <a:gd name="connsiteX87" fmla="*/ 972909 w 1441934"/>
              <a:gd name="connsiteY87" fmla="*/ 1463096 h 2011827"/>
              <a:gd name="connsiteX88" fmla="*/ 1112927 w 1441934"/>
              <a:gd name="connsiteY88" fmla="*/ 1449761 h 2011827"/>
              <a:gd name="connsiteX89" fmla="*/ 1243895 w 1441934"/>
              <a:gd name="connsiteY89" fmla="*/ 1462144 h 2011827"/>
              <a:gd name="connsiteX90" fmla="*/ 1301998 w 1441934"/>
              <a:gd name="connsiteY90" fmla="*/ 1442141 h 2011827"/>
              <a:gd name="connsiteX91" fmla="*/ 1321524 w 1441934"/>
              <a:gd name="connsiteY91" fmla="*/ 1404994 h 2011827"/>
              <a:gd name="connsiteX92" fmla="*/ 1414393 w 1441934"/>
              <a:gd name="connsiteY92" fmla="*/ 1216399 h 2011827"/>
              <a:gd name="connsiteX93" fmla="*/ 1438682 w 1441934"/>
              <a:gd name="connsiteY93" fmla="*/ 1015897 h 2011827"/>
              <a:gd name="connsiteX94" fmla="*/ 1430586 w 1441934"/>
              <a:gd name="connsiteY94" fmla="*/ 975416 h 2011827"/>
              <a:gd name="connsiteX95" fmla="*/ 1432967 w 1441934"/>
              <a:gd name="connsiteY95" fmla="*/ 970177 h 2011827"/>
              <a:gd name="connsiteX96" fmla="*/ 511423 w 1441934"/>
              <a:gd name="connsiteY96" fmla="*/ 447255 h 2011827"/>
              <a:gd name="connsiteX97" fmla="*/ 548570 w 1441934"/>
              <a:gd name="connsiteY97" fmla="*/ 449160 h 2011827"/>
              <a:gd name="connsiteX98" fmla="*/ 442843 w 1441934"/>
              <a:gd name="connsiteY98" fmla="*/ 509167 h 2011827"/>
              <a:gd name="connsiteX99" fmla="*/ 367119 w 1441934"/>
              <a:gd name="connsiteY99" fmla="*/ 512025 h 2011827"/>
              <a:gd name="connsiteX100" fmla="*/ 403314 w 1441934"/>
              <a:gd name="connsiteY100" fmla="*/ 423442 h 2011827"/>
              <a:gd name="connsiteX101" fmla="*/ 379502 w 1441934"/>
              <a:gd name="connsiteY101" fmla="*/ 436777 h 2011827"/>
              <a:gd name="connsiteX102" fmla="*/ 317589 w 1441934"/>
              <a:gd name="connsiteY102" fmla="*/ 490594 h 2011827"/>
              <a:gd name="connsiteX103" fmla="*/ 279013 w 1441934"/>
              <a:gd name="connsiteY103" fmla="*/ 516787 h 2011827"/>
              <a:gd name="connsiteX104" fmla="*/ 512375 w 1441934"/>
              <a:gd name="connsiteY104" fmla="*/ 316762 h 2011827"/>
              <a:gd name="connsiteX105" fmla="*/ 515233 w 1441934"/>
              <a:gd name="connsiteY105" fmla="*/ 319620 h 2011827"/>
              <a:gd name="connsiteX106" fmla="*/ 484277 w 1441934"/>
              <a:gd name="connsiteY106" fmla="*/ 363911 h 2011827"/>
              <a:gd name="connsiteX107" fmla="*/ 480943 w 1441934"/>
              <a:gd name="connsiteY107" fmla="*/ 372484 h 2011827"/>
              <a:gd name="connsiteX108" fmla="*/ 489992 w 1441934"/>
              <a:gd name="connsiteY108" fmla="*/ 373912 h 2011827"/>
              <a:gd name="connsiteX109" fmla="*/ 557143 w 1441934"/>
              <a:gd name="connsiteY109" fmla="*/ 362482 h 2011827"/>
              <a:gd name="connsiteX110" fmla="*/ 570002 w 1441934"/>
              <a:gd name="connsiteY110" fmla="*/ 362006 h 2011827"/>
              <a:gd name="connsiteX111" fmla="*/ 510470 w 1441934"/>
              <a:gd name="connsiteY111" fmla="*/ 416775 h 2011827"/>
              <a:gd name="connsiteX112" fmla="*/ 510470 w 1441934"/>
              <a:gd name="connsiteY112" fmla="*/ 416775 h 2011827"/>
              <a:gd name="connsiteX113" fmla="*/ 502374 w 1441934"/>
              <a:gd name="connsiteY113" fmla="*/ 432015 h 2011827"/>
              <a:gd name="connsiteX114" fmla="*/ 511423 w 1441934"/>
              <a:gd name="connsiteY114" fmla="*/ 447255 h 2011827"/>
              <a:gd name="connsiteX115" fmla="*/ 1073398 w 1441934"/>
              <a:gd name="connsiteY115" fmla="*/ 859211 h 2011827"/>
              <a:gd name="connsiteX116" fmla="*/ 1057682 w 1441934"/>
              <a:gd name="connsiteY116" fmla="*/ 861116 h 2011827"/>
              <a:gd name="connsiteX117" fmla="*/ 1064826 w 1441934"/>
              <a:gd name="connsiteY117" fmla="*/ 879214 h 2011827"/>
              <a:gd name="connsiteX118" fmla="*/ 1044347 w 1441934"/>
              <a:gd name="connsiteY118" fmla="*/ 906360 h 2011827"/>
              <a:gd name="connsiteX119" fmla="*/ 886708 w 1441934"/>
              <a:gd name="connsiteY119" fmla="*/ 907789 h 2011827"/>
              <a:gd name="connsiteX120" fmla="*/ 878612 w 1441934"/>
              <a:gd name="connsiteY120" fmla="*/ 895882 h 2011827"/>
              <a:gd name="connsiteX121" fmla="*/ 886232 w 1441934"/>
              <a:gd name="connsiteY121" fmla="*/ 835399 h 2011827"/>
              <a:gd name="connsiteX122" fmla="*/ 886232 w 1441934"/>
              <a:gd name="connsiteY122" fmla="*/ 835399 h 2011827"/>
              <a:gd name="connsiteX123" fmla="*/ 887660 w 1441934"/>
              <a:gd name="connsiteY123" fmla="*/ 827302 h 2011827"/>
              <a:gd name="connsiteX124" fmla="*/ 898614 w 1441934"/>
              <a:gd name="connsiteY124" fmla="*/ 730624 h 2011827"/>
              <a:gd name="connsiteX125" fmla="*/ 915759 w 1441934"/>
              <a:gd name="connsiteY125" fmla="*/ 665854 h 2011827"/>
              <a:gd name="connsiteX126" fmla="*/ 945287 w 1441934"/>
              <a:gd name="connsiteY126" fmla="*/ 645375 h 2011827"/>
              <a:gd name="connsiteX127" fmla="*/ 1135787 w 1441934"/>
              <a:gd name="connsiteY127" fmla="*/ 546315 h 2011827"/>
              <a:gd name="connsiteX128" fmla="*/ 1146740 w 1441934"/>
              <a:gd name="connsiteY128" fmla="*/ 545839 h 2011827"/>
              <a:gd name="connsiteX129" fmla="*/ 1143407 w 1441934"/>
              <a:gd name="connsiteY129" fmla="*/ 556792 h 2011827"/>
              <a:gd name="connsiteX130" fmla="*/ 1015295 w 1441934"/>
              <a:gd name="connsiteY130" fmla="*/ 718241 h 2011827"/>
              <a:gd name="connsiteX131" fmla="*/ 1020058 w 1441934"/>
              <a:gd name="connsiteY131" fmla="*/ 731100 h 2011827"/>
              <a:gd name="connsiteX132" fmla="*/ 1020058 w 1441934"/>
              <a:gd name="connsiteY132" fmla="*/ 731100 h 2011827"/>
              <a:gd name="connsiteX133" fmla="*/ 1095782 w 1441934"/>
              <a:gd name="connsiteY133" fmla="*/ 686809 h 2011827"/>
              <a:gd name="connsiteX134" fmla="*/ 1129595 w 1441934"/>
              <a:gd name="connsiteY134" fmla="*/ 666330 h 2011827"/>
              <a:gd name="connsiteX135" fmla="*/ 1135310 w 1441934"/>
              <a:gd name="connsiteY135" fmla="*/ 664425 h 2011827"/>
              <a:gd name="connsiteX136" fmla="*/ 1129595 w 1441934"/>
              <a:gd name="connsiteY136" fmla="*/ 666330 h 2011827"/>
              <a:gd name="connsiteX137" fmla="*/ 1163886 w 1441934"/>
              <a:gd name="connsiteY137" fmla="*/ 645851 h 2011827"/>
              <a:gd name="connsiteX138" fmla="*/ 1256278 w 1441934"/>
              <a:gd name="connsiteY138" fmla="*/ 589177 h 2011827"/>
              <a:gd name="connsiteX139" fmla="*/ 1271042 w 1441934"/>
              <a:gd name="connsiteY139" fmla="*/ 580129 h 2011827"/>
              <a:gd name="connsiteX140" fmla="*/ 1299140 w 1441934"/>
              <a:gd name="connsiteY140" fmla="*/ 590130 h 2011827"/>
              <a:gd name="connsiteX141" fmla="*/ 1310570 w 1441934"/>
              <a:gd name="connsiteY141" fmla="*/ 727766 h 2011827"/>
              <a:gd name="connsiteX142" fmla="*/ 1301522 w 1441934"/>
              <a:gd name="connsiteY142" fmla="*/ 768247 h 2011827"/>
              <a:gd name="connsiteX143" fmla="*/ 1301522 w 1441934"/>
              <a:gd name="connsiteY143" fmla="*/ 768247 h 2011827"/>
              <a:gd name="connsiteX144" fmla="*/ 1289615 w 1441934"/>
              <a:gd name="connsiteY144" fmla="*/ 850162 h 2011827"/>
              <a:gd name="connsiteX145" fmla="*/ 1276280 w 1441934"/>
              <a:gd name="connsiteY145" fmla="*/ 858735 h 2011827"/>
              <a:gd name="connsiteX146" fmla="*/ 1187222 w 1441934"/>
              <a:gd name="connsiteY146" fmla="*/ 858735 h 2011827"/>
              <a:gd name="connsiteX147" fmla="*/ 1073398 w 1441934"/>
              <a:gd name="connsiteY147" fmla="*/ 859211 h 2011827"/>
              <a:gd name="connsiteX148" fmla="*/ 1393914 w 1441934"/>
              <a:gd name="connsiteY148" fmla="*/ 1123054 h 2011827"/>
              <a:gd name="connsiteX149" fmla="*/ 1391057 w 1441934"/>
              <a:gd name="connsiteY149" fmla="*/ 1141151 h 2011827"/>
              <a:gd name="connsiteX150" fmla="*/ 1391057 w 1441934"/>
              <a:gd name="connsiteY150" fmla="*/ 1141151 h 2011827"/>
              <a:gd name="connsiteX151" fmla="*/ 1390580 w 1441934"/>
              <a:gd name="connsiteY151" fmla="*/ 1151153 h 2011827"/>
              <a:gd name="connsiteX152" fmla="*/ 1342955 w 1441934"/>
              <a:gd name="connsiteY152" fmla="*/ 1181633 h 2011827"/>
              <a:gd name="connsiteX153" fmla="*/ 1254849 w 1441934"/>
              <a:gd name="connsiteY153" fmla="*/ 1157820 h 2011827"/>
              <a:gd name="connsiteX154" fmla="*/ 1194842 w 1441934"/>
              <a:gd name="connsiteY154" fmla="*/ 1147342 h 2011827"/>
              <a:gd name="connsiteX155" fmla="*/ 1180554 w 1441934"/>
              <a:gd name="connsiteY155" fmla="*/ 1150676 h 2011827"/>
              <a:gd name="connsiteX156" fmla="*/ 1197223 w 1441934"/>
              <a:gd name="connsiteY156" fmla="*/ 1163535 h 2011827"/>
              <a:gd name="connsiteX157" fmla="*/ 1197223 w 1441934"/>
              <a:gd name="connsiteY157" fmla="*/ 1163535 h 2011827"/>
              <a:gd name="connsiteX158" fmla="*/ 1269613 w 1441934"/>
              <a:gd name="connsiteY158" fmla="*/ 1190205 h 2011827"/>
              <a:gd name="connsiteX159" fmla="*/ 1269613 w 1441934"/>
              <a:gd name="connsiteY159" fmla="*/ 1190205 h 2011827"/>
              <a:gd name="connsiteX160" fmla="*/ 1289615 w 1441934"/>
              <a:gd name="connsiteY160" fmla="*/ 1197349 h 2011827"/>
              <a:gd name="connsiteX161" fmla="*/ 1289615 w 1441934"/>
              <a:gd name="connsiteY161" fmla="*/ 1197349 h 2011827"/>
              <a:gd name="connsiteX162" fmla="*/ 1362958 w 1441934"/>
              <a:gd name="connsiteY162" fmla="*/ 1223543 h 2011827"/>
              <a:gd name="connsiteX163" fmla="*/ 1368673 w 1441934"/>
              <a:gd name="connsiteY163" fmla="*/ 1237354 h 2011827"/>
              <a:gd name="connsiteX164" fmla="*/ 1345337 w 1441934"/>
              <a:gd name="connsiteY164" fmla="*/ 1279740 h 2011827"/>
              <a:gd name="connsiteX165" fmla="*/ 1345337 w 1441934"/>
              <a:gd name="connsiteY165" fmla="*/ 1279740 h 2011827"/>
              <a:gd name="connsiteX166" fmla="*/ 1334383 w 1441934"/>
              <a:gd name="connsiteY166" fmla="*/ 1300219 h 2011827"/>
              <a:gd name="connsiteX167" fmla="*/ 1334383 w 1441934"/>
              <a:gd name="connsiteY167" fmla="*/ 1300219 h 2011827"/>
              <a:gd name="connsiteX168" fmla="*/ 1291520 w 1441934"/>
              <a:gd name="connsiteY168" fmla="*/ 1381181 h 2011827"/>
              <a:gd name="connsiteX169" fmla="*/ 1237228 w 1441934"/>
              <a:gd name="connsiteY169" fmla="*/ 1392611 h 2011827"/>
              <a:gd name="connsiteX170" fmla="*/ 1137215 w 1441934"/>
              <a:gd name="connsiteY170" fmla="*/ 1327841 h 2011827"/>
              <a:gd name="connsiteX171" fmla="*/ 1137215 w 1441934"/>
              <a:gd name="connsiteY171" fmla="*/ 1327841 h 2011827"/>
              <a:gd name="connsiteX172" fmla="*/ 1028154 w 1441934"/>
              <a:gd name="connsiteY172" fmla="*/ 1256404 h 2011827"/>
              <a:gd name="connsiteX173" fmla="*/ 1011962 w 1441934"/>
              <a:gd name="connsiteY173" fmla="*/ 1224971 h 2011827"/>
              <a:gd name="connsiteX174" fmla="*/ 1019105 w 1441934"/>
              <a:gd name="connsiteY174" fmla="*/ 1219733 h 2011827"/>
              <a:gd name="connsiteX175" fmla="*/ 1062444 w 1441934"/>
              <a:gd name="connsiteY175" fmla="*/ 1222590 h 2011827"/>
              <a:gd name="connsiteX176" fmla="*/ 1084352 w 1441934"/>
              <a:gd name="connsiteY176" fmla="*/ 1202588 h 2011827"/>
              <a:gd name="connsiteX177" fmla="*/ 1087209 w 1441934"/>
              <a:gd name="connsiteY177" fmla="*/ 1186871 h 2011827"/>
              <a:gd name="connsiteX178" fmla="*/ 1087209 w 1441934"/>
              <a:gd name="connsiteY178" fmla="*/ 1186871 h 2011827"/>
              <a:gd name="connsiteX179" fmla="*/ 1088162 w 1441934"/>
              <a:gd name="connsiteY179" fmla="*/ 1173060 h 2011827"/>
              <a:gd name="connsiteX180" fmla="*/ 1089590 w 1441934"/>
              <a:gd name="connsiteY180" fmla="*/ 1164964 h 2011827"/>
              <a:gd name="connsiteX181" fmla="*/ 1089590 w 1441934"/>
              <a:gd name="connsiteY181" fmla="*/ 1164964 h 2011827"/>
              <a:gd name="connsiteX182" fmla="*/ 1092924 w 1441934"/>
              <a:gd name="connsiteY182" fmla="*/ 1133531 h 2011827"/>
              <a:gd name="connsiteX183" fmla="*/ 1092924 w 1441934"/>
              <a:gd name="connsiteY183" fmla="*/ 1133531 h 2011827"/>
              <a:gd name="connsiteX184" fmla="*/ 1112927 w 1441934"/>
              <a:gd name="connsiteY184" fmla="*/ 955890 h 2011827"/>
              <a:gd name="connsiteX185" fmla="*/ 1116260 w 1441934"/>
              <a:gd name="connsiteY185" fmla="*/ 937792 h 2011827"/>
              <a:gd name="connsiteX186" fmla="*/ 1147217 w 1441934"/>
              <a:gd name="connsiteY186" fmla="*/ 912075 h 2011827"/>
              <a:gd name="connsiteX187" fmla="*/ 1310570 w 1441934"/>
              <a:gd name="connsiteY187" fmla="*/ 902550 h 2011827"/>
              <a:gd name="connsiteX188" fmla="*/ 1343432 w 1441934"/>
              <a:gd name="connsiteY188" fmla="*/ 907789 h 2011827"/>
              <a:gd name="connsiteX189" fmla="*/ 1369626 w 1441934"/>
              <a:gd name="connsiteY189" fmla="*/ 938745 h 2011827"/>
              <a:gd name="connsiteX190" fmla="*/ 1390580 w 1441934"/>
              <a:gd name="connsiteY190" fmla="*/ 1045901 h 2011827"/>
              <a:gd name="connsiteX191" fmla="*/ 1379151 w 1441934"/>
              <a:gd name="connsiteY191" fmla="*/ 1059236 h 2011827"/>
              <a:gd name="connsiteX192" fmla="*/ 1308189 w 1441934"/>
              <a:gd name="connsiteY192" fmla="*/ 1058760 h 2011827"/>
              <a:gd name="connsiteX193" fmla="*/ 1308189 w 1441934"/>
              <a:gd name="connsiteY193" fmla="*/ 1058760 h 2011827"/>
              <a:gd name="connsiteX194" fmla="*/ 1288663 w 1441934"/>
              <a:gd name="connsiteY194" fmla="*/ 1058760 h 2011827"/>
              <a:gd name="connsiteX195" fmla="*/ 1288663 w 1441934"/>
              <a:gd name="connsiteY195" fmla="*/ 1058760 h 2011827"/>
              <a:gd name="connsiteX196" fmla="*/ 1201033 w 1441934"/>
              <a:gd name="connsiteY196" fmla="*/ 1059236 h 2011827"/>
              <a:gd name="connsiteX197" fmla="*/ 1188174 w 1441934"/>
              <a:gd name="connsiteY197" fmla="*/ 1066380 h 2011827"/>
              <a:gd name="connsiteX198" fmla="*/ 1199604 w 1441934"/>
              <a:gd name="connsiteY198" fmla="*/ 1074476 h 2011827"/>
              <a:gd name="connsiteX199" fmla="*/ 1230084 w 1441934"/>
              <a:gd name="connsiteY199" fmla="*/ 1077810 h 2011827"/>
              <a:gd name="connsiteX200" fmla="*/ 1233894 w 1441934"/>
              <a:gd name="connsiteY200" fmla="*/ 1078763 h 2011827"/>
              <a:gd name="connsiteX201" fmla="*/ 1305808 w 1441934"/>
              <a:gd name="connsiteY201" fmla="*/ 1084001 h 2011827"/>
              <a:gd name="connsiteX202" fmla="*/ 1361529 w 1441934"/>
              <a:gd name="connsiteY202" fmla="*/ 1086383 h 2011827"/>
              <a:gd name="connsiteX203" fmla="*/ 1393914 w 1441934"/>
              <a:gd name="connsiteY203" fmla="*/ 1123054 h 2011827"/>
              <a:gd name="connsiteX0" fmla="*/ 1432967 w 1441934"/>
              <a:gd name="connsiteY0" fmla="*/ 970177 h 2029242"/>
              <a:gd name="connsiteX1" fmla="*/ 1423918 w 1441934"/>
              <a:gd name="connsiteY1" fmla="*/ 956842 h 2029242"/>
              <a:gd name="connsiteX2" fmla="*/ 1406297 w 1441934"/>
              <a:gd name="connsiteY2" fmla="*/ 888262 h 2029242"/>
              <a:gd name="connsiteX3" fmla="*/ 1372483 w 1441934"/>
              <a:gd name="connsiteY3" fmla="*/ 820159 h 2029242"/>
              <a:gd name="connsiteX4" fmla="*/ 1365815 w 1441934"/>
              <a:gd name="connsiteY4" fmla="*/ 787774 h 2029242"/>
              <a:gd name="connsiteX5" fmla="*/ 1364387 w 1441934"/>
              <a:gd name="connsiteY5" fmla="*/ 715384 h 2029242"/>
              <a:gd name="connsiteX6" fmla="*/ 1370578 w 1441934"/>
              <a:gd name="connsiteY6" fmla="*/ 659662 h 2029242"/>
              <a:gd name="connsiteX7" fmla="*/ 1359148 w 1441934"/>
              <a:gd name="connsiteY7" fmla="*/ 612990 h 2029242"/>
              <a:gd name="connsiteX8" fmla="*/ 1356290 w 1441934"/>
              <a:gd name="connsiteY8" fmla="*/ 563936 h 2029242"/>
              <a:gd name="connsiteX9" fmla="*/ 1372007 w 1441934"/>
              <a:gd name="connsiteY9" fmla="*/ 424871 h 2029242"/>
              <a:gd name="connsiteX10" fmla="*/ 1359624 w 1441934"/>
              <a:gd name="connsiteY10" fmla="*/ 342956 h 2029242"/>
              <a:gd name="connsiteX11" fmla="*/ 1355338 w 1441934"/>
              <a:gd name="connsiteY11" fmla="*/ 255326 h 2029242"/>
              <a:gd name="connsiteX12" fmla="*/ 1287711 w 1441934"/>
              <a:gd name="connsiteY12" fmla="*/ 191508 h 2029242"/>
              <a:gd name="connsiteX13" fmla="*/ 1252468 w 1441934"/>
              <a:gd name="connsiteY13" fmla="*/ 176268 h 2029242"/>
              <a:gd name="connsiteX14" fmla="*/ 1228179 w 1441934"/>
              <a:gd name="connsiteY14" fmla="*/ 161505 h 2029242"/>
              <a:gd name="connsiteX15" fmla="*/ 1185793 w 1441934"/>
              <a:gd name="connsiteY15" fmla="*/ 127215 h 2029242"/>
              <a:gd name="connsiteX16" fmla="*/ 1174363 w 1441934"/>
              <a:gd name="connsiteY16" fmla="*/ 111022 h 2029242"/>
              <a:gd name="connsiteX17" fmla="*/ 1122452 w 1441934"/>
              <a:gd name="connsiteY17" fmla="*/ 91020 h 2029242"/>
              <a:gd name="connsiteX18" fmla="*/ 1011485 w 1441934"/>
              <a:gd name="connsiteY18" fmla="*/ 52920 h 2029242"/>
              <a:gd name="connsiteX19" fmla="*/ 948620 w 1441934"/>
              <a:gd name="connsiteY19" fmla="*/ 31965 h 2029242"/>
              <a:gd name="connsiteX20" fmla="*/ 887660 w 1441934"/>
              <a:gd name="connsiteY20" fmla="*/ 26726 h 2029242"/>
              <a:gd name="connsiteX21" fmla="*/ 813365 w 1441934"/>
              <a:gd name="connsiteY21" fmla="*/ 17677 h 2029242"/>
              <a:gd name="connsiteX22" fmla="*/ 708590 w 1441934"/>
              <a:gd name="connsiteY22" fmla="*/ 56 h 2029242"/>
              <a:gd name="connsiteX23" fmla="*/ 615245 w 1441934"/>
              <a:gd name="connsiteY23" fmla="*/ 11010 h 2029242"/>
              <a:gd name="connsiteX24" fmla="*/ 405219 w 1441934"/>
              <a:gd name="connsiteY24" fmla="*/ 83876 h 2029242"/>
              <a:gd name="connsiteX25" fmla="*/ 307111 w 1441934"/>
              <a:gd name="connsiteY25" fmla="*/ 158171 h 2029242"/>
              <a:gd name="connsiteX26" fmla="*/ 244723 w 1441934"/>
              <a:gd name="connsiteY26" fmla="*/ 228180 h 2029242"/>
              <a:gd name="connsiteX27" fmla="*/ 191859 w 1441934"/>
              <a:gd name="connsiteY27" fmla="*/ 292474 h 2029242"/>
              <a:gd name="connsiteX28" fmla="*/ 149473 w 1441934"/>
              <a:gd name="connsiteY28" fmla="*/ 380580 h 2029242"/>
              <a:gd name="connsiteX29" fmla="*/ 112801 w 1441934"/>
              <a:gd name="connsiteY29" fmla="*/ 577271 h 2029242"/>
              <a:gd name="connsiteX30" fmla="*/ 121850 w 1441934"/>
              <a:gd name="connsiteY30" fmla="*/ 680617 h 2029242"/>
              <a:gd name="connsiteX31" fmla="*/ 178524 w 1441934"/>
              <a:gd name="connsiteY31" fmla="*/ 825874 h 2029242"/>
              <a:gd name="connsiteX32" fmla="*/ 221386 w 1441934"/>
              <a:gd name="connsiteY32" fmla="*/ 892072 h 2029242"/>
              <a:gd name="connsiteX33" fmla="*/ 244247 w 1441934"/>
              <a:gd name="connsiteY33" fmla="*/ 921600 h 2029242"/>
              <a:gd name="connsiteX34" fmla="*/ 295681 w 1441934"/>
              <a:gd name="connsiteY34" fmla="*/ 1016374 h 2029242"/>
              <a:gd name="connsiteX35" fmla="*/ 319970 w 1441934"/>
              <a:gd name="connsiteY35" fmla="*/ 1153058 h 2029242"/>
              <a:gd name="connsiteX36" fmla="*/ 311874 w 1441934"/>
              <a:gd name="connsiteY36" fmla="*/ 1322603 h 2029242"/>
              <a:gd name="connsiteX37" fmla="*/ 277584 w 1441934"/>
              <a:gd name="connsiteY37" fmla="*/ 1397850 h 2029242"/>
              <a:gd name="connsiteX38" fmla="*/ 248533 w 1441934"/>
              <a:gd name="connsiteY38" fmla="*/ 1431664 h 2029242"/>
              <a:gd name="connsiteX39" fmla="*/ 7949 w 1441934"/>
              <a:gd name="connsiteY39" fmla="*/ 1611103 h 2029242"/>
              <a:gd name="connsiteX40" fmla="*/ 1635 w 1441934"/>
              <a:gd name="connsiteY40" fmla="*/ 1697549 h 2029242"/>
              <a:gd name="connsiteX41" fmla="*/ 321875 w 1441934"/>
              <a:gd name="connsiteY41" fmla="*/ 1465954 h 2029242"/>
              <a:gd name="connsiteX42" fmla="*/ 326638 w 1441934"/>
              <a:gd name="connsiteY42" fmla="*/ 1462620 h 2029242"/>
              <a:gd name="connsiteX43" fmla="*/ 390932 w 1441934"/>
              <a:gd name="connsiteY43" fmla="*/ 1330699 h 2029242"/>
              <a:gd name="connsiteX44" fmla="*/ 413792 w 1441934"/>
              <a:gd name="connsiteY44" fmla="*/ 1234020 h 2029242"/>
              <a:gd name="connsiteX45" fmla="*/ 437128 w 1441934"/>
              <a:gd name="connsiteY45" fmla="*/ 1156391 h 2029242"/>
              <a:gd name="connsiteX46" fmla="*/ 480943 w 1441934"/>
              <a:gd name="connsiteY46" fmla="*/ 1052569 h 2029242"/>
              <a:gd name="connsiteX47" fmla="*/ 472847 w 1441934"/>
              <a:gd name="connsiteY47" fmla="*/ 962081 h 2029242"/>
              <a:gd name="connsiteX48" fmla="*/ 475704 w 1441934"/>
              <a:gd name="connsiteY48" fmla="*/ 770152 h 2029242"/>
              <a:gd name="connsiteX49" fmla="*/ 486182 w 1441934"/>
              <a:gd name="connsiteY49" fmla="*/ 738720 h 2029242"/>
              <a:gd name="connsiteX50" fmla="*/ 545237 w 1441934"/>
              <a:gd name="connsiteY50" fmla="*/ 699191 h 2029242"/>
              <a:gd name="connsiteX51" fmla="*/ 619055 w 1441934"/>
              <a:gd name="connsiteY51" fmla="*/ 681570 h 2029242"/>
              <a:gd name="connsiteX52" fmla="*/ 756692 w 1441934"/>
              <a:gd name="connsiteY52" fmla="*/ 742054 h 2029242"/>
              <a:gd name="connsiteX53" fmla="*/ 842417 w 1441934"/>
              <a:gd name="connsiteY53" fmla="*/ 908265 h 2029242"/>
              <a:gd name="connsiteX54" fmla="*/ 835273 w 1441934"/>
              <a:gd name="connsiteY54" fmla="*/ 918742 h 2029242"/>
              <a:gd name="connsiteX55" fmla="*/ 737642 w 1441934"/>
              <a:gd name="connsiteY55" fmla="*/ 921600 h 2029242"/>
              <a:gd name="connsiteX56" fmla="*/ 658584 w 1441934"/>
              <a:gd name="connsiteY56" fmla="*/ 932554 h 2029242"/>
              <a:gd name="connsiteX57" fmla="*/ 688112 w 1441934"/>
              <a:gd name="connsiteY57" fmla="*/ 946841 h 2029242"/>
              <a:gd name="connsiteX58" fmla="*/ 1049585 w 1441934"/>
              <a:gd name="connsiteY58" fmla="*/ 946841 h 2029242"/>
              <a:gd name="connsiteX59" fmla="*/ 1071493 w 1441934"/>
              <a:gd name="connsiteY59" fmla="*/ 949222 h 2029242"/>
              <a:gd name="connsiteX60" fmla="*/ 1056253 w 1441934"/>
              <a:gd name="connsiteY60" fmla="*/ 1015421 h 2029242"/>
              <a:gd name="connsiteX61" fmla="*/ 1042918 w 1441934"/>
              <a:gd name="connsiteY61" fmla="*/ 1156867 h 2029242"/>
              <a:gd name="connsiteX62" fmla="*/ 1026726 w 1441934"/>
              <a:gd name="connsiteY62" fmla="*/ 1170679 h 2029242"/>
              <a:gd name="connsiteX63" fmla="*/ 982434 w 1441934"/>
              <a:gd name="connsiteY63" fmla="*/ 1173536 h 2029242"/>
              <a:gd name="connsiteX64" fmla="*/ 936714 w 1441934"/>
              <a:gd name="connsiteY64" fmla="*/ 1188776 h 2029242"/>
              <a:gd name="connsiteX65" fmla="*/ 793363 w 1441934"/>
              <a:gd name="connsiteY65" fmla="*/ 1164011 h 2029242"/>
              <a:gd name="connsiteX66" fmla="*/ 723354 w 1441934"/>
              <a:gd name="connsiteY66" fmla="*/ 1152105 h 2029242"/>
              <a:gd name="connsiteX67" fmla="*/ 664775 w 1441934"/>
              <a:gd name="connsiteY67" fmla="*/ 1140675 h 2029242"/>
              <a:gd name="connsiteX68" fmla="*/ 746690 w 1441934"/>
              <a:gd name="connsiteY68" fmla="*/ 1182109 h 2029242"/>
              <a:gd name="connsiteX69" fmla="*/ 930999 w 1441934"/>
              <a:gd name="connsiteY69" fmla="*/ 1240211 h 2029242"/>
              <a:gd name="connsiteX70" fmla="*/ 951954 w 1441934"/>
              <a:gd name="connsiteY70" fmla="*/ 1253070 h 2029242"/>
              <a:gd name="connsiteX71" fmla="*/ 989102 w 1441934"/>
              <a:gd name="connsiteY71" fmla="*/ 1286408 h 2029242"/>
              <a:gd name="connsiteX72" fmla="*/ 1101497 w 1441934"/>
              <a:gd name="connsiteY72" fmla="*/ 1374990 h 2029242"/>
              <a:gd name="connsiteX73" fmla="*/ 983387 w 1441934"/>
              <a:gd name="connsiteY73" fmla="*/ 1376895 h 2029242"/>
              <a:gd name="connsiteX74" fmla="*/ 894328 w 1441934"/>
              <a:gd name="connsiteY74" fmla="*/ 1400708 h 2029242"/>
              <a:gd name="connsiteX75" fmla="*/ 866229 w 1441934"/>
              <a:gd name="connsiteY75" fmla="*/ 1481194 h 2029242"/>
              <a:gd name="connsiteX76" fmla="*/ 843845 w 1441934"/>
              <a:gd name="connsiteY76" fmla="*/ 1585969 h 2029242"/>
              <a:gd name="connsiteX77" fmla="*/ 837654 w 1441934"/>
              <a:gd name="connsiteY77" fmla="*/ 1707889 h 2029242"/>
              <a:gd name="connsiteX78" fmla="*/ 931952 w 1441934"/>
              <a:gd name="connsiteY78" fmla="*/ 1961730 h 2029242"/>
              <a:gd name="connsiteX79" fmla="*/ 962908 w 1441934"/>
              <a:gd name="connsiteY79" fmla="*/ 2007927 h 2029242"/>
              <a:gd name="connsiteX80" fmla="*/ 1029289 w 1441934"/>
              <a:gd name="connsiteY80" fmla="*/ 2028050 h 2029242"/>
              <a:gd name="connsiteX81" fmla="*/ 950049 w 1441934"/>
              <a:gd name="connsiteY81" fmla="*/ 1863623 h 2029242"/>
              <a:gd name="connsiteX82" fmla="*/ 915283 w 1441934"/>
              <a:gd name="connsiteY82" fmla="*/ 1739321 h 2029242"/>
              <a:gd name="connsiteX83" fmla="*/ 918140 w 1441934"/>
              <a:gd name="connsiteY83" fmla="*/ 1626450 h 2029242"/>
              <a:gd name="connsiteX84" fmla="*/ 932904 w 1441934"/>
              <a:gd name="connsiteY84" fmla="*/ 1547869 h 2029242"/>
              <a:gd name="connsiteX85" fmla="*/ 940048 w 1441934"/>
              <a:gd name="connsiteY85" fmla="*/ 1509293 h 2029242"/>
              <a:gd name="connsiteX86" fmla="*/ 949097 w 1441934"/>
              <a:gd name="connsiteY86" fmla="*/ 1485956 h 2029242"/>
              <a:gd name="connsiteX87" fmla="*/ 972909 w 1441934"/>
              <a:gd name="connsiteY87" fmla="*/ 1463096 h 2029242"/>
              <a:gd name="connsiteX88" fmla="*/ 1112927 w 1441934"/>
              <a:gd name="connsiteY88" fmla="*/ 1449761 h 2029242"/>
              <a:gd name="connsiteX89" fmla="*/ 1243895 w 1441934"/>
              <a:gd name="connsiteY89" fmla="*/ 1462144 h 2029242"/>
              <a:gd name="connsiteX90" fmla="*/ 1301998 w 1441934"/>
              <a:gd name="connsiteY90" fmla="*/ 1442141 h 2029242"/>
              <a:gd name="connsiteX91" fmla="*/ 1321524 w 1441934"/>
              <a:gd name="connsiteY91" fmla="*/ 1404994 h 2029242"/>
              <a:gd name="connsiteX92" fmla="*/ 1414393 w 1441934"/>
              <a:gd name="connsiteY92" fmla="*/ 1216399 h 2029242"/>
              <a:gd name="connsiteX93" fmla="*/ 1438682 w 1441934"/>
              <a:gd name="connsiteY93" fmla="*/ 1015897 h 2029242"/>
              <a:gd name="connsiteX94" fmla="*/ 1430586 w 1441934"/>
              <a:gd name="connsiteY94" fmla="*/ 975416 h 2029242"/>
              <a:gd name="connsiteX95" fmla="*/ 1432967 w 1441934"/>
              <a:gd name="connsiteY95" fmla="*/ 970177 h 2029242"/>
              <a:gd name="connsiteX96" fmla="*/ 511423 w 1441934"/>
              <a:gd name="connsiteY96" fmla="*/ 447255 h 2029242"/>
              <a:gd name="connsiteX97" fmla="*/ 548570 w 1441934"/>
              <a:gd name="connsiteY97" fmla="*/ 449160 h 2029242"/>
              <a:gd name="connsiteX98" fmla="*/ 442843 w 1441934"/>
              <a:gd name="connsiteY98" fmla="*/ 509167 h 2029242"/>
              <a:gd name="connsiteX99" fmla="*/ 367119 w 1441934"/>
              <a:gd name="connsiteY99" fmla="*/ 512025 h 2029242"/>
              <a:gd name="connsiteX100" fmla="*/ 403314 w 1441934"/>
              <a:gd name="connsiteY100" fmla="*/ 423442 h 2029242"/>
              <a:gd name="connsiteX101" fmla="*/ 379502 w 1441934"/>
              <a:gd name="connsiteY101" fmla="*/ 436777 h 2029242"/>
              <a:gd name="connsiteX102" fmla="*/ 317589 w 1441934"/>
              <a:gd name="connsiteY102" fmla="*/ 490594 h 2029242"/>
              <a:gd name="connsiteX103" fmla="*/ 279013 w 1441934"/>
              <a:gd name="connsiteY103" fmla="*/ 516787 h 2029242"/>
              <a:gd name="connsiteX104" fmla="*/ 512375 w 1441934"/>
              <a:gd name="connsiteY104" fmla="*/ 316762 h 2029242"/>
              <a:gd name="connsiteX105" fmla="*/ 515233 w 1441934"/>
              <a:gd name="connsiteY105" fmla="*/ 319620 h 2029242"/>
              <a:gd name="connsiteX106" fmla="*/ 484277 w 1441934"/>
              <a:gd name="connsiteY106" fmla="*/ 363911 h 2029242"/>
              <a:gd name="connsiteX107" fmla="*/ 480943 w 1441934"/>
              <a:gd name="connsiteY107" fmla="*/ 372484 h 2029242"/>
              <a:gd name="connsiteX108" fmla="*/ 489992 w 1441934"/>
              <a:gd name="connsiteY108" fmla="*/ 373912 h 2029242"/>
              <a:gd name="connsiteX109" fmla="*/ 557143 w 1441934"/>
              <a:gd name="connsiteY109" fmla="*/ 362482 h 2029242"/>
              <a:gd name="connsiteX110" fmla="*/ 570002 w 1441934"/>
              <a:gd name="connsiteY110" fmla="*/ 362006 h 2029242"/>
              <a:gd name="connsiteX111" fmla="*/ 510470 w 1441934"/>
              <a:gd name="connsiteY111" fmla="*/ 416775 h 2029242"/>
              <a:gd name="connsiteX112" fmla="*/ 510470 w 1441934"/>
              <a:gd name="connsiteY112" fmla="*/ 416775 h 2029242"/>
              <a:gd name="connsiteX113" fmla="*/ 502374 w 1441934"/>
              <a:gd name="connsiteY113" fmla="*/ 432015 h 2029242"/>
              <a:gd name="connsiteX114" fmla="*/ 511423 w 1441934"/>
              <a:gd name="connsiteY114" fmla="*/ 447255 h 2029242"/>
              <a:gd name="connsiteX115" fmla="*/ 1073398 w 1441934"/>
              <a:gd name="connsiteY115" fmla="*/ 859211 h 2029242"/>
              <a:gd name="connsiteX116" fmla="*/ 1057682 w 1441934"/>
              <a:gd name="connsiteY116" fmla="*/ 861116 h 2029242"/>
              <a:gd name="connsiteX117" fmla="*/ 1064826 w 1441934"/>
              <a:gd name="connsiteY117" fmla="*/ 879214 h 2029242"/>
              <a:gd name="connsiteX118" fmla="*/ 1044347 w 1441934"/>
              <a:gd name="connsiteY118" fmla="*/ 906360 h 2029242"/>
              <a:gd name="connsiteX119" fmla="*/ 886708 w 1441934"/>
              <a:gd name="connsiteY119" fmla="*/ 907789 h 2029242"/>
              <a:gd name="connsiteX120" fmla="*/ 878612 w 1441934"/>
              <a:gd name="connsiteY120" fmla="*/ 895882 h 2029242"/>
              <a:gd name="connsiteX121" fmla="*/ 886232 w 1441934"/>
              <a:gd name="connsiteY121" fmla="*/ 835399 h 2029242"/>
              <a:gd name="connsiteX122" fmla="*/ 886232 w 1441934"/>
              <a:gd name="connsiteY122" fmla="*/ 835399 h 2029242"/>
              <a:gd name="connsiteX123" fmla="*/ 887660 w 1441934"/>
              <a:gd name="connsiteY123" fmla="*/ 827302 h 2029242"/>
              <a:gd name="connsiteX124" fmla="*/ 898614 w 1441934"/>
              <a:gd name="connsiteY124" fmla="*/ 730624 h 2029242"/>
              <a:gd name="connsiteX125" fmla="*/ 915759 w 1441934"/>
              <a:gd name="connsiteY125" fmla="*/ 665854 h 2029242"/>
              <a:gd name="connsiteX126" fmla="*/ 945287 w 1441934"/>
              <a:gd name="connsiteY126" fmla="*/ 645375 h 2029242"/>
              <a:gd name="connsiteX127" fmla="*/ 1135787 w 1441934"/>
              <a:gd name="connsiteY127" fmla="*/ 546315 h 2029242"/>
              <a:gd name="connsiteX128" fmla="*/ 1146740 w 1441934"/>
              <a:gd name="connsiteY128" fmla="*/ 545839 h 2029242"/>
              <a:gd name="connsiteX129" fmla="*/ 1143407 w 1441934"/>
              <a:gd name="connsiteY129" fmla="*/ 556792 h 2029242"/>
              <a:gd name="connsiteX130" fmla="*/ 1015295 w 1441934"/>
              <a:gd name="connsiteY130" fmla="*/ 718241 h 2029242"/>
              <a:gd name="connsiteX131" fmla="*/ 1020058 w 1441934"/>
              <a:gd name="connsiteY131" fmla="*/ 731100 h 2029242"/>
              <a:gd name="connsiteX132" fmla="*/ 1020058 w 1441934"/>
              <a:gd name="connsiteY132" fmla="*/ 731100 h 2029242"/>
              <a:gd name="connsiteX133" fmla="*/ 1095782 w 1441934"/>
              <a:gd name="connsiteY133" fmla="*/ 686809 h 2029242"/>
              <a:gd name="connsiteX134" fmla="*/ 1129595 w 1441934"/>
              <a:gd name="connsiteY134" fmla="*/ 666330 h 2029242"/>
              <a:gd name="connsiteX135" fmla="*/ 1135310 w 1441934"/>
              <a:gd name="connsiteY135" fmla="*/ 664425 h 2029242"/>
              <a:gd name="connsiteX136" fmla="*/ 1129595 w 1441934"/>
              <a:gd name="connsiteY136" fmla="*/ 666330 h 2029242"/>
              <a:gd name="connsiteX137" fmla="*/ 1163886 w 1441934"/>
              <a:gd name="connsiteY137" fmla="*/ 645851 h 2029242"/>
              <a:gd name="connsiteX138" fmla="*/ 1256278 w 1441934"/>
              <a:gd name="connsiteY138" fmla="*/ 589177 h 2029242"/>
              <a:gd name="connsiteX139" fmla="*/ 1271042 w 1441934"/>
              <a:gd name="connsiteY139" fmla="*/ 580129 h 2029242"/>
              <a:gd name="connsiteX140" fmla="*/ 1299140 w 1441934"/>
              <a:gd name="connsiteY140" fmla="*/ 590130 h 2029242"/>
              <a:gd name="connsiteX141" fmla="*/ 1310570 w 1441934"/>
              <a:gd name="connsiteY141" fmla="*/ 727766 h 2029242"/>
              <a:gd name="connsiteX142" fmla="*/ 1301522 w 1441934"/>
              <a:gd name="connsiteY142" fmla="*/ 768247 h 2029242"/>
              <a:gd name="connsiteX143" fmla="*/ 1301522 w 1441934"/>
              <a:gd name="connsiteY143" fmla="*/ 768247 h 2029242"/>
              <a:gd name="connsiteX144" fmla="*/ 1289615 w 1441934"/>
              <a:gd name="connsiteY144" fmla="*/ 850162 h 2029242"/>
              <a:gd name="connsiteX145" fmla="*/ 1276280 w 1441934"/>
              <a:gd name="connsiteY145" fmla="*/ 858735 h 2029242"/>
              <a:gd name="connsiteX146" fmla="*/ 1187222 w 1441934"/>
              <a:gd name="connsiteY146" fmla="*/ 858735 h 2029242"/>
              <a:gd name="connsiteX147" fmla="*/ 1073398 w 1441934"/>
              <a:gd name="connsiteY147" fmla="*/ 859211 h 2029242"/>
              <a:gd name="connsiteX148" fmla="*/ 1393914 w 1441934"/>
              <a:gd name="connsiteY148" fmla="*/ 1123054 h 2029242"/>
              <a:gd name="connsiteX149" fmla="*/ 1391057 w 1441934"/>
              <a:gd name="connsiteY149" fmla="*/ 1141151 h 2029242"/>
              <a:gd name="connsiteX150" fmla="*/ 1391057 w 1441934"/>
              <a:gd name="connsiteY150" fmla="*/ 1141151 h 2029242"/>
              <a:gd name="connsiteX151" fmla="*/ 1390580 w 1441934"/>
              <a:gd name="connsiteY151" fmla="*/ 1151153 h 2029242"/>
              <a:gd name="connsiteX152" fmla="*/ 1342955 w 1441934"/>
              <a:gd name="connsiteY152" fmla="*/ 1181633 h 2029242"/>
              <a:gd name="connsiteX153" fmla="*/ 1254849 w 1441934"/>
              <a:gd name="connsiteY153" fmla="*/ 1157820 h 2029242"/>
              <a:gd name="connsiteX154" fmla="*/ 1194842 w 1441934"/>
              <a:gd name="connsiteY154" fmla="*/ 1147342 h 2029242"/>
              <a:gd name="connsiteX155" fmla="*/ 1180554 w 1441934"/>
              <a:gd name="connsiteY155" fmla="*/ 1150676 h 2029242"/>
              <a:gd name="connsiteX156" fmla="*/ 1197223 w 1441934"/>
              <a:gd name="connsiteY156" fmla="*/ 1163535 h 2029242"/>
              <a:gd name="connsiteX157" fmla="*/ 1197223 w 1441934"/>
              <a:gd name="connsiteY157" fmla="*/ 1163535 h 2029242"/>
              <a:gd name="connsiteX158" fmla="*/ 1269613 w 1441934"/>
              <a:gd name="connsiteY158" fmla="*/ 1190205 h 2029242"/>
              <a:gd name="connsiteX159" fmla="*/ 1269613 w 1441934"/>
              <a:gd name="connsiteY159" fmla="*/ 1190205 h 2029242"/>
              <a:gd name="connsiteX160" fmla="*/ 1289615 w 1441934"/>
              <a:gd name="connsiteY160" fmla="*/ 1197349 h 2029242"/>
              <a:gd name="connsiteX161" fmla="*/ 1289615 w 1441934"/>
              <a:gd name="connsiteY161" fmla="*/ 1197349 h 2029242"/>
              <a:gd name="connsiteX162" fmla="*/ 1362958 w 1441934"/>
              <a:gd name="connsiteY162" fmla="*/ 1223543 h 2029242"/>
              <a:gd name="connsiteX163" fmla="*/ 1368673 w 1441934"/>
              <a:gd name="connsiteY163" fmla="*/ 1237354 h 2029242"/>
              <a:gd name="connsiteX164" fmla="*/ 1345337 w 1441934"/>
              <a:gd name="connsiteY164" fmla="*/ 1279740 h 2029242"/>
              <a:gd name="connsiteX165" fmla="*/ 1345337 w 1441934"/>
              <a:gd name="connsiteY165" fmla="*/ 1279740 h 2029242"/>
              <a:gd name="connsiteX166" fmla="*/ 1334383 w 1441934"/>
              <a:gd name="connsiteY166" fmla="*/ 1300219 h 2029242"/>
              <a:gd name="connsiteX167" fmla="*/ 1334383 w 1441934"/>
              <a:gd name="connsiteY167" fmla="*/ 1300219 h 2029242"/>
              <a:gd name="connsiteX168" fmla="*/ 1291520 w 1441934"/>
              <a:gd name="connsiteY168" fmla="*/ 1381181 h 2029242"/>
              <a:gd name="connsiteX169" fmla="*/ 1237228 w 1441934"/>
              <a:gd name="connsiteY169" fmla="*/ 1392611 h 2029242"/>
              <a:gd name="connsiteX170" fmla="*/ 1137215 w 1441934"/>
              <a:gd name="connsiteY170" fmla="*/ 1327841 h 2029242"/>
              <a:gd name="connsiteX171" fmla="*/ 1137215 w 1441934"/>
              <a:gd name="connsiteY171" fmla="*/ 1327841 h 2029242"/>
              <a:gd name="connsiteX172" fmla="*/ 1028154 w 1441934"/>
              <a:gd name="connsiteY172" fmla="*/ 1256404 h 2029242"/>
              <a:gd name="connsiteX173" fmla="*/ 1011962 w 1441934"/>
              <a:gd name="connsiteY173" fmla="*/ 1224971 h 2029242"/>
              <a:gd name="connsiteX174" fmla="*/ 1019105 w 1441934"/>
              <a:gd name="connsiteY174" fmla="*/ 1219733 h 2029242"/>
              <a:gd name="connsiteX175" fmla="*/ 1062444 w 1441934"/>
              <a:gd name="connsiteY175" fmla="*/ 1222590 h 2029242"/>
              <a:gd name="connsiteX176" fmla="*/ 1084352 w 1441934"/>
              <a:gd name="connsiteY176" fmla="*/ 1202588 h 2029242"/>
              <a:gd name="connsiteX177" fmla="*/ 1087209 w 1441934"/>
              <a:gd name="connsiteY177" fmla="*/ 1186871 h 2029242"/>
              <a:gd name="connsiteX178" fmla="*/ 1087209 w 1441934"/>
              <a:gd name="connsiteY178" fmla="*/ 1186871 h 2029242"/>
              <a:gd name="connsiteX179" fmla="*/ 1088162 w 1441934"/>
              <a:gd name="connsiteY179" fmla="*/ 1173060 h 2029242"/>
              <a:gd name="connsiteX180" fmla="*/ 1089590 w 1441934"/>
              <a:gd name="connsiteY180" fmla="*/ 1164964 h 2029242"/>
              <a:gd name="connsiteX181" fmla="*/ 1089590 w 1441934"/>
              <a:gd name="connsiteY181" fmla="*/ 1164964 h 2029242"/>
              <a:gd name="connsiteX182" fmla="*/ 1092924 w 1441934"/>
              <a:gd name="connsiteY182" fmla="*/ 1133531 h 2029242"/>
              <a:gd name="connsiteX183" fmla="*/ 1092924 w 1441934"/>
              <a:gd name="connsiteY183" fmla="*/ 1133531 h 2029242"/>
              <a:gd name="connsiteX184" fmla="*/ 1112927 w 1441934"/>
              <a:gd name="connsiteY184" fmla="*/ 955890 h 2029242"/>
              <a:gd name="connsiteX185" fmla="*/ 1116260 w 1441934"/>
              <a:gd name="connsiteY185" fmla="*/ 937792 h 2029242"/>
              <a:gd name="connsiteX186" fmla="*/ 1147217 w 1441934"/>
              <a:gd name="connsiteY186" fmla="*/ 912075 h 2029242"/>
              <a:gd name="connsiteX187" fmla="*/ 1310570 w 1441934"/>
              <a:gd name="connsiteY187" fmla="*/ 902550 h 2029242"/>
              <a:gd name="connsiteX188" fmla="*/ 1343432 w 1441934"/>
              <a:gd name="connsiteY188" fmla="*/ 907789 h 2029242"/>
              <a:gd name="connsiteX189" fmla="*/ 1369626 w 1441934"/>
              <a:gd name="connsiteY189" fmla="*/ 938745 h 2029242"/>
              <a:gd name="connsiteX190" fmla="*/ 1390580 w 1441934"/>
              <a:gd name="connsiteY190" fmla="*/ 1045901 h 2029242"/>
              <a:gd name="connsiteX191" fmla="*/ 1379151 w 1441934"/>
              <a:gd name="connsiteY191" fmla="*/ 1059236 h 2029242"/>
              <a:gd name="connsiteX192" fmla="*/ 1308189 w 1441934"/>
              <a:gd name="connsiteY192" fmla="*/ 1058760 h 2029242"/>
              <a:gd name="connsiteX193" fmla="*/ 1308189 w 1441934"/>
              <a:gd name="connsiteY193" fmla="*/ 1058760 h 2029242"/>
              <a:gd name="connsiteX194" fmla="*/ 1288663 w 1441934"/>
              <a:gd name="connsiteY194" fmla="*/ 1058760 h 2029242"/>
              <a:gd name="connsiteX195" fmla="*/ 1288663 w 1441934"/>
              <a:gd name="connsiteY195" fmla="*/ 1058760 h 2029242"/>
              <a:gd name="connsiteX196" fmla="*/ 1201033 w 1441934"/>
              <a:gd name="connsiteY196" fmla="*/ 1059236 h 2029242"/>
              <a:gd name="connsiteX197" fmla="*/ 1188174 w 1441934"/>
              <a:gd name="connsiteY197" fmla="*/ 1066380 h 2029242"/>
              <a:gd name="connsiteX198" fmla="*/ 1199604 w 1441934"/>
              <a:gd name="connsiteY198" fmla="*/ 1074476 h 2029242"/>
              <a:gd name="connsiteX199" fmla="*/ 1230084 w 1441934"/>
              <a:gd name="connsiteY199" fmla="*/ 1077810 h 2029242"/>
              <a:gd name="connsiteX200" fmla="*/ 1233894 w 1441934"/>
              <a:gd name="connsiteY200" fmla="*/ 1078763 h 2029242"/>
              <a:gd name="connsiteX201" fmla="*/ 1305808 w 1441934"/>
              <a:gd name="connsiteY201" fmla="*/ 1084001 h 2029242"/>
              <a:gd name="connsiteX202" fmla="*/ 1361529 w 1441934"/>
              <a:gd name="connsiteY202" fmla="*/ 1086383 h 2029242"/>
              <a:gd name="connsiteX203" fmla="*/ 1393914 w 1441934"/>
              <a:gd name="connsiteY203" fmla="*/ 1123054 h 2029242"/>
              <a:gd name="connsiteX0" fmla="*/ 1432967 w 1441934"/>
              <a:gd name="connsiteY0" fmla="*/ 970177 h 2035981"/>
              <a:gd name="connsiteX1" fmla="*/ 1423918 w 1441934"/>
              <a:gd name="connsiteY1" fmla="*/ 956842 h 2035981"/>
              <a:gd name="connsiteX2" fmla="*/ 1406297 w 1441934"/>
              <a:gd name="connsiteY2" fmla="*/ 888262 h 2035981"/>
              <a:gd name="connsiteX3" fmla="*/ 1372483 w 1441934"/>
              <a:gd name="connsiteY3" fmla="*/ 820159 h 2035981"/>
              <a:gd name="connsiteX4" fmla="*/ 1365815 w 1441934"/>
              <a:gd name="connsiteY4" fmla="*/ 787774 h 2035981"/>
              <a:gd name="connsiteX5" fmla="*/ 1364387 w 1441934"/>
              <a:gd name="connsiteY5" fmla="*/ 715384 h 2035981"/>
              <a:gd name="connsiteX6" fmla="*/ 1370578 w 1441934"/>
              <a:gd name="connsiteY6" fmla="*/ 659662 h 2035981"/>
              <a:gd name="connsiteX7" fmla="*/ 1359148 w 1441934"/>
              <a:gd name="connsiteY7" fmla="*/ 612990 h 2035981"/>
              <a:gd name="connsiteX8" fmla="*/ 1356290 w 1441934"/>
              <a:gd name="connsiteY8" fmla="*/ 563936 h 2035981"/>
              <a:gd name="connsiteX9" fmla="*/ 1372007 w 1441934"/>
              <a:gd name="connsiteY9" fmla="*/ 424871 h 2035981"/>
              <a:gd name="connsiteX10" fmla="*/ 1359624 w 1441934"/>
              <a:gd name="connsiteY10" fmla="*/ 342956 h 2035981"/>
              <a:gd name="connsiteX11" fmla="*/ 1355338 w 1441934"/>
              <a:gd name="connsiteY11" fmla="*/ 255326 h 2035981"/>
              <a:gd name="connsiteX12" fmla="*/ 1287711 w 1441934"/>
              <a:gd name="connsiteY12" fmla="*/ 191508 h 2035981"/>
              <a:gd name="connsiteX13" fmla="*/ 1252468 w 1441934"/>
              <a:gd name="connsiteY13" fmla="*/ 176268 h 2035981"/>
              <a:gd name="connsiteX14" fmla="*/ 1228179 w 1441934"/>
              <a:gd name="connsiteY14" fmla="*/ 161505 h 2035981"/>
              <a:gd name="connsiteX15" fmla="*/ 1185793 w 1441934"/>
              <a:gd name="connsiteY15" fmla="*/ 127215 h 2035981"/>
              <a:gd name="connsiteX16" fmla="*/ 1174363 w 1441934"/>
              <a:gd name="connsiteY16" fmla="*/ 111022 h 2035981"/>
              <a:gd name="connsiteX17" fmla="*/ 1122452 w 1441934"/>
              <a:gd name="connsiteY17" fmla="*/ 91020 h 2035981"/>
              <a:gd name="connsiteX18" fmla="*/ 1011485 w 1441934"/>
              <a:gd name="connsiteY18" fmla="*/ 52920 h 2035981"/>
              <a:gd name="connsiteX19" fmla="*/ 948620 w 1441934"/>
              <a:gd name="connsiteY19" fmla="*/ 31965 h 2035981"/>
              <a:gd name="connsiteX20" fmla="*/ 887660 w 1441934"/>
              <a:gd name="connsiteY20" fmla="*/ 26726 h 2035981"/>
              <a:gd name="connsiteX21" fmla="*/ 813365 w 1441934"/>
              <a:gd name="connsiteY21" fmla="*/ 17677 h 2035981"/>
              <a:gd name="connsiteX22" fmla="*/ 708590 w 1441934"/>
              <a:gd name="connsiteY22" fmla="*/ 56 h 2035981"/>
              <a:gd name="connsiteX23" fmla="*/ 615245 w 1441934"/>
              <a:gd name="connsiteY23" fmla="*/ 11010 h 2035981"/>
              <a:gd name="connsiteX24" fmla="*/ 405219 w 1441934"/>
              <a:gd name="connsiteY24" fmla="*/ 83876 h 2035981"/>
              <a:gd name="connsiteX25" fmla="*/ 307111 w 1441934"/>
              <a:gd name="connsiteY25" fmla="*/ 158171 h 2035981"/>
              <a:gd name="connsiteX26" fmla="*/ 244723 w 1441934"/>
              <a:gd name="connsiteY26" fmla="*/ 228180 h 2035981"/>
              <a:gd name="connsiteX27" fmla="*/ 191859 w 1441934"/>
              <a:gd name="connsiteY27" fmla="*/ 292474 h 2035981"/>
              <a:gd name="connsiteX28" fmla="*/ 149473 w 1441934"/>
              <a:gd name="connsiteY28" fmla="*/ 380580 h 2035981"/>
              <a:gd name="connsiteX29" fmla="*/ 112801 w 1441934"/>
              <a:gd name="connsiteY29" fmla="*/ 577271 h 2035981"/>
              <a:gd name="connsiteX30" fmla="*/ 121850 w 1441934"/>
              <a:gd name="connsiteY30" fmla="*/ 680617 h 2035981"/>
              <a:gd name="connsiteX31" fmla="*/ 178524 w 1441934"/>
              <a:gd name="connsiteY31" fmla="*/ 825874 h 2035981"/>
              <a:gd name="connsiteX32" fmla="*/ 221386 w 1441934"/>
              <a:gd name="connsiteY32" fmla="*/ 892072 h 2035981"/>
              <a:gd name="connsiteX33" fmla="*/ 244247 w 1441934"/>
              <a:gd name="connsiteY33" fmla="*/ 921600 h 2035981"/>
              <a:gd name="connsiteX34" fmla="*/ 295681 w 1441934"/>
              <a:gd name="connsiteY34" fmla="*/ 1016374 h 2035981"/>
              <a:gd name="connsiteX35" fmla="*/ 319970 w 1441934"/>
              <a:gd name="connsiteY35" fmla="*/ 1153058 h 2035981"/>
              <a:gd name="connsiteX36" fmla="*/ 311874 w 1441934"/>
              <a:gd name="connsiteY36" fmla="*/ 1322603 h 2035981"/>
              <a:gd name="connsiteX37" fmla="*/ 277584 w 1441934"/>
              <a:gd name="connsiteY37" fmla="*/ 1397850 h 2035981"/>
              <a:gd name="connsiteX38" fmla="*/ 248533 w 1441934"/>
              <a:gd name="connsiteY38" fmla="*/ 1431664 h 2035981"/>
              <a:gd name="connsiteX39" fmla="*/ 7949 w 1441934"/>
              <a:gd name="connsiteY39" fmla="*/ 1611103 h 2035981"/>
              <a:gd name="connsiteX40" fmla="*/ 1635 w 1441934"/>
              <a:gd name="connsiteY40" fmla="*/ 1697549 h 2035981"/>
              <a:gd name="connsiteX41" fmla="*/ 321875 w 1441934"/>
              <a:gd name="connsiteY41" fmla="*/ 1465954 h 2035981"/>
              <a:gd name="connsiteX42" fmla="*/ 326638 w 1441934"/>
              <a:gd name="connsiteY42" fmla="*/ 1462620 h 2035981"/>
              <a:gd name="connsiteX43" fmla="*/ 390932 w 1441934"/>
              <a:gd name="connsiteY43" fmla="*/ 1330699 h 2035981"/>
              <a:gd name="connsiteX44" fmla="*/ 413792 w 1441934"/>
              <a:gd name="connsiteY44" fmla="*/ 1234020 h 2035981"/>
              <a:gd name="connsiteX45" fmla="*/ 437128 w 1441934"/>
              <a:gd name="connsiteY45" fmla="*/ 1156391 h 2035981"/>
              <a:gd name="connsiteX46" fmla="*/ 480943 w 1441934"/>
              <a:gd name="connsiteY46" fmla="*/ 1052569 h 2035981"/>
              <a:gd name="connsiteX47" fmla="*/ 472847 w 1441934"/>
              <a:gd name="connsiteY47" fmla="*/ 962081 h 2035981"/>
              <a:gd name="connsiteX48" fmla="*/ 475704 w 1441934"/>
              <a:gd name="connsiteY48" fmla="*/ 770152 h 2035981"/>
              <a:gd name="connsiteX49" fmla="*/ 486182 w 1441934"/>
              <a:gd name="connsiteY49" fmla="*/ 738720 h 2035981"/>
              <a:gd name="connsiteX50" fmla="*/ 545237 w 1441934"/>
              <a:gd name="connsiteY50" fmla="*/ 699191 h 2035981"/>
              <a:gd name="connsiteX51" fmla="*/ 619055 w 1441934"/>
              <a:gd name="connsiteY51" fmla="*/ 681570 h 2035981"/>
              <a:gd name="connsiteX52" fmla="*/ 756692 w 1441934"/>
              <a:gd name="connsiteY52" fmla="*/ 742054 h 2035981"/>
              <a:gd name="connsiteX53" fmla="*/ 842417 w 1441934"/>
              <a:gd name="connsiteY53" fmla="*/ 908265 h 2035981"/>
              <a:gd name="connsiteX54" fmla="*/ 835273 w 1441934"/>
              <a:gd name="connsiteY54" fmla="*/ 918742 h 2035981"/>
              <a:gd name="connsiteX55" fmla="*/ 737642 w 1441934"/>
              <a:gd name="connsiteY55" fmla="*/ 921600 h 2035981"/>
              <a:gd name="connsiteX56" fmla="*/ 658584 w 1441934"/>
              <a:gd name="connsiteY56" fmla="*/ 932554 h 2035981"/>
              <a:gd name="connsiteX57" fmla="*/ 688112 w 1441934"/>
              <a:gd name="connsiteY57" fmla="*/ 946841 h 2035981"/>
              <a:gd name="connsiteX58" fmla="*/ 1049585 w 1441934"/>
              <a:gd name="connsiteY58" fmla="*/ 946841 h 2035981"/>
              <a:gd name="connsiteX59" fmla="*/ 1071493 w 1441934"/>
              <a:gd name="connsiteY59" fmla="*/ 949222 h 2035981"/>
              <a:gd name="connsiteX60" fmla="*/ 1056253 w 1441934"/>
              <a:gd name="connsiteY60" fmla="*/ 1015421 h 2035981"/>
              <a:gd name="connsiteX61" fmla="*/ 1042918 w 1441934"/>
              <a:gd name="connsiteY61" fmla="*/ 1156867 h 2035981"/>
              <a:gd name="connsiteX62" fmla="*/ 1026726 w 1441934"/>
              <a:gd name="connsiteY62" fmla="*/ 1170679 h 2035981"/>
              <a:gd name="connsiteX63" fmla="*/ 982434 w 1441934"/>
              <a:gd name="connsiteY63" fmla="*/ 1173536 h 2035981"/>
              <a:gd name="connsiteX64" fmla="*/ 936714 w 1441934"/>
              <a:gd name="connsiteY64" fmla="*/ 1188776 h 2035981"/>
              <a:gd name="connsiteX65" fmla="*/ 793363 w 1441934"/>
              <a:gd name="connsiteY65" fmla="*/ 1164011 h 2035981"/>
              <a:gd name="connsiteX66" fmla="*/ 723354 w 1441934"/>
              <a:gd name="connsiteY66" fmla="*/ 1152105 h 2035981"/>
              <a:gd name="connsiteX67" fmla="*/ 664775 w 1441934"/>
              <a:gd name="connsiteY67" fmla="*/ 1140675 h 2035981"/>
              <a:gd name="connsiteX68" fmla="*/ 746690 w 1441934"/>
              <a:gd name="connsiteY68" fmla="*/ 1182109 h 2035981"/>
              <a:gd name="connsiteX69" fmla="*/ 930999 w 1441934"/>
              <a:gd name="connsiteY69" fmla="*/ 1240211 h 2035981"/>
              <a:gd name="connsiteX70" fmla="*/ 951954 w 1441934"/>
              <a:gd name="connsiteY70" fmla="*/ 1253070 h 2035981"/>
              <a:gd name="connsiteX71" fmla="*/ 989102 w 1441934"/>
              <a:gd name="connsiteY71" fmla="*/ 1286408 h 2035981"/>
              <a:gd name="connsiteX72" fmla="*/ 1101497 w 1441934"/>
              <a:gd name="connsiteY72" fmla="*/ 1374990 h 2035981"/>
              <a:gd name="connsiteX73" fmla="*/ 983387 w 1441934"/>
              <a:gd name="connsiteY73" fmla="*/ 1376895 h 2035981"/>
              <a:gd name="connsiteX74" fmla="*/ 894328 w 1441934"/>
              <a:gd name="connsiteY74" fmla="*/ 1400708 h 2035981"/>
              <a:gd name="connsiteX75" fmla="*/ 866229 w 1441934"/>
              <a:gd name="connsiteY75" fmla="*/ 1481194 h 2035981"/>
              <a:gd name="connsiteX76" fmla="*/ 843845 w 1441934"/>
              <a:gd name="connsiteY76" fmla="*/ 1585969 h 2035981"/>
              <a:gd name="connsiteX77" fmla="*/ 837654 w 1441934"/>
              <a:gd name="connsiteY77" fmla="*/ 1707889 h 2035981"/>
              <a:gd name="connsiteX78" fmla="*/ 931952 w 1441934"/>
              <a:gd name="connsiteY78" fmla="*/ 1961730 h 2035981"/>
              <a:gd name="connsiteX79" fmla="*/ 966659 w 1441934"/>
              <a:gd name="connsiteY79" fmla="*/ 2030432 h 2035981"/>
              <a:gd name="connsiteX80" fmla="*/ 1029289 w 1441934"/>
              <a:gd name="connsiteY80" fmla="*/ 2028050 h 2035981"/>
              <a:gd name="connsiteX81" fmla="*/ 950049 w 1441934"/>
              <a:gd name="connsiteY81" fmla="*/ 1863623 h 2035981"/>
              <a:gd name="connsiteX82" fmla="*/ 915283 w 1441934"/>
              <a:gd name="connsiteY82" fmla="*/ 1739321 h 2035981"/>
              <a:gd name="connsiteX83" fmla="*/ 918140 w 1441934"/>
              <a:gd name="connsiteY83" fmla="*/ 1626450 h 2035981"/>
              <a:gd name="connsiteX84" fmla="*/ 932904 w 1441934"/>
              <a:gd name="connsiteY84" fmla="*/ 1547869 h 2035981"/>
              <a:gd name="connsiteX85" fmla="*/ 940048 w 1441934"/>
              <a:gd name="connsiteY85" fmla="*/ 1509293 h 2035981"/>
              <a:gd name="connsiteX86" fmla="*/ 949097 w 1441934"/>
              <a:gd name="connsiteY86" fmla="*/ 1485956 h 2035981"/>
              <a:gd name="connsiteX87" fmla="*/ 972909 w 1441934"/>
              <a:gd name="connsiteY87" fmla="*/ 1463096 h 2035981"/>
              <a:gd name="connsiteX88" fmla="*/ 1112927 w 1441934"/>
              <a:gd name="connsiteY88" fmla="*/ 1449761 h 2035981"/>
              <a:gd name="connsiteX89" fmla="*/ 1243895 w 1441934"/>
              <a:gd name="connsiteY89" fmla="*/ 1462144 h 2035981"/>
              <a:gd name="connsiteX90" fmla="*/ 1301998 w 1441934"/>
              <a:gd name="connsiteY90" fmla="*/ 1442141 h 2035981"/>
              <a:gd name="connsiteX91" fmla="*/ 1321524 w 1441934"/>
              <a:gd name="connsiteY91" fmla="*/ 1404994 h 2035981"/>
              <a:gd name="connsiteX92" fmla="*/ 1414393 w 1441934"/>
              <a:gd name="connsiteY92" fmla="*/ 1216399 h 2035981"/>
              <a:gd name="connsiteX93" fmla="*/ 1438682 w 1441934"/>
              <a:gd name="connsiteY93" fmla="*/ 1015897 h 2035981"/>
              <a:gd name="connsiteX94" fmla="*/ 1430586 w 1441934"/>
              <a:gd name="connsiteY94" fmla="*/ 975416 h 2035981"/>
              <a:gd name="connsiteX95" fmla="*/ 1432967 w 1441934"/>
              <a:gd name="connsiteY95" fmla="*/ 970177 h 2035981"/>
              <a:gd name="connsiteX96" fmla="*/ 511423 w 1441934"/>
              <a:gd name="connsiteY96" fmla="*/ 447255 h 2035981"/>
              <a:gd name="connsiteX97" fmla="*/ 548570 w 1441934"/>
              <a:gd name="connsiteY97" fmla="*/ 449160 h 2035981"/>
              <a:gd name="connsiteX98" fmla="*/ 442843 w 1441934"/>
              <a:gd name="connsiteY98" fmla="*/ 509167 h 2035981"/>
              <a:gd name="connsiteX99" fmla="*/ 367119 w 1441934"/>
              <a:gd name="connsiteY99" fmla="*/ 512025 h 2035981"/>
              <a:gd name="connsiteX100" fmla="*/ 403314 w 1441934"/>
              <a:gd name="connsiteY100" fmla="*/ 423442 h 2035981"/>
              <a:gd name="connsiteX101" fmla="*/ 379502 w 1441934"/>
              <a:gd name="connsiteY101" fmla="*/ 436777 h 2035981"/>
              <a:gd name="connsiteX102" fmla="*/ 317589 w 1441934"/>
              <a:gd name="connsiteY102" fmla="*/ 490594 h 2035981"/>
              <a:gd name="connsiteX103" fmla="*/ 279013 w 1441934"/>
              <a:gd name="connsiteY103" fmla="*/ 516787 h 2035981"/>
              <a:gd name="connsiteX104" fmla="*/ 512375 w 1441934"/>
              <a:gd name="connsiteY104" fmla="*/ 316762 h 2035981"/>
              <a:gd name="connsiteX105" fmla="*/ 515233 w 1441934"/>
              <a:gd name="connsiteY105" fmla="*/ 319620 h 2035981"/>
              <a:gd name="connsiteX106" fmla="*/ 484277 w 1441934"/>
              <a:gd name="connsiteY106" fmla="*/ 363911 h 2035981"/>
              <a:gd name="connsiteX107" fmla="*/ 480943 w 1441934"/>
              <a:gd name="connsiteY107" fmla="*/ 372484 h 2035981"/>
              <a:gd name="connsiteX108" fmla="*/ 489992 w 1441934"/>
              <a:gd name="connsiteY108" fmla="*/ 373912 h 2035981"/>
              <a:gd name="connsiteX109" fmla="*/ 557143 w 1441934"/>
              <a:gd name="connsiteY109" fmla="*/ 362482 h 2035981"/>
              <a:gd name="connsiteX110" fmla="*/ 570002 w 1441934"/>
              <a:gd name="connsiteY110" fmla="*/ 362006 h 2035981"/>
              <a:gd name="connsiteX111" fmla="*/ 510470 w 1441934"/>
              <a:gd name="connsiteY111" fmla="*/ 416775 h 2035981"/>
              <a:gd name="connsiteX112" fmla="*/ 510470 w 1441934"/>
              <a:gd name="connsiteY112" fmla="*/ 416775 h 2035981"/>
              <a:gd name="connsiteX113" fmla="*/ 502374 w 1441934"/>
              <a:gd name="connsiteY113" fmla="*/ 432015 h 2035981"/>
              <a:gd name="connsiteX114" fmla="*/ 511423 w 1441934"/>
              <a:gd name="connsiteY114" fmla="*/ 447255 h 2035981"/>
              <a:gd name="connsiteX115" fmla="*/ 1073398 w 1441934"/>
              <a:gd name="connsiteY115" fmla="*/ 859211 h 2035981"/>
              <a:gd name="connsiteX116" fmla="*/ 1057682 w 1441934"/>
              <a:gd name="connsiteY116" fmla="*/ 861116 h 2035981"/>
              <a:gd name="connsiteX117" fmla="*/ 1064826 w 1441934"/>
              <a:gd name="connsiteY117" fmla="*/ 879214 h 2035981"/>
              <a:gd name="connsiteX118" fmla="*/ 1044347 w 1441934"/>
              <a:gd name="connsiteY118" fmla="*/ 906360 h 2035981"/>
              <a:gd name="connsiteX119" fmla="*/ 886708 w 1441934"/>
              <a:gd name="connsiteY119" fmla="*/ 907789 h 2035981"/>
              <a:gd name="connsiteX120" fmla="*/ 878612 w 1441934"/>
              <a:gd name="connsiteY120" fmla="*/ 895882 h 2035981"/>
              <a:gd name="connsiteX121" fmla="*/ 886232 w 1441934"/>
              <a:gd name="connsiteY121" fmla="*/ 835399 h 2035981"/>
              <a:gd name="connsiteX122" fmla="*/ 886232 w 1441934"/>
              <a:gd name="connsiteY122" fmla="*/ 835399 h 2035981"/>
              <a:gd name="connsiteX123" fmla="*/ 887660 w 1441934"/>
              <a:gd name="connsiteY123" fmla="*/ 827302 h 2035981"/>
              <a:gd name="connsiteX124" fmla="*/ 898614 w 1441934"/>
              <a:gd name="connsiteY124" fmla="*/ 730624 h 2035981"/>
              <a:gd name="connsiteX125" fmla="*/ 915759 w 1441934"/>
              <a:gd name="connsiteY125" fmla="*/ 665854 h 2035981"/>
              <a:gd name="connsiteX126" fmla="*/ 945287 w 1441934"/>
              <a:gd name="connsiteY126" fmla="*/ 645375 h 2035981"/>
              <a:gd name="connsiteX127" fmla="*/ 1135787 w 1441934"/>
              <a:gd name="connsiteY127" fmla="*/ 546315 h 2035981"/>
              <a:gd name="connsiteX128" fmla="*/ 1146740 w 1441934"/>
              <a:gd name="connsiteY128" fmla="*/ 545839 h 2035981"/>
              <a:gd name="connsiteX129" fmla="*/ 1143407 w 1441934"/>
              <a:gd name="connsiteY129" fmla="*/ 556792 h 2035981"/>
              <a:gd name="connsiteX130" fmla="*/ 1015295 w 1441934"/>
              <a:gd name="connsiteY130" fmla="*/ 718241 h 2035981"/>
              <a:gd name="connsiteX131" fmla="*/ 1020058 w 1441934"/>
              <a:gd name="connsiteY131" fmla="*/ 731100 h 2035981"/>
              <a:gd name="connsiteX132" fmla="*/ 1020058 w 1441934"/>
              <a:gd name="connsiteY132" fmla="*/ 731100 h 2035981"/>
              <a:gd name="connsiteX133" fmla="*/ 1095782 w 1441934"/>
              <a:gd name="connsiteY133" fmla="*/ 686809 h 2035981"/>
              <a:gd name="connsiteX134" fmla="*/ 1129595 w 1441934"/>
              <a:gd name="connsiteY134" fmla="*/ 666330 h 2035981"/>
              <a:gd name="connsiteX135" fmla="*/ 1135310 w 1441934"/>
              <a:gd name="connsiteY135" fmla="*/ 664425 h 2035981"/>
              <a:gd name="connsiteX136" fmla="*/ 1129595 w 1441934"/>
              <a:gd name="connsiteY136" fmla="*/ 666330 h 2035981"/>
              <a:gd name="connsiteX137" fmla="*/ 1163886 w 1441934"/>
              <a:gd name="connsiteY137" fmla="*/ 645851 h 2035981"/>
              <a:gd name="connsiteX138" fmla="*/ 1256278 w 1441934"/>
              <a:gd name="connsiteY138" fmla="*/ 589177 h 2035981"/>
              <a:gd name="connsiteX139" fmla="*/ 1271042 w 1441934"/>
              <a:gd name="connsiteY139" fmla="*/ 580129 h 2035981"/>
              <a:gd name="connsiteX140" fmla="*/ 1299140 w 1441934"/>
              <a:gd name="connsiteY140" fmla="*/ 590130 h 2035981"/>
              <a:gd name="connsiteX141" fmla="*/ 1310570 w 1441934"/>
              <a:gd name="connsiteY141" fmla="*/ 727766 h 2035981"/>
              <a:gd name="connsiteX142" fmla="*/ 1301522 w 1441934"/>
              <a:gd name="connsiteY142" fmla="*/ 768247 h 2035981"/>
              <a:gd name="connsiteX143" fmla="*/ 1301522 w 1441934"/>
              <a:gd name="connsiteY143" fmla="*/ 768247 h 2035981"/>
              <a:gd name="connsiteX144" fmla="*/ 1289615 w 1441934"/>
              <a:gd name="connsiteY144" fmla="*/ 850162 h 2035981"/>
              <a:gd name="connsiteX145" fmla="*/ 1276280 w 1441934"/>
              <a:gd name="connsiteY145" fmla="*/ 858735 h 2035981"/>
              <a:gd name="connsiteX146" fmla="*/ 1187222 w 1441934"/>
              <a:gd name="connsiteY146" fmla="*/ 858735 h 2035981"/>
              <a:gd name="connsiteX147" fmla="*/ 1073398 w 1441934"/>
              <a:gd name="connsiteY147" fmla="*/ 859211 h 2035981"/>
              <a:gd name="connsiteX148" fmla="*/ 1393914 w 1441934"/>
              <a:gd name="connsiteY148" fmla="*/ 1123054 h 2035981"/>
              <a:gd name="connsiteX149" fmla="*/ 1391057 w 1441934"/>
              <a:gd name="connsiteY149" fmla="*/ 1141151 h 2035981"/>
              <a:gd name="connsiteX150" fmla="*/ 1391057 w 1441934"/>
              <a:gd name="connsiteY150" fmla="*/ 1141151 h 2035981"/>
              <a:gd name="connsiteX151" fmla="*/ 1390580 w 1441934"/>
              <a:gd name="connsiteY151" fmla="*/ 1151153 h 2035981"/>
              <a:gd name="connsiteX152" fmla="*/ 1342955 w 1441934"/>
              <a:gd name="connsiteY152" fmla="*/ 1181633 h 2035981"/>
              <a:gd name="connsiteX153" fmla="*/ 1254849 w 1441934"/>
              <a:gd name="connsiteY153" fmla="*/ 1157820 h 2035981"/>
              <a:gd name="connsiteX154" fmla="*/ 1194842 w 1441934"/>
              <a:gd name="connsiteY154" fmla="*/ 1147342 h 2035981"/>
              <a:gd name="connsiteX155" fmla="*/ 1180554 w 1441934"/>
              <a:gd name="connsiteY155" fmla="*/ 1150676 h 2035981"/>
              <a:gd name="connsiteX156" fmla="*/ 1197223 w 1441934"/>
              <a:gd name="connsiteY156" fmla="*/ 1163535 h 2035981"/>
              <a:gd name="connsiteX157" fmla="*/ 1197223 w 1441934"/>
              <a:gd name="connsiteY157" fmla="*/ 1163535 h 2035981"/>
              <a:gd name="connsiteX158" fmla="*/ 1269613 w 1441934"/>
              <a:gd name="connsiteY158" fmla="*/ 1190205 h 2035981"/>
              <a:gd name="connsiteX159" fmla="*/ 1269613 w 1441934"/>
              <a:gd name="connsiteY159" fmla="*/ 1190205 h 2035981"/>
              <a:gd name="connsiteX160" fmla="*/ 1289615 w 1441934"/>
              <a:gd name="connsiteY160" fmla="*/ 1197349 h 2035981"/>
              <a:gd name="connsiteX161" fmla="*/ 1289615 w 1441934"/>
              <a:gd name="connsiteY161" fmla="*/ 1197349 h 2035981"/>
              <a:gd name="connsiteX162" fmla="*/ 1362958 w 1441934"/>
              <a:gd name="connsiteY162" fmla="*/ 1223543 h 2035981"/>
              <a:gd name="connsiteX163" fmla="*/ 1368673 w 1441934"/>
              <a:gd name="connsiteY163" fmla="*/ 1237354 h 2035981"/>
              <a:gd name="connsiteX164" fmla="*/ 1345337 w 1441934"/>
              <a:gd name="connsiteY164" fmla="*/ 1279740 h 2035981"/>
              <a:gd name="connsiteX165" fmla="*/ 1345337 w 1441934"/>
              <a:gd name="connsiteY165" fmla="*/ 1279740 h 2035981"/>
              <a:gd name="connsiteX166" fmla="*/ 1334383 w 1441934"/>
              <a:gd name="connsiteY166" fmla="*/ 1300219 h 2035981"/>
              <a:gd name="connsiteX167" fmla="*/ 1334383 w 1441934"/>
              <a:gd name="connsiteY167" fmla="*/ 1300219 h 2035981"/>
              <a:gd name="connsiteX168" fmla="*/ 1291520 w 1441934"/>
              <a:gd name="connsiteY168" fmla="*/ 1381181 h 2035981"/>
              <a:gd name="connsiteX169" fmla="*/ 1237228 w 1441934"/>
              <a:gd name="connsiteY169" fmla="*/ 1392611 h 2035981"/>
              <a:gd name="connsiteX170" fmla="*/ 1137215 w 1441934"/>
              <a:gd name="connsiteY170" fmla="*/ 1327841 h 2035981"/>
              <a:gd name="connsiteX171" fmla="*/ 1137215 w 1441934"/>
              <a:gd name="connsiteY171" fmla="*/ 1327841 h 2035981"/>
              <a:gd name="connsiteX172" fmla="*/ 1028154 w 1441934"/>
              <a:gd name="connsiteY172" fmla="*/ 1256404 h 2035981"/>
              <a:gd name="connsiteX173" fmla="*/ 1011962 w 1441934"/>
              <a:gd name="connsiteY173" fmla="*/ 1224971 h 2035981"/>
              <a:gd name="connsiteX174" fmla="*/ 1019105 w 1441934"/>
              <a:gd name="connsiteY174" fmla="*/ 1219733 h 2035981"/>
              <a:gd name="connsiteX175" fmla="*/ 1062444 w 1441934"/>
              <a:gd name="connsiteY175" fmla="*/ 1222590 h 2035981"/>
              <a:gd name="connsiteX176" fmla="*/ 1084352 w 1441934"/>
              <a:gd name="connsiteY176" fmla="*/ 1202588 h 2035981"/>
              <a:gd name="connsiteX177" fmla="*/ 1087209 w 1441934"/>
              <a:gd name="connsiteY177" fmla="*/ 1186871 h 2035981"/>
              <a:gd name="connsiteX178" fmla="*/ 1087209 w 1441934"/>
              <a:gd name="connsiteY178" fmla="*/ 1186871 h 2035981"/>
              <a:gd name="connsiteX179" fmla="*/ 1088162 w 1441934"/>
              <a:gd name="connsiteY179" fmla="*/ 1173060 h 2035981"/>
              <a:gd name="connsiteX180" fmla="*/ 1089590 w 1441934"/>
              <a:gd name="connsiteY180" fmla="*/ 1164964 h 2035981"/>
              <a:gd name="connsiteX181" fmla="*/ 1089590 w 1441934"/>
              <a:gd name="connsiteY181" fmla="*/ 1164964 h 2035981"/>
              <a:gd name="connsiteX182" fmla="*/ 1092924 w 1441934"/>
              <a:gd name="connsiteY182" fmla="*/ 1133531 h 2035981"/>
              <a:gd name="connsiteX183" fmla="*/ 1092924 w 1441934"/>
              <a:gd name="connsiteY183" fmla="*/ 1133531 h 2035981"/>
              <a:gd name="connsiteX184" fmla="*/ 1112927 w 1441934"/>
              <a:gd name="connsiteY184" fmla="*/ 955890 h 2035981"/>
              <a:gd name="connsiteX185" fmla="*/ 1116260 w 1441934"/>
              <a:gd name="connsiteY185" fmla="*/ 937792 h 2035981"/>
              <a:gd name="connsiteX186" fmla="*/ 1147217 w 1441934"/>
              <a:gd name="connsiteY186" fmla="*/ 912075 h 2035981"/>
              <a:gd name="connsiteX187" fmla="*/ 1310570 w 1441934"/>
              <a:gd name="connsiteY187" fmla="*/ 902550 h 2035981"/>
              <a:gd name="connsiteX188" fmla="*/ 1343432 w 1441934"/>
              <a:gd name="connsiteY188" fmla="*/ 907789 h 2035981"/>
              <a:gd name="connsiteX189" fmla="*/ 1369626 w 1441934"/>
              <a:gd name="connsiteY189" fmla="*/ 938745 h 2035981"/>
              <a:gd name="connsiteX190" fmla="*/ 1390580 w 1441934"/>
              <a:gd name="connsiteY190" fmla="*/ 1045901 h 2035981"/>
              <a:gd name="connsiteX191" fmla="*/ 1379151 w 1441934"/>
              <a:gd name="connsiteY191" fmla="*/ 1059236 h 2035981"/>
              <a:gd name="connsiteX192" fmla="*/ 1308189 w 1441934"/>
              <a:gd name="connsiteY192" fmla="*/ 1058760 h 2035981"/>
              <a:gd name="connsiteX193" fmla="*/ 1308189 w 1441934"/>
              <a:gd name="connsiteY193" fmla="*/ 1058760 h 2035981"/>
              <a:gd name="connsiteX194" fmla="*/ 1288663 w 1441934"/>
              <a:gd name="connsiteY194" fmla="*/ 1058760 h 2035981"/>
              <a:gd name="connsiteX195" fmla="*/ 1288663 w 1441934"/>
              <a:gd name="connsiteY195" fmla="*/ 1058760 h 2035981"/>
              <a:gd name="connsiteX196" fmla="*/ 1201033 w 1441934"/>
              <a:gd name="connsiteY196" fmla="*/ 1059236 h 2035981"/>
              <a:gd name="connsiteX197" fmla="*/ 1188174 w 1441934"/>
              <a:gd name="connsiteY197" fmla="*/ 1066380 h 2035981"/>
              <a:gd name="connsiteX198" fmla="*/ 1199604 w 1441934"/>
              <a:gd name="connsiteY198" fmla="*/ 1074476 h 2035981"/>
              <a:gd name="connsiteX199" fmla="*/ 1230084 w 1441934"/>
              <a:gd name="connsiteY199" fmla="*/ 1077810 h 2035981"/>
              <a:gd name="connsiteX200" fmla="*/ 1233894 w 1441934"/>
              <a:gd name="connsiteY200" fmla="*/ 1078763 h 2035981"/>
              <a:gd name="connsiteX201" fmla="*/ 1305808 w 1441934"/>
              <a:gd name="connsiteY201" fmla="*/ 1084001 h 2035981"/>
              <a:gd name="connsiteX202" fmla="*/ 1361529 w 1441934"/>
              <a:gd name="connsiteY202" fmla="*/ 1086383 h 2035981"/>
              <a:gd name="connsiteX203" fmla="*/ 1393914 w 1441934"/>
              <a:gd name="connsiteY203" fmla="*/ 1123054 h 203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441934" h="2035981">
                <a:moveTo>
                  <a:pt x="1432967" y="970177"/>
                </a:moveTo>
                <a:cubicBezTo>
                  <a:pt x="1430109" y="964462"/>
                  <a:pt x="1426299" y="961129"/>
                  <a:pt x="1423918" y="956842"/>
                </a:cubicBezTo>
                <a:cubicBezTo>
                  <a:pt x="1413440" y="935411"/>
                  <a:pt x="1414393" y="910646"/>
                  <a:pt x="1406297" y="888262"/>
                </a:cubicBezTo>
                <a:cubicBezTo>
                  <a:pt x="1397724" y="864450"/>
                  <a:pt x="1383913" y="843019"/>
                  <a:pt x="1372483" y="820159"/>
                </a:cubicBezTo>
                <a:cubicBezTo>
                  <a:pt x="1367721" y="809681"/>
                  <a:pt x="1364387" y="799204"/>
                  <a:pt x="1365815" y="787774"/>
                </a:cubicBezTo>
                <a:cubicBezTo>
                  <a:pt x="1362482" y="763961"/>
                  <a:pt x="1362482" y="739672"/>
                  <a:pt x="1364387" y="715384"/>
                </a:cubicBezTo>
                <a:cubicBezTo>
                  <a:pt x="1365815" y="696334"/>
                  <a:pt x="1372959" y="679189"/>
                  <a:pt x="1370578" y="659662"/>
                </a:cubicBezTo>
                <a:cubicBezTo>
                  <a:pt x="1368673" y="643470"/>
                  <a:pt x="1361053" y="628706"/>
                  <a:pt x="1359148" y="612990"/>
                </a:cubicBezTo>
                <a:cubicBezTo>
                  <a:pt x="1356767" y="596797"/>
                  <a:pt x="1358196" y="580129"/>
                  <a:pt x="1356290" y="563936"/>
                </a:cubicBezTo>
                <a:cubicBezTo>
                  <a:pt x="1351528" y="517264"/>
                  <a:pt x="1362005" y="471544"/>
                  <a:pt x="1372007" y="424871"/>
                </a:cubicBezTo>
                <a:cubicBezTo>
                  <a:pt x="1378198" y="395344"/>
                  <a:pt x="1360101" y="370579"/>
                  <a:pt x="1359624" y="342956"/>
                </a:cubicBezTo>
                <a:cubicBezTo>
                  <a:pt x="1359148" y="313429"/>
                  <a:pt x="1357243" y="284377"/>
                  <a:pt x="1355338" y="255326"/>
                </a:cubicBezTo>
                <a:cubicBezTo>
                  <a:pt x="1353433" y="224846"/>
                  <a:pt x="1314380" y="204367"/>
                  <a:pt x="1287711" y="191508"/>
                </a:cubicBezTo>
                <a:cubicBezTo>
                  <a:pt x="1276280" y="185793"/>
                  <a:pt x="1264374" y="181031"/>
                  <a:pt x="1252468" y="176268"/>
                </a:cubicBezTo>
                <a:cubicBezTo>
                  <a:pt x="1243419" y="172458"/>
                  <a:pt x="1235323" y="168172"/>
                  <a:pt x="1228179" y="161505"/>
                </a:cubicBezTo>
                <a:cubicBezTo>
                  <a:pt x="1214844" y="149122"/>
                  <a:pt x="1200557" y="137692"/>
                  <a:pt x="1185793" y="127215"/>
                </a:cubicBezTo>
                <a:cubicBezTo>
                  <a:pt x="1186269" y="118642"/>
                  <a:pt x="1177697" y="116737"/>
                  <a:pt x="1174363" y="111022"/>
                </a:cubicBezTo>
                <a:cubicBezTo>
                  <a:pt x="1158170" y="101973"/>
                  <a:pt x="1141026" y="93877"/>
                  <a:pt x="1122452" y="91020"/>
                </a:cubicBezTo>
                <a:cubicBezTo>
                  <a:pt x="1086733" y="85305"/>
                  <a:pt x="1047204" y="64826"/>
                  <a:pt x="1011485" y="52920"/>
                </a:cubicBezTo>
                <a:cubicBezTo>
                  <a:pt x="991007" y="46252"/>
                  <a:pt x="969576" y="35775"/>
                  <a:pt x="948620" y="31965"/>
                </a:cubicBezTo>
                <a:cubicBezTo>
                  <a:pt x="929094" y="28155"/>
                  <a:pt x="907663" y="29107"/>
                  <a:pt x="887660" y="26726"/>
                </a:cubicBezTo>
                <a:cubicBezTo>
                  <a:pt x="862895" y="23392"/>
                  <a:pt x="838607" y="13867"/>
                  <a:pt x="813365" y="17677"/>
                </a:cubicBezTo>
                <a:cubicBezTo>
                  <a:pt x="778599" y="10533"/>
                  <a:pt x="745262" y="-897"/>
                  <a:pt x="708590" y="56"/>
                </a:cubicBezTo>
                <a:cubicBezTo>
                  <a:pt x="677158" y="1008"/>
                  <a:pt x="645725" y="2913"/>
                  <a:pt x="615245" y="11010"/>
                </a:cubicBezTo>
                <a:cubicBezTo>
                  <a:pt x="541903" y="30536"/>
                  <a:pt x="467132" y="34346"/>
                  <a:pt x="405219" y="83876"/>
                </a:cubicBezTo>
                <a:cubicBezTo>
                  <a:pt x="373310" y="109117"/>
                  <a:pt x="335686" y="129120"/>
                  <a:pt x="307111" y="158171"/>
                </a:cubicBezTo>
                <a:cubicBezTo>
                  <a:pt x="285204" y="180555"/>
                  <a:pt x="264249" y="203891"/>
                  <a:pt x="244723" y="228180"/>
                </a:cubicBezTo>
                <a:cubicBezTo>
                  <a:pt x="227102" y="250087"/>
                  <a:pt x="205670" y="267232"/>
                  <a:pt x="191859" y="292474"/>
                </a:cubicBezTo>
                <a:cubicBezTo>
                  <a:pt x="176619" y="320096"/>
                  <a:pt x="159950" y="350576"/>
                  <a:pt x="149473" y="380580"/>
                </a:cubicBezTo>
                <a:cubicBezTo>
                  <a:pt x="128042" y="443921"/>
                  <a:pt x="113754" y="510120"/>
                  <a:pt x="112801" y="577271"/>
                </a:cubicBezTo>
                <a:cubicBezTo>
                  <a:pt x="112325" y="612037"/>
                  <a:pt x="114706" y="646327"/>
                  <a:pt x="121850" y="680617"/>
                </a:cubicBezTo>
                <a:cubicBezTo>
                  <a:pt x="132804" y="731576"/>
                  <a:pt x="152806" y="780630"/>
                  <a:pt x="178524" y="825874"/>
                </a:cubicBezTo>
                <a:cubicBezTo>
                  <a:pt x="191383" y="848734"/>
                  <a:pt x="205670" y="870641"/>
                  <a:pt x="221386" y="892072"/>
                </a:cubicBezTo>
                <a:cubicBezTo>
                  <a:pt x="228530" y="902074"/>
                  <a:pt x="236627" y="911599"/>
                  <a:pt x="244247" y="921600"/>
                </a:cubicBezTo>
                <a:cubicBezTo>
                  <a:pt x="268059" y="951604"/>
                  <a:pt x="287585" y="978750"/>
                  <a:pt x="295681" y="1016374"/>
                </a:cubicBezTo>
                <a:cubicBezTo>
                  <a:pt x="305683" y="1061617"/>
                  <a:pt x="315208" y="1106861"/>
                  <a:pt x="319970" y="1153058"/>
                </a:cubicBezTo>
                <a:cubicBezTo>
                  <a:pt x="325685" y="1209255"/>
                  <a:pt x="327114" y="1267358"/>
                  <a:pt x="311874" y="1322603"/>
                </a:cubicBezTo>
                <a:cubicBezTo>
                  <a:pt x="304730" y="1349273"/>
                  <a:pt x="293300" y="1374990"/>
                  <a:pt x="277584" y="1397850"/>
                </a:cubicBezTo>
                <a:cubicBezTo>
                  <a:pt x="269011" y="1410233"/>
                  <a:pt x="259010" y="1421186"/>
                  <a:pt x="248533" y="1431664"/>
                </a:cubicBezTo>
                <a:cubicBezTo>
                  <a:pt x="239484" y="1440236"/>
                  <a:pt x="73345" y="1560584"/>
                  <a:pt x="7949" y="1611103"/>
                </a:cubicBezTo>
                <a:cubicBezTo>
                  <a:pt x="283" y="1669359"/>
                  <a:pt x="-1877" y="1650100"/>
                  <a:pt x="1635" y="1697549"/>
                </a:cubicBezTo>
                <a:cubicBezTo>
                  <a:pt x="97962" y="1622712"/>
                  <a:pt x="306635" y="1476431"/>
                  <a:pt x="321875" y="1465954"/>
                </a:cubicBezTo>
                <a:cubicBezTo>
                  <a:pt x="323304" y="1465001"/>
                  <a:pt x="325685" y="1464049"/>
                  <a:pt x="326638" y="1462620"/>
                </a:cubicBezTo>
                <a:cubicBezTo>
                  <a:pt x="353308" y="1418805"/>
                  <a:pt x="376168" y="1380229"/>
                  <a:pt x="390932" y="1330699"/>
                </a:cubicBezTo>
                <a:cubicBezTo>
                  <a:pt x="400457" y="1299266"/>
                  <a:pt x="408553" y="1266881"/>
                  <a:pt x="413792" y="1234020"/>
                </a:cubicBezTo>
                <a:cubicBezTo>
                  <a:pt x="418554" y="1206874"/>
                  <a:pt x="414268" y="1174489"/>
                  <a:pt x="437128" y="1156391"/>
                </a:cubicBezTo>
                <a:cubicBezTo>
                  <a:pt x="467608" y="1132103"/>
                  <a:pt x="473799" y="1088764"/>
                  <a:pt x="480943" y="1052569"/>
                </a:cubicBezTo>
                <a:cubicBezTo>
                  <a:pt x="487134" y="1022565"/>
                  <a:pt x="476657" y="993990"/>
                  <a:pt x="472847" y="962081"/>
                </a:cubicBezTo>
                <a:cubicBezTo>
                  <a:pt x="466179" y="901121"/>
                  <a:pt x="461893" y="830160"/>
                  <a:pt x="475704" y="770152"/>
                </a:cubicBezTo>
                <a:cubicBezTo>
                  <a:pt x="478085" y="759199"/>
                  <a:pt x="480943" y="748245"/>
                  <a:pt x="486182" y="738720"/>
                </a:cubicBezTo>
                <a:cubicBezTo>
                  <a:pt x="496659" y="721099"/>
                  <a:pt x="527139" y="707764"/>
                  <a:pt x="545237" y="699191"/>
                </a:cubicBezTo>
                <a:cubicBezTo>
                  <a:pt x="568573" y="688237"/>
                  <a:pt x="593814" y="682046"/>
                  <a:pt x="619055" y="681570"/>
                </a:cubicBezTo>
                <a:cubicBezTo>
                  <a:pt x="671443" y="680141"/>
                  <a:pt x="721925" y="702525"/>
                  <a:pt x="756692" y="742054"/>
                </a:cubicBezTo>
                <a:cubicBezTo>
                  <a:pt x="799078" y="790155"/>
                  <a:pt x="822414" y="848257"/>
                  <a:pt x="842417" y="908265"/>
                </a:cubicBezTo>
                <a:cubicBezTo>
                  <a:pt x="844798" y="915409"/>
                  <a:pt x="842417" y="918266"/>
                  <a:pt x="835273" y="918742"/>
                </a:cubicBezTo>
                <a:cubicBezTo>
                  <a:pt x="802888" y="920647"/>
                  <a:pt x="770027" y="921124"/>
                  <a:pt x="737642" y="921600"/>
                </a:cubicBezTo>
                <a:cubicBezTo>
                  <a:pt x="722402" y="922076"/>
                  <a:pt x="669062" y="915885"/>
                  <a:pt x="658584" y="932554"/>
                </a:cubicBezTo>
                <a:cubicBezTo>
                  <a:pt x="648583" y="948270"/>
                  <a:pt x="679063" y="946841"/>
                  <a:pt x="688112" y="946841"/>
                </a:cubicBezTo>
                <a:lnTo>
                  <a:pt x="1049585" y="946841"/>
                </a:lnTo>
                <a:cubicBezTo>
                  <a:pt x="1056729" y="946841"/>
                  <a:pt x="1064349" y="945412"/>
                  <a:pt x="1071493" y="949222"/>
                </a:cubicBezTo>
                <a:cubicBezTo>
                  <a:pt x="1056729" y="957795"/>
                  <a:pt x="1058158" y="1000657"/>
                  <a:pt x="1056253" y="1015421"/>
                </a:cubicBezTo>
                <a:cubicBezTo>
                  <a:pt x="1049109" y="1064475"/>
                  <a:pt x="1047680" y="1108766"/>
                  <a:pt x="1042918" y="1156867"/>
                </a:cubicBezTo>
                <a:cubicBezTo>
                  <a:pt x="1041965" y="1167345"/>
                  <a:pt x="1036251" y="1170679"/>
                  <a:pt x="1026726" y="1170679"/>
                </a:cubicBezTo>
                <a:cubicBezTo>
                  <a:pt x="1012914" y="1170679"/>
                  <a:pt x="996722" y="1170203"/>
                  <a:pt x="982434" y="1173536"/>
                </a:cubicBezTo>
                <a:cubicBezTo>
                  <a:pt x="967670" y="1176870"/>
                  <a:pt x="951478" y="1191158"/>
                  <a:pt x="936714" y="1188776"/>
                </a:cubicBezTo>
                <a:lnTo>
                  <a:pt x="793363" y="1164011"/>
                </a:lnTo>
                <a:lnTo>
                  <a:pt x="723354" y="1152105"/>
                </a:lnTo>
                <a:cubicBezTo>
                  <a:pt x="712877" y="1150200"/>
                  <a:pt x="672872" y="1133055"/>
                  <a:pt x="664775" y="1140675"/>
                </a:cubicBezTo>
                <a:cubicBezTo>
                  <a:pt x="648107" y="1155915"/>
                  <a:pt x="738118" y="1180204"/>
                  <a:pt x="746690" y="1182109"/>
                </a:cubicBezTo>
                <a:cubicBezTo>
                  <a:pt x="810032" y="1197349"/>
                  <a:pt x="869087" y="1221161"/>
                  <a:pt x="930999" y="1240211"/>
                </a:cubicBezTo>
                <a:cubicBezTo>
                  <a:pt x="939095" y="1242593"/>
                  <a:pt x="945763" y="1246879"/>
                  <a:pt x="951954" y="1253070"/>
                </a:cubicBezTo>
                <a:cubicBezTo>
                  <a:pt x="966242" y="1257833"/>
                  <a:pt x="978624" y="1276406"/>
                  <a:pt x="989102" y="1286408"/>
                </a:cubicBezTo>
                <a:cubicBezTo>
                  <a:pt x="1024820" y="1321174"/>
                  <a:pt x="1060539" y="1346891"/>
                  <a:pt x="1101497" y="1374990"/>
                </a:cubicBezTo>
                <a:cubicBezTo>
                  <a:pt x="1061968" y="1379753"/>
                  <a:pt x="1022439" y="1378324"/>
                  <a:pt x="983387" y="1376895"/>
                </a:cubicBezTo>
                <a:cubicBezTo>
                  <a:pt x="951478" y="1375466"/>
                  <a:pt x="917664" y="1375466"/>
                  <a:pt x="894328" y="1400708"/>
                </a:cubicBezTo>
                <a:cubicBezTo>
                  <a:pt x="873849" y="1423091"/>
                  <a:pt x="872897" y="1453571"/>
                  <a:pt x="866229" y="1481194"/>
                </a:cubicBezTo>
                <a:cubicBezTo>
                  <a:pt x="857657" y="1515960"/>
                  <a:pt x="849084" y="1550250"/>
                  <a:pt x="843845" y="1585969"/>
                </a:cubicBezTo>
                <a:cubicBezTo>
                  <a:pt x="838607" y="1626450"/>
                  <a:pt x="836225" y="1666931"/>
                  <a:pt x="837654" y="1707889"/>
                </a:cubicBezTo>
                <a:cubicBezTo>
                  <a:pt x="840988" y="1801710"/>
                  <a:pt x="910451" y="1907973"/>
                  <a:pt x="931952" y="1961730"/>
                </a:cubicBezTo>
                <a:cubicBezTo>
                  <a:pt x="953453" y="2015487"/>
                  <a:pt x="950436" y="2019379"/>
                  <a:pt x="966659" y="2030432"/>
                </a:cubicBezTo>
                <a:cubicBezTo>
                  <a:pt x="982882" y="2041485"/>
                  <a:pt x="1002975" y="2033526"/>
                  <a:pt x="1029289" y="2028050"/>
                </a:cubicBezTo>
                <a:cubicBezTo>
                  <a:pt x="1019108" y="1987510"/>
                  <a:pt x="961955" y="1906485"/>
                  <a:pt x="950049" y="1863623"/>
                </a:cubicBezTo>
                <a:cubicBezTo>
                  <a:pt x="938619" y="1822189"/>
                  <a:pt x="926713" y="1780755"/>
                  <a:pt x="915283" y="1739321"/>
                </a:cubicBezTo>
                <a:cubicBezTo>
                  <a:pt x="905282" y="1703603"/>
                  <a:pt x="912425" y="1662645"/>
                  <a:pt x="918140" y="1626450"/>
                </a:cubicBezTo>
                <a:cubicBezTo>
                  <a:pt x="922427" y="1600256"/>
                  <a:pt x="927665" y="1574063"/>
                  <a:pt x="932904" y="1547869"/>
                </a:cubicBezTo>
                <a:cubicBezTo>
                  <a:pt x="935285" y="1535010"/>
                  <a:pt x="936714" y="1521675"/>
                  <a:pt x="940048" y="1509293"/>
                </a:cubicBezTo>
                <a:cubicBezTo>
                  <a:pt x="942429" y="1501196"/>
                  <a:pt x="947668" y="1494053"/>
                  <a:pt x="949097" y="1485956"/>
                </a:cubicBezTo>
                <a:cubicBezTo>
                  <a:pt x="951954" y="1472621"/>
                  <a:pt x="960527" y="1465478"/>
                  <a:pt x="972909" y="1463096"/>
                </a:cubicBezTo>
                <a:cubicBezTo>
                  <a:pt x="1019105" y="1454524"/>
                  <a:pt x="1065778" y="1450238"/>
                  <a:pt x="1112927" y="1449761"/>
                </a:cubicBezTo>
                <a:cubicBezTo>
                  <a:pt x="1155313" y="1449285"/>
                  <a:pt x="1203890" y="1446428"/>
                  <a:pt x="1243895" y="1462144"/>
                </a:cubicBezTo>
                <a:cubicBezTo>
                  <a:pt x="1269137" y="1472145"/>
                  <a:pt x="1286758" y="1470240"/>
                  <a:pt x="1301998" y="1442141"/>
                </a:cubicBezTo>
                <a:cubicBezTo>
                  <a:pt x="1309618" y="1430235"/>
                  <a:pt x="1315809" y="1417376"/>
                  <a:pt x="1321524" y="1404994"/>
                </a:cubicBezTo>
                <a:cubicBezTo>
                  <a:pt x="1351528" y="1342129"/>
                  <a:pt x="1392009" y="1282121"/>
                  <a:pt x="1414393" y="1216399"/>
                </a:cubicBezTo>
                <a:cubicBezTo>
                  <a:pt x="1435824" y="1152581"/>
                  <a:pt x="1448207" y="1083049"/>
                  <a:pt x="1438682" y="1015897"/>
                </a:cubicBezTo>
                <a:cubicBezTo>
                  <a:pt x="1436777" y="1002562"/>
                  <a:pt x="1434872" y="988275"/>
                  <a:pt x="1430586" y="975416"/>
                </a:cubicBezTo>
                <a:cubicBezTo>
                  <a:pt x="1433919" y="972559"/>
                  <a:pt x="1433443" y="971130"/>
                  <a:pt x="1432967" y="970177"/>
                </a:cubicBezTo>
                <a:close/>
                <a:moveTo>
                  <a:pt x="511423" y="447255"/>
                </a:moveTo>
                <a:cubicBezTo>
                  <a:pt x="523805" y="447255"/>
                  <a:pt x="536188" y="447255"/>
                  <a:pt x="548570" y="449160"/>
                </a:cubicBezTo>
                <a:cubicBezTo>
                  <a:pt x="516662" y="475354"/>
                  <a:pt x="483324" y="498214"/>
                  <a:pt x="442843" y="509167"/>
                </a:cubicBezTo>
                <a:cubicBezTo>
                  <a:pt x="418554" y="516787"/>
                  <a:pt x="393789" y="516311"/>
                  <a:pt x="367119" y="512025"/>
                </a:cubicBezTo>
                <a:cubicBezTo>
                  <a:pt x="403314" y="492022"/>
                  <a:pt x="404743" y="458685"/>
                  <a:pt x="403314" y="423442"/>
                </a:cubicBezTo>
                <a:cubicBezTo>
                  <a:pt x="393789" y="423442"/>
                  <a:pt x="386645" y="431062"/>
                  <a:pt x="379502" y="436777"/>
                </a:cubicBezTo>
                <a:cubicBezTo>
                  <a:pt x="358547" y="454399"/>
                  <a:pt x="338068" y="472496"/>
                  <a:pt x="317589" y="490594"/>
                </a:cubicBezTo>
                <a:cubicBezTo>
                  <a:pt x="305683" y="500595"/>
                  <a:pt x="294253" y="511549"/>
                  <a:pt x="279013" y="516787"/>
                </a:cubicBezTo>
                <a:cubicBezTo>
                  <a:pt x="342354" y="432491"/>
                  <a:pt x="413792" y="358672"/>
                  <a:pt x="512375" y="316762"/>
                </a:cubicBezTo>
                <a:lnTo>
                  <a:pt x="515233" y="319620"/>
                </a:lnTo>
                <a:cubicBezTo>
                  <a:pt x="504755" y="334384"/>
                  <a:pt x="494754" y="349147"/>
                  <a:pt x="484277" y="363911"/>
                </a:cubicBezTo>
                <a:cubicBezTo>
                  <a:pt x="482372" y="366292"/>
                  <a:pt x="479038" y="369150"/>
                  <a:pt x="480943" y="372484"/>
                </a:cubicBezTo>
                <a:cubicBezTo>
                  <a:pt x="482848" y="375817"/>
                  <a:pt x="487134" y="374389"/>
                  <a:pt x="489992" y="373912"/>
                </a:cubicBezTo>
                <a:lnTo>
                  <a:pt x="557143" y="362482"/>
                </a:lnTo>
                <a:cubicBezTo>
                  <a:pt x="560953" y="362006"/>
                  <a:pt x="565239" y="361530"/>
                  <a:pt x="570002" y="362006"/>
                </a:cubicBezTo>
                <a:cubicBezTo>
                  <a:pt x="545713" y="375817"/>
                  <a:pt x="527615" y="395344"/>
                  <a:pt x="510470" y="416775"/>
                </a:cubicBezTo>
                <a:lnTo>
                  <a:pt x="510470" y="416775"/>
                </a:lnTo>
                <a:cubicBezTo>
                  <a:pt x="507613" y="422014"/>
                  <a:pt x="505232" y="426776"/>
                  <a:pt x="502374" y="432015"/>
                </a:cubicBezTo>
                <a:cubicBezTo>
                  <a:pt x="495230" y="445826"/>
                  <a:pt x="496183" y="447255"/>
                  <a:pt x="511423" y="447255"/>
                </a:cubicBezTo>
                <a:close/>
                <a:moveTo>
                  <a:pt x="1073398" y="859211"/>
                </a:moveTo>
                <a:cubicBezTo>
                  <a:pt x="1068159" y="859211"/>
                  <a:pt x="1062444" y="858735"/>
                  <a:pt x="1057682" y="861116"/>
                </a:cubicBezTo>
                <a:cubicBezTo>
                  <a:pt x="1062444" y="866355"/>
                  <a:pt x="1063873" y="873022"/>
                  <a:pt x="1064826" y="879214"/>
                </a:cubicBezTo>
                <a:cubicBezTo>
                  <a:pt x="1067683" y="895882"/>
                  <a:pt x="1061492" y="905407"/>
                  <a:pt x="1044347" y="906360"/>
                </a:cubicBezTo>
                <a:cubicBezTo>
                  <a:pt x="991959" y="909694"/>
                  <a:pt x="939095" y="909217"/>
                  <a:pt x="886708" y="907789"/>
                </a:cubicBezTo>
                <a:cubicBezTo>
                  <a:pt x="877659" y="907789"/>
                  <a:pt x="878135" y="901597"/>
                  <a:pt x="878612" y="895882"/>
                </a:cubicBezTo>
                <a:cubicBezTo>
                  <a:pt x="880993" y="875880"/>
                  <a:pt x="883850" y="855877"/>
                  <a:pt x="886232" y="835399"/>
                </a:cubicBezTo>
                <a:lnTo>
                  <a:pt x="886232" y="835399"/>
                </a:lnTo>
                <a:cubicBezTo>
                  <a:pt x="886708" y="832541"/>
                  <a:pt x="887184" y="830160"/>
                  <a:pt x="887660" y="827302"/>
                </a:cubicBezTo>
                <a:cubicBezTo>
                  <a:pt x="888613" y="794917"/>
                  <a:pt x="894328" y="762532"/>
                  <a:pt x="898614" y="730624"/>
                </a:cubicBezTo>
                <a:cubicBezTo>
                  <a:pt x="902424" y="708716"/>
                  <a:pt x="899567" y="684904"/>
                  <a:pt x="915759" y="665854"/>
                </a:cubicBezTo>
                <a:cubicBezTo>
                  <a:pt x="922903" y="654900"/>
                  <a:pt x="934333" y="651090"/>
                  <a:pt x="945287" y="645375"/>
                </a:cubicBezTo>
                <a:cubicBezTo>
                  <a:pt x="1007676" y="610609"/>
                  <a:pt x="1072445" y="579176"/>
                  <a:pt x="1135787" y="546315"/>
                </a:cubicBezTo>
                <a:cubicBezTo>
                  <a:pt x="1139120" y="544410"/>
                  <a:pt x="1143407" y="541076"/>
                  <a:pt x="1146740" y="545839"/>
                </a:cubicBezTo>
                <a:cubicBezTo>
                  <a:pt x="1150074" y="550125"/>
                  <a:pt x="1145788" y="553459"/>
                  <a:pt x="1143407" y="556792"/>
                </a:cubicBezTo>
                <a:lnTo>
                  <a:pt x="1015295" y="718241"/>
                </a:lnTo>
                <a:cubicBezTo>
                  <a:pt x="1013390" y="723956"/>
                  <a:pt x="1018153" y="726814"/>
                  <a:pt x="1020058" y="731100"/>
                </a:cubicBezTo>
                <a:lnTo>
                  <a:pt x="1020058" y="731100"/>
                </a:lnTo>
                <a:cubicBezTo>
                  <a:pt x="1046728" y="718717"/>
                  <a:pt x="1070540" y="701096"/>
                  <a:pt x="1095782" y="686809"/>
                </a:cubicBezTo>
                <a:cubicBezTo>
                  <a:pt x="1107212" y="680141"/>
                  <a:pt x="1118642" y="673474"/>
                  <a:pt x="1129595" y="666330"/>
                </a:cubicBezTo>
                <a:cubicBezTo>
                  <a:pt x="1131501" y="666330"/>
                  <a:pt x="1133405" y="665377"/>
                  <a:pt x="1135310" y="664425"/>
                </a:cubicBezTo>
                <a:cubicBezTo>
                  <a:pt x="1133405" y="664901"/>
                  <a:pt x="1131501" y="665377"/>
                  <a:pt x="1129595" y="666330"/>
                </a:cubicBezTo>
                <a:cubicBezTo>
                  <a:pt x="1141026" y="659662"/>
                  <a:pt x="1152455" y="652519"/>
                  <a:pt x="1163886" y="645851"/>
                </a:cubicBezTo>
                <a:lnTo>
                  <a:pt x="1256278" y="589177"/>
                </a:lnTo>
                <a:cubicBezTo>
                  <a:pt x="1261040" y="586320"/>
                  <a:pt x="1265803" y="582986"/>
                  <a:pt x="1271042" y="580129"/>
                </a:cubicBezTo>
                <a:cubicBezTo>
                  <a:pt x="1291997" y="567746"/>
                  <a:pt x="1289615" y="565841"/>
                  <a:pt x="1299140" y="590130"/>
                </a:cubicBezTo>
                <a:cubicBezTo>
                  <a:pt x="1316762" y="634897"/>
                  <a:pt x="1320572" y="680617"/>
                  <a:pt x="1310570" y="727766"/>
                </a:cubicBezTo>
                <a:cubicBezTo>
                  <a:pt x="1308665" y="741577"/>
                  <a:pt x="1306284" y="755389"/>
                  <a:pt x="1301522" y="768247"/>
                </a:cubicBezTo>
                <a:lnTo>
                  <a:pt x="1301522" y="768247"/>
                </a:lnTo>
                <a:cubicBezTo>
                  <a:pt x="1297236" y="795394"/>
                  <a:pt x="1290092" y="822540"/>
                  <a:pt x="1289615" y="850162"/>
                </a:cubicBezTo>
                <a:cubicBezTo>
                  <a:pt x="1289615" y="859211"/>
                  <a:pt x="1282472" y="858735"/>
                  <a:pt x="1276280" y="858735"/>
                </a:cubicBezTo>
                <a:lnTo>
                  <a:pt x="1187222" y="858735"/>
                </a:lnTo>
                <a:lnTo>
                  <a:pt x="1073398" y="859211"/>
                </a:lnTo>
                <a:close/>
                <a:moveTo>
                  <a:pt x="1393914" y="1123054"/>
                </a:moveTo>
                <a:cubicBezTo>
                  <a:pt x="1393438" y="1129245"/>
                  <a:pt x="1392009" y="1135436"/>
                  <a:pt x="1391057" y="1141151"/>
                </a:cubicBezTo>
                <a:lnTo>
                  <a:pt x="1391057" y="1141151"/>
                </a:lnTo>
                <a:cubicBezTo>
                  <a:pt x="1391057" y="1144485"/>
                  <a:pt x="1391057" y="1147819"/>
                  <a:pt x="1390580" y="1151153"/>
                </a:cubicBezTo>
                <a:cubicBezTo>
                  <a:pt x="1385818" y="1180680"/>
                  <a:pt x="1370578" y="1191634"/>
                  <a:pt x="1342955" y="1181633"/>
                </a:cubicBezTo>
                <a:cubicBezTo>
                  <a:pt x="1313904" y="1171155"/>
                  <a:pt x="1283901" y="1165916"/>
                  <a:pt x="1254849" y="1157820"/>
                </a:cubicBezTo>
                <a:lnTo>
                  <a:pt x="1194842" y="1147342"/>
                </a:lnTo>
                <a:cubicBezTo>
                  <a:pt x="1189603" y="1146390"/>
                  <a:pt x="1184364" y="1145438"/>
                  <a:pt x="1180554" y="1150676"/>
                </a:cubicBezTo>
                <a:cubicBezTo>
                  <a:pt x="1181507" y="1161154"/>
                  <a:pt x="1191508" y="1159249"/>
                  <a:pt x="1197223" y="1163535"/>
                </a:cubicBezTo>
                <a:lnTo>
                  <a:pt x="1197223" y="1163535"/>
                </a:lnTo>
                <a:cubicBezTo>
                  <a:pt x="1221512" y="1172108"/>
                  <a:pt x="1245801" y="1180204"/>
                  <a:pt x="1269613" y="1190205"/>
                </a:cubicBezTo>
                <a:lnTo>
                  <a:pt x="1269613" y="1190205"/>
                </a:lnTo>
                <a:cubicBezTo>
                  <a:pt x="1276757" y="1191634"/>
                  <a:pt x="1283424" y="1194015"/>
                  <a:pt x="1289615" y="1197349"/>
                </a:cubicBezTo>
                <a:lnTo>
                  <a:pt x="1289615" y="1197349"/>
                </a:lnTo>
                <a:lnTo>
                  <a:pt x="1362958" y="1223543"/>
                </a:lnTo>
                <a:cubicBezTo>
                  <a:pt x="1370578" y="1226400"/>
                  <a:pt x="1372483" y="1229734"/>
                  <a:pt x="1368673" y="1237354"/>
                </a:cubicBezTo>
                <a:cubicBezTo>
                  <a:pt x="1360577" y="1251165"/>
                  <a:pt x="1352957" y="1265453"/>
                  <a:pt x="1345337" y="1279740"/>
                </a:cubicBezTo>
                <a:lnTo>
                  <a:pt x="1345337" y="1279740"/>
                </a:lnTo>
                <a:cubicBezTo>
                  <a:pt x="1342479" y="1286884"/>
                  <a:pt x="1339146" y="1294028"/>
                  <a:pt x="1334383" y="1300219"/>
                </a:cubicBezTo>
                <a:lnTo>
                  <a:pt x="1334383" y="1300219"/>
                </a:lnTo>
                <a:cubicBezTo>
                  <a:pt x="1322001" y="1328318"/>
                  <a:pt x="1306761" y="1354988"/>
                  <a:pt x="1291520" y="1381181"/>
                </a:cubicBezTo>
                <a:cubicBezTo>
                  <a:pt x="1279138" y="1402613"/>
                  <a:pt x="1259612" y="1406899"/>
                  <a:pt x="1237228" y="1392611"/>
                </a:cubicBezTo>
                <a:cubicBezTo>
                  <a:pt x="1203414" y="1371656"/>
                  <a:pt x="1170553" y="1349273"/>
                  <a:pt x="1137215" y="1327841"/>
                </a:cubicBezTo>
                <a:lnTo>
                  <a:pt x="1137215" y="1327841"/>
                </a:lnTo>
                <a:lnTo>
                  <a:pt x="1028154" y="1256404"/>
                </a:lnTo>
                <a:cubicBezTo>
                  <a:pt x="1017201" y="1249260"/>
                  <a:pt x="1015295" y="1236401"/>
                  <a:pt x="1011962" y="1224971"/>
                </a:cubicBezTo>
                <a:cubicBezTo>
                  <a:pt x="1010057" y="1219256"/>
                  <a:pt x="1015772" y="1219733"/>
                  <a:pt x="1019105" y="1219733"/>
                </a:cubicBezTo>
                <a:cubicBezTo>
                  <a:pt x="1033393" y="1220209"/>
                  <a:pt x="1048157" y="1221638"/>
                  <a:pt x="1062444" y="1222590"/>
                </a:cubicBezTo>
                <a:cubicBezTo>
                  <a:pt x="1081018" y="1221638"/>
                  <a:pt x="1081018" y="1221638"/>
                  <a:pt x="1084352" y="1202588"/>
                </a:cubicBezTo>
                <a:lnTo>
                  <a:pt x="1087209" y="1186871"/>
                </a:lnTo>
                <a:lnTo>
                  <a:pt x="1087209" y="1186871"/>
                </a:lnTo>
                <a:cubicBezTo>
                  <a:pt x="1087685" y="1182109"/>
                  <a:pt x="1087685" y="1177346"/>
                  <a:pt x="1088162" y="1173060"/>
                </a:cubicBezTo>
                <a:cubicBezTo>
                  <a:pt x="1088638" y="1170203"/>
                  <a:pt x="1089114" y="1167821"/>
                  <a:pt x="1089590" y="1164964"/>
                </a:cubicBezTo>
                <a:lnTo>
                  <a:pt x="1089590" y="1164964"/>
                </a:lnTo>
                <a:cubicBezTo>
                  <a:pt x="1090543" y="1154486"/>
                  <a:pt x="1091972" y="1144009"/>
                  <a:pt x="1092924" y="1133531"/>
                </a:cubicBezTo>
                <a:lnTo>
                  <a:pt x="1092924" y="1133531"/>
                </a:lnTo>
                <a:cubicBezTo>
                  <a:pt x="1099592" y="1074476"/>
                  <a:pt x="1106259" y="1014945"/>
                  <a:pt x="1112927" y="955890"/>
                </a:cubicBezTo>
                <a:cubicBezTo>
                  <a:pt x="1113403" y="949699"/>
                  <a:pt x="1114832" y="943507"/>
                  <a:pt x="1116260" y="937792"/>
                </a:cubicBezTo>
                <a:cubicBezTo>
                  <a:pt x="1120547" y="921600"/>
                  <a:pt x="1130548" y="913504"/>
                  <a:pt x="1147217" y="912075"/>
                </a:cubicBezTo>
                <a:cubicBezTo>
                  <a:pt x="1201509" y="907789"/>
                  <a:pt x="1256278" y="903979"/>
                  <a:pt x="1310570" y="902550"/>
                </a:cubicBezTo>
                <a:cubicBezTo>
                  <a:pt x="1322001" y="902074"/>
                  <a:pt x="1332954" y="903026"/>
                  <a:pt x="1343432" y="907789"/>
                </a:cubicBezTo>
                <a:cubicBezTo>
                  <a:pt x="1357243" y="913980"/>
                  <a:pt x="1365815" y="923981"/>
                  <a:pt x="1369626" y="938745"/>
                </a:cubicBezTo>
                <a:cubicBezTo>
                  <a:pt x="1378674" y="973987"/>
                  <a:pt x="1383913" y="1010182"/>
                  <a:pt x="1390580" y="1045901"/>
                </a:cubicBezTo>
                <a:cubicBezTo>
                  <a:pt x="1392486" y="1055902"/>
                  <a:pt x="1389152" y="1059236"/>
                  <a:pt x="1379151" y="1059236"/>
                </a:cubicBezTo>
                <a:cubicBezTo>
                  <a:pt x="1355338" y="1058760"/>
                  <a:pt x="1332002" y="1058760"/>
                  <a:pt x="1308189" y="1058760"/>
                </a:cubicBezTo>
                <a:lnTo>
                  <a:pt x="1308189" y="1058760"/>
                </a:lnTo>
                <a:lnTo>
                  <a:pt x="1288663" y="1058760"/>
                </a:lnTo>
                <a:lnTo>
                  <a:pt x="1288663" y="1058760"/>
                </a:lnTo>
                <a:lnTo>
                  <a:pt x="1201033" y="1059236"/>
                </a:lnTo>
                <a:cubicBezTo>
                  <a:pt x="1195794" y="1059236"/>
                  <a:pt x="1188651" y="1057331"/>
                  <a:pt x="1188174" y="1066380"/>
                </a:cubicBezTo>
                <a:cubicBezTo>
                  <a:pt x="1188174" y="1074476"/>
                  <a:pt x="1194365" y="1073524"/>
                  <a:pt x="1199604" y="1074476"/>
                </a:cubicBezTo>
                <a:cubicBezTo>
                  <a:pt x="1209605" y="1076381"/>
                  <a:pt x="1220083" y="1075429"/>
                  <a:pt x="1230084" y="1077810"/>
                </a:cubicBezTo>
                <a:cubicBezTo>
                  <a:pt x="1231037" y="1077810"/>
                  <a:pt x="1232465" y="1078286"/>
                  <a:pt x="1233894" y="1078763"/>
                </a:cubicBezTo>
                <a:lnTo>
                  <a:pt x="1305808" y="1084001"/>
                </a:lnTo>
                <a:lnTo>
                  <a:pt x="1361529" y="1086383"/>
                </a:lnTo>
                <a:cubicBezTo>
                  <a:pt x="1386294" y="1087811"/>
                  <a:pt x="1395343" y="1098289"/>
                  <a:pt x="1393914" y="112305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47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E58CE38-0247-4FD5-9A72-6F218F09D19C}"/>
              </a:ext>
            </a:extLst>
          </p:cNvPr>
          <p:cNvSpPr/>
          <p:nvPr userDrawn="1"/>
        </p:nvSpPr>
        <p:spPr>
          <a:xfrm flipH="1">
            <a:off x="3137855" y="2765870"/>
            <a:ext cx="1778351" cy="4190740"/>
          </a:xfrm>
          <a:custGeom>
            <a:avLst/>
            <a:gdLst>
              <a:gd name="connsiteX0" fmla="*/ 414589 w 1778351"/>
              <a:gd name="connsiteY0" fmla="*/ 1574214 h 4190740"/>
              <a:gd name="connsiteX1" fmla="*/ 595186 w 1778351"/>
              <a:gd name="connsiteY1" fmla="*/ 1581267 h 4190740"/>
              <a:gd name="connsiteX2" fmla="*/ 667611 w 1778351"/>
              <a:gd name="connsiteY2" fmla="*/ 1641466 h 4190740"/>
              <a:gd name="connsiteX3" fmla="*/ 693948 w 1778351"/>
              <a:gd name="connsiteY3" fmla="*/ 1971616 h 4190740"/>
              <a:gd name="connsiteX4" fmla="*/ 752264 w 1778351"/>
              <a:gd name="connsiteY4" fmla="*/ 2217112 h 4190740"/>
              <a:gd name="connsiteX5" fmla="*/ 847266 w 1778351"/>
              <a:gd name="connsiteY5" fmla="*/ 2211470 h 4190740"/>
              <a:gd name="connsiteX6" fmla="*/ 857611 w 1778351"/>
              <a:gd name="connsiteY6" fmla="*/ 2229342 h 4190740"/>
              <a:gd name="connsiteX7" fmla="*/ 679839 w 1778351"/>
              <a:gd name="connsiteY7" fmla="*/ 2378895 h 4190740"/>
              <a:gd name="connsiteX8" fmla="*/ 543452 w 1778351"/>
              <a:gd name="connsiteY8" fmla="*/ 2469195 h 4190740"/>
              <a:gd name="connsiteX9" fmla="*/ 412708 w 1778351"/>
              <a:gd name="connsiteY9" fmla="*/ 2553848 h 4190740"/>
              <a:gd name="connsiteX10" fmla="*/ 325233 w 1778351"/>
              <a:gd name="connsiteY10" fmla="*/ 2554788 h 4190740"/>
              <a:gd name="connsiteX11" fmla="*/ 292312 w 1778351"/>
              <a:gd name="connsiteY11" fmla="*/ 2507759 h 4190740"/>
              <a:gd name="connsiteX12" fmla="*/ 154043 w 1778351"/>
              <a:gd name="connsiteY12" fmla="*/ 2247211 h 4190740"/>
              <a:gd name="connsiteX13" fmla="*/ 165330 w 1778351"/>
              <a:gd name="connsiteY13" fmla="*/ 2218054 h 4190740"/>
              <a:gd name="connsiteX14" fmla="*/ 314886 w 1778351"/>
              <a:gd name="connsiteY14" fmla="*/ 2163499 h 4190740"/>
              <a:gd name="connsiteX15" fmla="*/ 348748 w 1778351"/>
              <a:gd name="connsiteY15" fmla="*/ 2152211 h 4190740"/>
              <a:gd name="connsiteX16" fmla="*/ 477609 w 1778351"/>
              <a:gd name="connsiteY16" fmla="*/ 2104240 h 4190740"/>
              <a:gd name="connsiteX17" fmla="*/ 511471 w 1778351"/>
              <a:gd name="connsiteY17" fmla="*/ 2091073 h 4190740"/>
              <a:gd name="connsiteX18" fmla="*/ 521818 w 1778351"/>
              <a:gd name="connsiteY18" fmla="*/ 2074141 h 4190740"/>
              <a:gd name="connsiteX19" fmla="*/ 186024 w 1778351"/>
              <a:gd name="connsiteY19" fmla="*/ 2130577 h 4190740"/>
              <a:gd name="connsiteX20" fmla="*/ 110776 w 1778351"/>
              <a:gd name="connsiteY20" fmla="*/ 2066616 h 4190740"/>
              <a:gd name="connsiteX21" fmla="*/ 127706 w 1778351"/>
              <a:gd name="connsiteY21" fmla="*/ 1947162 h 4190740"/>
              <a:gd name="connsiteX22" fmla="*/ 317708 w 1778351"/>
              <a:gd name="connsiteY22" fmla="*/ 1931170 h 4190740"/>
              <a:gd name="connsiteX23" fmla="*/ 506768 w 1778351"/>
              <a:gd name="connsiteY23" fmla="*/ 1921765 h 4190740"/>
              <a:gd name="connsiteX24" fmla="*/ 478551 w 1778351"/>
              <a:gd name="connsiteY24" fmla="*/ 1891666 h 4190740"/>
              <a:gd name="connsiteX25" fmla="*/ 115479 w 1778351"/>
              <a:gd name="connsiteY25" fmla="*/ 1890726 h 4190740"/>
              <a:gd name="connsiteX26" fmla="*/ 106072 w 1778351"/>
              <a:gd name="connsiteY26" fmla="*/ 1872854 h 4190740"/>
              <a:gd name="connsiteX27" fmla="*/ 145578 w 1778351"/>
              <a:gd name="connsiteY27" fmla="*/ 1680032 h 4190740"/>
              <a:gd name="connsiteX28" fmla="*/ 233993 w 1778351"/>
              <a:gd name="connsiteY28" fmla="*/ 1584090 h 4190740"/>
              <a:gd name="connsiteX29" fmla="*/ 414589 w 1778351"/>
              <a:gd name="connsiteY29" fmla="*/ 1574214 h 4190740"/>
              <a:gd name="connsiteX30" fmla="*/ 696064 w 1778351"/>
              <a:gd name="connsiteY30" fmla="*/ 522270 h 4190740"/>
              <a:gd name="connsiteX31" fmla="*/ 762611 w 1778351"/>
              <a:gd name="connsiteY31" fmla="*/ 557895 h 4190740"/>
              <a:gd name="connsiteX32" fmla="*/ 860434 w 1778351"/>
              <a:gd name="connsiteY32" fmla="*/ 714036 h 4190740"/>
              <a:gd name="connsiteX33" fmla="*/ 933801 w 1778351"/>
              <a:gd name="connsiteY33" fmla="*/ 904978 h 4190740"/>
              <a:gd name="connsiteX34" fmla="*/ 1098405 w 1778351"/>
              <a:gd name="connsiteY34" fmla="*/ 1093098 h 4190740"/>
              <a:gd name="connsiteX35" fmla="*/ 1172713 w 1778351"/>
              <a:gd name="connsiteY35" fmla="*/ 1309435 h 4190740"/>
              <a:gd name="connsiteX36" fmla="*/ 1199990 w 1778351"/>
              <a:gd name="connsiteY36" fmla="*/ 1499437 h 4190740"/>
              <a:gd name="connsiteX37" fmla="*/ 1189645 w 1778351"/>
              <a:gd name="connsiteY37" fmla="*/ 1613249 h 4190740"/>
              <a:gd name="connsiteX38" fmla="*/ 891473 w 1778351"/>
              <a:gd name="connsiteY38" fmla="*/ 1613249 h 4190740"/>
              <a:gd name="connsiteX39" fmla="*/ 791770 w 1778351"/>
              <a:gd name="connsiteY39" fmla="*/ 1581267 h 4190740"/>
              <a:gd name="connsiteX40" fmla="*/ 661027 w 1778351"/>
              <a:gd name="connsiteY40" fmla="*/ 1501317 h 4190740"/>
              <a:gd name="connsiteX41" fmla="*/ 410828 w 1778351"/>
              <a:gd name="connsiteY41" fmla="*/ 1500377 h 4190740"/>
              <a:gd name="connsiteX42" fmla="*/ 316768 w 1778351"/>
              <a:gd name="connsiteY42" fmla="*/ 1495674 h 4190740"/>
              <a:gd name="connsiteX43" fmla="*/ 316768 w 1778351"/>
              <a:gd name="connsiteY43" fmla="*/ 1468395 h 4190740"/>
              <a:gd name="connsiteX44" fmla="*/ 334638 w 1778351"/>
              <a:gd name="connsiteY44" fmla="*/ 1445821 h 4190740"/>
              <a:gd name="connsiteX45" fmla="*/ 426818 w 1778351"/>
              <a:gd name="connsiteY45" fmla="*/ 1176811 h 4190740"/>
              <a:gd name="connsiteX46" fmla="*/ 628105 w 1778351"/>
              <a:gd name="connsiteY46" fmla="*/ 557895 h 4190740"/>
              <a:gd name="connsiteX47" fmla="*/ 696064 w 1778351"/>
              <a:gd name="connsiteY47" fmla="*/ 522270 h 4190740"/>
              <a:gd name="connsiteX48" fmla="*/ 1551304 w 1778351"/>
              <a:gd name="connsiteY48" fmla="*/ 238 h 4190740"/>
              <a:gd name="connsiteX49" fmla="*/ 1449250 w 1778351"/>
              <a:gd name="connsiteY49" fmla="*/ 2001 h 4190740"/>
              <a:gd name="connsiteX50" fmla="*/ 1218802 w 1778351"/>
              <a:gd name="connsiteY50" fmla="*/ 29280 h 4190740"/>
              <a:gd name="connsiteX51" fmla="*/ 1023157 w 1778351"/>
              <a:gd name="connsiteY51" fmla="*/ 94180 h 4190740"/>
              <a:gd name="connsiteX52" fmla="*/ 791770 w 1778351"/>
              <a:gd name="connsiteY52" fmla="*/ 176013 h 4190740"/>
              <a:gd name="connsiteX53" fmla="*/ 518996 w 1778351"/>
              <a:gd name="connsiteY53" fmla="*/ 407400 h 4190740"/>
              <a:gd name="connsiteX54" fmla="*/ 501126 w 1778351"/>
              <a:gd name="connsiteY54" fmla="*/ 489232 h 4190740"/>
              <a:gd name="connsiteX55" fmla="*/ 458797 w 1778351"/>
              <a:gd name="connsiteY55" fmla="*/ 549431 h 4190740"/>
              <a:gd name="connsiteX56" fmla="*/ 304539 w 1778351"/>
              <a:gd name="connsiteY56" fmla="*/ 867354 h 4190740"/>
              <a:gd name="connsiteX57" fmla="*/ 284787 w 1778351"/>
              <a:gd name="connsiteY57" fmla="*/ 1196563 h 4190740"/>
              <a:gd name="connsiteX58" fmla="*/ 195429 w 1778351"/>
              <a:gd name="connsiteY58" fmla="*/ 1411959 h 4190740"/>
              <a:gd name="connsiteX59" fmla="*/ 51518 w 1778351"/>
              <a:gd name="connsiteY59" fmla="*/ 1636763 h 4190740"/>
              <a:gd name="connsiteX60" fmla="*/ 2607 w 1778351"/>
              <a:gd name="connsiteY60" fmla="*/ 1895428 h 4190740"/>
              <a:gd name="connsiteX61" fmla="*/ 62805 w 1778351"/>
              <a:gd name="connsiteY61" fmla="*/ 2251916 h 4190740"/>
              <a:gd name="connsiteX62" fmla="*/ 231173 w 1778351"/>
              <a:gd name="connsiteY62" fmla="*/ 2573600 h 4190740"/>
              <a:gd name="connsiteX63" fmla="*/ 380729 w 1778351"/>
              <a:gd name="connsiteY63" fmla="*/ 2713751 h 4190740"/>
              <a:gd name="connsiteX64" fmla="*/ 1002465 w 1778351"/>
              <a:gd name="connsiteY64" fmla="*/ 2685532 h 4190740"/>
              <a:gd name="connsiteX65" fmla="*/ 1248901 w 1778351"/>
              <a:gd name="connsiteY65" fmla="*/ 2798404 h 4190740"/>
              <a:gd name="connsiteX66" fmla="*/ 1348605 w 1778351"/>
              <a:gd name="connsiteY66" fmla="*/ 3000633 h 4190740"/>
              <a:gd name="connsiteX67" fmla="*/ 1362715 w 1778351"/>
              <a:gd name="connsiteY67" fmla="*/ 3234842 h 4190740"/>
              <a:gd name="connsiteX68" fmla="*/ 1304397 w 1778351"/>
              <a:gd name="connsiteY68" fmla="*/ 3528308 h 4190740"/>
              <a:gd name="connsiteX69" fmla="*/ 1153901 w 1778351"/>
              <a:gd name="connsiteY69" fmla="*/ 3927123 h 4190740"/>
              <a:gd name="connsiteX70" fmla="*/ 1114397 w 1778351"/>
              <a:gd name="connsiteY70" fmla="*/ 4069153 h 4190740"/>
              <a:gd name="connsiteX71" fmla="*/ 1210337 w 1778351"/>
              <a:gd name="connsiteY71" fmla="*/ 4173560 h 4190740"/>
              <a:gd name="connsiteX72" fmla="*/ 1275237 w 1778351"/>
              <a:gd name="connsiteY72" fmla="*/ 4034352 h 4190740"/>
              <a:gd name="connsiteX73" fmla="*/ 1418209 w 1778351"/>
              <a:gd name="connsiteY73" fmla="*/ 3667517 h 4190740"/>
              <a:gd name="connsiteX74" fmla="*/ 1440783 w 1778351"/>
              <a:gd name="connsiteY74" fmla="*/ 3606379 h 4190740"/>
              <a:gd name="connsiteX75" fmla="*/ 1485932 w 1778351"/>
              <a:gd name="connsiteY75" fmla="*/ 3414496 h 4190740"/>
              <a:gd name="connsiteX76" fmla="*/ 1515091 w 1778351"/>
              <a:gd name="connsiteY76" fmla="*/ 3260238 h 4190740"/>
              <a:gd name="connsiteX77" fmla="*/ 1479349 w 1778351"/>
              <a:gd name="connsiteY77" fmla="*/ 2926325 h 4190740"/>
              <a:gd name="connsiteX78" fmla="*/ 1269595 w 1778351"/>
              <a:gd name="connsiteY78" fmla="*/ 2621571 h 4190740"/>
              <a:gd name="connsiteX79" fmla="*/ 1017514 w 1778351"/>
              <a:gd name="connsiteY79" fmla="*/ 2553848 h 4190740"/>
              <a:gd name="connsiteX80" fmla="*/ 788008 w 1778351"/>
              <a:gd name="connsiteY80" fmla="*/ 2583007 h 4190740"/>
              <a:gd name="connsiteX81" fmla="*/ 539690 w 1778351"/>
              <a:gd name="connsiteY81" fmla="*/ 2611224 h 4190740"/>
              <a:gd name="connsiteX82" fmla="*/ 676076 w 1778351"/>
              <a:gd name="connsiteY82" fmla="*/ 2514342 h 4190740"/>
              <a:gd name="connsiteX83" fmla="*/ 835979 w 1778351"/>
              <a:gd name="connsiteY83" fmla="*/ 2399590 h 4190740"/>
              <a:gd name="connsiteX84" fmla="*/ 910285 w 1778351"/>
              <a:gd name="connsiteY84" fmla="*/ 2334689 h 4190740"/>
              <a:gd name="connsiteX85" fmla="*/ 968603 w 1778351"/>
              <a:gd name="connsiteY85" fmla="*/ 2268846 h 4190740"/>
              <a:gd name="connsiteX86" fmla="*/ 1240436 w 1778351"/>
              <a:gd name="connsiteY86" fmla="*/ 2177608 h 4190740"/>
              <a:gd name="connsiteX87" fmla="*/ 1374002 w 1778351"/>
              <a:gd name="connsiteY87" fmla="*/ 2136222 h 4190740"/>
              <a:gd name="connsiteX88" fmla="*/ 1515091 w 1778351"/>
              <a:gd name="connsiteY88" fmla="*/ 2092013 h 4190740"/>
              <a:gd name="connsiteX89" fmla="*/ 1523556 w 1778351"/>
              <a:gd name="connsiteY89" fmla="*/ 2044042 h 4190740"/>
              <a:gd name="connsiteX90" fmla="*/ 1452070 w 1778351"/>
              <a:gd name="connsiteY90" fmla="*/ 2054389 h 4190740"/>
              <a:gd name="connsiteX91" fmla="*/ 1238556 w 1778351"/>
              <a:gd name="connsiteY91" fmla="*/ 2108005 h 4190740"/>
              <a:gd name="connsiteX92" fmla="*/ 998702 w 1778351"/>
              <a:gd name="connsiteY92" fmla="*/ 2146569 h 4190740"/>
              <a:gd name="connsiteX93" fmla="*/ 955434 w 1778351"/>
              <a:gd name="connsiteY93" fmla="*/ 2136222 h 4190740"/>
              <a:gd name="connsiteX94" fmla="*/ 828454 w 1778351"/>
              <a:gd name="connsiteY94" fmla="*/ 2113647 h 4190740"/>
              <a:gd name="connsiteX95" fmla="*/ 778601 w 1778351"/>
              <a:gd name="connsiteY95" fmla="*/ 1983844 h 4190740"/>
              <a:gd name="connsiteX96" fmla="*/ 760731 w 1778351"/>
              <a:gd name="connsiteY96" fmla="*/ 1787259 h 4190740"/>
              <a:gd name="connsiteX97" fmla="*/ 761671 w 1778351"/>
              <a:gd name="connsiteY97" fmla="*/ 1704486 h 4190740"/>
              <a:gd name="connsiteX98" fmla="*/ 839741 w 1778351"/>
              <a:gd name="connsiteY98" fmla="*/ 1686614 h 4190740"/>
              <a:gd name="connsiteX99" fmla="*/ 1009989 w 1778351"/>
              <a:gd name="connsiteY99" fmla="*/ 1680032 h 4190740"/>
              <a:gd name="connsiteX100" fmla="*/ 1162366 w 1778351"/>
              <a:gd name="connsiteY100" fmla="*/ 1684734 h 4190740"/>
              <a:gd name="connsiteX101" fmla="*/ 1306279 w 1778351"/>
              <a:gd name="connsiteY101" fmla="*/ 1690377 h 4190740"/>
              <a:gd name="connsiteX102" fmla="*/ 1542368 w 1778351"/>
              <a:gd name="connsiteY102" fmla="*/ 1650873 h 4190740"/>
              <a:gd name="connsiteX103" fmla="*/ 1389992 w 1778351"/>
              <a:gd name="connsiteY103" fmla="*/ 1630178 h 4190740"/>
              <a:gd name="connsiteX104" fmla="*/ 1383407 w 1778351"/>
              <a:gd name="connsiteY104" fmla="*/ 1587852 h 4190740"/>
              <a:gd name="connsiteX105" fmla="*/ 1662765 w 1778351"/>
              <a:gd name="connsiteY105" fmla="*/ 1257701 h 4190740"/>
              <a:gd name="connsiteX106" fmla="*/ 1726976 w 1778351"/>
              <a:gd name="connsiteY106" fmla="*/ 1227456 h 4190740"/>
              <a:gd name="connsiteX107" fmla="*/ 1754231 w 1778351"/>
              <a:gd name="connsiteY107" fmla="*/ 1221764 h 4190740"/>
              <a:gd name="connsiteX108" fmla="*/ 1757645 w 1778351"/>
              <a:gd name="connsiteY108" fmla="*/ 1175845 h 4190740"/>
              <a:gd name="connsiteX109" fmla="*/ 1754763 w 1778351"/>
              <a:gd name="connsiteY109" fmla="*/ 1091969 h 4190740"/>
              <a:gd name="connsiteX110" fmla="*/ 1740486 w 1778351"/>
              <a:gd name="connsiteY110" fmla="*/ 963475 h 4190740"/>
              <a:gd name="connsiteX111" fmla="*/ 1766844 w 1778351"/>
              <a:gd name="connsiteY111" fmla="*/ 855851 h 4190740"/>
              <a:gd name="connsiteX112" fmla="*/ 1773434 w 1778351"/>
              <a:gd name="connsiteY112" fmla="*/ 742733 h 4190740"/>
              <a:gd name="connsiteX113" fmla="*/ 1737191 w 1778351"/>
              <a:gd name="connsiteY113" fmla="*/ 422052 h 4190740"/>
              <a:gd name="connsiteX114" fmla="*/ 1765746 w 1778351"/>
              <a:gd name="connsiteY114" fmla="*/ 233158 h 4190740"/>
              <a:gd name="connsiteX115" fmla="*/ 1775629 w 1778351"/>
              <a:gd name="connsiteY115" fmla="*/ 31085 h 4190740"/>
              <a:gd name="connsiteX116" fmla="*/ 1778351 w 1778351"/>
              <a:gd name="connsiteY116" fmla="*/ 18432 h 4190740"/>
              <a:gd name="connsiteX117" fmla="*/ 1653359 w 1778351"/>
              <a:gd name="connsiteY117" fmla="*/ 4823 h 4190740"/>
              <a:gd name="connsiteX118" fmla="*/ 1551304 w 1778351"/>
              <a:gd name="connsiteY118" fmla="*/ 238 h 419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778351" h="4190740">
                <a:moveTo>
                  <a:pt x="414589" y="1574214"/>
                </a:moveTo>
                <a:cubicBezTo>
                  <a:pt x="475494" y="1572803"/>
                  <a:pt x="536397" y="1574213"/>
                  <a:pt x="595186" y="1581267"/>
                </a:cubicBezTo>
                <a:cubicBezTo>
                  <a:pt x="627165" y="1585030"/>
                  <a:pt x="661027" y="1610426"/>
                  <a:pt x="667611" y="1641466"/>
                </a:cubicBezTo>
                <a:cubicBezTo>
                  <a:pt x="689246" y="1744933"/>
                  <a:pt x="684541" y="1866269"/>
                  <a:pt x="693948" y="1971616"/>
                </a:cubicBezTo>
                <a:cubicBezTo>
                  <a:pt x="695828" y="2019588"/>
                  <a:pt x="684541" y="2228399"/>
                  <a:pt x="752264" y="2217112"/>
                </a:cubicBezTo>
                <a:cubicBezTo>
                  <a:pt x="784246" y="2212410"/>
                  <a:pt x="816225" y="2212410"/>
                  <a:pt x="847266" y="2211470"/>
                </a:cubicBezTo>
                <a:cubicBezTo>
                  <a:pt x="861374" y="2210530"/>
                  <a:pt x="864196" y="2216172"/>
                  <a:pt x="857611" y="2229342"/>
                </a:cubicBezTo>
                <a:cubicBezTo>
                  <a:pt x="824692" y="2301767"/>
                  <a:pt x="743799" y="2336569"/>
                  <a:pt x="679839" y="2378895"/>
                </a:cubicBezTo>
                <a:cubicBezTo>
                  <a:pt x="644097" y="2414639"/>
                  <a:pt x="585779" y="2440976"/>
                  <a:pt x="543452" y="2469195"/>
                </a:cubicBezTo>
                <a:cubicBezTo>
                  <a:pt x="500184" y="2497412"/>
                  <a:pt x="456917" y="2527511"/>
                  <a:pt x="412708" y="2553848"/>
                </a:cubicBezTo>
                <a:cubicBezTo>
                  <a:pt x="385431" y="2569837"/>
                  <a:pt x="351570" y="2578304"/>
                  <a:pt x="325233" y="2554788"/>
                </a:cubicBezTo>
                <a:cubicBezTo>
                  <a:pt x="311124" y="2542561"/>
                  <a:pt x="301719" y="2524689"/>
                  <a:pt x="292312" y="2507759"/>
                </a:cubicBezTo>
                <a:cubicBezTo>
                  <a:pt x="246223" y="2421224"/>
                  <a:pt x="203896" y="2331866"/>
                  <a:pt x="154043" y="2247211"/>
                </a:cubicBezTo>
                <a:cubicBezTo>
                  <a:pt x="144638" y="2231222"/>
                  <a:pt x="149341" y="2223697"/>
                  <a:pt x="165330" y="2218054"/>
                </a:cubicBezTo>
                <a:cubicBezTo>
                  <a:pt x="215181" y="2200182"/>
                  <a:pt x="265035" y="2182311"/>
                  <a:pt x="314886" y="2163499"/>
                </a:cubicBezTo>
                <a:cubicBezTo>
                  <a:pt x="326173" y="2159736"/>
                  <a:pt x="337460" y="2155974"/>
                  <a:pt x="348748" y="2152211"/>
                </a:cubicBezTo>
                <a:cubicBezTo>
                  <a:pt x="392016" y="2136222"/>
                  <a:pt x="434343" y="2120232"/>
                  <a:pt x="477609" y="2104240"/>
                </a:cubicBezTo>
                <a:cubicBezTo>
                  <a:pt x="488896" y="2099538"/>
                  <a:pt x="500184" y="2094835"/>
                  <a:pt x="511471" y="2091073"/>
                </a:cubicBezTo>
                <a:cubicBezTo>
                  <a:pt x="518996" y="2088251"/>
                  <a:pt x="523700" y="2083548"/>
                  <a:pt x="521818" y="2074141"/>
                </a:cubicBezTo>
                <a:cubicBezTo>
                  <a:pt x="514293" y="2043102"/>
                  <a:pt x="224588" y="2125875"/>
                  <a:pt x="186024" y="2130577"/>
                </a:cubicBezTo>
                <a:cubicBezTo>
                  <a:pt x="138053" y="2136222"/>
                  <a:pt x="118301" y="2109885"/>
                  <a:pt x="110776" y="2066616"/>
                </a:cubicBezTo>
                <a:cubicBezTo>
                  <a:pt x="105132" y="2032755"/>
                  <a:pt x="89142" y="1961269"/>
                  <a:pt x="127706" y="1947162"/>
                </a:cubicBezTo>
                <a:cubicBezTo>
                  <a:pt x="187905" y="1923645"/>
                  <a:pt x="237758" y="1931170"/>
                  <a:pt x="317708" y="1931170"/>
                </a:cubicBezTo>
                <a:cubicBezTo>
                  <a:pt x="333698" y="1931170"/>
                  <a:pt x="503946" y="1933052"/>
                  <a:pt x="506768" y="1921765"/>
                </a:cubicBezTo>
                <a:cubicBezTo>
                  <a:pt x="511471" y="1898251"/>
                  <a:pt x="499243" y="1891666"/>
                  <a:pt x="478551" y="1891666"/>
                </a:cubicBezTo>
                <a:cubicBezTo>
                  <a:pt x="357213" y="1891666"/>
                  <a:pt x="236816" y="1891666"/>
                  <a:pt x="115479" y="1890726"/>
                </a:cubicBezTo>
                <a:cubicBezTo>
                  <a:pt x="102310" y="1889784"/>
                  <a:pt x="105132" y="1880379"/>
                  <a:pt x="106072" y="1872854"/>
                </a:cubicBezTo>
                <a:cubicBezTo>
                  <a:pt x="118301" y="1807953"/>
                  <a:pt x="131469" y="1743992"/>
                  <a:pt x="145578" y="1680032"/>
                </a:cubicBezTo>
                <a:cubicBezTo>
                  <a:pt x="156865" y="1629238"/>
                  <a:pt x="175677" y="1587852"/>
                  <a:pt x="233993" y="1584090"/>
                </a:cubicBezTo>
                <a:cubicBezTo>
                  <a:pt x="292782" y="1579857"/>
                  <a:pt x="353686" y="1575625"/>
                  <a:pt x="414589" y="1574214"/>
                </a:cubicBezTo>
                <a:close/>
                <a:moveTo>
                  <a:pt x="696064" y="522270"/>
                </a:moveTo>
                <a:cubicBezTo>
                  <a:pt x="719109" y="522153"/>
                  <a:pt x="741918" y="533910"/>
                  <a:pt x="762611" y="557895"/>
                </a:cubicBezTo>
                <a:cubicBezTo>
                  <a:pt x="803058" y="604926"/>
                  <a:pt x="837859" y="655718"/>
                  <a:pt x="860434" y="714036"/>
                </a:cubicBezTo>
                <a:cubicBezTo>
                  <a:pt x="883948" y="777997"/>
                  <a:pt x="905582" y="842897"/>
                  <a:pt x="933801" y="904978"/>
                </a:cubicBezTo>
                <a:cubicBezTo>
                  <a:pt x="976128" y="977404"/>
                  <a:pt x="1039149" y="1034780"/>
                  <a:pt x="1098405" y="1093098"/>
                </a:cubicBezTo>
                <a:cubicBezTo>
                  <a:pt x="1160485" y="1154236"/>
                  <a:pt x="1161425" y="1227602"/>
                  <a:pt x="1172713" y="1309435"/>
                </a:cubicBezTo>
                <a:cubicBezTo>
                  <a:pt x="1182120" y="1372455"/>
                  <a:pt x="1190585" y="1435476"/>
                  <a:pt x="1199990" y="1499437"/>
                </a:cubicBezTo>
                <a:cubicBezTo>
                  <a:pt x="1203752" y="1526714"/>
                  <a:pt x="1237613" y="1616071"/>
                  <a:pt x="1189645" y="1613249"/>
                </a:cubicBezTo>
                <a:cubicBezTo>
                  <a:pt x="1137911" y="1610426"/>
                  <a:pt x="943206" y="1608546"/>
                  <a:pt x="891473" y="1613249"/>
                </a:cubicBezTo>
                <a:cubicBezTo>
                  <a:pt x="856671" y="1617011"/>
                  <a:pt x="822810" y="1607604"/>
                  <a:pt x="791770" y="1581267"/>
                </a:cubicBezTo>
                <a:cubicBezTo>
                  <a:pt x="740037" y="1538001"/>
                  <a:pt x="735334" y="1505079"/>
                  <a:pt x="661027" y="1501317"/>
                </a:cubicBezTo>
                <a:cubicBezTo>
                  <a:pt x="577314" y="1496614"/>
                  <a:pt x="494541" y="1500377"/>
                  <a:pt x="410828" y="1500377"/>
                </a:cubicBezTo>
                <a:cubicBezTo>
                  <a:pt x="392956" y="1500377"/>
                  <a:pt x="327113" y="1511664"/>
                  <a:pt x="316768" y="1495674"/>
                </a:cubicBezTo>
                <a:cubicBezTo>
                  <a:pt x="311124" y="1487207"/>
                  <a:pt x="313006" y="1476862"/>
                  <a:pt x="316768" y="1468395"/>
                </a:cubicBezTo>
                <a:cubicBezTo>
                  <a:pt x="321471" y="1459931"/>
                  <a:pt x="328055" y="1453346"/>
                  <a:pt x="334638" y="1445821"/>
                </a:cubicBezTo>
                <a:cubicBezTo>
                  <a:pt x="408946" y="1369633"/>
                  <a:pt x="426818" y="1278395"/>
                  <a:pt x="426818" y="1176811"/>
                </a:cubicBezTo>
                <a:cubicBezTo>
                  <a:pt x="377907" y="950127"/>
                  <a:pt x="475729" y="722501"/>
                  <a:pt x="628105" y="557895"/>
                </a:cubicBezTo>
                <a:cubicBezTo>
                  <a:pt x="649739" y="534381"/>
                  <a:pt x="673019" y="522388"/>
                  <a:pt x="696064" y="522270"/>
                </a:cubicBezTo>
                <a:close/>
                <a:moveTo>
                  <a:pt x="1551304" y="238"/>
                </a:moveTo>
                <a:cubicBezTo>
                  <a:pt x="1517208" y="-351"/>
                  <a:pt x="1483112" y="120"/>
                  <a:pt x="1449250" y="2001"/>
                </a:cubicBezTo>
                <a:cubicBezTo>
                  <a:pt x="1372120" y="5763"/>
                  <a:pt x="1294992" y="14230"/>
                  <a:pt x="1218802" y="29280"/>
                </a:cubicBezTo>
                <a:cubicBezTo>
                  <a:pt x="1189645" y="34922"/>
                  <a:pt x="1021277" y="56557"/>
                  <a:pt x="1023157" y="94180"/>
                </a:cubicBezTo>
                <a:cubicBezTo>
                  <a:pt x="1024099" y="109230"/>
                  <a:pt x="815285" y="165666"/>
                  <a:pt x="791770" y="176013"/>
                </a:cubicBezTo>
                <a:cubicBezTo>
                  <a:pt x="688303" y="222102"/>
                  <a:pt x="556620" y="293587"/>
                  <a:pt x="518996" y="407400"/>
                </a:cubicBezTo>
                <a:cubicBezTo>
                  <a:pt x="510531" y="433736"/>
                  <a:pt x="510531" y="464776"/>
                  <a:pt x="501126" y="489232"/>
                </a:cubicBezTo>
                <a:cubicBezTo>
                  <a:pt x="492659" y="510866"/>
                  <a:pt x="471967" y="530619"/>
                  <a:pt x="458797" y="549431"/>
                </a:cubicBezTo>
                <a:cubicBezTo>
                  <a:pt x="392016" y="639728"/>
                  <a:pt x="341223" y="728145"/>
                  <a:pt x="304539" y="867354"/>
                </a:cubicBezTo>
                <a:cubicBezTo>
                  <a:pt x="279144" y="976464"/>
                  <a:pt x="269737" y="1085573"/>
                  <a:pt x="284787" y="1196563"/>
                </a:cubicBezTo>
                <a:cubicBezTo>
                  <a:pt x="296074" y="1279335"/>
                  <a:pt x="243400" y="1353643"/>
                  <a:pt x="195429" y="1411959"/>
                </a:cubicBezTo>
                <a:cubicBezTo>
                  <a:pt x="135231" y="1485327"/>
                  <a:pt x="82557" y="1547406"/>
                  <a:pt x="51518" y="1636763"/>
                </a:cubicBezTo>
                <a:cubicBezTo>
                  <a:pt x="22359" y="1723298"/>
                  <a:pt x="11072" y="1805131"/>
                  <a:pt x="2607" y="1895428"/>
                </a:cubicBezTo>
                <a:cubicBezTo>
                  <a:pt x="-8680" y="2016765"/>
                  <a:pt x="17657" y="2139984"/>
                  <a:pt x="62805" y="2251916"/>
                </a:cubicBezTo>
                <a:cubicBezTo>
                  <a:pt x="107954" y="2365728"/>
                  <a:pt x="182262" y="2462610"/>
                  <a:pt x="231173" y="2573600"/>
                </a:cubicBezTo>
                <a:cubicBezTo>
                  <a:pt x="261272" y="2640383"/>
                  <a:pt x="312064" y="2686472"/>
                  <a:pt x="380729" y="2713751"/>
                </a:cubicBezTo>
                <a:cubicBezTo>
                  <a:pt x="570729" y="2789939"/>
                  <a:pt x="806820" y="2709988"/>
                  <a:pt x="1002465" y="2685532"/>
                </a:cubicBezTo>
                <a:cubicBezTo>
                  <a:pt x="1100287" y="2673304"/>
                  <a:pt x="1187762" y="2715631"/>
                  <a:pt x="1248901" y="2798404"/>
                </a:cubicBezTo>
                <a:cubicBezTo>
                  <a:pt x="1294049" y="2859542"/>
                  <a:pt x="1326971" y="2928207"/>
                  <a:pt x="1348605" y="3000633"/>
                </a:cubicBezTo>
                <a:cubicBezTo>
                  <a:pt x="1371180" y="3078703"/>
                  <a:pt x="1369297" y="3153951"/>
                  <a:pt x="1362715" y="3234842"/>
                </a:cubicBezTo>
                <a:cubicBezTo>
                  <a:pt x="1354248" y="3334546"/>
                  <a:pt x="1334496" y="3432368"/>
                  <a:pt x="1304397" y="3528308"/>
                </a:cubicBezTo>
                <a:cubicBezTo>
                  <a:pt x="1262070" y="3663755"/>
                  <a:pt x="1193407" y="3790736"/>
                  <a:pt x="1153901" y="3927123"/>
                </a:cubicBezTo>
                <a:cubicBezTo>
                  <a:pt x="1141673" y="3969449"/>
                  <a:pt x="1114397" y="4024945"/>
                  <a:pt x="1114397" y="4069153"/>
                </a:cubicBezTo>
                <a:cubicBezTo>
                  <a:pt x="1113454" y="4104895"/>
                  <a:pt x="1163308" y="4237521"/>
                  <a:pt x="1210337" y="4173560"/>
                </a:cubicBezTo>
                <a:cubicBezTo>
                  <a:pt x="1239496" y="4134054"/>
                  <a:pt x="1256425" y="4078558"/>
                  <a:pt x="1275237" y="4034352"/>
                </a:cubicBezTo>
                <a:cubicBezTo>
                  <a:pt x="1326031" y="3913013"/>
                  <a:pt x="1372120" y="3790736"/>
                  <a:pt x="1418209" y="3667517"/>
                </a:cubicBezTo>
                <a:cubicBezTo>
                  <a:pt x="1425733" y="3646825"/>
                  <a:pt x="1433258" y="3627071"/>
                  <a:pt x="1440783" y="3606379"/>
                </a:cubicBezTo>
                <a:cubicBezTo>
                  <a:pt x="1463357" y="3544298"/>
                  <a:pt x="1467120" y="3478457"/>
                  <a:pt x="1485932" y="3414496"/>
                </a:cubicBezTo>
                <a:cubicBezTo>
                  <a:pt x="1500981" y="3364645"/>
                  <a:pt x="1510388" y="3312912"/>
                  <a:pt x="1515091" y="3260238"/>
                </a:cubicBezTo>
                <a:cubicBezTo>
                  <a:pt x="1526378" y="3148306"/>
                  <a:pt x="1517913" y="3031672"/>
                  <a:pt x="1479349" y="2926325"/>
                </a:cubicBezTo>
                <a:cubicBezTo>
                  <a:pt x="1438903" y="2814393"/>
                  <a:pt x="1370239" y="2689294"/>
                  <a:pt x="1269595" y="2621571"/>
                </a:cubicBezTo>
                <a:cubicBezTo>
                  <a:pt x="1196227" y="2571720"/>
                  <a:pt x="1105930" y="2552908"/>
                  <a:pt x="1017514" y="2553848"/>
                </a:cubicBezTo>
                <a:cubicBezTo>
                  <a:pt x="939444" y="2553848"/>
                  <a:pt x="865136" y="2571720"/>
                  <a:pt x="788008" y="2583007"/>
                </a:cubicBezTo>
                <a:cubicBezTo>
                  <a:pt x="746622" y="2589590"/>
                  <a:pt x="577314" y="2632858"/>
                  <a:pt x="539690" y="2611224"/>
                </a:cubicBezTo>
                <a:cubicBezTo>
                  <a:pt x="490779" y="2582067"/>
                  <a:pt x="657264" y="2527511"/>
                  <a:pt x="676076" y="2514342"/>
                </a:cubicBezTo>
                <a:cubicBezTo>
                  <a:pt x="730632" y="2477660"/>
                  <a:pt x="785186" y="2440976"/>
                  <a:pt x="835979" y="2399590"/>
                </a:cubicBezTo>
                <a:cubicBezTo>
                  <a:pt x="861374" y="2378895"/>
                  <a:pt x="886771" y="2357263"/>
                  <a:pt x="910285" y="2334689"/>
                </a:cubicBezTo>
                <a:cubicBezTo>
                  <a:pt x="930039" y="2315877"/>
                  <a:pt x="946029" y="2283895"/>
                  <a:pt x="968603" y="2268846"/>
                </a:cubicBezTo>
                <a:cubicBezTo>
                  <a:pt x="1048554" y="2222757"/>
                  <a:pt x="1152021" y="2204885"/>
                  <a:pt x="1240436" y="2177608"/>
                </a:cubicBezTo>
                <a:cubicBezTo>
                  <a:pt x="1285585" y="2166321"/>
                  <a:pt x="1329793" y="2149389"/>
                  <a:pt x="1374002" y="2136222"/>
                </a:cubicBezTo>
                <a:cubicBezTo>
                  <a:pt x="1419151" y="2122112"/>
                  <a:pt x="1473705" y="2113647"/>
                  <a:pt x="1515091" y="2092013"/>
                </a:cubicBezTo>
                <a:cubicBezTo>
                  <a:pt x="1538605" y="2079786"/>
                  <a:pt x="1557417" y="2058152"/>
                  <a:pt x="1523556" y="2044042"/>
                </a:cubicBezTo>
                <a:cubicBezTo>
                  <a:pt x="1503804" y="2035577"/>
                  <a:pt x="1470882" y="2049687"/>
                  <a:pt x="1452070" y="2054389"/>
                </a:cubicBezTo>
                <a:cubicBezTo>
                  <a:pt x="1381527" y="2071321"/>
                  <a:pt x="1310041" y="2099538"/>
                  <a:pt x="1238556" y="2108005"/>
                </a:cubicBezTo>
                <a:cubicBezTo>
                  <a:pt x="1155783" y="2116470"/>
                  <a:pt x="1079593" y="2126817"/>
                  <a:pt x="998702" y="2146569"/>
                </a:cubicBezTo>
                <a:cubicBezTo>
                  <a:pt x="982713" y="2150331"/>
                  <a:pt x="967663" y="2147509"/>
                  <a:pt x="955434" y="2136222"/>
                </a:cubicBezTo>
                <a:cubicBezTo>
                  <a:pt x="913107" y="2099538"/>
                  <a:pt x="880186" y="2124935"/>
                  <a:pt x="828454" y="2113647"/>
                </a:cubicBezTo>
                <a:cubicBezTo>
                  <a:pt x="768256" y="2100478"/>
                  <a:pt x="782363" y="2031815"/>
                  <a:pt x="778601" y="1983844"/>
                </a:cubicBezTo>
                <a:cubicBezTo>
                  <a:pt x="773899" y="1918003"/>
                  <a:pt x="770136" y="1852160"/>
                  <a:pt x="760731" y="1787259"/>
                </a:cubicBezTo>
                <a:cubicBezTo>
                  <a:pt x="756969" y="1761862"/>
                  <a:pt x="740977" y="1724238"/>
                  <a:pt x="761671" y="1704486"/>
                </a:cubicBezTo>
                <a:cubicBezTo>
                  <a:pt x="778601" y="1687557"/>
                  <a:pt x="817167" y="1690377"/>
                  <a:pt x="839741" y="1686614"/>
                </a:cubicBezTo>
                <a:cubicBezTo>
                  <a:pt x="892415" y="1676269"/>
                  <a:pt x="955434" y="1675327"/>
                  <a:pt x="1009989" y="1680032"/>
                </a:cubicBezTo>
                <a:cubicBezTo>
                  <a:pt x="1066425" y="1684734"/>
                  <a:pt x="1105930" y="1680972"/>
                  <a:pt x="1162366" y="1684734"/>
                </a:cubicBezTo>
                <a:cubicBezTo>
                  <a:pt x="1210337" y="1688497"/>
                  <a:pt x="1258308" y="1691319"/>
                  <a:pt x="1306279" y="1690377"/>
                </a:cubicBezTo>
                <a:cubicBezTo>
                  <a:pt x="1376822" y="1689437"/>
                  <a:pt x="1480289" y="1684734"/>
                  <a:pt x="1542368" y="1650873"/>
                </a:cubicBezTo>
                <a:cubicBezTo>
                  <a:pt x="1602566" y="1616071"/>
                  <a:pt x="1430438" y="1633941"/>
                  <a:pt x="1389992" y="1630178"/>
                </a:cubicBezTo>
                <a:cubicBezTo>
                  <a:pt x="1376822" y="1628298"/>
                  <a:pt x="1377764" y="1603842"/>
                  <a:pt x="1383407" y="1587852"/>
                </a:cubicBezTo>
                <a:cubicBezTo>
                  <a:pt x="1431378" y="1454288"/>
                  <a:pt x="1543310" y="1332009"/>
                  <a:pt x="1662765" y="1257701"/>
                </a:cubicBezTo>
                <a:cubicBezTo>
                  <a:pt x="1682048" y="1245709"/>
                  <a:pt x="1703916" y="1235304"/>
                  <a:pt x="1726976" y="1227456"/>
                </a:cubicBezTo>
                <a:lnTo>
                  <a:pt x="1754231" y="1221764"/>
                </a:lnTo>
                <a:lnTo>
                  <a:pt x="1757645" y="1175845"/>
                </a:lnTo>
                <a:cubicBezTo>
                  <a:pt x="1758057" y="1147977"/>
                  <a:pt x="1756959" y="1119973"/>
                  <a:pt x="1754763" y="1091969"/>
                </a:cubicBezTo>
                <a:cubicBezTo>
                  <a:pt x="1751470" y="1048040"/>
                  <a:pt x="1734996" y="1008504"/>
                  <a:pt x="1740486" y="963475"/>
                </a:cubicBezTo>
                <a:cubicBezTo>
                  <a:pt x="1744879" y="926137"/>
                  <a:pt x="1762451" y="892092"/>
                  <a:pt x="1766844" y="855851"/>
                </a:cubicBezTo>
                <a:cubicBezTo>
                  <a:pt x="1772334" y="818510"/>
                  <a:pt x="1769039" y="780074"/>
                  <a:pt x="1773434" y="742733"/>
                </a:cubicBezTo>
                <a:cubicBezTo>
                  <a:pt x="1784415" y="635109"/>
                  <a:pt x="1760255" y="529679"/>
                  <a:pt x="1737191" y="422052"/>
                </a:cubicBezTo>
                <a:cubicBezTo>
                  <a:pt x="1722915" y="353964"/>
                  <a:pt x="1764646" y="296856"/>
                  <a:pt x="1765746" y="233158"/>
                </a:cubicBezTo>
                <a:cubicBezTo>
                  <a:pt x="1766844" y="165070"/>
                  <a:pt x="1771237" y="98076"/>
                  <a:pt x="1775629" y="31085"/>
                </a:cubicBezTo>
                <a:lnTo>
                  <a:pt x="1778351" y="18432"/>
                </a:lnTo>
                <a:lnTo>
                  <a:pt x="1653359" y="4823"/>
                </a:lnTo>
                <a:cubicBezTo>
                  <a:pt x="1619498" y="2472"/>
                  <a:pt x="1585401" y="826"/>
                  <a:pt x="1551304" y="23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475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C3CDBC2D-C9C0-4D36-A0F9-7EDE3B294276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877AA66-AAFD-429C-B217-380BEF1ADDE2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52C85C1-7D9E-4F23-85EA-6A451FF0BEF6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05C1512-E9F1-4355-8FF9-6A6F0DFFCB7B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87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9711BFE8-7B35-49CA-8783-02B6A4074F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855CF1-6552-4077-8058-C210017E1C51}"/>
              </a:ext>
            </a:extLst>
          </p:cNvPr>
          <p:cNvSpPr/>
          <p:nvPr userDrawn="1"/>
        </p:nvSpPr>
        <p:spPr>
          <a:xfrm>
            <a:off x="0" y="0"/>
            <a:ext cx="12192000" cy="1063756"/>
          </a:xfrm>
          <a:prstGeom prst="rect">
            <a:avLst/>
          </a:prstGeom>
          <a:gradFill>
            <a:gsLst>
              <a:gs pos="38000">
                <a:schemeClr val="accent2">
                  <a:lumMod val="85000"/>
                  <a:lumOff val="15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D89FE69-2981-49E0-980C-38654D8600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9402" y="1697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91" r:id="rId4"/>
    <p:sldLayoutId id="2147483677" r:id="rId5"/>
    <p:sldLayoutId id="2147483679" r:id="rId6"/>
    <p:sldLayoutId id="2147483681" r:id="rId7"/>
    <p:sldLayoutId id="2147483683" r:id="rId8"/>
    <p:sldLayoutId id="2147483684" r:id="rId9"/>
    <p:sldLayoutId id="2147483685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EEA7D0-0189-4623-9E97-9F199B1DEE75}"/>
              </a:ext>
            </a:extLst>
          </p:cNvPr>
          <p:cNvSpPr/>
          <p:nvPr/>
        </p:nvSpPr>
        <p:spPr>
          <a:xfrm>
            <a:off x="0" y="4562475"/>
            <a:ext cx="5162550" cy="140017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COVIDIFY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360DEB-19AE-4685-971F-D62CBFBEDCE8}"/>
              </a:ext>
            </a:extLst>
          </p:cNvPr>
          <p:cNvGrpSpPr/>
          <p:nvPr/>
        </p:nvGrpSpPr>
        <p:grpSpPr>
          <a:xfrm>
            <a:off x="4441915" y="612933"/>
            <a:ext cx="7340759" cy="2762475"/>
            <a:chOff x="4558647" y="625752"/>
            <a:chExt cx="7340759" cy="276247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1297539-77CA-441C-AE95-6D6619ACE09D}"/>
                </a:ext>
              </a:extLst>
            </p:cNvPr>
            <p:cNvSpPr/>
            <p:nvPr/>
          </p:nvSpPr>
          <p:spPr>
            <a:xfrm rot="180311">
              <a:off x="6634354" y="625752"/>
              <a:ext cx="5265052" cy="2373488"/>
            </a:xfrm>
            <a:custGeom>
              <a:avLst/>
              <a:gdLst>
                <a:gd name="connsiteX0" fmla="*/ 453687 w 5265052"/>
                <a:gd name="connsiteY0" fmla="*/ 1265829 h 2373488"/>
                <a:gd name="connsiteX1" fmla="*/ 512341 w 5265052"/>
                <a:gd name="connsiteY1" fmla="*/ 1285381 h 2373488"/>
                <a:gd name="connsiteX2" fmla="*/ 506016 w 5265052"/>
                <a:gd name="connsiteY2" fmla="*/ 1351511 h 2373488"/>
                <a:gd name="connsiteX3" fmla="*/ 501417 w 5265052"/>
                <a:gd name="connsiteY3" fmla="*/ 1443517 h 2373488"/>
                <a:gd name="connsiteX4" fmla="*/ 714757 w 5265052"/>
                <a:gd name="connsiteY4" fmla="*/ 1781642 h 2373488"/>
                <a:gd name="connsiteX5" fmla="*/ 726833 w 5265052"/>
                <a:gd name="connsiteY5" fmla="*/ 1809242 h 2373488"/>
                <a:gd name="connsiteX6" fmla="*/ 844715 w 5265052"/>
                <a:gd name="connsiteY6" fmla="*/ 1997281 h 2373488"/>
                <a:gd name="connsiteX7" fmla="*/ 856215 w 5265052"/>
                <a:gd name="connsiteY7" fmla="*/ 2034658 h 2373488"/>
                <a:gd name="connsiteX8" fmla="*/ 860240 w 5265052"/>
                <a:gd name="connsiteY8" fmla="*/ 2178995 h 2373488"/>
                <a:gd name="connsiteX9" fmla="*/ 861392 w 5265052"/>
                <a:gd name="connsiteY9" fmla="*/ 2289977 h 2373488"/>
                <a:gd name="connsiteX10" fmla="*/ 840690 w 5265052"/>
                <a:gd name="connsiteY10" fmla="*/ 2316428 h 2373488"/>
                <a:gd name="connsiteX11" fmla="*/ 800437 w 5265052"/>
                <a:gd name="connsiteY11" fmla="*/ 2328504 h 2373488"/>
                <a:gd name="connsiteX12" fmla="*/ 796411 w 5265052"/>
                <a:gd name="connsiteY12" fmla="*/ 2334255 h 2373488"/>
                <a:gd name="connsiteX13" fmla="*/ 667027 w 5265052"/>
                <a:gd name="connsiteY13" fmla="*/ 2372783 h 2373488"/>
                <a:gd name="connsiteX14" fmla="*/ 638851 w 5265052"/>
                <a:gd name="connsiteY14" fmla="*/ 2356107 h 2373488"/>
                <a:gd name="connsiteX15" fmla="*/ 587671 w 5265052"/>
                <a:gd name="connsiteY15" fmla="*/ 2273875 h 2373488"/>
                <a:gd name="connsiteX16" fmla="*/ 369156 w 5265052"/>
                <a:gd name="connsiteY16" fmla="*/ 1939776 h 2373488"/>
                <a:gd name="connsiteX17" fmla="*/ 362257 w 5265052"/>
                <a:gd name="connsiteY17" fmla="*/ 1923100 h 2373488"/>
                <a:gd name="connsiteX18" fmla="*/ 178244 w 5265052"/>
                <a:gd name="connsiteY18" fmla="*/ 1636731 h 2373488"/>
                <a:gd name="connsiteX19" fmla="*/ 112114 w 5265052"/>
                <a:gd name="connsiteY19" fmla="*/ 1533223 h 2373488"/>
                <a:gd name="connsiteX20" fmla="*/ 39083 w 5265052"/>
                <a:gd name="connsiteY20" fmla="*/ 1483194 h 2373488"/>
                <a:gd name="connsiteX21" fmla="*/ 2857 w 5265052"/>
                <a:gd name="connsiteY21" fmla="*/ 1453867 h 2373488"/>
                <a:gd name="connsiteX22" fmla="*/ 15507 w 5265052"/>
                <a:gd name="connsiteY22" fmla="*/ 1410740 h 2373488"/>
                <a:gd name="connsiteX23" fmla="*/ 136266 w 5265052"/>
                <a:gd name="connsiteY23" fmla="*/ 1363587 h 2373488"/>
                <a:gd name="connsiteX24" fmla="*/ 178244 w 5265052"/>
                <a:gd name="connsiteY24" fmla="*/ 1349785 h 2373488"/>
                <a:gd name="connsiteX25" fmla="*/ 227696 w 5265052"/>
                <a:gd name="connsiteY25" fmla="*/ 1330809 h 2373488"/>
                <a:gd name="connsiteX26" fmla="*/ 301302 w 5265052"/>
                <a:gd name="connsiteY26" fmla="*/ 1308958 h 2373488"/>
                <a:gd name="connsiteX27" fmla="*/ 453687 w 5265052"/>
                <a:gd name="connsiteY27" fmla="*/ 1265829 h 2373488"/>
                <a:gd name="connsiteX28" fmla="*/ 878643 w 5265052"/>
                <a:gd name="connsiteY28" fmla="*/ 1146220 h 2373488"/>
                <a:gd name="connsiteX29" fmla="*/ 915444 w 5265052"/>
                <a:gd name="connsiteY29" fmla="*/ 1145645 h 2373488"/>
                <a:gd name="connsiteX30" fmla="*/ 936720 w 5265052"/>
                <a:gd name="connsiteY30" fmla="*/ 1164047 h 2373488"/>
                <a:gd name="connsiteX31" fmla="*/ 917745 w 5265052"/>
                <a:gd name="connsiteY31" fmla="*/ 1225001 h 2373488"/>
                <a:gd name="connsiteX32" fmla="*/ 844139 w 5265052"/>
                <a:gd name="connsiteY32" fmla="*/ 1387737 h 2373488"/>
                <a:gd name="connsiteX33" fmla="*/ 851040 w 5265052"/>
                <a:gd name="connsiteY33" fmla="*/ 1737937 h 2373488"/>
                <a:gd name="connsiteX34" fmla="*/ 851040 w 5265052"/>
                <a:gd name="connsiteY34" fmla="*/ 1898373 h 2373488"/>
                <a:gd name="connsiteX35" fmla="*/ 776285 w 5265052"/>
                <a:gd name="connsiteY35" fmla="*/ 1779915 h 2373488"/>
                <a:gd name="connsiteX36" fmla="*/ 765935 w 5265052"/>
                <a:gd name="connsiteY36" fmla="*/ 1737363 h 2373488"/>
                <a:gd name="connsiteX37" fmla="*/ 759608 w 5265052"/>
                <a:gd name="connsiteY37" fmla="*/ 1408439 h 2373488"/>
                <a:gd name="connsiteX38" fmla="*/ 738332 w 5265052"/>
                <a:gd name="connsiteY38" fmla="*/ 1334833 h 2373488"/>
                <a:gd name="connsiteX39" fmla="*/ 665302 w 5265052"/>
                <a:gd name="connsiteY39" fmla="*/ 1303207 h 2373488"/>
                <a:gd name="connsiteX40" fmla="*/ 626776 w 5265052"/>
                <a:gd name="connsiteY40" fmla="*/ 1287680 h 2373488"/>
                <a:gd name="connsiteX41" fmla="*/ 632525 w 5265052"/>
                <a:gd name="connsiteY41" fmla="*/ 1226727 h 2373488"/>
                <a:gd name="connsiteX42" fmla="*/ 679103 w 5265052"/>
                <a:gd name="connsiteY42" fmla="*/ 1204874 h 2373488"/>
                <a:gd name="connsiteX43" fmla="*/ 869442 w 5265052"/>
                <a:gd name="connsiteY43" fmla="*/ 1149095 h 2373488"/>
                <a:gd name="connsiteX44" fmla="*/ 878643 w 5265052"/>
                <a:gd name="connsiteY44" fmla="*/ 1146220 h 2373488"/>
                <a:gd name="connsiteX45" fmla="*/ 3337874 w 5265052"/>
                <a:gd name="connsiteY45" fmla="*/ 894424 h 2373488"/>
                <a:gd name="connsiteX46" fmla="*/ 3346140 w 5265052"/>
                <a:gd name="connsiteY46" fmla="*/ 907578 h 2373488"/>
                <a:gd name="connsiteX47" fmla="*/ 3399620 w 5265052"/>
                <a:gd name="connsiteY47" fmla="*/ 1091016 h 2373488"/>
                <a:gd name="connsiteX48" fmla="*/ 3389268 w 5265052"/>
                <a:gd name="connsiteY48" fmla="*/ 1112867 h 2373488"/>
                <a:gd name="connsiteX49" fmla="*/ 2918311 w 5265052"/>
                <a:gd name="connsiteY49" fmla="*/ 1250302 h 2373488"/>
                <a:gd name="connsiteX50" fmla="*/ 2911985 w 5265052"/>
                <a:gd name="connsiteY50" fmla="*/ 1253178 h 2373488"/>
                <a:gd name="connsiteX51" fmla="*/ 2901634 w 5265052"/>
                <a:gd name="connsiteY51" fmla="*/ 1243978 h 2373488"/>
                <a:gd name="connsiteX52" fmla="*/ 2844130 w 5265052"/>
                <a:gd name="connsiteY52" fmla="*/ 1049613 h 2373488"/>
                <a:gd name="connsiteX53" fmla="*/ 2859082 w 5265052"/>
                <a:gd name="connsiteY53" fmla="*/ 1032362 h 2373488"/>
                <a:gd name="connsiteX54" fmla="*/ 3248383 w 5265052"/>
                <a:gd name="connsiteY54" fmla="*/ 917930 h 2373488"/>
                <a:gd name="connsiteX55" fmla="*/ 3323138 w 5265052"/>
                <a:gd name="connsiteY55" fmla="*/ 895502 h 2373488"/>
                <a:gd name="connsiteX56" fmla="*/ 3337874 w 5265052"/>
                <a:gd name="connsiteY56" fmla="*/ 894424 h 2373488"/>
                <a:gd name="connsiteX57" fmla="*/ 1470359 w 5265052"/>
                <a:gd name="connsiteY57" fmla="*/ 967958 h 2373488"/>
                <a:gd name="connsiteX58" fmla="*/ 1489336 w 5265052"/>
                <a:gd name="connsiteY58" fmla="*/ 970257 h 2373488"/>
                <a:gd name="connsiteX59" fmla="*/ 1526714 w 5265052"/>
                <a:gd name="connsiteY59" fmla="*/ 1005911 h 2373488"/>
                <a:gd name="connsiteX60" fmla="*/ 1510037 w 5265052"/>
                <a:gd name="connsiteY60" fmla="*/ 1054215 h 2373488"/>
                <a:gd name="connsiteX61" fmla="*/ 1483009 w 5265052"/>
                <a:gd name="connsiteY61" fmla="*/ 1151971 h 2373488"/>
                <a:gd name="connsiteX62" fmla="*/ 1595143 w 5265052"/>
                <a:gd name="connsiteY62" fmla="*/ 1533223 h 2373488"/>
                <a:gd name="connsiteX63" fmla="*/ 1599743 w 5265052"/>
                <a:gd name="connsiteY63" fmla="*/ 1568300 h 2373488"/>
                <a:gd name="connsiteX64" fmla="*/ 1671048 w 5265052"/>
                <a:gd name="connsiteY64" fmla="*/ 1810967 h 2373488"/>
                <a:gd name="connsiteX65" fmla="*/ 1699225 w 5265052"/>
                <a:gd name="connsiteY65" fmla="*/ 1888598 h 2373488"/>
                <a:gd name="connsiteX66" fmla="*/ 1744654 w 5265052"/>
                <a:gd name="connsiteY66" fmla="*/ 1953002 h 2373488"/>
                <a:gd name="connsiteX67" fmla="*/ 1769956 w 5265052"/>
                <a:gd name="connsiteY67" fmla="*/ 1955878 h 2373488"/>
                <a:gd name="connsiteX68" fmla="*/ 1807334 w 5265052"/>
                <a:gd name="connsiteY68" fmla="*/ 1982904 h 2373488"/>
                <a:gd name="connsiteX69" fmla="*/ 1794683 w 5265052"/>
                <a:gd name="connsiteY69" fmla="*/ 2030058 h 2373488"/>
                <a:gd name="connsiteX70" fmla="*/ 1759029 w 5265052"/>
                <a:gd name="connsiteY70" fmla="*/ 2047884 h 2373488"/>
                <a:gd name="connsiteX71" fmla="*/ 1617569 w 5265052"/>
                <a:gd name="connsiteY71" fmla="*/ 2090437 h 2373488"/>
                <a:gd name="connsiteX72" fmla="*/ 1526137 w 5265052"/>
                <a:gd name="connsiteY72" fmla="*/ 2116890 h 2373488"/>
                <a:gd name="connsiteX73" fmla="*/ 1377203 w 5265052"/>
                <a:gd name="connsiteY73" fmla="*/ 2160018 h 2373488"/>
                <a:gd name="connsiteX74" fmla="*/ 1335225 w 5265052"/>
                <a:gd name="connsiteY74" fmla="*/ 2165767 h 2373488"/>
                <a:gd name="connsiteX75" fmla="*/ 1297847 w 5265052"/>
                <a:gd name="connsiteY75" fmla="*/ 2134716 h 2373488"/>
                <a:gd name="connsiteX76" fmla="*/ 1312222 w 5265052"/>
                <a:gd name="connsiteY76" fmla="*/ 2090437 h 2373488"/>
                <a:gd name="connsiteX77" fmla="*/ 1329473 w 5265052"/>
                <a:gd name="connsiteY77" fmla="*/ 2077786 h 2373488"/>
                <a:gd name="connsiteX78" fmla="*/ 1349025 w 5265052"/>
                <a:gd name="connsiteY78" fmla="*/ 2015107 h 2373488"/>
                <a:gd name="connsiteX79" fmla="*/ 1332924 w 5265052"/>
                <a:gd name="connsiteY79" fmla="*/ 1980030 h 2373488"/>
                <a:gd name="connsiteX80" fmla="*/ 1307622 w 5265052"/>
                <a:gd name="connsiteY80" fmla="*/ 1892623 h 2373488"/>
                <a:gd name="connsiteX81" fmla="*/ 1179964 w 5265052"/>
                <a:gd name="connsiteY81" fmla="*/ 1459617 h 2373488"/>
                <a:gd name="connsiteX82" fmla="*/ 1113834 w 5265052"/>
                <a:gd name="connsiteY82" fmla="*/ 1231902 h 2373488"/>
                <a:gd name="connsiteX83" fmla="*/ 1069555 w 5265052"/>
                <a:gd name="connsiteY83" fmla="*/ 1192800 h 2373488"/>
                <a:gd name="connsiteX84" fmla="*/ 1045980 w 5265052"/>
                <a:gd name="connsiteY84" fmla="*/ 1188774 h 2373488"/>
                <a:gd name="connsiteX85" fmla="*/ 1005726 w 5265052"/>
                <a:gd name="connsiteY85" fmla="*/ 1151397 h 2373488"/>
                <a:gd name="connsiteX86" fmla="*/ 1029878 w 5265052"/>
                <a:gd name="connsiteY86" fmla="*/ 1098492 h 2373488"/>
                <a:gd name="connsiteX87" fmla="*/ 1071856 w 5265052"/>
                <a:gd name="connsiteY87" fmla="*/ 1082391 h 2373488"/>
                <a:gd name="connsiteX88" fmla="*/ 1442756 w 5265052"/>
                <a:gd name="connsiteY88" fmla="*/ 973708 h 2373488"/>
                <a:gd name="connsiteX89" fmla="*/ 1470359 w 5265052"/>
                <a:gd name="connsiteY89" fmla="*/ 967958 h 2373488"/>
                <a:gd name="connsiteX90" fmla="*/ 4692567 w 5265052"/>
                <a:gd name="connsiteY90" fmla="*/ 794938 h 2373488"/>
                <a:gd name="connsiteX91" fmla="*/ 4748216 w 5265052"/>
                <a:gd name="connsiteY91" fmla="*/ 796337 h 2373488"/>
                <a:gd name="connsiteX92" fmla="*/ 4814795 w 5265052"/>
                <a:gd name="connsiteY92" fmla="*/ 831100 h 2373488"/>
                <a:gd name="connsiteX93" fmla="*/ 4848147 w 5265052"/>
                <a:gd name="connsiteY93" fmla="*/ 963358 h 2373488"/>
                <a:gd name="connsiteX94" fmla="*/ 4836646 w 5265052"/>
                <a:gd name="connsiteY94" fmla="*/ 991536 h 2373488"/>
                <a:gd name="connsiteX95" fmla="*/ 4886674 w 5265052"/>
                <a:gd name="connsiteY95" fmla="*/ 1058240 h 2373488"/>
                <a:gd name="connsiteX96" fmla="*/ 4916001 w 5265052"/>
                <a:gd name="connsiteY96" fmla="*/ 1078942 h 2373488"/>
                <a:gd name="connsiteX97" fmla="*/ 4922902 w 5265052"/>
                <a:gd name="connsiteY97" fmla="*/ 1104244 h 2373488"/>
                <a:gd name="connsiteX98" fmla="*/ 4895874 w 5265052"/>
                <a:gd name="connsiteY98" fmla="*/ 1148523 h 2373488"/>
                <a:gd name="connsiteX99" fmla="*/ 4834346 w 5265052"/>
                <a:gd name="connsiteY99" fmla="*/ 1154847 h 2373488"/>
                <a:gd name="connsiteX100" fmla="*/ 4642283 w 5265052"/>
                <a:gd name="connsiteY100" fmla="*/ 1102519 h 2373488"/>
                <a:gd name="connsiteX101" fmla="*/ 4564652 w 5265052"/>
                <a:gd name="connsiteY101" fmla="*/ 898954 h 2373488"/>
                <a:gd name="connsiteX102" fmla="*/ 4692567 w 5265052"/>
                <a:gd name="connsiteY102" fmla="*/ 794938 h 2373488"/>
                <a:gd name="connsiteX103" fmla="*/ 2036558 w 5265052"/>
                <a:gd name="connsiteY103" fmla="*/ 810971 h 2373488"/>
                <a:gd name="connsiteX104" fmla="*/ 2047125 w 5265052"/>
                <a:gd name="connsiteY104" fmla="*/ 832250 h 2373488"/>
                <a:gd name="connsiteX105" fmla="*/ 2067827 w 5265052"/>
                <a:gd name="connsiteY105" fmla="*/ 881701 h 2373488"/>
                <a:gd name="connsiteX106" fmla="*/ 2103478 w 5265052"/>
                <a:gd name="connsiteY106" fmla="*/ 1001886 h 2373488"/>
                <a:gd name="connsiteX107" fmla="*/ 2124179 w 5265052"/>
                <a:gd name="connsiteY107" fmla="*/ 1072616 h 2373488"/>
                <a:gd name="connsiteX108" fmla="*/ 2152931 w 5265052"/>
                <a:gd name="connsiteY108" fmla="*/ 1172673 h 2373488"/>
                <a:gd name="connsiteX109" fmla="*/ 2298992 w 5265052"/>
                <a:gd name="connsiteY109" fmla="*/ 1671233 h 2373488"/>
                <a:gd name="connsiteX110" fmla="*/ 2350170 w 5265052"/>
                <a:gd name="connsiteY110" fmla="*/ 1846045 h 2373488"/>
                <a:gd name="connsiteX111" fmla="*/ 2328894 w 5265052"/>
                <a:gd name="connsiteY111" fmla="*/ 1888023 h 2373488"/>
                <a:gd name="connsiteX112" fmla="*/ 2186284 w 5265052"/>
                <a:gd name="connsiteY112" fmla="*/ 1930576 h 2373488"/>
                <a:gd name="connsiteX113" fmla="*/ 2158107 w 5265052"/>
                <a:gd name="connsiteY113" fmla="*/ 1931725 h 2373488"/>
                <a:gd name="connsiteX114" fmla="*/ 1994795 w 5265052"/>
                <a:gd name="connsiteY114" fmla="*/ 1978304 h 2373488"/>
                <a:gd name="connsiteX115" fmla="*/ 1948217 w 5265052"/>
                <a:gd name="connsiteY115" fmla="*/ 1986354 h 2373488"/>
                <a:gd name="connsiteX116" fmla="*/ 1910264 w 5265052"/>
                <a:gd name="connsiteY116" fmla="*/ 1959903 h 2373488"/>
                <a:gd name="connsiteX117" fmla="*/ 1919465 w 5265052"/>
                <a:gd name="connsiteY117" fmla="*/ 1913900 h 2373488"/>
                <a:gd name="connsiteX118" fmla="*/ 1922915 w 5265052"/>
                <a:gd name="connsiteY118" fmla="*/ 1911024 h 2373488"/>
                <a:gd name="connsiteX119" fmla="*/ 1952242 w 5265052"/>
                <a:gd name="connsiteY119" fmla="*/ 1808093 h 2373488"/>
                <a:gd name="connsiteX120" fmla="*/ 1917166 w 5265052"/>
                <a:gd name="connsiteY120" fmla="*/ 1695960 h 2373488"/>
                <a:gd name="connsiteX121" fmla="*/ 1878062 w 5265052"/>
                <a:gd name="connsiteY121" fmla="*/ 1580376 h 2373488"/>
                <a:gd name="connsiteX122" fmla="*/ 1836659 w 5265052"/>
                <a:gd name="connsiteY122" fmla="*/ 1440067 h 2373488"/>
                <a:gd name="connsiteX123" fmla="*/ 1779731 w 5265052"/>
                <a:gd name="connsiteY123" fmla="*/ 1245127 h 2373488"/>
                <a:gd name="connsiteX124" fmla="*/ 1723951 w 5265052"/>
                <a:gd name="connsiteY124" fmla="*/ 1054215 h 2373488"/>
                <a:gd name="connsiteX125" fmla="*/ 1671623 w 5265052"/>
                <a:gd name="connsiteY125" fmla="*/ 1013387 h 2373488"/>
                <a:gd name="connsiteX126" fmla="*/ 1660122 w 5265052"/>
                <a:gd name="connsiteY126" fmla="*/ 1012235 h 2373488"/>
                <a:gd name="connsiteX127" fmla="*/ 1613543 w 5265052"/>
                <a:gd name="connsiteY127" fmla="*/ 968533 h 2373488"/>
                <a:gd name="connsiteX128" fmla="*/ 1647470 w 5265052"/>
                <a:gd name="connsiteY128" fmla="*/ 916780 h 2373488"/>
                <a:gd name="connsiteX129" fmla="*/ 1714750 w 5265052"/>
                <a:gd name="connsiteY129" fmla="*/ 894352 h 2373488"/>
                <a:gd name="connsiteX130" fmla="*/ 1912564 w 5265052"/>
                <a:gd name="connsiteY130" fmla="*/ 836850 h 2373488"/>
                <a:gd name="connsiteX131" fmla="*/ 1990195 w 5265052"/>
                <a:gd name="connsiteY131" fmla="*/ 820173 h 2373488"/>
                <a:gd name="connsiteX132" fmla="*/ 2012622 w 5265052"/>
                <a:gd name="connsiteY132" fmla="*/ 813847 h 2373488"/>
                <a:gd name="connsiteX133" fmla="*/ 2036558 w 5265052"/>
                <a:gd name="connsiteY133" fmla="*/ 810971 h 2373488"/>
                <a:gd name="connsiteX134" fmla="*/ 2247383 w 5265052"/>
                <a:gd name="connsiteY134" fmla="*/ 765678 h 2373488"/>
                <a:gd name="connsiteX135" fmla="*/ 2561786 w 5265052"/>
                <a:gd name="connsiteY135" fmla="*/ 908729 h 2373488"/>
                <a:gd name="connsiteX136" fmla="*/ 2756149 w 5265052"/>
                <a:gd name="connsiteY136" fmla="*/ 1367610 h 2373488"/>
                <a:gd name="connsiteX137" fmla="*/ 2458853 w 5265052"/>
                <a:gd name="connsiteY137" fmla="*/ 1839719 h 2373488"/>
                <a:gd name="connsiteX138" fmla="*/ 2444478 w 5265052"/>
                <a:gd name="connsiteY138" fmla="*/ 1847195 h 2373488"/>
                <a:gd name="connsiteX139" fmla="*/ 2403649 w 5265052"/>
                <a:gd name="connsiteY139" fmla="*/ 1836843 h 2373488"/>
                <a:gd name="connsiteX140" fmla="*/ 2395599 w 5265052"/>
                <a:gd name="connsiteY140" fmla="*/ 1812118 h 2373488"/>
                <a:gd name="connsiteX141" fmla="*/ 2416875 w 5265052"/>
                <a:gd name="connsiteY141" fmla="*/ 1748287 h 2373488"/>
                <a:gd name="connsiteX142" fmla="*/ 2445627 w 5265052"/>
                <a:gd name="connsiteY142" fmla="*/ 1657432 h 2373488"/>
                <a:gd name="connsiteX143" fmla="*/ 2400199 w 5265052"/>
                <a:gd name="connsiteY143" fmla="*/ 1488369 h 2373488"/>
                <a:gd name="connsiteX144" fmla="*/ 2247814 w 5265052"/>
                <a:gd name="connsiteY144" fmla="*/ 972558 h 2373488"/>
                <a:gd name="connsiteX145" fmla="*/ 2204685 w 5265052"/>
                <a:gd name="connsiteY145" fmla="*/ 897803 h 2373488"/>
                <a:gd name="connsiteX146" fmla="*/ 2153506 w 5265052"/>
                <a:gd name="connsiteY146" fmla="*/ 877101 h 2373488"/>
                <a:gd name="connsiteX147" fmla="*/ 2121303 w 5265052"/>
                <a:gd name="connsiteY147" fmla="*/ 856975 h 2373488"/>
                <a:gd name="connsiteX148" fmla="*/ 2108078 w 5265052"/>
                <a:gd name="connsiteY148" fmla="*/ 809247 h 2373488"/>
                <a:gd name="connsiteX149" fmla="*/ 2123605 w 5265052"/>
                <a:gd name="connsiteY149" fmla="*/ 781069 h 2373488"/>
                <a:gd name="connsiteX150" fmla="*/ 2247383 w 5265052"/>
                <a:gd name="connsiteY150" fmla="*/ 765678 h 2373488"/>
                <a:gd name="connsiteX151" fmla="*/ 3919887 w 5265052"/>
                <a:gd name="connsiteY151" fmla="*/ 258288 h 2373488"/>
                <a:gd name="connsiteX152" fmla="*/ 3928657 w 5265052"/>
                <a:gd name="connsiteY152" fmla="*/ 272735 h 2373488"/>
                <a:gd name="connsiteX153" fmla="*/ 4094269 w 5265052"/>
                <a:gd name="connsiteY153" fmla="*/ 839724 h 2373488"/>
                <a:gd name="connsiteX154" fmla="*/ 4193751 w 5265052"/>
                <a:gd name="connsiteY154" fmla="*/ 1177273 h 2373488"/>
                <a:gd name="connsiteX155" fmla="*/ 4252403 w 5265052"/>
                <a:gd name="connsiteY155" fmla="*/ 1221552 h 2373488"/>
                <a:gd name="connsiteX156" fmla="*/ 4280581 w 5265052"/>
                <a:gd name="connsiteY156" fmla="*/ 1220977 h 2373488"/>
                <a:gd name="connsiteX157" fmla="*/ 4316235 w 5265052"/>
                <a:gd name="connsiteY157" fmla="*/ 1243978 h 2373488"/>
                <a:gd name="connsiteX158" fmla="*/ 4309334 w 5265052"/>
                <a:gd name="connsiteY158" fmla="*/ 1289981 h 2373488"/>
                <a:gd name="connsiteX159" fmla="*/ 4274832 w 5265052"/>
                <a:gd name="connsiteY159" fmla="*/ 1310108 h 2373488"/>
                <a:gd name="connsiteX160" fmla="*/ 3896456 w 5265052"/>
                <a:gd name="connsiteY160" fmla="*/ 1421090 h 2373488"/>
                <a:gd name="connsiteX161" fmla="*/ 3874028 w 5265052"/>
                <a:gd name="connsiteY161" fmla="*/ 1424540 h 2373488"/>
                <a:gd name="connsiteX162" fmla="*/ 3826300 w 5265052"/>
                <a:gd name="connsiteY162" fmla="*/ 1393489 h 2373488"/>
                <a:gd name="connsiteX163" fmla="*/ 3848726 w 5265052"/>
                <a:gd name="connsiteY163" fmla="*/ 1344610 h 2373488"/>
                <a:gd name="connsiteX164" fmla="*/ 3856776 w 5265052"/>
                <a:gd name="connsiteY164" fmla="*/ 1340010 h 2373488"/>
                <a:gd name="connsiteX165" fmla="*/ 3889555 w 5265052"/>
                <a:gd name="connsiteY165" fmla="*/ 1255479 h 2373488"/>
                <a:gd name="connsiteX166" fmla="*/ 3677364 w 5265052"/>
                <a:gd name="connsiteY166" fmla="*/ 532653 h 2373488"/>
                <a:gd name="connsiteX167" fmla="*/ 3671039 w 5265052"/>
                <a:gd name="connsiteY167" fmla="*/ 512526 h 2373488"/>
                <a:gd name="connsiteX168" fmla="*/ 3594559 w 5265052"/>
                <a:gd name="connsiteY168" fmla="*/ 462497 h 2373488"/>
                <a:gd name="connsiteX169" fmla="*/ 3541081 w 5265052"/>
                <a:gd name="connsiteY169" fmla="*/ 433170 h 2373488"/>
                <a:gd name="connsiteX170" fmla="*/ 3576732 w 5265052"/>
                <a:gd name="connsiteY170" fmla="*/ 376817 h 2373488"/>
                <a:gd name="connsiteX171" fmla="*/ 3785472 w 5265052"/>
                <a:gd name="connsiteY171" fmla="*/ 302062 h 2373488"/>
                <a:gd name="connsiteX172" fmla="*/ 3903354 w 5265052"/>
                <a:gd name="connsiteY172" fmla="*/ 260659 h 2373488"/>
                <a:gd name="connsiteX173" fmla="*/ 3919887 w 5265052"/>
                <a:gd name="connsiteY173" fmla="*/ 258288 h 2373488"/>
                <a:gd name="connsiteX174" fmla="*/ 4605479 w 5265052"/>
                <a:gd name="connsiteY174" fmla="*/ 33877 h 2373488"/>
                <a:gd name="connsiteX175" fmla="*/ 4613531 w 5265052"/>
                <a:gd name="connsiteY175" fmla="*/ 50194 h 2373488"/>
                <a:gd name="connsiteX176" fmla="*/ 4621006 w 5265052"/>
                <a:gd name="connsiteY176" fmla="*/ 74921 h 2373488"/>
                <a:gd name="connsiteX177" fmla="*/ 4607778 w 5265052"/>
                <a:gd name="connsiteY177" fmla="*/ 134150 h 2373488"/>
                <a:gd name="connsiteX178" fmla="*/ 4594553 w 5265052"/>
                <a:gd name="connsiteY178" fmla="*/ 183604 h 2373488"/>
                <a:gd name="connsiteX179" fmla="*/ 4690010 w 5265052"/>
                <a:gd name="connsiteY179" fmla="*/ 507351 h 2373488"/>
                <a:gd name="connsiteX180" fmla="*/ 4798693 w 5265052"/>
                <a:gd name="connsiteY180" fmla="*/ 536103 h 2373488"/>
                <a:gd name="connsiteX181" fmla="*/ 4815944 w 5265052"/>
                <a:gd name="connsiteY181" fmla="*/ 515976 h 2373488"/>
                <a:gd name="connsiteX182" fmla="*/ 4839522 w 5265052"/>
                <a:gd name="connsiteY182" fmla="*/ 593033 h 2373488"/>
                <a:gd name="connsiteX183" fmla="*/ 4834921 w 5265052"/>
                <a:gd name="connsiteY183" fmla="*/ 610284 h 2373488"/>
                <a:gd name="connsiteX184" fmla="*/ 4393864 w 5265052"/>
                <a:gd name="connsiteY184" fmla="*/ 604532 h 2373488"/>
                <a:gd name="connsiteX185" fmla="*/ 4324283 w 5265052"/>
                <a:gd name="connsiteY185" fmla="*/ 371642 h 2373488"/>
                <a:gd name="connsiteX186" fmla="*/ 4587077 w 5265052"/>
                <a:gd name="connsiteY186" fmla="*/ 35242 h 2373488"/>
                <a:gd name="connsiteX187" fmla="*/ 4605479 w 5265052"/>
                <a:gd name="connsiteY187" fmla="*/ 33877 h 2373488"/>
                <a:gd name="connsiteX188" fmla="*/ 4754462 w 5265052"/>
                <a:gd name="connsiteY188" fmla="*/ 3 h 2373488"/>
                <a:gd name="connsiteX189" fmla="*/ 4815874 w 5265052"/>
                <a:gd name="connsiteY189" fmla="*/ 5197 h 2373488"/>
                <a:gd name="connsiteX190" fmla="*/ 4933254 w 5265052"/>
                <a:gd name="connsiteY190" fmla="*/ 46744 h 2373488"/>
                <a:gd name="connsiteX191" fmla="*/ 5177071 w 5265052"/>
                <a:gd name="connsiteY191" fmla="*/ 310112 h 2373488"/>
                <a:gd name="connsiteX192" fmla="*/ 5265052 w 5265052"/>
                <a:gd name="connsiteY192" fmla="*/ 681587 h 2373488"/>
                <a:gd name="connsiteX193" fmla="*/ 5162696 w 5265052"/>
                <a:gd name="connsiteY193" fmla="*/ 1003035 h 2373488"/>
                <a:gd name="connsiteX194" fmla="*/ 5013759 w 5265052"/>
                <a:gd name="connsiteY194" fmla="*/ 1116318 h 2373488"/>
                <a:gd name="connsiteX195" fmla="*/ 4991334 w 5265052"/>
                <a:gd name="connsiteY195" fmla="*/ 1105393 h 2373488"/>
                <a:gd name="connsiteX196" fmla="*/ 4985582 w 5265052"/>
                <a:gd name="connsiteY196" fmla="*/ 1084692 h 2373488"/>
                <a:gd name="connsiteX197" fmla="*/ 5000534 w 5265052"/>
                <a:gd name="connsiteY197" fmla="*/ 1013962 h 2373488"/>
                <a:gd name="connsiteX198" fmla="*/ 5022385 w 5265052"/>
                <a:gd name="connsiteY198" fmla="*/ 922530 h 2373488"/>
                <a:gd name="connsiteX199" fmla="*/ 4939578 w 5265052"/>
                <a:gd name="connsiteY199" fmla="*/ 632135 h 2373488"/>
                <a:gd name="connsiteX200" fmla="*/ 4811920 w 5265052"/>
                <a:gd name="connsiteY200" fmla="*/ 196830 h 2373488"/>
                <a:gd name="connsiteX201" fmla="*/ 4791219 w 5265052"/>
                <a:gd name="connsiteY201" fmla="*/ 144500 h 2373488"/>
                <a:gd name="connsiteX202" fmla="*/ 4708987 w 5265052"/>
                <a:gd name="connsiteY202" fmla="*/ 93897 h 2373488"/>
                <a:gd name="connsiteX203" fmla="*/ 4691736 w 5265052"/>
                <a:gd name="connsiteY203" fmla="*/ 80671 h 2373488"/>
                <a:gd name="connsiteX204" fmla="*/ 4676787 w 5265052"/>
                <a:gd name="connsiteY204" fmla="*/ 30642 h 2373488"/>
                <a:gd name="connsiteX205" fmla="*/ 4691162 w 5265052"/>
                <a:gd name="connsiteY205" fmla="*/ 5915 h 2373488"/>
                <a:gd name="connsiteX206" fmla="*/ 4754462 w 5265052"/>
                <a:gd name="connsiteY206" fmla="*/ 3 h 23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5265052" h="2373488">
                  <a:moveTo>
                    <a:pt x="453687" y="1265829"/>
                  </a:moveTo>
                  <a:cubicBezTo>
                    <a:pt x="477264" y="1260654"/>
                    <a:pt x="497966" y="1264679"/>
                    <a:pt x="512341" y="1285381"/>
                  </a:cubicBezTo>
                  <a:cubicBezTo>
                    <a:pt x="524992" y="1303207"/>
                    <a:pt x="521543" y="1330809"/>
                    <a:pt x="506016" y="1351511"/>
                  </a:cubicBezTo>
                  <a:cubicBezTo>
                    <a:pt x="474963" y="1392339"/>
                    <a:pt x="473814" y="1399813"/>
                    <a:pt x="501417" y="1443517"/>
                  </a:cubicBezTo>
                  <a:cubicBezTo>
                    <a:pt x="572147" y="1556225"/>
                    <a:pt x="643452" y="1668934"/>
                    <a:pt x="714757" y="1781642"/>
                  </a:cubicBezTo>
                  <a:cubicBezTo>
                    <a:pt x="720506" y="1790267"/>
                    <a:pt x="726256" y="1798893"/>
                    <a:pt x="726833" y="1809242"/>
                  </a:cubicBezTo>
                  <a:cubicBezTo>
                    <a:pt x="765935" y="1871922"/>
                    <a:pt x="805037" y="1935176"/>
                    <a:pt x="844715" y="1997281"/>
                  </a:cubicBezTo>
                  <a:cubicBezTo>
                    <a:pt x="852192" y="2008782"/>
                    <a:pt x="855640" y="2020283"/>
                    <a:pt x="856215" y="2034658"/>
                  </a:cubicBezTo>
                  <a:cubicBezTo>
                    <a:pt x="856792" y="2082963"/>
                    <a:pt x="854491" y="2130691"/>
                    <a:pt x="860240" y="2178995"/>
                  </a:cubicBezTo>
                  <a:cubicBezTo>
                    <a:pt x="860240" y="2215796"/>
                    <a:pt x="859091" y="2253173"/>
                    <a:pt x="861392" y="2289977"/>
                  </a:cubicBezTo>
                  <a:cubicBezTo>
                    <a:pt x="862541" y="2307802"/>
                    <a:pt x="855640" y="2312979"/>
                    <a:pt x="840690" y="2316428"/>
                  </a:cubicBezTo>
                  <a:cubicBezTo>
                    <a:pt x="826890" y="2319303"/>
                    <a:pt x="813662" y="2324479"/>
                    <a:pt x="800437" y="2328504"/>
                  </a:cubicBezTo>
                  <a:cubicBezTo>
                    <a:pt x="799862" y="2330805"/>
                    <a:pt x="798712" y="2333104"/>
                    <a:pt x="796411" y="2334255"/>
                  </a:cubicBezTo>
                  <a:cubicBezTo>
                    <a:pt x="753859" y="2349205"/>
                    <a:pt x="710731" y="2361281"/>
                    <a:pt x="667027" y="2372783"/>
                  </a:cubicBezTo>
                  <a:cubicBezTo>
                    <a:pt x="653227" y="2376233"/>
                    <a:pt x="645176" y="2366456"/>
                    <a:pt x="638851" y="2356107"/>
                  </a:cubicBezTo>
                  <a:cubicBezTo>
                    <a:pt x="621598" y="2328504"/>
                    <a:pt x="602623" y="2302627"/>
                    <a:pt x="587671" y="2273875"/>
                  </a:cubicBezTo>
                  <a:cubicBezTo>
                    <a:pt x="512341" y="2164043"/>
                    <a:pt x="443337" y="2050760"/>
                    <a:pt x="369156" y="1939776"/>
                  </a:cubicBezTo>
                  <a:cubicBezTo>
                    <a:pt x="363981" y="1935176"/>
                    <a:pt x="360531" y="1930001"/>
                    <a:pt x="362257" y="1923100"/>
                  </a:cubicBezTo>
                  <a:cubicBezTo>
                    <a:pt x="300727" y="1827645"/>
                    <a:pt x="239772" y="1732188"/>
                    <a:pt x="178244" y="1636731"/>
                  </a:cubicBezTo>
                  <a:cubicBezTo>
                    <a:pt x="155816" y="1602229"/>
                    <a:pt x="131664" y="1568876"/>
                    <a:pt x="112114" y="1533223"/>
                  </a:cubicBezTo>
                  <a:cubicBezTo>
                    <a:pt x="95438" y="1502746"/>
                    <a:pt x="74736" y="1483194"/>
                    <a:pt x="39083" y="1483194"/>
                  </a:cubicBezTo>
                  <a:cubicBezTo>
                    <a:pt x="17807" y="1484346"/>
                    <a:pt x="8032" y="1471118"/>
                    <a:pt x="2857" y="1453867"/>
                  </a:cubicBezTo>
                  <a:cubicBezTo>
                    <a:pt x="-2320" y="1437191"/>
                    <a:pt x="-1744" y="1421090"/>
                    <a:pt x="15507" y="1410740"/>
                  </a:cubicBezTo>
                  <a:cubicBezTo>
                    <a:pt x="51159" y="1382562"/>
                    <a:pt x="95438" y="1377962"/>
                    <a:pt x="136266" y="1363587"/>
                  </a:cubicBezTo>
                  <a:cubicBezTo>
                    <a:pt x="150067" y="1358987"/>
                    <a:pt x="163867" y="1354387"/>
                    <a:pt x="178244" y="1349785"/>
                  </a:cubicBezTo>
                  <a:cubicBezTo>
                    <a:pt x="192045" y="1336559"/>
                    <a:pt x="211020" y="1336559"/>
                    <a:pt x="227696" y="1330809"/>
                  </a:cubicBezTo>
                  <a:cubicBezTo>
                    <a:pt x="251848" y="1322759"/>
                    <a:pt x="276575" y="1315283"/>
                    <a:pt x="301302" y="1308958"/>
                  </a:cubicBezTo>
                  <a:cubicBezTo>
                    <a:pt x="351905" y="1294581"/>
                    <a:pt x="401934" y="1276755"/>
                    <a:pt x="453687" y="1265829"/>
                  </a:cubicBezTo>
                  <a:close/>
                  <a:moveTo>
                    <a:pt x="878643" y="1146220"/>
                  </a:moveTo>
                  <a:cubicBezTo>
                    <a:pt x="893880" y="1143058"/>
                    <a:pt x="905956" y="1142771"/>
                    <a:pt x="915444" y="1145645"/>
                  </a:cubicBezTo>
                  <a:cubicBezTo>
                    <a:pt x="924931" y="1148521"/>
                    <a:pt x="931833" y="1154560"/>
                    <a:pt x="936720" y="1164047"/>
                  </a:cubicBezTo>
                  <a:cubicBezTo>
                    <a:pt x="948222" y="1186473"/>
                    <a:pt x="944196" y="1206025"/>
                    <a:pt x="917745" y="1225001"/>
                  </a:cubicBezTo>
                  <a:cubicBezTo>
                    <a:pt x="860815" y="1265254"/>
                    <a:pt x="842989" y="1322759"/>
                    <a:pt x="844139" y="1387737"/>
                  </a:cubicBezTo>
                  <a:cubicBezTo>
                    <a:pt x="845865" y="1504471"/>
                    <a:pt x="848739" y="1621204"/>
                    <a:pt x="851040" y="1737937"/>
                  </a:cubicBezTo>
                  <a:cubicBezTo>
                    <a:pt x="851040" y="1790265"/>
                    <a:pt x="851040" y="1842595"/>
                    <a:pt x="851040" y="1898373"/>
                  </a:cubicBezTo>
                  <a:cubicBezTo>
                    <a:pt x="825738" y="1858119"/>
                    <a:pt x="801012" y="1819017"/>
                    <a:pt x="776285" y="1779915"/>
                  </a:cubicBezTo>
                  <a:cubicBezTo>
                    <a:pt x="767659" y="1766690"/>
                    <a:pt x="766510" y="1752313"/>
                    <a:pt x="765935" y="1737363"/>
                  </a:cubicBezTo>
                  <a:cubicBezTo>
                    <a:pt x="764209" y="1627529"/>
                    <a:pt x="761909" y="1518271"/>
                    <a:pt x="759608" y="1408439"/>
                  </a:cubicBezTo>
                  <a:cubicBezTo>
                    <a:pt x="759034" y="1381987"/>
                    <a:pt x="753284" y="1356686"/>
                    <a:pt x="738332" y="1334833"/>
                  </a:cubicBezTo>
                  <a:cubicBezTo>
                    <a:pt x="721081" y="1308956"/>
                    <a:pt x="693478" y="1304931"/>
                    <a:pt x="665302" y="1303207"/>
                  </a:cubicBezTo>
                  <a:cubicBezTo>
                    <a:pt x="650925" y="1302057"/>
                    <a:pt x="637125" y="1299756"/>
                    <a:pt x="626776" y="1287680"/>
                  </a:cubicBezTo>
                  <a:cubicBezTo>
                    <a:pt x="611249" y="1269280"/>
                    <a:pt x="613548" y="1242251"/>
                    <a:pt x="632525" y="1226727"/>
                  </a:cubicBezTo>
                  <a:cubicBezTo>
                    <a:pt x="646325" y="1215225"/>
                    <a:pt x="662427" y="1210051"/>
                    <a:pt x="679103" y="1204874"/>
                  </a:cubicBezTo>
                  <a:cubicBezTo>
                    <a:pt x="742357" y="1186473"/>
                    <a:pt x="805612" y="1167496"/>
                    <a:pt x="869442" y="1149095"/>
                  </a:cubicBezTo>
                  <a:cubicBezTo>
                    <a:pt x="872316" y="1147946"/>
                    <a:pt x="875192" y="1146796"/>
                    <a:pt x="878643" y="1146220"/>
                  </a:cubicBezTo>
                  <a:close/>
                  <a:moveTo>
                    <a:pt x="3337874" y="894424"/>
                  </a:moveTo>
                  <a:cubicBezTo>
                    <a:pt x="3341540" y="896077"/>
                    <a:pt x="3344129" y="900102"/>
                    <a:pt x="3346140" y="907578"/>
                  </a:cubicBezTo>
                  <a:cubicBezTo>
                    <a:pt x="3362817" y="969108"/>
                    <a:pt x="3381217" y="1030063"/>
                    <a:pt x="3399620" y="1091016"/>
                  </a:cubicBezTo>
                  <a:cubicBezTo>
                    <a:pt x="3403069" y="1102517"/>
                    <a:pt x="3404220" y="1108842"/>
                    <a:pt x="3389268" y="1112867"/>
                  </a:cubicBezTo>
                  <a:cubicBezTo>
                    <a:pt x="3232283" y="1158296"/>
                    <a:pt x="3075296" y="1204299"/>
                    <a:pt x="2918311" y="1250302"/>
                  </a:cubicBezTo>
                  <a:cubicBezTo>
                    <a:pt x="2916010" y="1250877"/>
                    <a:pt x="2913711" y="1252028"/>
                    <a:pt x="2911985" y="1253178"/>
                  </a:cubicBezTo>
                  <a:cubicBezTo>
                    <a:pt x="2902785" y="1256054"/>
                    <a:pt x="2903359" y="1248003"/>
                    <a:pt x="2901634" y="1243978"/>
                  </a:cubicBezTo>
                  <a:cubicBezTo>
                    <a:pt x="2882083" y="1178997"/>
                    <a:pt x="2863680" y="1114019"/>
                    <a:pt x="2844130" y="1049613"/>
                  </a:cubicBezTo>
                  <a:cubicBezTo>
                    <a:pt x="2839530" y="1033512"/>
                    <a:pt x="2851031" y="1034663"/>
                    <a:pt x="2859082" y="1032362"/>
                  </a:cubicBezTo>
                  <a:cubicBezTo>
                    <a:pt x="2989041" y="993835"/>
                    <a:pt x="3118424" y="956457"/>
                    <a:pt x="3248383" y="917930"/>
                  </a:cubicBezTo>
                  <a:cubicBezTo>
                    <a:pt x="3273112" y="910454"/>
                    <a:pt x="3298413" y="903553"/>
                    <a:pt x="3323138" y="895502"/>
                  </a:cubicBezTo>
                  <a:cubicBezTo>
                    <a:pt x="3329465" y="893488"/>
                    <a:pt x="3334209" y="892770"/>
                    <a:pt x="3337874" y="894424"/>
                  </a:cubicBezTo>
                  <a:close/>
                  <a:moveTo>
                    <a:pt x="1470359" y="967958"/>
                  </a:moveTo>
                  <a:cubicBezTo>
                    <a:pt x="1476685" y="967383"/>
                    <a:pt x="1483009" y="968533"/>
                    <a:pt x="1489336" y="970257"/>
                  </a:cubicBezTo>
                  <a:cubicBezTo>
                    <a:pt x="1508311" y="974859"/>
                    <a:pt x="1521537" y="986359"/>
                    <a:pt x="1526714" y="1005911"/>
                  </a:cubicBezTo>
                  <a:cubicBezTo>
                    <a:pt x="1532464" y="1026037"/>
                    <a:pt x="1526714" y="1044438"/>
                    <a:pt x="1510037" y="1054215"/>
                  </a:cubicBezTo>
                  <a:cubicBezTo>
                    <a:pt x="1468060" y="1078940"/>
                    <a:pt x="1470933" y="1111718"/>
                    <a:pt x="1483009" y="1151971"/>
                  </a:cubicBezTo>
                  <a:cubicBezTo>
                    <a:pt x="1521537" y="1278480"/>
                    <a:pt x="1557765" y="1406140"/>
                    <a:pt x="1595143" y="1533223"/>
                  </a:cubicBezTo>
                  <a:cubicBezTo>
                    <a:pt x="1598593" y="1544724"/>
                    <a:pt x="1600892" y="1556224"/>
                    <a:pt x="1599743" y="1568300"/>
                  </a:cubicBezTo>
                  <a:cubicBezTo>
                    <a:pt x="1623321" y="1649382"/>
                    <a:pt x="1646896" y="1729887"/>
                    <a:pt x="1671048" y="1810967"/>
                  </a:cubicBezTo>
                  <a:cubicBezTo>
                    <a:pt x="1685423" y="1835119"/>
                    <a:pt x="1692324" y="1862147"/>
                    <a:pt x="1699225" y="1888598"/>
                  </a:cubicBezTo>
                  <a:cubicBezTo>
                    <a:pt x="1706125" y="1915624"/>
                    <a:pt x="1715902" y="1940351"/>
                    <a:pt x="1744654" y="1953002"/>
                  </a:cubicBezTo>
                  <a:cubicBezTo>
                    <a:pt x="1753279" y="1954151"/>
                    <a:pt x="1761330" y="1955303"/>
                    <a:pt x="1769956" y="1955878"/>
                  </a:cubicBezTo>
                  <a:cubicBezTo>
                    <a:pt x="1788356" y="1957027"/>
                    <a:pt x="1802157" y="1965078"/>
                    <a:pt x="1807334" y="1982904"/>
                  </a:cubicBezTo>
                  <a:cubicBezTo>
                    <a:pt x="1812508" y="2000155"/>
                    <a:pt x="1810207" y="2016833"/>
                    <a:pt x="1794683" y="2030058"/>
                  </a:cubicBezTo>
                  <a:cubicBezTo>
                    <a:pt x="1784331" y="2038684"/>
                    <a:pt x="1772255" y="2043859"/>
                    <a:pt x="1759029" y="2047884"/>
                  </a:cubicBezTo>
                  <a:cubicBezTo>
                    <a:pt x="1711876" y="2061684"/>
                    <a:pt x="1664723" y="2076062"/>
                    <a:pt x="1617569" y="2090437"/>
                  </a:cubicBezTo>
                  <a:cubicBezTo>
                    <a:pt x="1589391" y="2107688"/>
                    <a:pt x="1558915" y="2115738"/>
                    <a:pt x="1526137" y="2116890"/>
                  </a:cubicBezTo>
                  <a:cubicBezTo>
                    <a:pt x="1476685" y="2131265"/>
                    <a:pt x="1426657" y="2145640"/>
                    <a:pt x="1377203" y="2160018"/>
                  </a:cubicBezTo>
                  <a:cubicBezTo>
                    <a:pt x="1363400" y="2164043"/>
                    <a:pt x="1350175" y="2167494"/>
                    <a:pt x="1335225" y="2165767"/>
                  </a:cubicBezTo>
                  <a:cubicBezTo>
                    <a:pt x="1316248" y="2163468"/>
                    <a:pt x="1303597" y="2153691"/>
                    <a:pt x="1297847" y="2134716"/>
                  </a:cubicBezTo>
                  <a:cubicBezTo>
                    <a:pt x="1291520" y="2116313"/>
                    <a:pt x="1298997" y="2102513"/>
                    <a:pt x="1312222" y="2090437"/>
                  </a:cubicBezTo>
                  <a:cubicBezTo>
                    <a:pt x="1317397" y="2085837"/>
                    <a:pt x="1323723" y="2082386"/>
                    <a:pt x="1329473" y="2077786"/>
                  </a:cubicBezTo>
                  <a:cubicBezTo>
                    <a:pt x="1355927" y="2058234"/>
                    <a:pt x="1358225" y="2049034"/>
                    <a:pt x="1349025" y="2015107"/>
                  </a:cubicBezTo>
                  <a:cubicBezTo>
                    <a:pt x="1337524" y="2005906"/>
                    <a:pt x="1336949" y="1992106"/>
                    <a:pt x="1332924" y="1980030"/>
                  </a:cubicBezTo>
                  <a:cubicBezTo>
                    <a:pt x="1324298" y="1950703"/>
                    <a:pt x="1314523" y="1922525"/>
                    <a:pt x="1307622" y="1892623"/>
                  </a:cubicBezTo>
                  <a:cubicBezTo>
                    <a:pt x="1264495" y="1748287"/>
                    <a:pt x="1223092" y="1603953"/>
                    <a:pt x="1179964" y="1459617"/>
                  </a:cubicBezTo>
                  <a:cubicBezTo>
                    <a:pt x="1158688" y="1383712"/>
                    <a:pt x="1135685" y="1307807"/>
                    <a:pt x="1113834" y="1231902"/>
                  </a:cubicBezTo>
                  <a:cubicBezTo>
                    <a:pt x="1106933" y="1208901"/>
                    <a:pt x="1094282" y="1194524"/>
                    <a:pt x="1069555" y="1192800"/>
                  </a:cubicBezTo>
                  <a:cubicBezTo>
                    <a:pt x="1061504" y="1192225"/>
                    <a:pt x="1054030" y="1190499"/>
                    <a:pt x="1045980" y="1188774"/>
                  </a:cubicBezTo>
                  <a:cubicBezTo>
                    <a:pt x="1022402" y="1184174"/>
                    <a:pt x="1009177" y="1171523"/>
                    <a:pt x="1005726" y="1151397"/>
                  </a:cubicBezTo>
                  <a:cubicBezTo>
                    <a:pt x="1002276" y="1130120"/>
                    <a:pt x="1010901" y="1110568"/>
                    <a:pt x="1029878" y="1098492"/>
                  </a:cubicBezTo>
                  <a:cubicBezTo>
                    <a:pt x="1042529" y="1090441"/>
                    <a:pt x="1057479" y="1086416"/>
                    <a:pt x="1071856" y="1082391"/>
                  </a:cubicBezTo>
                  <a:cubicBezTo>
                    <a:pt x="1195489" y="1045590"/>
                    <a:pt x="1319123" y="1010511"/>
                    <a:pt x="1442756" y="973708"/>
                  </a:cubicBezTo>
                  <a:cubicBezTo>
                    <a:pt x="1451958" y="970834"/>
                    <a:pt x="1461158" y="968533"/>
                    <a:pt x="1470359" y="967958"/>
                  </a:cubicBezTo>
                  <a:close/>
                  <a:moveTo>
                    <a:pt x="4692567" y="794938"/>
                  </a:moveTo>
                  <a:cubicBezTo>
                    <a:pt x="4711101" y="792106"/>
                    <a:pt x="4730006" y="792475"/>
                    <a:pt x="4748216" y="796337"/>
                  </a:cubicBezTo>
                  <a:cubicBezTo>
                    <a:pt x="4772493" y="801486"/>
                    <a:pt x="4795532" y="812841"/>
                    <a:pt x="4814795" y="831100"/>
                  </a:cubicBezTo>
                  <a:cubicBezTo>
                    <a:pt x="4853321" y="867903"/>
                    <a:pt x="4863672" y="912755"/>
                    <a:pt x="4848147" y="963358"/>
                  </a:cubicBezTo>
                  <a:cubicBezTo>
                    <a:pt x="4845271" y="973135"/>
                    <a:pt x="4840096" y="982335"/>
                    <a:pt x="4836646" y="991536"/>
                  </a:cubicBezTo>
                  <a:cubicBezTo>
                    <a:pt x="4820544" y="1034088"/>
                    <a:pt x="4840096" y="1062841"/>
                    <a:pt x="4886674" y="1058240"/>
                  </a:cubicBezTo>
                  <a:cubicBezTo>
                    <a:pt x="4906226" y="1055941"/>
                    <a:pt x="4913126" y="1061691"/>
                    <a:pt x="4916001" y="1078942"/>
                  </a:cubicBezTo>
                  <a:cubicBezTo>
                    <a:pt x="4917726" y="1087567"/>
                    <a:pt x="4920026" y="1095618"/>
                    <a:pt x="4922902" y="1104244"/>
                  </a:cubicBezTo>
                  <a:cubicBezTo>
                    <a:pt x="4934404" y="1142771"/>
                    <a:pt x="4934404" y="1143346"/>
                    <a:pt x="4895874" y="1148523"/>
                  </a:cubicBezTo>
                  <a:cubicBezTo>
                    <a:pt x="4872874" y="1151971"/>
                    <a:pt x="4851023" y="1153123"/>
                    <a:pt x="4834346" y="1154847"/>
                  </a:cubicBezTo>
                  <a:cubicBezTo>
                    <a:pt x="4762465" y="1151971"/>
                    <a:pt x="4698635" y="1140472"/>
                    <a:pt x="4642283" y="1102519"/>
                  </a:cubicBezTo>
                  <a:cubicBezTo>
                    <a:pt x="4570976" y="1054790"/>
                    <a:pt x="4539350" y="971984"/>
                    <a:pt x="4564652" y="898954"/>
                  </a:cubicBezTo>
                  <a:cubicBezTo>
                    <a:pt x="4584706" y="840731"/>
                    <a:pt x="4636964" y="803431"/>
                    <a:pt x="4692567" y="794938"/>
                  </a:cubicBezTo>
                  <a:close/>
                  <a:moveTo>
                    <a:pt x="2036558" y="810971"/>
                  </a:moveTo>
                  <a:cubicBezTo>
                    <a:pt x="2042381" y="813847"/>
                    <a:pt x="2045975" y="820748"/>
                    <a:pt x="2047125" y="832250"/>
                  </a:cubicBezTo>
                  <a:cubicBezTo>
                    <a:pt x="2060925" y="845475"/>
                    <a:pt x="2062649" y="864450"/>
                    <a:pt x="2067827" y="881701"/>
                  </a:cubicBezTo>
                  <a:cubicBezTo>
                    <a:pt x="2079326" y="921955"/>
                    <a:pt x="2091976" y="961632"/>
                    <a:pt x="2103478" y="1001886"/>
                  </a:cubicBezTo>
                  <a:cubicBezTo>
                    <a:pt x="2109230" y="1026038"/>
                    <a:pt x="2117855" y="1048463"/>
                    <a:pt x="2124179" y="1072616"/>
                  </a:cubicBezTo>
                  <a:cubicBezTo>
                    <a:pt x="2132805" y="1105968"/>
                    <a:pt x="2144306" y="1139321"/>
                    <a:pt x="2152931" y="1172673"/>
                  </a:cubicBezTo>
                  <a:cubicBezTo>
                    <a:pt x="2202386" y="1338860"/>
                    <a:pt x="2250688" y="1505045"/>
                    <a:pt x="2298992" y="1671233"/>
                  </a:cubicBezTo>
                  <a:cubicBezTo>
                    <a:pt x="2316818" y="1729312"/>
                    <a:pt x="2332919" y="1787391"/>
                    <a:pt x="2350170" y="1846045"/>
                  </a:cubicBezTo>
                  <a:cubicBezTo>
                    <a:pt x="2358221" y="1874223"/>
                    <a:pt x="2355345" y="1879973"/>
                    <a:pt x="2328894" y="1888023"/>
                  </a:cubicBezTo>
                  <a:cubicBezTo>
                    <a:pt x="2281741" y="1902973"/>
                    <a:pt x="2233437" y="1916201"/>
                    <a:pt x="2186284" y="1930576"/>
                  </a:cubicBezTo>
                  <a:cubicBezTo>
                    <a:pt x="2177084" y="1932300"/>
                    <a:pt x="2167884" y="1934601"/>
                    <a:pt x="2158107" y="1931725"/>
                  </a:cubicBezTo>
                  <a:cubicBezTo>
                    <a:pt x="2103478" y="1947252"/>
                    <a:pt x="2049424" y="1962779"/>
                    <a:pt x="1994795" y="1978304"/>
                  </a:cubicBezTo>
                  <a:cubicBezTo>
                    <a:pt x="1979845" y="1982904"/>
                    <a:pt x="1964318" y="1986354"/>
                    <a:pt x="1948217" y="1986354"/>
                  </a:cubicBezTo>
                  <a:cubicBezTo>
                    <a:pt x="1929242" y="1986354"/>
                    <a:pt x="1916589" y="1977729"/>
                    <a:pt x="1910264" y="1959903"/>
                  </a:cubicBezTo>
                  <a:cubicBezTo>
                    <a:pt x="1903938" y="1943227"/>
                    <a:pt x="1906239" y="1927125"/>
                    <a:pt x="1919465" y="1913900"/>
                  </a:cubicBezTo>
                  <a:cubicBezTo>
                    <a:pt x="1920614" y="1912750"/>
                    <a:pt x="1921766" y="1911599"/>
                    <a:pt x="1922915" y="1911024"/>
                  </a:cubicBezTo>
                  <a:cubicBezTo>
                    <a:pt x="1971794" y="1887449"/>
                    <a:pt x="1968919" y="1851220"/>
                    <a:pt x="1952242" y="1808093"/>
                  </a:cubicBezTo>
                  <a:cubicBezTo>
                    <a:pt x="1938442" y="1771290"/>
                    <a:pt x="1928665" y="1733337"/>
                    <a:pt x="1917166" y="1695960"/>
                  </a:cubicBezTo>
                  <a:cubicBezTo>
                    <a:pt x="1895313" y="1660306"/>
                    <a:pt x="1890713" y="1618903"/>
                    <a:pt x="1878062" y="1580376"/>
                  </a:cubicBezTo>
                  <a:cubicBezTo>
                    <a:pt x="1863111" y="1533798"/>
                    <a:pt x="1850461" y="1486645"/>
                    <a:pt x="1836659" y="1440067"/>
                  </a:cubicBezTo>
                  <a:cubicBezTo>
                    <a:pt x="1818258" y="1375086"/>
                    <a:pt x="1799280" y="1310108"/>
                    <a:pt x="1779731" y="1245127"/>
                  </a:cubicBezTo>
                  <a:cubicBezTo>
                    <a:pt x="1761903" y="1181298"/>
                    <a:pt x="1742353" y="1118044"/>
                    <a:pt x="1723951" y="1054215"/>
                  </a:cubicBezTo>
                  <a:cubicBezTo>
                    <a:pt x="1716477" y="1027762"/>
                    <a:pt x="1700950" y="1011661"/>
                    <a:pt x="1671623" y="1013387"/>
                  </a:cubicBezTo>
                  <a:cubicBezTo>
                    <a:pt x="1667598" y="1013387"/>
                    <a:pt x="1663572" y="1012812"/>
                    <a:pt x="1660122" y="1012235"/>
                  </a:cubicBezTo>
                  <a:cubicBezTo>
                    <a:pt x="1633670" y="1007060"/>
                    <a:pt x="1616994" y="991536"/>
                    <a:pt x="1613543" y="968533"/>
                  </a:cubicBezTo>
                  <a:cubicBezTo>
                    <a:pt x="1610668" y="948406"/>
                    <a:pt x="1623893" y="927705"/>
                    <a:pt x="1647470" y="916780"/>
                  </a:cubicBezTo>
                  <a:cubicBezTo>
                    <a:pt x="1668747" y="906428"/>
                    <a:pt x="1692324" y="900679"/>
                    <a:pt x="1714750" y="894352"/>
                  </a:cubicBezTo>
                  <a:cubicBezTo>
                    <a:pt x="1780881" y="875377"/>
                    <a:pt x="1846436" y="855825"/>
                    <a:pt x="1912564" y="836850"/>
                  </a:cubicBezTo>
                  <a:cubicBezTo>
                    <a:pt x="1938442" y="830523"/>
                    <a:pt x="1962593" y="817298"/>
                    <a:pt x="1990195" y="820173"/>
                  </a:cubicBezTo>
                  <a:cubicBezTo>
                    <a:pt x="1997671" y="817872"/>
                    <a:pt x="2005722" y="816723"/>
                    <a:pt x="2012622" y="813847"/>
                  </a:cubicBezTo>
                  <a:cubicBezTo>
                    <a:pt x="2022685" y="809247"/>
                    <a:pt x="2030736" y="808097"/>
                    <a:pt x="2036558" y="810971"/>
                  </a:cubicBezTo>
                  <a:close/>
                  <a:moveTo>
                    <a:pt x="2247383" y="765678"/>
                  </a:moveTo>
                  <a:cubicBezTo>
                    <a:pt x="2366739" y="765650"/>
                    <a:pt x="2472510" y="812123"/>
                    <a:pt x="2561786" y="908729"/>
                  </a:cubicBezTo>
                  <a:cubicBezTo>
                    <a:pt x="2680819" y="1037537"/>
                    <a:pt x="2745799" y="1192800"/>
                    <a:pt x="2756149" y="1367610"/>
                  </a:cubicBezTo>
                  <a:cubicBezTo>
                    <a:pt x="2768225" y="1571175"/>
                    <a:pt x="2646891" y="1760938"/>
                    <a:pt x="2458853" y="1839719"/>
                  </a:cubicBezTo>
                  <a:cubicBezTo>
                    <a:pt x="2453678" y="1842020"/>
                    <a:pt x="2449078" y="1844894"/>
                    <a:pt x="2444478" y="1847195"/>
                  </a:cubicBezTo>
                  <a:cubicBezTo>
                    <a:pt x="2424351" y="1862145"/>
                    <a:pt x="2412850" y="1859271"/>
                    <a:pt x="2403649" y="1836843"/>
                  </a:cubicBezTo>
                  <a:cubicBezTo>
                    <a:pt x="2400199" y="1828792"/>
                    <a:pt x="2397900" y="1820744"/>
                    <a:pt x="2395599" y="1812118"/>
                  </a:cubicBezTo>
                  <a:cubicBezTo>
                    <a:pt x="2384675" y="1772439"/>
                    <a:pt x="2384675" y="1772439"/>
                    <a:pt x="2416875" y="1748287"/>
                  </a:cubicBezTo>
                  <a:cubicBezTo>
                    <a:pt x="2443327" y="1723560"/>
                    <a:pt x="2450803" y="1691934"/>
                    <a:pt x="2445627" y="1657432"/>
                  </a:cubicBezTo>
                  <a:cubicBezTo>
                    <a:pt x="2437002" y="1599353"/>
                    <a:pt x="2416875" y="1544147"/>
                    <a:pt x="2400199" y="1488369"/>
                  </a:cubicBezTo>
                  <a:cubicBezTo>
                    <a:pt x="2349596" y="1316432"/>
                    <a:pt x="2300716" y="1143921"/>
                    <a:pt x="2247814" y="972558"/>
                  </a:cubicBezTo>
                  <a:cubicBezTo>
                    <a:pt x="2239189" y="944381"/>
                    <a:pt x="2227687" y="917930"/>
                    <a:pt x="2204685" y="897803"/>
                  </a:cubicBezTo>
                  <a:cubicBezTo>
                    <a:pt x="2189735" y="884577"/>
                    <a:pt x="2173633" y="876526"/>
                    <a:pt x="2153506" y="877101"/>
                  </a:cubicBezTo>
                  <a:cubicBezTo>
                    <a:pt x="2139706" y="875377"/>
                    <a:pt x="2121881" y="879977"/>
                    <a:pt x="2121303" y="856975"/>
                  </a:cubicBezTo>
                  <a:cubicBezTo>
                    <a:pt x="2117280" y="840873"/>
                    <a:pt x="2114404" y="824774"/>
                    <a:pt x="2108078" y="809247"/>
                  </a:cubicBezTo>
                  <a:cubicBezTo>
                    <a:pt x="2101179" y="791421"/>
                    <a:pt x="2105779" y="785095"/>
                    <a:pt x="2123605" y="781069"/>
                  </a:cubicBezTo>
                  <a:cubicBezTo>
                    <a:pt x="2166301" y="770861"/>
                    <a:pt x="2207597" y="765686"/>
                    <a:pt x="2247383" y="765678"/>
                  </a:cubicBezTo>
                  <a:close/>
                  <a:moveTo>
                    <a:pt x="3919887" y="258288"/>
                  </a:moveTo>
                  <a:cubicBezTo>
                    <a:pt x="3923769" y="259940"/>
                    <a:pt x="3926358" y="264397"/>
                    <a:pt x="3928657" y="272735"/>
                  </a:cubicBezTo>
                  <a:cubicBezTo>
                    <a:pt x="3983285" y="461922"/>
                    <a:pt x="4039065" y="650536"/>
                    <a:pt x="4094269" y="839724"/>
                  </a:cubicBezTo>
                  <a:cubicBezTo>
                    <a:pt x="4127047" y="952432"/>
                    <a:pt x="4160399" y="1064565"/>
                    <a:pt x="4193751" y="1177273"/>
                  </a:cubicBezTo>
                  <a:cubicBezTo>
                    <a:pt x="4204676" y="1214651"/>
                    <a:pt x="4212726" y="1220977"/>
                    <a:pt x="4252403" y="1221552"/>
                  </a:cubicBezTo>
                  <a:cubicBezTo>
                    <a:pt x="4261606" y="1221552"/>
                    <a:pt x="4271381" y="1220977"/>
                    <a:pt x="4280581" y="1220977"/>
                  </a:cubicBezTo>
                  <a:cubicBezTo>
                    <a:pt x="4297832" y="1220400"/>
                    <a:pt x="4309333" y="1228451"/>
                    <a:pt x="4316235" y="1243978"/>
                  </a:cubicBezTo>
                  <a:cubicBezTo>
                    <a:pt x="4323710" y="1260654"/>
                    <a:pt x="4322559" y="1276181"/>
                    <a:pt x="4309334" y="1289981"/>
                  </a:cubicBezTo>
                  <a:cubicBezTo>
                    <a:pt x="4299559" y="1299756"/>
                    <a:pt x="4287482" y="1306082"/>
                    <a:pt x="4274832" y="1310108"/>
                  </a:cubicBezTo>
                  <a:cubicBezTo>
                    <a:pt x="4148897" y="1347486"/>
                    <a:pt x="4022389" y="1384289"/>
                    <a:pt x="3896456" y="1421090"/>
                  </a:cubicBezTo>
                  <a:cubicBezTo>
                    <a:pt x="3888980" y="1422816"/>
                    <a:pt x="3880354" y="1423391"/>
                    <a:pt x="3874028" y="1424540"/>
                  </a:cubicBezTo>
                  <a:cubicBezTo>
                    <a:pt x="3849875" y="1423965"/>
                    <a:pt x="3832625" y="1415915"/>
                    <a:pt x="3826300" y="1393489"/>
                  </a:cubicBezTo>
                  <a:cubicBezTo>
                    <a:pt x="3819974" y="1371061"/>
                    <a:pt x="3828599" y="1354961"/>
                    <a:pt x="3848726" y="1344610"/>
                  </a:cubicBezTo>
                  <a:cubicBezTo>
                    <a:pt x="3851602" y="1343460"/>
                    <a:pt x="3854478" y="1341734"/>
                    <a:pt x="3856776" y="1340010"/>
                  </a:cubicBezTo>
                  <a:cubicBezTo>
                    <a:pt x="3901631" y="1312407"/>
                    <a:pt x="3904504" y="1305508"/>
                    <a:pt x="3889555" y="1255479"/>
                  </a:cubicBezTo>
                  <a:cubicBezTo>
                    <a:pt x="3818824" y="1014536"/>
                    <a:pt x="3748094" y="773595"/>
                    <a:pt x="3677364" y="532653"/>
                  </a:cubicBezTo>
                  <a:cubicBezTo>
                    <a:pt x="3675640" y="525753"/>
                    <a:pt x="3673339" y="518852"/>
                    <a:pt x="3671039" y="512526"/>
                  </a:cubicBezTo>
                  <a:cubicBezTo>
                    <a:pt x="3653212" y="461923"/>
                    <a:pt x="3648037" y="458472"/>
                    <a:pt x="3594559" y="462497"/>
                  </a:cubicBezTo>
                  <a:cubicBezTo>
                    <a:pt x="3560055" y="464798"/>
                    <a:pt x="3547404" y="457897"/>
                    <a:pt x="3541081" y="433170"/>
                  </a:cubicBezTo>
                  <a:cubicBezTo>
                    <a:pt x="3535328" y="409595"/>
                    <a:pt x="3546830" y="388318"/>
                    <a:pt x="3576732" y="376817"/>
                  </a:cubicBezTo>
                  <a:cubicBezTo>
                    <a:pt x="3645738" y="350941"/>
                    <a:pt x="3715893" y="326789"/>
                    <a:pt x="3785472" y="302062"/>
                  </a:cubicBezTo>
                  <a:cubicBezTo>
                    <a:pt x="3824576" y="288261"/>
                    <a:pt x="3864828" y="275036"/>
                    <a:pt x="3903354" y="260659"/>
                  </a:cubicBezTo>
                  <a:cubicBezTo>
                    <a:pt x="3910831" y="257783"/>
                    <a:pt x="3916005" y="256633"/>
                    <a:pt x="3919887" y="258288"/>
                  </a:cubicBezTo>
                  <a:close/>
                  <a:moveTo>
                    <a:pt x="4605479" y="33877"/>
                  </a:moveTo>
                  <a:cubicBezTo>
                    <a:pt x="4609936" y="35817"/>
                    <a:pt x="4612668" y="40705"/>
                    <a:pt x="4613531" y="50194"/>
                  </a:cubicBezTo>
                  <a:cubicBezTo>
                    <a:pt x="4614680" y="58820"/>
                    <a:pt x="4618130" y="66871"/>
                    <a:pt x="4621006" y="74921"/>
                  </a:cubicBezTo>
                  <a:cubicBezTo>
                    <a:pt x="4629632" y="97347"/>
                    <a:pt x="4635381" y="117474"/>
                    <a:pt x="4607778" y="134150"/>
                  </a:cubicBezTo>
                  <a:cubicBezTo>
                    <a:pt x="4591678" y="143925"/>
                    <a:pt x="4589378" y="164627"/>
                    <a:pt x="4594553" y="183604"/>
                  </a:cubicBezTo>
                  <a:cubicBezTo>
                    <a:pt x="4626181" y="291712"/>
                    <a:pt x="4657232" y="399818"/>
                    <a:pt x="4690010" y="507351"/>
                  </a:cubicBezTo>
                  <a:cubicBezTo>
                    <a:pt x="4707261" y="564856"/>
                    <a:pt x="4753839" y="576357"/>
                    <a:pt x="4798693" y="536103"/>
                  </a:cubicBezTo>
                  <a:cubicBezTo>
                    <a:pt x="4803868" y="531503"/>
                    <a:pt x="4807893" y="525177"/>
                    <a:pt x="4815944" y="515976"/>
                  </a:cubicBezTo>
                  <a:cubicBezTo>
                    <a:pt x="4824570" y="545303"/>
                    <a:pt x="4832045" y="569456"/>
                    <a:pt x="4839522" y="593033"/>
                  </a:cubicBezTo>
                  <a:cubicBezTo>
                    <a:pt x="4841246" y="599357"/>
                    <a:pt x="4840096" y="605107"/>
                    <a:pt x="4834921" y="610284"/>
                  </a:cubicBezTo>
                  <a:cubicBezTo>
                    <a:pt x="4702087" y="746567"/>
                    <a:pt x="4504273" y="742542"/>
                    <a:pt x="4393864" y="604532"/>
                  </a:cubicBezTo>
                  <a:cubicBezTo>
                    <a:pt x="4339235" y="536678"/>
                    <a:pt x="4321409" y="456173"/>
                    <a:pt x="4324283" y="371642"/>
                  </a:cubicBezTo>
                  <a:cubicBezTo>
                    <a:pt x="4330035" y="210630"/>
                    <a:pt x="4432391" y="81246"/>
                    <a:pt x="4587077" y="35242"/>
                  </a:cubicBezTo>
                  <a:cubicBezTo>
                    <a:pt x="4594841" y="32941"/>
                    <a:pt x="4601023" y="31935"/>
                    <a:pt x="4605479" y="33877"/>
                  </a:cubicBezTo>
                  <a:close/>
                  <a:moveTo>
                    <a:pt x="4754462" y="3"/>
                  </a:moveTo>
                  <a:cubicBezTo>
                    <a:pt x="4775245" y="-87"/>
                    <a:pt x="4795713" y="1674"/>
                    <a:pt x="4815874" y="5197"/>
                  </a:cubicBezTo>
                  <a:cubicBezTo>
                    <a:pt x="4856200" y="12240"/>
                    <a:pt x="4895301" y="26330"/>
                    <a:pt x="4933254" y="46744"/>
                  </a:cubicBezTo>
                  <a:cubicBezTo>
                    <a:pt x="5044810" y="106547"/>
                    <a:pt x="5120141" y="199703"/>
                    <a:pt x="5177071" y="310112"/>
                  </a:cubicBezTo>
                  <a:cubicBezTo>
                    <a:pt x="5235725" y="423395"/>
                    <a:pt x="5263328" y="543577"/>
                    <a:pt x="5265052" y="681587"/>
                  </a:cubicBezTo>
                  <a:cubicBezTo>
                    <a:pt x="5263327" y="790846"/>
                    <a:pt x="5238026" y="904704"/>
                    <a:pt x="5162696" y="1003035"/>
                  </a:cubicBezTo>
                  <a:cubicBezTo>
                    <a:pt x="5123591" y="1054215"/>
                    <a:pt x="5074138" y="1092168"/>
                    <a:pt x="5013759" y="1116318"/>
                  </a:cubicBezTo>
                  <a:cubicBezTo>
                    <a:pt x="5001108" y="1121495"/>
                    <a:pt x="4993633" y="1120918"/>
                    <a:pt x="4991334" y="1105393"/>
                  </a:cubicBezTo>
                  <a:cubicBezTo>
                    <a:pt x="4990757" y="1098492"/>
                    <a:pt x="4987883" y="1091591"/>
                    <a:pt x="4985582" y="1084692"/>
                  </a:cubicBezTo>
                  <a:cubicBezTo>
                    <a:pt x="4975232" y="1057664"/>
                    <a:pt x="4969483" y="1035813"/>
                    <a:pt x="5000534" y="1013962"/>
                  </a:cubicBezTo>
                  <a:cubicBezTo>
                    <a:pt x="5029861" y="993260"/>
                    <a:pt x="5031011" y="955307"/>
                    <a:pt x="5022385" y="922530"/>
                  </a:cubicBezTo>
                  <a:cubicBezTo>
                    <a:pt x="4995933" y="825348"/>
                    <a:pt x="4967756" y="728742"/>
                    <a:pt x="4939578" y="632135"/>
                  </a:cubicBezTo>
                  <a:cubicBezTo>
                    <a:pt x="4897600" y="487224"/>
                    <a:pt x="4854473" y="342313"/>
                    <a:pt x="4811920" y="196830"/>
                  </a:cubicBezTo>
                  <a:cubicBezTo>
                    <a:pt x="4806745" y="178427"/>
                    <a:pt x="4800419" y="160601"/>
                    <a:pt x="4791219" y="144500"/>
                  </a:cubicBezTo>
                  <a:cubicBezTo>
                    <a:pt x="4773393" y="112297"/>
                    <a:pt x="4746366" y="93896"/>
                    <a:pt x="4708987" y="93897"/>
                  </a:cubicBezTo>
                  <a:cubicBezTo>
                    <a:pt x="4698061" y="93896"/>
                    <a:pt x="4694038" y="91021"/>
                    <a:pt x="4691736" y="80671"/>
                  </a:cubicBezTo>
                  <a:cubicBezTo>
                    <a:pt x="4687711" y="63995"/>
                    <a:pt x="4683686" y="46744"/>
                    <a:pt x="4676787" y="30642"/>
                  </a:cubicBezTo>
                  <a:cubicBezTo>
                    <a:pt x="4669885" y="13966"/>
                    <a:pt x="4675061" y="8791"/>
                    <a:pt x="4691162" y="5915"/>
                  </a:cubicBezTo>
                  <a:cubicBezTo>
                    <a:pt x="4712583" y="2034"/>
                    <a:pt x="4733680" y="93"/>
                    <a:pt x="4754462" y="3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E0F0A64-CA49-49DB-ACD3-F4F68BE90E51}"/>
                </a:ext>
              </a:extLst>
            </p:cNvPr>
            <p:cNvSpPr/>
            <p:nvPr/>
          </p:nvSpPr>
          <p:spPr>
            <a:xfrm>
              <a:off x="5555972" y="1947671"/>
              <a:ext cx="1188274" cy="1187951"/>
            </a:xfrm>
            <a:custGeom>
              <a:avLst/>
              <a:gdLst>
                <a:gd name="connsiteX0" fmla="*/ 779400 w 1309323"/>
                <a:gd name="connsiteY0" fmla="*/ 796483 h 1308967"/>
                <a:gd name="connsiteX1" fmla="*/ 852713 w 1309323"/>
                <a:gd name="connsiteY1" fmla="*/ 869797 h 1308967"/>
                <a:gd name="connsiteX2" fmla="*/ 779400 w 1309323"/>
                <a:gd name="connsiteY2" fmla="*/ 943110 h 1308967"/>
                <a:gd name="connsiteX3" fmla="*/ 706086 w 1309323"/>
                <a:gd name="connsiteY3" fmla="*/ 869797 h 1308967"/>
                <a:gd name="connsiteX4" fmla="*/ 779400 w 1309323"/>
                <a:gd name="connsiteY4" fmla="*/ 796483 h 1308967"/>
                <a:gd name="connsiteX5" fmla="*/ 531700 w 1309323"/>
                <a:gd name="connsiteY5" fmla="*/ 796483 h 1308967"/>
                <a:gd name="connsiteX6" fmla="*/ 605013 w 1309323"/>
                <a:gd name="connsiteY6" fmla="*/ 869797 h 1308967"/>
                <a:gd name="connsiteX7" fmla="*/ 531700 w 1309323"/>
                <a:gd name="connsiteY7" fmla="*/ 943110 h 1308967"/>
                <a:gd name="connsiteX8" fmla="*/ 458386 w 1309323"/>
                <a:gd name="connsiteY8" fmla="*/ 869797 h 1308967"/>
                <a:gd name="connsiteX9" fmla="*/ 531700 w 1309323"/>
                <a:gd name="connsiteY9" fmla="*/ 796483 h 1308967"/>
                <a:gd name="connsiteX10" fmla="*/ 410341 w 1309323"/>
                <a:gd name="connsiteY10" fmla="*/ 585795 h 1308967"/>
                <a:gd name="connsiteX11" fmla="*/ 483654 w 1309323"/>
                <a:gd name="connsiteY11" fmla="*/ 659109 h 1308967"/>
                <a:gd name="connsiteX12" fmla="*/ 410341 w 1309323"/>
                <a:gd name="connsiteY12" fmla="*/ 732422 h 1308967"/>
                <a:gd name="connsiteX13" fmla="*/ 337027 w 1309323"/>
                <a:gd name="connsiteY13" fmla="*/ 659109 h 1308967"/>
                <a:gd name="connsiteX14" fmla="*/ 410341 w 1309323"/>
                <a:gd name="connsiteY14" fmla="*/ 585795 h 1308967"/>
                <a:gd name="connsiteX15" fmla="*/ 904318 w 1309323"/>
                <a:gd name="connsiteY15" fmla="*/ 583304 h 1308967"/>
                <a:gd name="connsiteX16" fmla="*/ 977631 w 1309323"/>
                <a:gd name="connsiteY16" fmla="*/ 656618 h 1308967"/>
                <a:gd name="connsiteX17" fmla="*/ 904318 w 1309323"/>
                <a:gd name="connsiteY17" fmla="*/ 729931 h 1308967"/>
                <a:gd name="connsiteX18" fmla="*/ 831004 w 1309323"/>
                <a:gd name="connsiteY18" fmla="*/ 656618 h 1308967"/>
                <a:gd name="connsiteX19" fmla="*/ 904318 w 1309323"/>
                <a:gd name="connsiteY19" fmla="*/ 583304 h 1308967"/>
                <a:gd name="connsiteX20" fmla="*/ 658397 w 1309323"/>
                <a:gd name="connsiteY20" fmla="*/ 579033 h 1308967"/>
                <a:gd name="connsiteX21" fmla="*/ 731710 w 1309323"/>
                <a:gd name="connsiteY21" fmla="*/ 652347 h 1308967"/>
                <a:gd name="connsiteX22" fmla="*/ 658397 w 1309323"/>
                <a:gd name="connsiteY22" fmla="*/ 725660 h 1308967"/>
                <a:gd name="connsiteX23" fmla="*/ 585083 w 1309323"/>
                <a:gd name="connsiteY23" fmla="*/ 652347 h 1308967"/>
                <a:gd name="connsiteX24" fmla="*/ 658397 w 1309323"/>
                <a:gd name="connsiteY24" fmla="*/ 579033 h 1308967"/>
                <a:gd name="connsiteX25" fmla="*/ 531700 w 1309323"/>
                <a:gd name="connsiteY25" fmla="*/ 367990 h 1308967"/>
                <a:gd name="connsiteX26" fmla="*/ 605013 w 1309323"/>
                <a:gd name="connsiteY26" fmla="*/ 441304 h 1308967"/>
                <a:gd name="connsiteX27" fmla="*/ 531700 w 1309323"/>
                <a:gd name="connsiteY27" fmla="*/ 514617 h 1308967"/>
                <a:gd name="connsiteX28" fmla="*/ 458386 w 1309323"/>
                <a:gd name="connsiteY28" fmla="*/ 441304 h 1308967"/>
                <a:gd name="connsiteX29" fmla="*/ 531700 w 1309323"/>
                <a:gd name="connsiteY29" fmla="*/ 367990 h 1308967"/>
                <a:gd name="connsiteX30" fmla="*/ 779400 w 1309323"/>
                <a:gd name="connsiteY30" fmla="*/ 367634 h 1308967"/>
                <a:gd name="connsiteX31" fmla="*/ 852713 w 1309323"/>
                <a:gd name="connsiteY31" fmla="*/ 440948 h 1308967"/>
                <a:gd name="connsiteX32" fmla="*/ 779400 w 1309323"/>
                <a:gd name="connsiteY32" fmla="*/ 514261 h 1308967"/>
                <a:gd name="connsiteX33" fmla="*/ 706086 w 1309323"/>
                <a:gd name="connsiteY33" fmla="*/ 440948 h 1308967"/>
                <a:gd name="connsiteX34" fmla="*/ 779400 w 1309323"/>
                <a:gd name="connsiteY34" fmla="*/ 367634 h 1308967"/>
                <a:gd name="connsiteX35" fmla="*/ 658398 w 1309323"/>
                <a:gd name="connsiteY35" fmla="*/ 258732 h 1308967"/>
                <a:gd name="connsiteX36" fmla="*/ 257665 w 1309323"/>
                <a:gd name="connsiteY36" fmla="*/ 659465 h 1308967"/>
                <a:gd name="connsiteX37" fmla="*/ 658398 w 1309323"/>
                <a:gd name="connsiteY37" fmla="*/ 1060199 h 1308967"/>
                <a:gd name="connsiteX38" fmla="*/ 1059132 w 1309323"/>
                <a:gd name="connsiteY38" fmla="*/ 659465 h 1308967"/>
                <a:gd name="connsiteX39" fmla="*/ 658398 w 1309323"/>
                <a:gd name="connsiteY39" fmla="*/ 258732 h 1308967"/>
                <a:gd name="connsiteX40" fmla="*/ 585085 w 1309323"/>
                <a:gd name="connsiteY40" fmla="*/ 0 h 1308967"/>
                <a:gd name="connsiteX41" fmla="*/ 723882 w 1309323"/>
                <a:gd name="connsiteY41" fmla="*/ 0 h 1308967"/>
                <a:gd name="connsiteX42" fmla="*/ 754133 w 1309323"/>
                <a:gd name="connsiteY42" fmla="*/ 30251 h 1308967"/>
                <a:gd name="connsiteX43" fmla="*/ 754133 w 1309323"/>
                <a:gd name="connsiteY43" fmla="*/ 74737 h 1308967"/>
                <a:gd name="connsiteX44" fmla="*/ 723882 w 1309323"/>
                <a:gd name="connsiteY44" fmla="*/ 104988 h 1308967"/>
                <a:gd name="connsiteX45" fmla="*/ 705376 w 1309323"/>
                <a:gd name="connsiteY45" fmla="*/ 104988 h 1308967"/>
                <a:gd name="connsiteX46" fmla="*/ 705376 w 1309323"/>
                <a:gd name="connsiteY46" fmla="*/ 159302 h 1308967"/>
                <a:gd name="connsiteX47" fmla="*/ 755046 w 1309323"/>
                <a:gd name="connsiteY47" fmla="*/ 164309 h 1308967"/>
                <a:gd name="connsiteX48" fmla="*/ 958051 w 1309323"/>
                <a:gd name="connsiteY48" fmla="*/ 256662 h 1308967"/>
                <a:gd name="connsiteX49" fmla="*/ 968407 w 1309323"/>
                <a:gd name="connsiteY49" fmla="*/ 265823 h 1308967"/>
                <a:gd name="connsiteX50" fmla="*/ 1004680 w 1309323"/>
                <a:gd name="connsiteY50" fmla="*/ 229550 h 1308967"/>
                <a:gd name="connsiteX51" fmla="*/ 991512 w 1309323"/>
                <a:gd name="connsiteY51" fmla="*/ 216382 h 1308967"/>
                <a:gd name="connsiteX52" fmla="*/ 991512 w 1309323"/>
                <a:gd name="connsiteY52" fmla="*/ 173319 h 1308967"/>
                <a:gd name="connsiteX53" fmla="*/ 1022830 w 1309323"/>
                <a:gd name="connsiteY53" fmla="*/ 142000 h 1308967"/>
                <a:gd name="connsiteX54" fmla="*/ 1065893 w 1309323"/>
                <a:gd name="connsiteY54" fmla="*/ 142000 h 1308967"/>
                <a:gd name="connsiteX55" fmla="*/ 1163763 w 1309323"/>
                <a:gd name="connsiteY55" fmla="*/ 239870 h 1308967"/>
                <a:gd name="connsiteX56" fmla="*/ 1163763 w 1309323"/>
                <a:gd name="connsiteY56" fmla="*/ 282933 h 1308967"/>
                <a:gd name="connsiteX57" fmla="*/ 1132444 w 1309323"/>
                <a:gd name="connsiteY57" fmla="*/ 314252 h 1308967"/>
                <a:gd name="connsiteX58" fmla="*/ 1089382 w 1309323"/>
                <a:gd name="connsiteY58" fmla="*/ 314252 h 1308967"/>
                <a:gd name="connsiteX59" fmla="*/ 1076570 w 1309323"/>
                <a:gd name="connsiteY59" fmla="*/ 301084 h 1308967"/>
                <a:gd name="connsiteX60" fmla="*/ 1040200 w 1309323"/>
                <a:gd name="connsiteY60" fmla="*/ 337437 h 1308967"/>
                <a:gd name="connsiteX61" fmla="*/ 1060934 w 1309323"/>
                <a:gd name="connsiteY61" fmla="*/ 362035 h 1308967"/>
                <a:gd name="connsiteX62" fmla="*/ 1148440 w 1309323"/>
                <a:gd name="connsiteY62" fmla="*/ 567664 h 1308967"/>
                <a:gd name="connsiteX63" fmla="*/ 1151610 w 1309323"/>
                <a:gd name="connsiteY63" fmla="*/ 603591 h 1308967"/>
                <a:gd name="connsiteX64" fmla="*/ 1204335 w 1309323"/>
                <a:gd name="connsiteY64" fmla="*/ 603591 h 1308967"/>
                <a:gd name="connsiteX65" fmla="*/ 1204335 w 1309323"/>
                <a:gd name="connsiteY65" fmla="*/ 585085 h 1308967"/>
                <a:gd name="connsiteX66" fmla="*/ 1234586 w 1309323"/>
                <a:gd name="connsiteY66" fmla="*/ 554834 h 1308967"/>
                <a:gd name="connsiteX67" fmla="*/ 1279072 w 1309323"/>
                <a:gd name="connsiteY67" fmla="*/ 554834 h 1308967"/>
                <a:gd name="connsiteX68" fmla="*/ 1309323 w 1309323"/>
                <a:gd name="connsiteY68" fmla="*/ 585085 h 1308967"/>
                <a:gd name="connsiteX69" fmla="*/ 1309323 w 1309323"/>
                <a:gd name="connsiteY69" fmla="*/ 723882 h 1308967"/>
                <a:gd name="connsiteX70" fmla="*/ 1279072 w 1309323"/>
                <a:gd name="connsiteY70" fmla="*/ 754133 h 1308967"/>
                <a:gd name="connsiteX71" fmla="*/ 1234586 w 1309323"/>
                <a:gd name="connsiteY71" fmla="*/ 754133 h 1308967"/>
                <a:gd name="connsiteX72" fmla="*/ 1204335 w 1309323"/>
                <a:gd name="connsiteY72" fmla="*/ 723882 h 1308967"/>
                <a:gd name="connsiteX73" fmla="*/ 1203979 w 1309323"/>
                <a:gd name="connsiteY73" fmla="*/ 723882 h 1308967"/>
                <a:gd name="connsiteX74" fmla="*/ 1203979 w 1309323"/>
                <a:gd name="connsiteY74" fmla="*/ 705376 h 1308967"/>
                <a:gd name="connsiteX75" fmla="*/ 1151987 w 1309323"/>
                <a:gd name="connsiteY75" fmla="*/ 705376 h 1308967"/>
                <a:gd name="connsiteX76" fmla="*/ 1148440 w 1309323"/>
                <a:gd name="connsiteY76" fmla="*/ 745572 h 1308967"/>
                <a:gd name="connsiteX77" fmla="*/ 1060934 w 1309323"/>
                <a:gd name="connsiteY77" fmla="*/ 951201 h 1308967"/>
                <a:gd name="connsiteX78" fmla="*/ 1042649 w 1309323"/>
                <a:gd name="connsiteY78" fmla="*/ 972895 h 1308967"/>
                <a:gd name="connsiteX79" fmla="*/ 1076214 w 1309323"/>
                <a:gd name="connsiteY79" fmla="*/ 1006460 h 1308967"/>
                <a:gd name="connsiteX80" fmla="*/ 1089382 w 1309323"/>
                <a:gd name="connsiteY80" fmla="*/ 993292 h 1308967"/>
                <a:gd name="connsiteX81" fmla="*/ 1132444 w 1309323"/>
                <a:gd name="connsiteY81" fmla="*/ 993292 h 1308967"/>
                <a:gd name="connsiteX82" fmla="*/ 1163763 w 1309323"/>
                <a:gd name="connsiteY82" fmla="*/ 1024610 h 1308967"/>
                <a:gd name="connsiteX83" fmla="*/ 1163763 w 1309323"/>
                <a:gd name="connsiteY83" fmla="*/ 1067673 h 1308967"/>
                <a:gd name="connsiteX84" fmla="*/ 1065893 w 1309323"/>
                <a:gd name="connsiteY84" fmla="*/ 1165899 h 1308967"/>
                <a:gd name="connsiteX85" fmla="*/ 1022830 w 1309323"/>
                <a:gd name="connsiteY85" fmla="*/ 1165899 h 1308967"/>
                <a:gd name="connsiteX86" fmla="*/ 991512 w 1309323"/>
                <a:gd name="connsiteY86" fmla="*/ 1134580 h 1308967"/>
                <a:gd name="connsiteX87" fmla="*/ 991512 w 1309323"/>
                <a:gd name="connsiteY87" fmla="*/ 1091518 h 1308967"/>
                <a:gd name="connsiteX88" fmla="*/ 1004680 w 1309323"/>
                <a:gd name="connsiteY88" fmla="*/ 1078350 h 1308967"/>
                <a:gd name="connsiteX89" fmla="*/ 971238 w 1309323"/>
                <a:gd name="connsiteY89" fmla="*/ 1044909 h 1308967"/>
                <a:gd name="connsiteX90" fmla="*/ 958051 w 1309323"/>
                <a:gd name="connsiteY90" fmla="*/ 1056575 h 1308967"/>
                <a:gd name="connsiteX91" fmla="*/ 755046 w 1309323"/>
                <a:gd name="connsiteY91" fmla="*/ 1148927 h 1308967"/>
                <a:gd name="connsiteX92" fmla="*/ 705376 w 1309323"/>
                <a:gd name="connsiteY92" fmla="*/ 1153934 h 1308967"/>
                <a:gd name="connsiteX93" fmla="*/ 705376 w 1309323"/>
                <a:gd name="connsiteY93" fmla="*/ 1203979 h 1308967"/>
                <a:gd name="connsiteX94" fmla="*/ 723882 w 1309323"/>
                <a:gd name="connsiteY94" fmla="*/ 1203979 h 1308967"/>
                <a:gd name="connsiteX95" fmla="*/ 754133 w 1309323"/>
                <a:gd name="connsiteY95" fmla="*/ 1234230 h 1308967"/>
                <a:gd name="connsiteX96" fmla="*/ 754133 w 1309323"/>
                <a:gd name="connsiteY96" fmla="*/ 1278716 h 1308967"/>
                <a:gd name="connsiteX97" fmla="*/ 723882 w 1309323"/>
                <a:gd name="connsiteY97" fmla="*/ 1308967 h 1308967"/>
                <a:gd name="connsiteX98" fmla="*/ 585085 w 1309323"/>
                <a:gd name="connsiteY98" fmla="*/ 1308967 h 1308967"/>
                <a:gd name="connsiteX99" fmla="*/ 554834 w 1309323"/>
                <a:gd name="connsiteY99" fmla="*/ 1278716 h 1308967"/>
                <a:gd name="connsiteX100" fmla="*/ 554834 w 1309323"/>
                <a:gd name="connsiteY100" fmla="*/ 1234230 h 1308967"/>
                <a:gd name="connsiteX101" fmla="*/ 585085 w 1309323"/>
                <a:gd name="connsiteY101" fmla="*/ 1203979 h 1308967"/>
                <a:gd name="connsiteX102" fmla="*/ 603591 w 1309323"/>
                <a:gd name="connsiteY102" fmla="*/ 1203979 h 1308967"/>
                <a:gd name="connsiteX103" fmla="*/ 603591 w 1309323"/>
                <a:gd name="connsiteY103" fmla="*/ 1154077 h 1308967"/>
                <a:gd name="connsiteX104" fmla="*/ 552496 w 1309323"/>
                <a:gd name="connsiteY104" fmla="*/ 1148927 h 1308967"/>
                <a:gd name="connsiteX105" fmla="*/ 349491 w 1309323"/>
                <a:gd name="connsiteY105" fmla="*/ 1056575 h 1308967"/>
                <a:gd name="connsiteX106" fmla="*/ 334235 w 1309323"/>
                <a:gd name="connsiteY106" fmla="*/ 1043079 h 1308967"/>
                <a:gd name="connsiteX107" fmla="*/ 298948 w 1309323"/>
                <a:gd name="connsiteY107" fmla="*/ 1078350 h 1308967"/>
                <a:gd name="connsiteX108" fmla="*/ 312116 w 1309323"/>
                <a:gd name="connsiteY108" fmla="*/ 1091518 h 1308967"/>
                <a:gd name="connsiteX109" fmla="*/ 312116 w 1309323"/>
                <a:gd name="connsiteY109" fmla="*/ 1134580 h 1308967"/>
                <a:gd name="connsiteX110" fmla="*/ 280797 w 1309323"/>
                <a:gd name="connsiteY110" fmla="*/ 1165899 h 1308967"/>
                <a:gd name="connsiteX111" fmla="*/ 237734 w 1309323"/>
                <a:gd name="connsiteY111" fmla="*/ 1165899 h 1308967"/>
                <a:gd name="connsiteX112" fmla="*/ 139864 w 1309323"/>
                <a:gd name="connsiteY112" fmla="*/ 1068029 h 1308967"/>
                <a:gd name="connsiteX113" fmla="*/ 139864 w 1309323"/>
                <a:gd name="connsiteY113" fmla="*/ 1024966 h 1308967"/>
                <a:gd name="connsiteX114" fmla="*/ 171183 w 1309323"/>
                <a:gd name="connsiteY114" fmla="*/ 993648 h 1308967"/>
                <a:gd name="connsiteX115" fmla="*/ 214246 w 1309323"/>
                <a:gd name="connsiteY115" fmla="*/ 993648 h 1308967"/>
                <a:gd name="connsiteX116" fmla="*/ 227414 w 1309323"/>
                <a:gd name="connsiteY116" fmla="*/ 1006816 h 1308967"/>
                <a:gd name="connsiteX117" fmla="*/ 263266 w 1309323"/>
                <a:gd name="connsiteY117" fmla="*/ 970964 h 1308967"/>
                <a:gd name="connsiteX118" fmla="*/ 246608 w 1309323"/>
                <a:gd name="connsiteY118" fmla="*/ 951201 h 1308967"/>
                <a:gd name="connsiteX119" fmla="*/ 159102 w 1309323"/>
                <a:gd name="connsiteY119" fmla="*/ 745572 h 1308967"/>
                <a:gd name="connsiteX120" fmla="*/ 155555 w 1309323"/>
                <a:gd name="connsiteY120" fmla="*/ 705376 h 1308967"/>
                <a:gd name="connsiteX121" fmla="*/ 104988 w 1309323"/>
                <a:gd name="connsiteY121" fmla="*/ 705376 h 1308967"/>
                <a:gd name="connsiteX122" fmla="*/ 104988 w 1309323"/>
                <a:gd name="connsiteY122" fmla="*/ 723882 h 1308967"/>
                <a:gd name="connsiteX123" fmla="*/ 74737 w 1309323"/>
                <a:gd name="connsiteY123" fmla="*/ 754133 h 1308967"/>
                <a:gd name="connsiteX124" fmla="*/ 30251 w 1309323"/>
                <a:gd name="connsiteY124" fmla="*/ 754133 h 1308967"/>
                <a:gd name="connsiteX125" fmla="*/ 0 w 1309323"/>
                <a:gd name="connsiteY125" fmla="*/ 723882 h 1308967"/>
                <a:gd name="connsiteX126" fmla="*/ 0 w 1309323"/>
                <a:gd name="connsiteY126" fmla="*/ 585085 h 1308967"/>
                <a:gd name="connsiteX127" fmla="*/ 30251 w 1309323"/>
                <a:gd name="connsiteY127" fmla="*/ 554834 h 1308967"/>
                <a:gd name="connsiteX128" fmla="*/ 74737 w 1309323"/>
                <a:gd name="connsiteY128" fmla="*/ 554834 h 1308967"/>
                <a:gd name="connsiteX129" fmla="*/ 104988 w 1309323"/>
                <a:gd name="connsiteY129" fmla="*/ 585085 h 1308967"/>
                <a:gd name="connsiteX130" fmla="*/ 104988 w 1309323"/>
                <a:gd name="connsiteY130" fmla="*/ 603591 h 1308967"/>
                <a:gd name="connsiteX131" fmla="*/ 155932 w 1309323"/>
                <a:gd name="connsiteY131" fmla="*/ 603591 h 1308967"/>
                <a:gd name="connsiteX132" fmla="*/ 159102 w 1309323"/>
                <a:gd name="connsiteY132" fmla="*/ 567664 h 1308967"/>
                <a:gd name="connsiteX133" fmla="*/ 246608 w 1309323"/>
                <a:gd name="connsiteY133" fmla="*/ 362035 h 1308967"/>
                <a:gd name="connsiteX134" fmla="*/ 265707 w 1309323"/>
                <a:gd name="connsiteY134" fmla="*/ 339377 h 1308967"/>
                <a:gd name="connsiteX135" fmla="*/ 227414 w 1309323"/>
                <a:gd name="connsiteY135" fmla="*/ 301084 h 1308967"/>
                <a:gd name="connsiteX136" fmla="*/ 214246 w 1309323"/>
                <a:gd name="connsiteY136" fmla="*/ 314252 h 1308967"/>
                <a:gd name="connsiteX137" fmla="*/ 171183 w 1309323"/>
                <a:gd name="connsiteY137" fmla="*/ 314252 h 1308967"/>
                <a:gd name="connsiteX138" fmla="*/ 139864 w 1309323"/>
                <a:gd name="connsiteY138" fmla="*/ 282933 h 1308967"/>
                <a:gd name="connsiteX139" fmla="*/ 139864 w 1309323"/>
                <a:gd name="connsiteY139" fmla="*/ 239870 h 1308967"/>
                <a:gd name="connsiteX140" fmla="*/ 238090 w 1309323"/>
                <a:gd name="connsiteY140" fmla="*/ 142000 h 1308967"/>
                <a:gd name="connsiteX141" fmla="*/ 281153 w 1309323"/>
                <a:gd name="connsiteY141" fmla="*/ 142000 h 1308967"/>
                <a:gd name="connsiteX142" fmla="*/ 312471 w 1309323"/>
                <a:gd name="connsiteY142" fmla="*/ 173319 h 1308967"/>
                <a:gd name="connsiteX143" fmla="*/ 312471 w 1309323"/>
                <a:gd name="connsiteY143" fmla="*/ 216382 h 1308967"/>
                <a:gd name="connsiteX144" fmla="*/ 299303 w 1309323"/>
                <a:gd name="connsiteY144" fmla="*/ 229550 h 1308967"/>
                <a:gd name="connsiteX145" fmla="*/ 337246 w 1309323"/>
                <a:gd name="connsiteY145" fmla="*/ 267493 h 1308967"/>
                <a:gd name="connsiteX146" fmla="*/ 349491 w 1309323"/>
                <a:gd name="connsiteY146" fmla="*/ 256662 h 1308967"/>
                <a:gd name="connsiteX147" fmla="*/ 552496 w 1309323"/>
                <a:gd name="connsiteY147" fmla="*/ 164309 h 1308967"/>
                <a:gd name="connsiteX148" fmla="*/ 603591 w 1309323"/>
                <a:gd name="connsiteY148" fmla="*/ 159159 h 1308967"/>
                <a:gd name="connsiteX149" fmla="*/ 603591 w 1309323"/>
                <a:gd name="connsiteY149" fmla="*/ 104988 h 1308967"/>
                <a:gd name="connsiteX150" fmla="*/ 585085 w 1309323"/>
                <a:gd name="connsiteY150" fmla="*/ 104988 h 1308967"/>
                <a:gd name="connsiteX151" fmla="*/ 554834 w 1309323"/>
                <a:gd name="connsiteY151" fmla="*/ 74737 h 1308967"/>
                <a:gd name="connsiteX152" fmla="*/ 554834 w 1309323"/>
                <a:gd name="connsiteY152" fmla="*/ 30251 h 1308967"/>
                <a:gd name="connsiteX153" fmla="*/ 585085 w 1309323"/>
                <a:gd name="connsiteY153" fmla="*/ 0 h 130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1309323" h="1308967">
                  <a:moveTo>
                    <a:pt x="779400" y="796483"/>
                  </a:moveTo>
                  <a:cubicBezTo>
                    <a:pt x="819889" y="796483"/>
                    <a:pt x="852713" y="829307"/>
                    <a:pt x="852713" y="869797"/>
                  </a:cubicBezTo>
                  <a:cubicBezTo>
                    <a:pt x="852713" y="910286"/>
                    <a:pt x="819890" y="943110"/>
                    <a:pt x="779400" y="943110"/>
                  </a:cubicBezTo>
                  <a:cubicBezTo>
                    <a:pt x="738910" y="943110"/>
                    <a:pt x="706086" y="910287"/>
                    <a:pt x="706086" y="869797"/>
                  </a:cubicBezTo>
                  <a:cubicBezTo>
                    <a:pt x="706086" y="829307"/>
                    <a:pt x="738910" y="796483"/>
                    <a:pt x="779400" y="796483"/>
                  </a:cubicBezTo>
                  <a:close/>
                  <a:moveTo>
                    <a:pt x="531700" y="796483"/>
                  </a:moveTo>
                  <a:cubicBezTo>
                    <a:pt x="572189" y="796483"/>
                    <a:pt x="605013" y="829307"/>
                    <a:pt x="605013" y="869797"/>
                  </a:cubicBezTo>
                  <a:cubicBezTo>
                    <a:pt x="605013" y="910286"/>
                    <a:pt x="572190" y="943110"/>
                    <a:pt x="531700" y="943110"/>
                  </a:cubicBezTo>
                  <a:cubicBezTo>
                    <a:pt x="491210" y="943110"/>
                    <a:pt x="458386" y="910287"/>
                    <a:pt x="458386" y="869797"/>
                  </a:cubicBezTo>
                  <a:cubicBezTo>
                    <a:pt x="458386" y="829307"/>
                    <a:pt x="491210" y="796483"/>
                    <a:pt x="531700" y="796483"/>
                  </a:cubicBezTo>
                  <a:close/>
                  <a:moveTo>
                    <a:pt x="410341" y="585795"/>
                  </a:moveTo>
                  <a:cubicBezTo>
                    <a:pt x="450831" y="585795"/>
                    <a:pt x="483654" y="618619"/>
                    <a:pt x="483654" y="659109"/>
                  </a:cubicBezTo>
                  <a:cubicBezTo>
                    <a:pt x="483654" y="699598"/>
                    <a:pt x="450831" y="732422"/>
                    <a:pt x="410341" y="732422"/>
                  </a:cubicBezTo>
                  <a:cubicBezTo>
                    <a:pt x="369851" y="732422"/>
                    <a:pt x="337027" y="699599"/>
                    <a:pt x="337027" y="659109"/>
                  </a:cubicBezTo>
                  <a:cubicBezTo>
                    <a:pt x="337027" y="618619"/>
                    <a:pt x="369851" y="585795"/>
                    <a:pt x="410341" y="585795"/>
                  </a:cubicBezTo>
                  <a:close/>
                  <a:moveTo>
                    <a:pt x="904318" y="583304"/>
                  </a:moveTo>
                  <a:cubicBezTo>
                    <a:pt x="944808" y="583304"/>
                    <a:pt x="977631" y="616128"/>
                    <a:pt x="977631" y="656618"/>
                  </a:cubicBezTo>
                  <a:cubicBezTo>
                    <a:pt x="977631" y="697107"/>
                    <a:pt x="944808" y="729931"/>
                    <a:pt x="904318" y="729931"/>
                  </a:cubicBezTo>
                  <a:cubicBezTo>
                    <a:pt x="863828" y="729931"/>
                    <a:pt x="831004" y="697108"/>
                    <a:pt x="831004" y="656618"/>
                  </a:cubicBezTo>
                  <a:cubicBezTo>
                    <a:pt x="831004" y="616128"/>
                    <a:pt x="863828" y="583304"/>
                    <a:pt x="904318" y="583304"/>
                  </a:cubicBezTo>
                  <a:close/>
                  <a:moveTo>
                    <a:pt x="658397" y="579033"/>
                  </a:moveTo>
                  <a:cubicBezTo>
                    <a:pt x="698886" y="579033"/>
                    <a:pt x="731710" y="611857"/>
                    <a:pt x="731710" y="652347"/>
                  </a:cubicBezTo>
                  <a:cubicBezTo>
                    <a:pt x="731710" y="692837"/>
                    <a:pt x="698887" y="725660"/>
                    <a:pt x="658397" y="725660"/>
                  </a:cubicBezTo>
                  <a:cubicBezTo>
                    <a:pt x="617907" y="725660"/>
                    <a:pt x="585083" y="692837"/>
                    <a:pt x="585083" y="652347"/>
                  </a:cubicBezTo>
                  <a:cubicBezTo>
                    <a:pt x="585083" y="611857"/>
                    <a:pt x="617907" y="579033"/>
                    <a:pt x="658397" y="579033"/>
                  </a:cubicBezTo>
                  <a:close/>
                  <a:moveTo>
                    <a:pt x="531700" y="367990"/>
                  </a:moveTo>
                  <a:cubicBezTo>
                    <a:pt x="572189" y="367990"/>
                    <a:pt x="605013" y="400814"/>
                    <a:pt x="605013" y="441304"/>
                  </a:cubicBezTo>
                  <a:cubicBezTo>
                    <a:pt x="605013" y="481793"/>
                    <a:pt x="572190" y="514617"/>
                    <a:pt x="531700" y="514617"/>
                  </a:cubicBezTo>
                  <a:cubicBezTo>
                    <a:pt x="491210" y="514617"/>
                    <a:pt x="458386" y="481794"/>
                    <a:pt x="458386" y="441304"/>
                  </a:cubicBezTo>
                  <a:cubicBezTo>
                    <a:pt x="458386" y="400814"/>
                    <a:pt x="491210" y="367990"/>
                    <a:pt x="531700" y="367990"/>
                  </a:cubicBezTo>
                  <a:close/>
                  <a:moveTo>
                    <a:pt x="779400" y="367634"/>
                  </a:moveTo>
                  <a:cubicBezTo>
                    <a:pt x="819889" y="367634"/>
                    <a:pt x="852713" y="400458"/>
                    <a:pt x="852713" y="440948"/>
                  </a:cubicBezTo>
                  <a:cubicBezTo>
                    <a:pt x="852713" y="481438"/>
                    <a:pt x="819890" y="514261"/>
                    <a:pt x="779400" y="514261"/>
                  </a:cubicBezTo>
                  <a:cubicBezTo>
                    <a:pt x="738910" y="514261"/>
                    <a:pt x="706086" y="481438"/>
                    <a:pt x="706086" y="440948"/>
                  </a:cubicBezTo>
                  <a:cubicBezTo>
                    <a:pt x="706086" y="400458"/>
                    <a:pt x="738910" y="367634"/>
                    <a:pt x="779400" y="367634"/>
                  </a:cubicBezTo>
                  <a:close/>
                  <a:moveTo>
                    <a:pt x="658398" y="258732"/>
                  </a:moveTo>
                  <a:cubicBezTo>
                    <a:pt x="437079" y="258732"/>
                    <a:pt x="257665" y="438146"/>
                    <a:pt x="257665" y="659465"/>
                  </a:cubicBezTo>
                  <a:cubicBezTo>
                    <a:pt x="257665" y="880784"/>
                    <a:pt x="437079" y="1060199"/>
                    <a:pt x="658398" y="1060199"/>
                  </a:cubicBezTo>
                  <a:cubicBezTo>
                    <a:pt x="879717" y="1060199"/>
                    <a:pt x="1059132" y="880784"/>
                    <a:pt x="1059132" y="659465"/>
                  </a:cubicBezTo>
                  <a:cubicBezTo>
                    <a:pt x="1059132" y="438146"/>
                    <a:pt x="879717" y="258732"/>
                    <a:pt x="658398" y="258732"/>
                  </a:cubicBezTo>
                  <a:close/>
                  <a:moveTo>
                    <a:pt x="585085" y="0"/>
                  </a:moveTo>
                  <a:lnTo>
                    <a:pt x="723882" y="0"/>
                  </a:lnTo>
                  <a:cubicBezTo>
                    <a:pt x="740609" y="0"/>
                    <a:pt x="754133" y="13524"/>
                    <a:pt x="754133" y="30251"/>
                  </a:cubicBezTo>
                  <a:lnTo>
                    <a:pt x="754133" y="74737"/>
                  </a:lnTo>
                  <a:cubicBezTo>
                    <a:pt x="754133" y="91464"/>
                    <a:pt x="740609" y="104988"/>
                    <a:pt x="723882" y="104988"/>
                  </a:cubicBezTo>
                  <a:lnTo>
                    <a:pt x="705376" y="104988"/>
                  </a:lnTo>
                  <a:lnTo>
                    <a:pt x="705376" y="159302"/>
                  </a:lnTo>
                  <a:lnTo>
                    <a:pt x="755046" y="164309"/>
                  </a:lnTo>
                  <a:cubicBezTo>
                    <a:pt x="830183" y="179685"/>
                    <a:pt x="899211" y="211829"/>
                    <a:pt x="958051" y="256662"/>
                  </a:cubicBezTo>
                  <a:lnTo>
                    <a:pt x="968407" y="265823"/>
                  </a:lnTo>
                  <a:lnTo>
                    <a:pt x="1004680" y="229550"/>
                  </a:lnTo>
                  <a:lnTo>
                    <a:pt x="991512" y="216382"/>
                  </a:lnTo>
                  <a:cubicBezTo>
                    <a:pt x="979767" y="204281"/>
                    <a:pt x="979767" y="185063"/>
                    <a:pt x="991512" y="173319"/>
                  </a:cubicBezTo>
                  <a:lnTo>
                    <a:pt x="1022830" y="142000"/>
                  </a:lnTo>
                  <a:cubicBezTo>
                    <a:pt x="1034930" y="130256"/>
                    <a:pt x="1054148" y="130256"/>
                    <a:pt x="1065893" y="142000"/>
                  </a:cubicBezTo>
                  <a:lnTo>
                    <a:pt x="1163763" y="239870"/>
                  </a:lnTo>
                  <a:cubicBezTo>
                    <a:pt x="1175507" y="251971"/>
                    <a:pt x="1175507" y="271189"/>
                    <a:pt x="1163763" y="282933"/>
                  </a:cubicBezTo>
                  <a:lnTo>
                    <a:pt x="1132444" y="314252"/>
                  </a:lnTo>
                  <a:cubicBezTo>
                    <a:pt x="1120344" y="325996"/>
                    <a:pt x="1101126" y="325996"/>
                    <a:pt x="1089382" y="314252"/>
                  </a:cubicBezTo>
                  <a:lnTo>
                    <a:pt x="1076570" y="301084"/>
                  </a:lnTo>
                  <a:lnTo>
                    <a:pt x="1040200" y="337437"/>
                  </a:lnTo>
                  <a:lnTo>
                    <a:pt x="1060934" y="362035"/>
                  </a:lnTo>
                  <a:cubicBezTo>
                    <a:pt x="1104373" y="421971"/>
                    <a:pt x="1134902" y="491874"/>
                    <a:pt x="1148440" y="567664"/>
                  </a:cubicBezTo>
                  <a:lnTo>
                    <a:pt x="1151610" y="603591"/>
                  </a:lnTo>
                  <a:lnTo>
                    <a:pt x="1204335" y="603591"/>
                  </a:lnTo>
                  <a:lnTo>
                    <a:pt x="1204335" y="585085"/>
                  </a:lnTo>
                  <a:cubicBezTo>
                    <a:pt x="1204335" y="568358"/>
                    <a:pt x="1217859" y="554834"/>
                    <a:pt x="1234586" y="554834"/>
                  </a:cubicBezTo>
                  <a:lnTo>
                    <a:pt x="1279072" y="554834"/>
                  </a:lnTo>
                  <a:cubicBezTo>
                    <a:pt x="1295799" y="554834"/>
                    <a:pt x="1309323" y="568358"/>
                    <a:pt x="1309323" y="585085"/>
                  </a:cubicBezTo>
                  <a:lnTo>
                    <a:pt x="1309323" y="723882"/>
                  </a:lnTo>
                  <a:cubicBezTo>
                    <a:pt x="1309323" y="740609"/>
                    <a:pt x="1295799" y="754133"/>
                    <a:pt x="1279072" y="754133"/>
                  </a:cubicBezTo>
                  <a:lnTo>
                    <a:pt x="1234586" y="754133"/>
                  </a:lnTo>
                  <a:cubicBezTo>
                    <a:pt x="1217859" y="754133"/>
                    <a:pt x="1204335" y="740609"/>
                    <a:pt x="1204335" y="723882"/>
                  </a:cubicBezTo>
                  <a:lnTo>
                    <a:pt x="1203979" y="723882"/>
                  </a:lnTo>
                  <a:lnTo>
                    <a:pt x="1203979" y="705376"/>
                  </a:lnTo>
                  <a:lnTo>
                    <a:pt x="1151987" y="705376"/>
                  </a:lnTo>
                  <a:lnTo>
                    <a:pt x="1148440" y="745572"/>
                  </a:lnTo>
                  <a:cubicBezTo>
                    <a:pt x="1134902" y="821362"/>
                    <a:pt x="1104373" y="891265"/>
                    <a:pt x="1060934" y="951201"/>
                  </a:cubicBezTo>
                  <a:lnTo>
                    <a:pt x="1042649" y="972895"/>
                  </a:lnTo>
                  <a:lnTo>
                    <a:pt x="1076214" y="1006460"/>
                  </a:lnTo>
                  <a:lnTo>
                    <a:pt x="1089382" y="993292"/>
                  </a:lnTo>
                  <a:cubicBezTo>
                    <a:pt x="1101482" y="981547"/>
                    <a:pt x="1120700" y="981547"/>
                    <a:pt x="1132444" y="993292"/>
                  </a:cubicBezTo>
                  <a:lnTo>
                    <a:pt x="1163763" y="1024610"/>
                  </a:lnTo>
                  <a:cubicBezTo>
                    <a:pt x="1175507" y="1036710"/>
                    <a:pt x="1175507" y="1055929"/>
                    <a:pt x="1163763" y="1067673"/>
                  </a:cubicBezTo>
                  <a:lnTo>
                    <a:pt x="1065893" y="1165899"/>
                  </a:lnTo>
                  <a:cubicBezTo>
                    <a:pt x="1053793" y="1177643"/>
                    <a:pt x="1034574" y="1177643"/>
                    <a:pt x="1022830" y="1165899"/>
                  </a:cubicBezTo>
                  <a:lnTo>
                    <a:pt x="991512" y="1134580"/>
                  </a:lnTo>
                  <a:cubicBezTo>
                    <a:pt x="979767" y="1122480"/>
                    <a:pt x="979767" y="1103262"/>
                    <a:pt x="991512" y="1091518"/>
                  </a:cubicBezTo>
                  <a:lnTo>
                    <a:pt x="1004680" y="1078350"/>
                  </a:lnTo>
                  <a:lnTo>
                    <a:pt x="971238" y="1044909"/>
                  </a:lnTo>
                  <a:lnTo>
                    <a:pt x="958051" y="1056575"/>
                  </a:lnTo>
                  <a:cubicBezTo>
                    <a:pt x="899211" y="1101407"/>
                    <a:pt x="830183" y="1133551"/>
                    <a:pt x="755046" y="1148927"/>
                  </a:cubicBezTo>
                  <a:lnTo>
                    <a:pt x="705376" y="1153934"/>
                  </a:lnTo>
                  <a:lnTo>
                    <a:pt x="705376" y="1203979"/>
                  </a:lnTo>
                  <a:lnTo>
                    <a:pt x="723882" y="1203979"/>
                  </a:lnTo>
                  <a:cubicBezTo>
                    <a:pt x="740609" y="1203979"/>
                    <a:pt x="754133" y="1217503"/>
                    <a:pt x="754133" y="1234230"/>
                  </a:cubicBezTo>
                  <a:lnTo>
                    <a:pt x="754133" y="1278716"/>
                  </a:lnTo>
                  <a:cubicBezTo>
                    <a:pt x="754133" y="1295443"/>
                    <a:pt x="740609" y="1308967"/>
                    <a:pt x="723882" y="1308967"/>
                  </a:cubicBezTo>
                  <a:lnTo>
                    <a:pt x="585085" y="1308967"/>
                  </a:lnTo>
                  <a:cubicBezTo>
                    <a:pt x="568358" y="1308967"/>
                    <a:pt x="554834" y="1295443"/>
                    <a:pt x="554834" y="1278716"/>
                  </a:cubicBezTo>
                  <a:lnTo>
                    <a:pt x="554834" y="1234230"/>
                  </a:lnTo>
                  <a:cubicBezTo>
                    <a:pt x="554834" y="1217503"/>
                    <a:pt x="568358" y="1203979"/>
                    <a:pt x="585085" y="1203979"/>
                  </a:cubicBezTo>
                  <a:lnTo>
                    <a:pt x="603591" y="1203979"/>
                  </a:lnTo>
                  <a:lnTo>
                    <a:pt x="603591" y="1154077"/>
                  </a:lnTo>
                  <a:lnTo>
                    <a:pt x="552496" y="1148927"/>
                  </a:lnTo>
                  <a:cubicBezTo>
                    <a:pt x="477359" y="1133551"/>
                    <a:pt x="408331" y="1101407"/>
                    <a:pt x="349491" y="1056575"/>
                  </a:cubicBezTo>
                  <a:lnTo>
                    <a:pt x="334235" y="1043079"/>
                  </a:lnTo>
                  <a:lnTo>
                    <a:pt x="298948" y="1078350"/>
                  </a:lnTo>
                  <a:lnTo>
                    <a:pt x="312116" y="1091518"/>
                  </a:lnTo>
                  <a:cubicBezTo>
                    <a:pt x="323860" y="1103618"/>
                    <a:pt x="323860" y="1122836"/>
                    <a:pt x="312116" y="1134580"/>
                  </a:cubicBezTo>
                  <a:lnTo>
                    <a:pt x="280797" y="1165899"/>
                  </a:lnTo>
                  <a:cubicBezTo>
                    <a:pt x="268697" y="1177643"/>
                    <a:pt x="249479" y="1177643"/>
                    <a:pt x="237734" y="1165899"/>
                  </a:cubicBezTo>
                  <a:lnTo>
                    <a:pt x="139864" y="1068029"/>
                  </a:lnTo>
                  <a:cubicBezTo>
                    <a:pt x="128120" y="1055929"/>
                    <a:pt x="128120" y="1036710"/>
                    <a:pt x="139864" y="1024966"/>
                  </a:cubicBezTo>
                  <a:lnTo>
                    <a:pt x="171183" y="993648"/>
                  </a:lnTo>
                  <a:cubicBezTo>
                    <a:pt x="183283" y="981903"/>
                    <a:pt x="202501" y="981903"/>
                    <a:pt x="214246" y="993648"/>
                  </a:cubicBezTo>
                  <a:lnTo>
                    <a:pt x="227414" y="1006816"/>
                  </a:lnTo>
                  <a:lnTo>
                    <a:pt x="263266" y="970964"/>
                  </a:lnTo>
                  <a:lnTo>
                    <a:pt x="246608" y="951201"/>
                  </a:lnTo>
                  <a:cubicBezTo>
                    <a:pt x="203169" y="891265"/>
                    <a:pt x="172640" y="821362"/>
                    <a:pt x="159102" y="745572"/>
                  </a:cubicBezTo>
                  <a:lnTo>
                    <a:pt x="155555" y="705376"/>
                  </a:lnTo>
                  <a:lnTo>
                    <a:pt x="104988" y="705376"/>
                  </a:lnTo>
                  <a:lnTo>
                    <a:pt x="104988" y="723882"/>
                  </a:lnTo>
                  <a:cubicBezTo>
                    <a:pt x="104988" y="740609"/>
                    <a:pt x="91464" y="754133"/>
                    <a:pt x="74737" y="754133"/>
                  </a:cubicBezTo>
                  <a:lnTo>
                    <a:pt x="30251" y="754133"/>
                  </a:lnTo>
                  <a:cubicBezTo>
                    <a:pt x="13524" y="754133"/>
                    <a:pt x="0" y="740609"/>
                    <a:pt x="0" y="723882"/>
                  </a:cubicBezTo>
                  <a:lnTo>
                    <a:pt x="0" y="585085"/>
                  </a:lnTo>
                  <a:cubicBezTo>
                    <a:pt x="0" y="568358"/>
                    <a:pt x="13524" y="554834"/>
                    <a:pt x="30251" y="554834"/>
                  </a:cubicBezTo>
                  <a:lnTo>
                    <a:pt x="74737" y="554834"/>
                  </a:lnTo>
                  <a:cubicBezTo>
                    <a:pt x="91464" y="554834"/>
                    <a:pt x="104988" y="568358"/>
                    <a:pt x="104988" y="585085"/>
                  </a:cubicBezTo>
                  <a:lnTo>
                    <a:pt x="104988" y="603591"/>
                  </a:lnTo>
                  <a:lnTo>
                    <a:pt x="155932" y="603591"/>
                  </a:lnTo>
                  <a:lnTo>
                    <a:pt x="159102" y="567664"/>
                  </a:lnTo>
                  <a:cubicBezTo>
                    <a:pt x="172640" y="491874"/>
                    <a:pt x="203169" y="421971"/>
                    <a:pt x="246608" y="362035"/>
                  </a:cubicBezTo>
                  <a:lnTo>
                    <a:pt x="265707" y="339377"/>
                  </a:lnTo>
                  <a:lnTo>
                    <a:pt x="227414" y="301084"/>
                  </a:lnTo>
                  <a:lnTo>
                    <a:pt x="214246" y="314252"/>
                  </a:lnTo>
                  <a:cubicBezTo>
                    <a:pt x="202145" y="325996"/>
                    <a:pt x="182927" y="325996"/>
                    <a:pt x="171183" y="314252"/>
                  </a:cubicBezTo>
                  <a:lnTo>
                    <a:pt x="139864" y="282933"/>
                  </a:lnTo>
                  <a:cubicBezTo>
                    <a:pt x="128120" y="270833"/>
                    <a:pt x="128120" y="251615"/>
                    <a:pt x="139864" y="239870"/>
                  </a:cubicBezTo>
                  <a:lnTo>
                    <a:pt x="238090" y="142000"/>
                  </a:lnTo>
                  <a:cubicBezTo>
                    <a:pt x="250191" y="130256"/>
                    <a:pt x="269409" y="130256"/>
                    <a:pt x="281153" y="142000"/>
                  </a:cubicBezTo>
                  <a:lnTo>
                    <a:pt x="312471" y="173319"/>
                  </a:lnTo>
                  <a:cubicBezTo>
                    <a:pt x="324216" y="185419"/>
                    <a:pt x="324216" y="204637"/>
                    <a:pt x="312471" y="216382"/>
                  </a:cubicBezTo>
                  <a:lnTo>
                    <a:pt x="299303" y="229550"/>
                  </a:lnTo>
                  <a:lnTo>
                    <a:pt x="337246" y="267493"/>
                  </a:lnTo>
                  <a:lnTo>
                    <a:pt x="349491" y="256662"/>
                  </a:lnTo>
                  <a:cubicBezTo>
                    <a:pt x="408331" y="211829"/>
                    <a:pt x="477359" y="179685"/>
                    <a:pt x="552496" y="164309"/>
                  </a:cubicBezTo>
                  <a:lnTo>
                    <a:pt x="603591" y="159159"/>
                  </a:lnTo>
                  <a:lnTo>
                    <a:pt x="603591" y="104988"/>
                  </a:lnTo>
                  <a:lnTo>
                    <a:pt x="585085" y="104988"/>
                  </a:lnTo>
                  <a:cubicBezTo>
                    <a:pt x="568358" y="104988"/>
                    <a:pt x="554834" y="91464"/>
                    <a:pt x="554834" y="74737"/>
                  </a:cubicBezTo>
                  <a:lnTo>
                    <a:pt x="554834" y="30251"/>
                  </a:lnTo>
                  <a:cubicBezTo>
                    <a:pt x="554834" y="13524"/>
                    <a:pt x="568358" y="0"/>
                    <a:pt x="585085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54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E6E29EF-3C7A-4939-8772-4A0D01B15526}"/>
                </a:ext>
              </a:extLst>
            </p:cNvPr>
            <p:cNvSpPr/>
            <p:nvPr/>
          </p:nvSpPr>
          <p:spPr>
            <a:xfrm rot="180311">
              <a:off x="4558647" y="2154985"/>
              <a:ext cx="965661" cy="1233242"/>
            </a:xfrm>
            <a:custGeom>
              <a:avLst/>
              <a:gdLst>
                <a:gd name="connsiteX0" fmla="*/ 908003 w 965661"/>
                <a:gd name="connsiteY0" fmla="*/ 779602 h 1233242"/>
                <a:gd name="connsiteX1" fmla="*/ 935326 w 965661"/>
                <a:gd name="connsiteY1" fmla="*/ 782325 h 1233242"/>
                <a:gd name="connsiteX2" fmla="*/ 960627 w 965661"/>
                <a:gd name="connsiteY2" fmla="*/ 895608 h 1233242"/>
                <a:gd name="connsiteX3" fmla="*/ 824919 w 965661"/>
                <a:gd name="connsiteY3" fmla="*/ 1134824 h 1233242"/>
                <a:gd name="connsiteX4" fmla="*/ 816868 w 965661"/>
                <a:gd name="connsiteY4" fmla="*/ 1142875 h 1233242"/>
                <a:gd name="connsiteX5" fmla="*/ 736363 w 965661"/>
                <a:gd name="connsiteY5" fmla="*/ 1194628 h 1233242"/>
                <a:gd name="connsiteX6" fmla="*/ 707610 w 965661"/>
                <a:gd name="connsiteY6" fmla="*/ 1180253 h 1233242"/>
                <a:gd name="connsiteX7" fmla="*/ 691509 w 965661"/>
                <a:gd name="connsiteY7" fmla="*/ 1125624 h 1233242"/>
                <a:gd name="connsiteX8" fmla="*/ 722562 w 965661"/>
                <a:gd name="connsiteY8" fmla="*/ 1091122 h 1233242"/>
                <a:gd name="connsiteX9" fmla="*/ 868046 w 965661"/>
                <a:gd name="connsiteY9" fmla="*/ 849604 h 1233242"/>
                <a:gd name="connsiteX10" fmla="*/ 868621 w 965661"/>
                <a:gd name="connsiteY10" fmla="*/ 830627 h 1233242"/>
                <a:gd name="connsiteX11" fmla="*/ 908003 w 965661"/>
                <a:gd name="connsiteY11" fmla="*/ 779602 h 1233242"/>
                <a:gd name="connsiteX12" fmla="*/ 327508 w 965661"/>
                <a:gd name="connsiteY12" fmla="*/ 108952 h 1233242"/>
                <a:gd name="connsiteX13" fmla="*/ 336134 w 965661"/>
                <a:gd name="connsiteY13" fmla="*/ 126203 h 1233242"/>
                <a:gd name="connsiteX14" fmla="*/ 345336 w 965661"/>
                <a:gd name="connsiteY14" fmla="*/ 154956 h 1233242"/>
                <a:gd name="connsiteX15" fmla="*/ 344184 w 965661"/>
                <a:gd name="connsiteY15" fmla="*/ 199232 h 1233242"/>
                <a:gd name="connsiteX16" fmla="*/ 305082 w 965661"/>
                <a:gd name="connsiteY16" fmla="*/ 334943 h 1233242"/>
                <a:gd name="connsiteX17" fmla="*/ 430441 w 965661"/>
                <a:gd name="connsiteY17" fmla="*/ 765072 h 1233242"/>
                <a:gd name="connsiteX18" fmla="*/ 508073 w 965661"/>
                <a:gd name="connsiteY18" fmla="*/ 1026716 h 1233242"/>
                <a:gd name="connsiteX19" fmla="*/ 533374 w 965661"/>
                <a:gd name="connsiteY19" fmla="*/ 1077320 h 1233242"/>
                <a:gd name="connsiteX20" fmla="*/ 546600 w 965661"/>
                <a:gd name="connsiteY20" fmla="*/ 1093996 h 1233242"/>
                <a:gd name="connsiteX21" fmla="*/ 617330 w 965661"/>
                <a:gd name="connsiteY21" fmla="*/ 1123323 h 1233242"/>
                <a:gd name="connsiteX22" fmla="*/ 636305 w 965661"/>
                <a:gd name="connsiteY22" fmla="*/ 1134824 h 1233242"/>
                <a:gd name="connsiteX23" fmla="*/ 654708 w 965661"/>
                <a:gd name="connsiteY23" fmla="*/ 1208428 h 1233242"/>
                <a:gd name="connsiteX24" fmla="*/ 543149 w 965661"/>
                <a:gd name="connsiteY24" fmla="*/ 1232006 h 1233242"/>
                <a:gd name="connsiteX25" fmla="*/ 151546 w 965661"/>
                <a:gd name="connsiteY25" fmla="*/ 1049717 h 1233242"/>
                <a:gd name="connsiteX26" fmla="*/ 24462 w 965661"/>
                <a:gd name="connsiteY26" fmla="*/ 422924 h 1233242"/>
                <a:gd name="connsiteX27" fmla="*/ 306807 w 965661"/>
                <a:gd name="connsiteY27" fmla="*/ 110676 h 1233242"/>
                <a:gd name="connsiteX28" fmla="*/ 327508 w 965661"/>
                <a:gd name="connsiteY28" fmla="*/ 108952 h 1233242"/>
                <a:gd name="connsiteX29" fmla="*/ 680584 w 965661"/>
                <a:gd name="connsiteY29" fmla="*/ 268 h 1233242"/>
                <a:gd name="connsiteX30" fmla="*/ 727162 w 965661"/>
                <a:gd name="connsiteY30" fmla="*/ 32471 h 1233242"/>
                <a:gd name="connsiteX31" fmla="*/ 768566 w 965661"/>
                <a:gd name="connsiteY31" fmla="*/ 170480 h 1233242"/>
                <a:gd name="connsiteX32" fmla="*/ 783515 w 965661"/>
                <a:gd name="connsiteY32" fmla="*/ 217633 h 1233242"/>
                <a:gd name="connsiteX33" fmla="*/ 801918 w 965661"/>
                <a:gd name="connsiteY33" fmla="*/ 260763 h 1233242"/>
                <a:gd name="connsiteX34" fmla="*/ 834693 w 965661"/>
                <a:gd name="connsiteY34" fmla="*/ 376919 h 1233242"/>
                <a:gd name="connsiteX35" fmla="*/ 786391 w 965661"/>
                <a:gd name="connsiteY35" fmla="*/ 445350 h 1233242"/>
                <a:gd name="connsiteX36" fmla="*/ 730613 w 965661"/>
                <a:gd name="connsiteY36" fmla="*/ 415447 h 1233242"/>
                <a:gd name="connsiteX37" fmla="*/ 690934 w 965661"/>
                <a:gd name="connsiteY37" fmla="*/ 351043 h 1233242"/>
                <a:gd name="connsiteX38" fmla="*/ 567876 w 965661"/>
                <a:gd name="connsiteY38" fmla="*/ 221658 h 1233242"/>
                <a:gd name="connsiteX39" fmla="*/ 544299 w 965661"/>
                <a:gd name="connsiteY39" fmla="*/ 207283 h 1233242"/>
                <a:gd name="connsiteX40" fmla="*/ 455168 w 965661"/>
                <a:gd name="connsiteY40" fmla="*/ 176805 h 1233242"/>
                <a:gd name="connsiteX41" fmla="*/ 398238 w 965661"/>
                <a:gd name="connsiteY41" fmla="*/ 103201 h 1233242"/>
                <a:gd name="connsiteX42" fmla="*/ 423540 w 965661"/>
                <a:gd name="connsiteY42" fmla="*/ 79623 h 1233242"/>
                <a:gd name="connsiteX43" fmla="*/ 505197 w 965661"/>
                <a:gd name="connsiteY43" fmla="*/ 75023 h 1233242"/>
                <a:gd name="connsiteX44" fmla="*/ 627105 w 965661"/>
                <a:gd name="connsiteY44" fmla="*/ 71572 h 1233242"/>
                <a:gd name="connsiteX45" fmla="*/ 640331 w 965661"/>
                <a:gd name="connsiteY45" fmla="*/ 39947 h 1233242"/>
                <a:gd name="connsiteX46" fmla="*/ 680584 w 965661"/>
                <a:gd name="connsiteY46" fmla="*/ 268 h 123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65661" h="1233242">
                  <a:moveTo>
                    <a:pt x="908003" y="779602"/>
                  </a:moveTo>
                  <a:cubicBezTo>
                    <a:pt x="915991" y="778838"/>
                    <a:pt x="925119" y="779737"/>
                    <a:pt x="935326" y="782325"/>
                  </a:cubicBezTo>
                  <a:cubicBezTo>
                    <a:pt x="973278" y="813376"/>
                    <a:pt x="967528" y="855931"/>
                    <a:pt x="960627" y="895608"/>
                  </a:cubicBezTo>
                  <a:cubicBezTo>
                    <a:pt x="943951" y="991065"/>
                    <a:pt x="895649" y="1069846"/>
                    <a:pt x="824919" y="1134824"/>
                  </a:cubicBezTo>
                  <a:cubicBezTo>
                    <a:pt x="822043" y="1137700"/>
                    <a:pt x="819743" y="1140576"/>
                    <a:pt x="816868" y="1142875"/>
                  </a:cubicBezTo>
                  <a:cubicBezTo>
                    <a:pt x="796166" y="1169326"/>
                    <a:pt x="766264" y="1182554"/>
                    <a:pt x="736363" y="1194628"/>
                  </a:cubicBezTo>
                  <a:cubicBezTo>
                    <a:pt x="721411" y="1200954"/>
                    <a:pt x="712785" y="1195205"/>
                    <a:pt x="707610" y="1180253"/>
                  </a:cubicBezTo>
                  <a:cubicBezTo>
                    <a:pt x="701860" y="1162427"/>
                    <a:pt x="696683" y="1144025"/>
                    <a:pt x="691509" y="1125624"/>
                  </a:cubicBezTo>
                  <a:cubicBezTo>
                    <a:pt x="686334" y="1107798"/>
                    <a:pt x="691509" y="1102622"/>
                    <a:pt x="722562" y="1091122"/>
                  </a:cubicBezTo>
                  <a:cubicBezTo>
                    <a:pt x="809967" y="1033617"/>
                    <a:pt x="859420" y="954262"/>
                    <a:pt x="868046" y="849604"/>
                  </a:cubicBezTo>
                  <a:cubicBezTo>
                    <a:pt x="868621" y="843280"/>
                    <a:pt x="868046" y="836954"/>
                    <a:pt x="868621" y="830627"/>
                  </a:cubicBezTo>
                  <a:cubicBezTo>
                    <a:pt x="870346" y="799144"/>
                    <a:pt x="884040" y="781893"/>
                    <a:pt x="908003" y="779602"/>
                  </a:cubicBezTo>
                  <a:close/>
                  <a:moveTo>
                    <a:pt x="327508" y="108952"/>
                  </a:moveTo>
                  <a:cubicBezTo>
                    <a:pt x="331965" y="111541"/>
                    <a:pt x="334409" y="117290"/>
                    <a:pt x="336134" y="126203"/>
                  </a:cubicBezTo>
                  <a:cubicBezTo>
                    <a:pt x="337860" y="135978"/>
                    <a:pt x="341885" y="145755"/>
                    <a:pt x="345336" y="154956"/>
                  </a:cubicBezTo>
                  <a:cubicBezTo>
                    <a:pt x="359711" y="175080"/>
                    <a:pt x="360860" y="186582"/>
                    <a:pt x="344184" y="199232"/>
                  </a:cubicBezTo>
                  <a:cubicBezTo>
                    <a:pt x="297032" y="234886"/>
                    <a:pt x="294733" y="282613"/>
                    <a:pt x="305082" y="334943"/>
                  </a:cubicBezTo>
                  <a:cubicBezTo>
                    <a:pt x="345336" y="478703"/>
                    <a:pt x="388463" y="621887"/>
                    <a:pt x="430441" y="765072"/>
                  </a:cubicBezTo>
                  <a:cubicBezTo>
                    <a:pt x="455743" y="852478"/>
                    <a:pt x="480470" y="939885"/>
                    <a:pt x="508073" y="1026716"/>
                  </a:cubicBezTo>
                  <a:cubicBezTo>
                    <a:pt x="513822" y="1045117"/>
                    <a:pt x="521873" y="1061793"/>
                    <a:pt x="533374" y="1077320"/>
                  </a:cubicBezTo>
                  <a:cubicBezTo>
                    <a:pt x="537400" y="1083069"/>
                    <a:pt x="540848" y="1089396"/>
                    <a:pt x="546600" y="1093996"/>
                  </a:cubicBezTo>
                  <a:cubicBezTo>
                    <a:pt x="567302" y="1110672"/>
                    <a:pt x="589727" y="1122174"/>
                    <a:pt x="617330" y="1123323"/>
                  </a:cubicBezTo>
                  <a:cubicBezTo>
                    <a:pt x="625381" y="1123898"/>
                    <a:pt x="633431" y="1126199"/>
                    <a:pt x="636305" y="1134824"/>
                  </a:cubicBezTo>
                  <a:cubicBezTo>
                    <a:pt x="644356" y="1158400"/>
                    <a:pt x="655858" y="1181977"/>
                    <a:pt x="654708" y="1208428"/>
                  </a:cubicBezTo>
                  <a:cubicBezTo>
                    <a:pt x="620204" y="1227405"/>
                    <a:pt x="581102" y="1229707"/>
                    <a:pt x="543149" y="1232006"/>
                  </a:cubicBezTo>
                  <a:cubicBezTo>
                    <a:pt x="379838" y="1242932"/>
                    <a:pt x="246428" y="1181402"/>
                    <a:pt x="151546" y="1049717"/>
                  </a:cubicBezTo>
                  <a:cubicBezTo>
                    <a:pt x="15837" y="861104"/>
                    <a:pt x="-34766" y="650639"/>
                    <a:pt x="24462" y="422924"/>
                  </a:cubicBezTo>
                  <a:cubicBezTo>
                    <a:pt x="63565" y="272264"/>
                    <a:pt x="161323" y="168756"/>
                    <a:pt x="306807" y="110676"/>
                  </a:cubicBezTo>
                  <a:cubicBezTo>
                    <a:pt x="316582" y="106939"/>
                    <a:pt x="323051" y="106364"/>
                    <a:pt x="327508" y="108952"/>
                  </a:cubicBezTo>
                  <a:close/>
                  <a:moveTo>
                    <a:pt x="680584" y="268"/>
                  </a:moveTo>
                  <a:cubicBezTo>
                    <a:pt x="704735" y="-2031"/>
                    <a:pt x="720261" y="10619"/>
                    <a:pt x="727162" y="32471"/>
                  </a:cubicBezTo>
                  <a:cubicBezTo>
                    <a:pt x="742112" y="77899"/>
                    <a:pt x="754763" y="124477"/>
                    <a:pt x="768566" y="170480"/>
                  </a:cubicBezTo>
                  <a:cubicBezTo>
                    <a:pt x="773165" y="186007"/>
                    <a:pt x="778341" y="202108"/>
                    <a:pt x="783515" y="217633"/>
                  </a:cubicBezTo>
                  <a:cubicBezTo>
                    <a:pt x="793290" y="230284"/>
                    <a:pt x="796166" y="246385"/>
                    <a:pt x="801918" y="260763"/>
                  </a:cubicBezTo>
                  <a:cubicBezTo>
                    <a:pt x="812268" y="299290"/>
                    <a:pt x="826643" y="337242"/>
                    <a:pt x="834693" y="376919"/>
                  </a:cubicBezTo>
                  <a:cubicBezTo>
                    <a:pt x="842744" y="416023"/>
                    <a:pt x="823194" y="443049"/>
                    <a:pt x="786391" y="445350"/>
                  </a:cubicBezTo>
                  <a:cubicBezTo>
                    <a:pt x="762814" y="446500"/>
                    <a:pt x="743838" y="434999"/>
                    <a:pt x="730613" y="415447"/>
                  </a:cubicBezTo>
                  <a:cubicBezTo>
                    <a:pt x="716236" y="394747"/>
                    <a:pt x="705311" y="371744"/>
                    <a:pt x="690934" y="351043"/>
                  </a:cubicBezTo>
                  <a:cubicBezTo>
                    <a:pt x="658156" y="299864"/>
                    <a:pt x="618479" y="255586"/>
                    <a:pt x="567876" y="221658"/>
                  </a:cubicBezTo>
                  <a:cubicBezTo>
                    <a:pt x="560400" y="216484"/>
                    <a:pt x="552924" y="211309"/>
                    <a:pt x="544299" y="207283"/>
                  </a:cubicBezTo>
                  <a:cubicBezTo>
                    <a:pt x="516121" y="192331"/>
                    <a:pt x="486794" y="181407"/>
                    <a:pt x="455168" y="176805"/>
                  </a:cubicBezTo>
                  <a:cubicBezTo>
                    <a:pt x="410314" y="170480"/>
                    <a:pt x="394213" y="149779"/>
                    <a:pt x="398238" y="103201"/>
                  </a:cubicBezTo>
                  <a:cubicBezTo>
                    <a:pt x="387312" y="74448"/>
                    <a:pt x="411464" y="83074"/>
                    <a:pt x="423540" y="79623"/>
                  </a:cubicBezTo>
                  <a:cubicBezTo>
                    <a:pt x="449991" y="68124"/>
                    <a:pt x="478168" y="72147"/>
                    <a:pt x="505197" y="75023"/>
                  </a:cubicBezTo>
                  <a:cubicBezTo>
                    <a:pt x="545448" y="78474"/>
                    <a:pt x="586277" y="80198"/>
                    <a:pt x="627105" y="71572"/>
                  </a:cubicBezTo>
                  <a:cubicBezTo>
                    <a:pt x="638029" y="64099"/>
                    <a:pt x="639181" y="51448"/>
                    <a:pt x="640331" y="39947"/>
                  </a:cubicBezTo>
                  <a:cubicBezTo>
                    <a:pt x="643781" y="15794"/>
                    <a:pt x="657582" y="3144"/>
                    <a:pt x="680584" y="268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7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790962" y="507832"/>
            <a:ext cx="20661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6"/>
                </a:solidFill>
                <a:latin typeface="+mj-lt"/>
              </a:rPr>
              <a:t>Team</a:t>
            </a:r>
            <a:endParaRPr lang="ko-KR" alt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6EB3E-F896-494C-A3BE-99B98348FF1F}"/>
              </a:ext>
            </a:extLst>
          </p:cNvPr>
          <p:cNvSpPr/>
          <p:nvPr/>
        </p:nvSpPr>
        <p:spPr>
          <a:xfrm>
            <a:off x="822412" y="3159536"/>
            <a:ext cx="1800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994F96-8C5D-4C65-98F9-0F09FE1B9D61}"/>
              </a:ext>
            </a:extLst>
          </p:cNvPr>
          <p:cNvSpPr txBox="1">
            <a:spLocks/>
          </p:cNvSpPr>
          <p:nvPr/>
        </p:nvSpPr>
        <p:spPr>
          <a:xfrm>
            <a:off x="3728621" y="843677"/>
            <a:ext cx="3959441" cy="258532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ADIT PATEL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SAURABH DUA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UDAIN SRIVASTAVA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MADHAVENDRA SRIVATAVA</a:t>
            </a:r>
          </a:p>
        </p:txBody>
      </p:sp>
    </p:spTree>
    <p:extLst>
      <p:ext uri="{BB962C8B-B14F-4D97-AF65-F5344CB8AC3E}">
        <p14:creationId xmlns:p14="http://schemas.microsoft.com/office/powerpoint/2010/main" val="1895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F74FDE-8F8C-43EC-BDF3-7F92B98C3844}"/>
              </a:ext>
            </a:extLst>
          </p:cNvPr>
          <p:cNvSpPr/>
          <p:nvPr/>
        </p:nvSpPr>
        <p:spPr>
          <a:xfrm>
            <a:off x="5476875" y="1981068"/>
            <a:ext cx="6138871" cy="447688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51E25-6A91-4F74-B715-858EAEDD7FEF}"/>
              </a:ext>
            </a:extLst>
          </p:cNvPr>
          <p:cNvSpPr txBox="1"/>
          <p:nvPr/>
        </p:nvSpPr>
        <p:spPr>
          <a:xfrm>
            <a:off x="576254" y="253598"/>
            <a:ext cx="346072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 Style</a:t>
            </a:r>
            <a:endParaRPr lang="ko-KR" altLang="en-US" sz="5400" dirty="0">
              <a:effectLst/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9879D6-DC97-4FE6-BDC7-219AE99F6080}"/>
              </a:ext>
            </a:extLst>
          </p:cNvPr>
          <p:cNvGrpSpPr/>
          <p:nvPr/>
        </p:nvGrpSpPr>
        <p:grpSpPr>
          <a:xfrm rot="21009905">
            <a:off x="7012359" y="26293"/>
            <a:ext cx="4487019" cy="2363054"/>
            <a:chOff x="5374518" y="243378"/>
            <a:chExt cx="4487019" cy="23630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89A36DA-C602-4205-B0DA-C832C5DFB64B}"/>
                </a:ext>
              </a:extLst>
            </p:cNvPr>
            <p:cNvSpPr/>
            <p:nvPr/>
          </p:nvSpPr>
          <p:spPr>
            <a:xfrm rot="1015521">
              <a:off x="5374518" y="243378"/>
              <a:ext cx="4487019" cy="2363054"/>
            </a:xfrm>
            <a:custGeom>
              <a:avLst/>
              <a:gdLst>
                <a:gd name="connsiteX0" fmla="*/ 654663 w 4958557"/>
                <a:gd name="connsiteY0" fmla="*/ 2401711 h 2611386"/>
                <a:gd name="connsiteX1" fmla="*/ 648901 w 4958557"/>
                <a:gd name="connsiteY1" fmla="*/ 2405168 h 2611386"/>
                <a:gd name="connsiteX2" fmla="*/ 652646 w 4958557"/>
                <a:gd name="connsiteY2" fmla="*/ 2404880 h 2611386"/>
                <a:gd name="connsiteX3" fmla="*/ 656968 w 4958557"/>
                <a:gd name="connsiteY3" fmla="*/ 2404592 h 2611386"/>
                <a:gd name="connsiteX4" fmla="*/ 654663 w 4958557"/>
                <a:gd name="connsiteY4" fmla="*/ 2401711 h 2611386"/>
                <a:gd name="connsiteX5" fmla="*/ 1578144 w 4958557"/>
                <a:gd name="connsiteY5" fmla="*/ 2184167 h 2611386"/>
                <a:gd name="connsiteX6" fmla="*/ 1568059 w 4958557"/>
                <a:gd name="connsiteY6" fmla="*/ 2190794 h 2611386"/>
                <a:gd name="connsiteX7" fmla="*/ 1572381 w 4958557"/>
                <a:gd name="connsiteY7" fmla="*/ 2191082 h 2611386"/>
                <a:gd name="connsiteX8" fmla="*/ 1572093 w 4958557"/>
                <a:gd name="connsiteY8" fmla="*/ 2189641 h 2611386"/>
                <a:gd name="connsiteX9" fmla="*/ 1572669 w 4958557"/>
                <a:gd name="connsiteY9" fmla="*/ 2189065 h 2611386"/>
                <a:gd name="connsiteX10" fmla="*/ 1578144 w 4958557"/>
                <a:gd name="connsiteY10" fmla="*/ 2184167 h 2611386"/>
                <a:gd name="connsiteX11" fmla="*/ 2645404 w 4958557"/>
                <a:gd name="connsiteY11" fmla="*/ 1885369 h 2611386"/>
                <a:gd name="connsiteX12" fmla="*/ 2648285 w 4958557"/>
                <a:gd name="connsiteY12" fmla="*/ 1888538 h 2611386"/>
                <a:gd name="connsiteX13" fmla="*/ 2646556 w 4958557"/>
                <a:gd name="connsiteY13" fmla="*/ 1891132 h 2611386"/>
                <a:gd name="connsiteX14" fmla="*/ 2643387 w 4958557"/>
                <a:gd name="connsiteY14" fmla="*/ 1888827 h 2611386"/>
                <a:gd name="connsiteX15" fmla="*/ 2645404 w 4958557"/>
                <a:gd name="connsiteY15" fmla="*/ 1885369 h 2611386"/>
                <a:gd name="connsiteX16" fmla="*/ 2687472 w 4958557"/>
                <a:gd name="connsiteY16" fmla="*/ 1871826 h 2611386"/>
                <a:gd name="connsiteX17" fmla="*/ 2689489 w 4958557"/>
                <a:gd name="connsiteY17" fmla="*/ 1873555 h 2611386"/>
                <a:gd name="connsiteX18" fmla="*/ 2685743 w 4958557"/>
                <a:gd name="connsiteY18" fmla="*/ 1877589 h 2611386"/>
                <a:gd name="connsiteX19" fmla="*/ 2683438 w 4958557"/>
                <a:gd name="connsiteY19" fmla="*/ 1875284 h 2611386"/>
                <a:gd name="connsiteX20" fmla="*/ 2687472 w 4958557"/>
                <a:gd name="connsiteY20" fmla="*/ 1871826 h 2611386"/>
                <a:gd name="connsiteX21" fmla="*/ 2733285 w 4958557"/>
                <a:gd name="connsiteY21" fmla="*/ 1860877 h 2611386"/>
                <a:gd name="connsiteX22" fmla="*/ 2724353 w 4958557"/>
                <a:gd name="connsiteY22" fmla="*/ 1865776 h 2611386"/>
                <a:gd name="connsiteX23" fmla="*/ 2724353 w 4958557"/>
                <a:gd name="connsiteY23" fmla="*/ 1863759 h 2611386"/>
                <a:gd name="connsiteX24" fmla="*/ 2733285 w 4958557"/>
                <a:gd name="connsiteY24" fmla="*/ 1860877 h 2611386"/>
                <a:gd name="connsiteX25" fmla="*/ 296220 w 4958557"/>
                <a:gd name="connsiteY25" fmla="*/ 1811605 h 2611386"/>
                <a:gd name="connsiteX26" fmla="*/ 280084 w 4958557"/>
                <a:gd name="connsiteY26" fmla="*/ 1819673 h 2611386"/>
                <a:gd name="connsiteX27" fmla="*/ 296220 w 4958557"/>
                <a:gd name="connsiteY27" fmla="*/ 1811605 h 2611386"/>
                <a:gd name="connsiteX28" fmla="*/ 2848540 w 4958557"/>
                <a:gd name="connsiteY28" fmla="*/ 1800656 h 2611386"/>
                <a:gd name="connsiteX29" fmla="*/ 2848252 w 4958557"/>
                <a:gd name="connsiteY29" fmla="*/ 1808724 h 2611386"/>
                <a:gd name="connsiteX30" fmla="*/ 2843066 w 4958557"/>
                <a:gd name="connsiteY30" fmla="*/ 1808724 h 2611386"/>
                <a:gd name="connsiteX31" fmla="*/ 2839896 w 4958557"/>
                <a:gd name="connsiteY31" fmla="*/ 1802385 h 2611386"/>
                <a:gd name="connsiteX32" fmla="*/ 2848540 w 4958557"/>
                <a:gd name="connsiteY32" fmla="*/ 1800656 h 2611386"/>
                <a:gd name="connsiteX33" fmla="*/ 330220 w 4958557"/>
                <a:gd name="connsiteY33" fmla="*/ 1800368 h 2611386"/>
                <a:gd name="connsiteX34" fmla="*/ 332526 w 4958557"/>
                <a:gd name="connsiteY34" fmla="*/ 1802961 h 2611386"/>
                <a:gd name="connsiteX35" fmla="*/ 328204 w 4958557"/>
                <a:gd name="connsiteY35" fmla="*/ 1804690 h 2611386"/>
                <a:gd name="connsiteX36" fmla="*/ 326763 w 4958557"/>
                <a:gd name="connsiteY36" fmla="*/ 1802673 h 2611386"/>
                <a:gd name="connsiteX37" fmla="*/ 330220 w 4958557"/>
                <a:gd name="connsiteY37" fmla="*/ 1800368 h 2611386"/>
                <a:gd name="connsiteX38" fmla="*/ 394223 w 4958557"/>
                <a:gd name="connsiteY38" fmla="*/ 1784305 h 2611386"/>
                <a:gd name="connsiteX39" fmla="*/ 399662 w 4958557"/>
                <a:gd name="connsiteY39" fmla="*/ 1785385 h 2611386"/>
                <a:gd name="connsiteX40" fmla="*/ 389865 w 4958557"/>
                <a:gd name="connsiteY40" fmla="*/ 1789131 h 2611386"/>
                <a:gd name="connsiteX41" fmla="*/ 389865 w 4958557"/>
                <a:gd name="connsiteY41" fmla="*/ 1786250 h 2611386"/>
                <a:gd name="connsiteX42" fmla="*/ 394223 w 4958557"/>
                <a:gd name="connsiteY42" fmla="*/ 1784305 h 2611386"/>
                <a:gd name="connsiteX43" fmla="*/ 2920287 w 4958557"/>
                <a:gd name="connsiteY43" fmla="*/ 1779910 h 2611386"/>
                <a:gd name="connsiteX44" fmla="*/ 2922880 w 4958557"/>
                <a:gd name="connsiteY44" fmla="*/ 1781062 h 2611386"/>
                <a:gd name="connsiteX45" fmla="*/ 2919999 w 4958557"/>
                <a:gd name="connsiteY45" fmla="*/ 1784232 h 2611386"/>
                <a:gd name="connsiteX46" fmla="*/ 2917406 w 4958557"/>
                <a:gd name="connsiteY46" fmla="*/ 1783079 h 2611386"/>
                <a:gd name="connsiteX47" fmla="*/ 2920287 w 4958557"/>
                <a:gd name="connsiteY47" fmla="*/ 1779910 h 2611386"/>
                <a:gd name="connsiteX48" fmla="*/ 492441 w 4958557"/>
                <a:gd name="connsiteY48" fmla="*/ 1760893 h 2611386"/>
                <a:gd name="connsiteX49" fmla="*/ 480916 w 4958557"/>
                <a:gd name="connsiteY49" fmla="*/ 1763198 h 2611386"/>
                <a:gd name="connsiteX50" fmla="*/ 492441 w 4958557"/>
                <a:gd name="connsiteY50" fmla="*/ 1760893 h 2611386"/>
                <a:gd name="connsiteX51" fmla="*/ 2904151 w 4958557"/>
                <a:gd name="connsiteY51" fmla="*/ 1758012 h 2611386"/>
                <a:gd name="connsiteX52" fmla="*/ 2895795 w 4958557"/>
                <a:gd name="connsiteY52" fmla="*/ 1764639 h 2611386"/>
                <a:gd name="connsiteX53" fmla="*/ 2894066 w 4958557"/>
                <a:gd name="connsiteY53" fmla="*/ 1760894 h 2611386"/>
                <a:gd name="connsiteX54" fmla="*/ 2904151 w 4958557"/>
                <a:gd name="connsiteY54" fmla="*/ 1758012 h 2611386"/>
                <a:gd name="connsiteX55" fmla="*/ 2883694 w 4958557"/>
                <a:gd name="connsiteY55" fmla="*/ 1757436 h 2611386"/>
                <a:gd name="connsiteX56" fmla="*/ 2861507 w 4958557"/>
                <a:gd name="connsiteY56" fmla="*/ 1766656 h 2611386"/>
                <a:gd name="connsiteX57" fmla="*/ 2883694 w 4958557"/>
                <a:gd name="connsiteY57" fmla="*/ 1757436 h 2611386"/>
                <a:gd name="connsiteX58" fmla="*/ 3096771 w 4958557"/>
                <a:gd name="connsiteY58" fmla="*/ 1727974 h 2611386"/>
                <a:gd name="connsiteX59" fmla="*/ 3102678 w 4958557"/>
                <a:gd name="connsiteY59" fmla="*/ 1730063 h 2611386"/>
                <a:gd name="connsiteX60" fmla="*/ 3117372 w 4958557"/>
                <a:gd name="connsiteY60" fmla="*/ 1729487 h 2611386"/>
                <a:gd name="connsiteX61" fmla="*/ 3102101 w 4958557"/>
                <a:gd name="connsiteY61" fmla="*/ 1732368 h 2611386"/>
                <a:gd name="connsiteX62" fmla="*/ 3090864 w 4958557"/>
                <a:gd name="connsiteY62" fmla="*/ 1730639 h 2611386"/>
                <a:gd name="connsiteX63" fmla="*/ 3096771 w 4958557"/>
                <a:gd name="connsiteY63" fmla="*/ 1727974 h 2611386"/>
                <a:gd name="connsiteX64" fmla="*/ 2998660 w 4958557"/>
                <a:gd name="connsiteY64" fmla="*/ 1724588 h 2611386"/>
                <a:gd name="connsiteX65" fmla="*/ 2999813 w 4958557"/>
                <a:gd name="connsiteY65" fmla="*/ 1727757 h 2611386"/>
                <a:gd name="connsiteX66" fmla="*/ 2978203 w 4958557"/>
                <a:gd name="connsiteY66" fmla="*/ 1732368 h 2611386"/>
                <a:gd name="connsiteX67" fmla="*/ 2971575 w 4958557"/>
                <a:gd name="connsiteY67" fmla="*/ 1734961 h 2611386"/>
                <a:gd name="connsiteX68" fmla="*/ 2966389 w 4958557"/>
                <a:gd name="connsiteY68" fmla="*/ 1742453 h 2611386"/>
                <a:gd name="connsiteX69" fmla="*/ 2949389 w 4958557"/>
                <a:gd name="connsiteY69" fmla="*/ 1758876 h 2611386"/>
                <a:gd name="connsiteX70" fmla="*/ 2942185 w 4958557"/>
                <a:gd name="connsiteY70" fmla="*/ 1763487 h 2611386"/>
                <a:gd name="connsiteX71" fmla="*/ 2939016 w 4958557"/>
                <a:gd name="connsiteY71" fmla="*/ 1760317 h 2611386"/>
                <a:gd name="connsiteX72" fmla="*/ 2930372 w 4958557"/>
                <a:gd name="connsiteY72" fmla="*/ 1763198 h 2611386"/>
                <a:gd name="connsiteX73" fmla="*/ 2920575 w 4958557"/>
                <a:gd name="connsiteY73" fmla="*/ 1760893 h 2611386"/>
                <a:gd name="connsiteX74" fmla="*/ 2908185 w 4958557"/>
                <a:gd name="connsiteY74" fmla="*/ 1760893 h 2611386"/>
                <a:gd name="connsiteX75" fmla="*/ 2924033 w 4958557"/>
                <a:gd name="connsiteY75" fmla="*/ 1756283 h 2611386"/>
                <a:gd name="connsiteX76" fmla="*/ 2927778 w 4958557"/>
                <a:gd name="connsiteY76" fmla="*/ 1756283 h 2611386"/>
                <a:gd name="connsiteX77" fmla="*/ 2939592 w 4958557"/>
                <a:gd name="connsiteY77" fmla="*/ 1748791 h 2611386"/>
                <a:gd name="connsiteX78" fmla="*/ 2961490 w 4958557"/>
                <a:gd name="connsiteY78" fmla="*/ 1739283 h 2611386"/>
                <a:gd name="connsiteX79" fmla="*/ 2968694 w 4958557"/>
                <a:gd name="connsiteY79" fmla="*/ 1734385 h 2611386"/>
                <a:gd name="connsiteX80" fmla="*/ 2979067 w 4958557"/>
                <a:gd name="connsiteY80" fmla="*/ 1730639 h 2611386"/>
                <a:gd name="connsiteX81" fmla="*/ 2998660 w 4958557"/>
                <a:gd name="connsiteY81" fmla="*/ 1724588 h 2611386"/>
                <a:gd name="connsiteX82" fmla="*/ 3116220 w 4958557"/>
                <a:gd name="connsiteY82" fmla="*/ 1712774 h 2611386"/>
                <a:gd name="connsiteX83" fmla="*/ 3118237 w 4958557"/>
                <a:gd name="connsiteY83" fmla="*/ 1715944 h 2611386"/>
                <a:gd name="connsiteX84" fmla="*/ 3115356 w 4958557"/>
                <a:gd name="connsiteY84" fmla="*/ 1717961 h 2611386"/>
                <a:gd name="connsiteX85" fmla="*/ 3113050 w 4958557"/>
                <a:gd name="connsiteY85" fmla="*/ 1715944 h 2611386"/>
                <a:gd name="connsiteX86" fmla="*/ 3116220 w 4958557"/>
                <a:gd name="connsiteY86" fmla="*/ 1712774 h 2611386"/>
                <a:gd name="connsiteX87" fmla="*/ 3108728 w 4958557"/>
                <a:gd name="connsiteY87" fmla="*/ 1709893 h 2611386"/>
                <a:gd name="connsiteX88" fmla="*/ 3086830 w 4958557"/>
                <a:gd name="connsiteY88" fmla="*/ 1719113 h 2611386"/>
                <a:gd name="connsiteX89" fmla="*/ 3108728 w 4958557"/>
                <a:gd name="connsiteY89" fmla="*/ 1709893 h 2611386"/>
                <a:gd name="connsiteX90" fmla="*/ 3167221 w 4958557"/>
                <a:gd name="connsiteY90" fmla="*/ 1700096 h 2611386"/>
                <a:gd name="connsiteX91" fmla="*/ 3155695 w 4958557"/>
                <a:gd name="connsiteY91" fmla="*/ 1716232 h 2611386"/>
                <a:gd name="connsiteX92" fmla="*/ 3134949 w 4958557"/>
                <a:gd name="connsiteY92" fmla="*/ 1730927 h 2611386"/>
                <a:gd name="connsiteX93" fmla="*/ 3128898 w 4958557"/>
                <a:gd name="connsiteY93" fmla="*/ 1728621 h 2611386"/>
                <a:gd name="connsiteX94" fmla="*/ 3132932 w 4958557"/>
                <a:gd name="connsiteY94" fmla="*/ 1724299 h 2611386"/>
                <a:gd name="connsiteX95" fmla="*/ 3151949 w 4958557"/>
                <a:gd name="connsiteY95" fmla="*/ 1715655 h 2611386"/>
                <a:gd name="connsiteX96" fmla="*/ 3167221 w 4958557"/>
                <a:gd name="connsiteY96" fmla="*/ 1700096 h 2611386"/>
                <a:gd name="connsiteX97" fmla="*/ 3237526 w 4958557"/>
                <a:gd name="connsiteY97" fmla="*/ 1678702 h 2611386"/>
                <a:gd name="connsiteX98" fmla="*/ 3242136 w 4958557"/>
                <a:gd name="connsiteY98" fmla="*/ 1678774 h 2611386"/>
                <a:gd name="connsiteX99" fmla="*/ 3236085 w 4958557"/>
                <a:gd name="connsiteY99" fmla="*/ 1686842 h 2611386"/>
                <a:gd name="connsiteX100" fmla="*/ 3225424 w 4958557"/>
                <a:gd name="connsiteY100" fmla="*/ 1687418 h 2611386"/>
                <a:gd name="connsiteX101" fmla="*/ 3232916 w 4958557"/>
                <a:gd name="connsiteY101" fmla="*/ 1682520 h 2611386"/>
                <a:gd name="connsiteX102" fmla="*/ 3237526 w 4958557"/>
                <a:gd name="connsiteY102" fmla="*/ 1678702 h 2611386"/>
                <a:gd name="connsiteX103" fmla="*/ 3256831 w 4958557"/>
                <a:gd name="connsiteY103" fmla="*/ 1678198 h 2611386"/>
                <a:gd name="connsiteX104" fmla="*/ 3258272 w 4958557"/>
                <a:gd name="connsiteY104" fmla="*/ 1680215 h 2611386"/>
                <a:gd name="connsiteX105" fmla="*/ 3253662 w 4958557"/>
                <a:gd name="connsiteY105" fmla="*/ 1682520 h 2611386"/>
                <a:gd name="connsiteX106" fmla="*/ 3253085 w 4958557"/>
                <a:gd name="connsiteY106" fmla="*/ 1679927 h 2611386"/>
                <a:gd name="connsiteX107" fmla="*/ 3256831 w 4958557"/>
                <a:gd name="connsiteY107" fmla="*/ 1678198 h 2611386"/>
                <a:gd name="connsiteX108" fmla="*/ 3359409 w 4958557"/>
                <a:gd name="connsiteY108" fmla="*/ 1641316 h 2611386"/>
                <a:gd name="connsiteX109" fmla="*/ 3362002 w 4958557"/>
                <a:gd name="connsiteY109" fmla="*/ 1642469 h 2611386"/>
                <a:gd name="connsiteX110" fmla="*/ 3359409 w 4958557"/>
                <a:gd name="connsiteY110" fmla="*/ 1645350 h 2611386"/>
                <a:gd name="connsiteX111" fmla="*/ 3357392 w 4958557"/>
                <a:gd name="connsiteY111" fmla="*/ 1643909 h 2611386"/>
                <a:gd name="connsiteX112" fmla="*/ 3359409 w 4958557"/>
                <a:gd name="connsiteY112" fmla="*/ 1641316 h 2611386"/>
                <a:gd name="connsiteX113" fmla="*/ 3527104 w 4958557"/>
                <a:gd name="connsiteY113" fmla="*/ 1566689 h 2611386"/>
                <a:gd name="connsiteX114" fmla="*/ 3518460 w 4958557"/>
                <a:gd name="connsiteY114" fmla="*/ 1573028 h 2611386"/>
                <a:gd name="connsiteX115" fmla="*/ 3527104 w 4958557"/>
                <a:gd name="connsiteY115" fmla="*/ 1566689 h 2611386"/>
                <a:gd name="connsiteX116" fmla="*/ 421560 w 4958557"/>
                <a:gd name="connsiteY116" fmla="*/ 1415417 h 2611386"/>
                <a:gd name="connsiteX117" fmla="*/ 399085 w 4958557"/>
                <a:gd name="connsiteY117" fmla="*/ 1424926 h 2611386"/>
                <a:gd name="connsiteX118" fmla="*/ 421560 w 4958557"/>
                <a:gd name="connsiteY118" fmla="*/ 1415417 h 2611386"/>
                <a:gd name="connsiteX119" fmla="*/ 4146311 w 4958557"/>
                <a:gd name="connsiteY119" fmla="*/ 1398705 h 2611386"/>
                <a:gd name="connsiteX120" fmla="*/ 4131904 w 4958557"/>
                <a:gd name="connsiteY120" fmla="*/ 1404756 h 2611386"/>
                <a:gd name="connsiteX121" fmla="*/ 4146311 w 4958557"/>
                <a:gd name="connsiteY121" fmla="*/ 1398705 h 2611386"/>
                <a:gd name="connsiteX122" fmla="*/ 4112348 w 4958557"/>
                <a:gd name="connsiteY122" fmla="*/ 1396255 h 2611386"/>
                <a:gd name="connsiteX123" fmla="*/ 4124413 w 4958557"/>
                <a:gd name="connsiteY123" fmla="*/ 1396975 h 2611386"/>
                <a:gd name="connsiteX124" fmla="*/ 4102803 w 4958557"/>
                <a:gd name="connsiteY124" fmla="*/ 1404179 h 2611386"/>
                <a:gd name="connsiteX125" fmla="*/ 4103091 w 4958557"/>
                <a:gd name="connsiteY125" fmla="*/ 1402450 h 2611386"/>
                <a:gd name="connsiteX126" fmla="*/ 4112348 w 4958557"/>
                <a:gd name="connsiteY126" fmla="*/ 1396255 h 2611386"/>
                <a:gd name="connsiteX127" fmla="*/ 660714 w 4958557"/>
                <a:gd name="connsiteY127" fmla="*/ 1343094 h 2611386"/>
                <a:gd name="connsiteX128" fmla="*/ 661578 w 4958557"/>
                <a:gd name="connsiteY128" fmla="*/ 1352891 h 2611386"/>
                <a:gd name="connsiteX129" fmla="*/ 657544 w 4958557"/>
                <a:gd name="connsiteY129" fmla="*/ 1350586 h 2611386"/>
                <a:gd name="connsiteX130" fmla="*/ 651493 w 4958557"/>
                <a:gd name="connsiteY130" fmla="*/ 1347416 h 2611386"/>
                <a:gd name="connsiteX131" fmla="*/ 640544 w 4958557"/>
                <a:gd name="connsiteY131" fmla="*/ 1347992 h 2611386"/>
                <a:gd name="connsiteX132" fmla="*/ 660714 w 4958557"/>
                <a:gd name="connsiteY132" fmla="*/ 1343094 h 2611386"/>
                <a:gd name="connsiteX133" fmla="*/ 638383 w 4958557"/>
                <a:gd name="connsiteY133" fmla="*/ 1336791 h 2611386"/>
                <a:gd name="connsiteX134" fmla="*/ 646307 w 4958557"/>
                <a:gd name="connsiteY134" fmla="*/ 1339060 h 2611386"/>
                <a:gd name="connsiteX135" fmla="*/ 632188 w 4958557"/>
                <a:gd name="connsiteY135" fmla="*/ 1341653 h 2611386"/>
                <a:gd name="connsiteX136" fmla="*/ 638383 w 4958557"/>
                <a:gd name="connsiteY136" fmla="*/ 1336791 h 2611386"/>
                <a:gd name="connsiteX137" fmla="*/ 617493 w 4958557"/>
                <a:gd name="connsiteY137" fmla="*/ 1327823 h 2611386"/>
                <a:gd name="connsiteX138" fmla="*/ 610578 w 4958557"/>
                <a:gd name="connsiteY138" fmla="*/ 1335891 h 2611386"/>
                <a:gd name="connsiteX139" fmla="*/ 617493 w 4958557"/>
                <a:gd name="connsiteY139" fmla="*/ 1327823 h 2611386"/>
                <a:gd name="connsiteX140" fmla="*/ 724681 w 4958557"/>
                <a:gd name="connsiteY140" fmla="*/ 1321195 h 2611386"/>
                <a:gd name="connsiteX141" fmla="*/ 726986 w 4958557"/>
                <a:gd name="connsiteY141" fmla="*/ 1322924 h 2611386"/>
                <a:gd name="connsiteX142" fmla="*/ 724104 w 4958557"/>
                <a:gd name="connsiteY142" fmla="*/ 1328975 h 2611386"/>
                <a:gd name="connsiteX143" fmla="*/ 698748 w 4958557"/>
                <a:gd name="connsiteY143" fmla="*/ 1337331 h 2611386"/>
                <a:gd name="connsiteX144" fmla="*/ 690969 w 4958557"/>
                <a:gd name="connsiteY144" fmla="*/ 1338195 h 2611386"/>
                <a:gd name="connsiteX145" fmla="*/ 694138 w 4958557"/>
                <a:gd name="connsiteY145" fmla="*/ 1336467 h 2611386"/>
                <a:gd name="connsiteX146" fmla="*/ 686647 w 4958557"/>
                <a:gd name="connsiteY146" fmla="*/ 1339924 h 2611386"/>
                <a:gd name="connsiteX147" fmla="*/ 697308 w 4958557"/>
                <a:gd name="connsiteY147" fmla="*/ 1331568 h 2611386"/>
                <a:gd name="connsiteX148" fmla="*/ 701918 w 4958557"/>
                <a:gd name="connsiteY148" fmla="*/ 1327246 h 2611386"/>
                <a:gd name="connsiteX149" fmla="*/ 703359 w 4958557"/>
                <a:gd name="connsiteY149" fmla="*/ 1328687 h 2611386"/>
                <a:gd name="connsiteX150" fmla="*/ 702206 w 4958557"/>
                <a:gd name="connsiteY150" fmla="*/ 1332144 h 2611386"/>
                <a:gd name="connsiteX151" fmla="*/ 724681 w 4958557"/>
                <a:gd name="connsiteY151" fmla="*/ 1321195 h 2611386"/>
                <a:gd name="connsiteX152" fmla="*/ 866732 w 4958557"/>
                <a:gd name="connsiteY152" fmla="*/ 1271924 h 2611386"/>
                <a:gd name="connsiteX153" fmla="*/ 870766 w 4958557"/>
                <a:gd name="connsiteY153" fmla="*/ 1275094 h 2611386"/>
                <a:gd name="connsiteX154" fmla="*/ 866444 w 4958557"/>
                <a:gd name="connsiteY154" fmla="*/ 1278551 h 2611386"/>
                <a:gd name="connsiteX155" fmla="*/ 862698 w 4958557"/>
                <a:gd name="connsiteY155" fmla="*/ 1275094 h 2611386"/>
                <a:gd name="connsiteX156" fmla="*/ 866732 w 4958557"/>
                <a:gd name="connsiteY156" fmla="*/ 1271924 h 2611386"/>
                <a:gd name="connsiteX157" fmla="*/ 948275 w 4958557"/>
                <a:gd name="connsiteY157" fmla="*/ 1244263 h 2611386"/>
                <a:gd name="connsiteX158" fmla="*/ 960665 w 4958557"/>
                <a:gd name="connsiteY158" fmla="*/ 1245415 h 2611386"/>
                <a:gd name="connsiteX159" fmla="*/ 953461 w 4958557"/>
                <a:gd name="connsiteY159" fmla="*/ 1251178 h 2611386"/>
                <a:gd name="connsiteX160" fmla="*/ 896698 w 4958557"/>
                <a:gd name="connsiteY160" fmla="*/ 1267890 h 2611386"/>
                <a:gd name="connsiteX161" fmla="*/ 893817 w 4958557"/>
                <a:gd name="connsiteY161" fmla="*/ 1275094 h 2611386"/>
                <a:gd name="connsiteX162" fmla="*/ 875664 w 4958557"/>
                <a:gd name="connsiteY162" fmla="*/ 1282297 h 2611386"/>
                <a:gd name="connsiteX163" fmla="*/ 884884 w 4958557"/>
                <a:gd name="connsiteY163" fmla="*/ 1271348 h 2611386"/>
                <a:gd name="connsiteX164" fmla="*/ 877681 w 4958557"/>
                <a:gd name="connsiteY164" fmla="*/ 1273365 h 2611386"/>
                <a:gd name="connsiteX165" fmla="*/ 873359 w 4958557"/>
                <a:gd name="connsiteY165" fmla="*/ 1272788 h 2611386"/>
                <a:gd name="connsiteX166" fmla="*/ 898139 w 4958557"/>
                <a:gd name="connsiteY166" fmla="*/ 1261263 h 2611386"/>
                <a:gd name="connsiteX167" fmla="*/ 948275 w 4958557"/>
                <a:gd name="connsiteY167" fmla="*/ 1244263 h 2611386"/>
                <a:gd name="connsiteX168" fmla="*/ 1019913 w 4958557"/>
                <a:gd name="connsiteY168" fmla="*/ 1221104 h 2611386"/>
                <a:gd name="connsiteX169" fmla="*/ 1024920 w 4958557"/>
                <a:gd name="connsiteY169" fmla="*/ 1223229 h 2611386"/>
                <a:gd name="connsiteX170" fmla="*/ 1017140 w 4958557"/>
                <a:gd name="connsiteY170" fmla="*/ 1231296 h 2611386"/>
                <a:gd name="connsiteX171" fmla="*/ 960665 w 4958557"/>
                <a:gd name="connsiteY171" fmla="*/ 1245127 h 2611386"/>
                <a:gd name="connsiteX172" fmla="*/ 980258 w 4958557"/>
                <a:gd name="connsiteY172" fmla="*/ 1233890 h 2611386"/>
                <a:gd name="connsiteX173" fmla="*/ 1013394 w 4958557"/>
                <a:gd name="connsiteY173" fmla="*/ 1223517 h 2611386"/>
                <a:gd name="connsiteX174" fmla="*/ 1019913 w 4958557"/>
                <a:gd name="connsiteY174" fmla="*/ 1221104 h 2611386"/>
                <a:gd name="connsiteX175" fmla="*/ 1038354 w 4958557"/>
                <a:gd name="connsiteY175" fmla="*/ 1194127 h 2611386"/>
                <a:gd name="connsiteX176" fmla="*/ 1045377 w 4958557"/>
                <a:gd name="connsiteY176" fmla="*/ 1196144 h 2611386"/>
                <a:gd name="connsiteX177" fmla="*/ 1032411 w 4958557"/>
                <a:gd name="connsiteY177" fmla="*/ 1199889 h 2611386"/>
                <a:gd name="connsiteX178" fmla="*/ 1038354 w 4958557"/>
                <a:gd name="connsiteY178" fmla="*/ 1194127 h 2611386"/>
                <a:gd name="connsiteX179" fmla="*/ 1040191 w 4958557"/>
                <a:gd name="connsiteY179" fmla="*/ 1182313 h 2611386"/>
                <a:gd name="connsiteX180" fmla="*/ 1037310 w 4958557"/>
                <a:gd name="connsiteY180" fmla="*/ 1186059 h 2611386"/>
                <a:gd name="connsiteX181" fmla="*/ 1033852 w 4958557"/>
                <a:gd name="connsiteY181" fmla="*/ 1185194 h 2611386"/>
                <a:gd name="connsiteX182" fmla="*/ 1040191 w 4958557"/>
                <a:gd name="connsiteY182" fmla="*/ 1182313 h 2611386"/>
                <a:gd name="connsiteX183" fmla="*/ 1118672 w 4958557"/>
                <a:gd name="connsiteY183" fmla="*/ 1173562 h 2611386"/>
                <a:gd name="connsiteX184" fmla="*/ 1130954 w 4958557"/>
                <a:gd name="connsiteY184" fmla="*/ 1174246 h 2611386"/>
                <a:gd name="connsiteX185" fmla="*/ 1106174 w 4958557"/>
                <a:gd name="connsiteY185" fmla="*/ 1182314 h 2611386"/>
                <a:gd name="connsiteX186" fmla="*/ 1103869 w 4958557"/>
                <a:gd name="connsiteY186" fmla="*/ 1179144 h 2611386"/>
                <a:gd name="connsiteX187" fmla="*/ 1107903 w 4958557"/>
                <a:gd name="connsiteY187" fmla="*/ 1173958 h 2611386"/>
                <a:gd name="connsiteX188" fmla="*/ 1118672 w 4958557"/>
                <a:gd name="connsiteY188" fmla="*/ 1173562 h 2611386"/>
                <a:gd name="connsiteX189" fmla="*/ 1142191 w 4958557"/>
                <a:gd name="connsiteY189" fmla="*/ 1167619 h 2611386"/>
                <a:gd name="connsiteX190" fmla="*/ 1145072 w 4958557"/>
                <a:gd name="connsiteY190" fmla="*/ 1169348 h 2611386"/>
                <a:gd name="connsiteX191" fmla="*/ 1141615 w 4958557"/>
                <a:gd name="connsiteY191" fmla="*/ 1172229 h 2611386"/>
                <a:gd name="connsiteX192" fmla="*/ 1139598 w 4958557"/>
                <a:gd name="connsiteY192" fmla="*/ 1170500 h 2611386"/>
                <a:gd name="connsiteX193" fmla="*/ 1142191 w 4958557"/>
                <a:gd name="connsiteY193" fmla="*/ 1167619 h 2611386"/>
                <a:gd name="connsiteX194" fmla="*/ 1089029 w 4958557"/>
                <a:gd name="connsiteY194" fmla="*/ 1167439 h 2611386"/>
                <a:gd name="connsiteX195" fmla="*/ 1100987 w 4958557"/>
                <a:gd name="connsiteY195" fmla="*/ 1168195 h 2611386"/>
                <a:gd name="connsiteX196" fmla="*/ 1077072 w 4958557"/>
                <a:gd name="connsiteY196" fmla="*/ 1172517 h 2611386"/>
                <a:gd name="connsiteX197" fmla="*/ 1089029 w 4958557"/>
                <a:gd name="connsiteY197" fmla="*/ 1167439 h 2611386"/>
                <a:gd name="connsiteX198" fmla="*/ 1186600 w 4958557"/>
                <a:gd name="connsiteY198" fmla="*/ 1161820 h 2611386"/>
                <a:gd name="connsiteX199" fmla="*/ 1193480 w 4958557"/>
                <a:gd name="connsiteY199" fmla="*/ 1161855 h 2611386"/>
                <a:gd name="connsiteX200" fmla="*/ 1193480 w 4958557"/>
                <a:gd name="connsiteY200" fmla="*/ 1164161 h 2611386"/>
                <a:gd name="connsiteX201" fmla="*/ 1180802 w 4958557"/>
                <a:gd name="connsiteY201" fmla="*/ 1165889 h 2611386"/>
                <a:gd name="connsiteX202" fmla="*/ 1186600 w 4958557"/>
                <a:gd name="connsiteY202" fmla="*/ 1161820 h 2611386"/>
                <a:gd name="connsiteX203" fmla="*/ 1134988 w 4958557"/>
                <a:gd name="connsiteY203" fmla="*/ 1159263 h 2611386"/>
                <a:gd name="connsiteX204" fmla="*/ 1122598 w 4958557"/>
                <a:gd name="connsiteY204" fmla="*/ 1161856 h 2611386"/>
                <a:gd name="connsiteX205" fmla="*/ 1134988 w 4958557"/>
                <a:gd name="connsiteY205" fmla="*/ 1159263 h 2611386"/>
                <a:gd name="connsiteX206" fmla="*/ 1230361 w 4958557"/>
                <a:gd name="connsiteY206" fmla="*/ 1119788 h 2611386"/>
                <a:gd name="connsiteX207" fmla="*/ 1219700 w 4958557"/>
                <a:gd name="connsiteY207" fmla="*/ 1128720 h 2611386"/>
                <a:gd name="connsiteX208" fmla="*/ 1212785 w 4958557"/>
                <a:gd name="connsiteY208" fmla="*/ 1126415 h 2611386"/>
                <a:gd name="connsiteX209" fmla="*/ 1230361 w 4958557"/>
                <a:gd name="connsiteY209" fmla="*/ 1119788 h 2611386"/>
                <a:gd name="connsiteX210" fmla="*/ 1289430 w 4958557"/>
                <a:gd name="connsiteY210" fmla="*/ 1099906 h 2611386"/>
                <a:gd name="connsiteX211" fmla="*/ 1266955 w 4958557"/>
                <a:gd name="connsiteY211" fmla="*/ 1108262 h 2611386"/>
                <a:gd name="connsiteX212" fmla="*/ 1289430 w 4958557"/>
                <a:gd name="connsiteY212" fmla="*/ 1099906 h 2611386"/>
                <a:gd name="connsiteX213" fmla="*/ 4643637 w 4958557"/>
                <a:gd name="connsiteY213" fmla="*/ 1074262 h 2611386"/>
                <a:gd name="connsiteX214" fmla="*/ 4630959 w 4958557"/>
                <a:gd name="connsiteY214" fmla="*/ 1080889 h 2611386"/>
                <a:gd name="connsiteX215" fmla="*/ 4643637 w 4958557"/>
                <a:gd name="connsiteY215" fmla="*/ 1074262 h 2611386"/>
                <a:gd name="connsiteX216" fmla="*/ 4667553 w 4958557"/>
                <a:gd name="connsiteY216" fmla="*/ 1062160 h 2611386"/>
                <a:gd name="connsiteX217" fmla="*/ 4657519 w 4958557"/>
                <a:gd name="connsiteY217" fmla="*/ 1066913 h 2611386"/>
                <a:gd name="connsiteX218" fmla="*/ 4656315 w 4958557"/>
                <a:gd name="connsiteY218" fmla="*/ 1067346 h 2611386"/>
                <a:gd name="connsiteX219" fmla="*/ 4656604 w 4958557"/>
                <a:gd name="connsiteY219" fmla="*/ 1067346 h 2611386"/>
                <a:gd name="connsiteX220" fmla="*/ 4657519 w 4958557"/>
                <a:gd name="connsiteY220" fmla="*/ 1066913 h 2611386"/>
                <a:gd name="connsiteX221" fmla="*/ 4663519 w 4958557"/>
                <a:gd name="connsiteY221" fmla="*/ 1064753 h 2611386"/>
                <a:gd name="connsiteX222" fmla="*/ 4667553 w 4958557"/>
                <a:gd name="connsiteY222" fmla="*/ 1062160 h 2611386"/>
                <a:gd name="connsiteX223" fmla="*/ 1678126 w 4958557"/>
                <a:gd name="connsiteY223" fmla="*/ 983210 h 2611386"/>
                <a:gd name="connsiteX224" fmla="*/ 1670347 w 4958557"/>
                <a:gd name="connsiteY224" fmla="*/ 992719 h 2611386"/>
                <a:gd name="connsiteX225" fmla="*/ 1668618 w 4958557"/>
                <a:gd name="connsiteY225" fmla="*/ 990413 h 2611386"/>
                <a:gd name="connsiteX226" fmla="*/ 1678126 w 4958557"/>
                <a:gd name="connsiteY226" fmla="*/ 983210 h 2611386"/>
                <a:gd name="connsiteX227" fmla="*/ 1764568 w 4958557"/>
                <a:gd name="connsiteY227" fmla="*/ 931346 h 2611386"/>
                <a:gd name="connsiteX228" fmla="*/ 1758517 w 4958557"/>
                <a:gd name="connsiteY228" fmla="*/ 934515 h 2611386"/>
                <a:gd name="connsiteX229" fmla="*/ 1757653 w 4958557"/>
                <a:gd name="connsiteY229" fmla="*/ 932786 h 2611386"/>
                <a:gd name="connsiteX230" fmla="*/ 1764568 w 4958557"/>
                <a:gd name="connsiteY230" fmla="*/ 931346 h 2611386"/>
                <a:gd name="connsiteX231" fmla="*/ 2152400 w 4958557"/>
                <a:gd name="connsiteY231" fmla="*/ 861040 h 2611386"/>
                <a:gd name="connsiteX232" fmla="*/ 2134824 w 4958557"/>
                <a:gd name="connsiteY232" fmla="*/ 869972 h 2611386"/>
                <a:gd name="connsiteX233" fmla="*/ 2152400 w 4958557"/>
                <a:gd name="connsiteY233" fmla="*/ 861040 h 2611386"/>
                <a:gd name="connsiteX234" fmla="*/ 2153842 w 4958557"/>
                <a:gd name="connsiteY234" fmla="*/ 843464 h 2611386"/>
                <a:gd name="connsiteX235" fmla="*/ 2116384 w 4958557"/>
                <a:gd name="connsiteY235" fmla="*/ 858735 h 2611386"/>
                <a:gd name="connsiteX236" fmla="*/ 2127909 w 4958557"/>
                <a:gd name="connsiteY236" fmla="*/ 850379 h 2611386"/>
                <a:gd name="connsiteX237" fmla="*/ 2139723 w 4958557"/>
                <a:gd name="connsiteY237" fmla="*/ 845769 h 2611386"/>
                <a:gd name="connsiteX238" fmla="*/ 2153842 w 4958557"/>
                <a:gd name="connsiteY238" fmla="*/ 843464 h 2611386"/>
                <a:gd name="connsiteX239" fmla="*/ 2250944 w 4958557"/>
                <a:gd name="connsiteY239" fmla="*/ 834244 h 2611386"/>
                <a:gd name="connsiteX240" fmla="*/ 2225876 w 4958557"/>
                <a:gd name="connsiteY240" fmla="*/ 841159 h 2611386"/>
                <a:gd name="connsiteX241" fmla="*/ 2250944 w 4958557"/>
                <a:gd name="connsiteY241" fmla="*/ 834244 h 2611386"/>
                <a:gd name="connsiteX242" fmla="*/ 2186978 w 4958557"/>
                <a:gd name="connsiteY242" fmla="*/ 829345 h 2611386"/>
                <a:gd name="connsiteX243" fmla="*/ 2188418 w 4958557"/>
                <a:gd name="connsiteY243" fmla="*/ 832515 h 2611386"/>
                <a:gd name="connsiteX244" fmla="*/ 2185249 w 4958557"/>
                <a:gd name="connsiteY244" fmla="*/ 835396 h 2611386"/>
                <a:gd name="connsiteX245" fmla="*/ 2183232 w 4958557"/>
                <a:gd name="connsiteY245" fmla="*/ 832515 h 2611386"/>
                <a:gd name="connsiteX246" fmla="*/ 2186978 w 4958557"/>
                <a:gd name="connsiteY246" fmla="*/ 829345 h 2611386"/>
                <a:gd name="connsiteX247" fmla="*/ 2260740 w 4958557"/>
                <a:gd name="connsiteY247" fmla="*/ 827328 h 2611386"/>
                <a:gd name="connsiteX248" fmla="*/ 2251520 w 4958557"/>
                <a:gd name="connsiteY248" fmla="*/ 833955 h 2611386"/>
                <a:gd name="connsiteX249" fmla="*/ 2260740 w 4958557"/>
                <a:gd name="connsiteY249" fmla="*/ 827328 h 2611386"/>
                <a:gd name="connsiteX250" fmla="*/ 2237402 w 4958557"/>
                <a:gd name="connsiteY250" fmla="*/ 819836 h 2611386"/>
                <a:gd name="connsiteX251" fmla="*/ 2244605 w 4958557"/>
                <a:gd name="connsiteY251" fmla="*/ 829057 h 2611386"/>
                <a:gd name="connsiteX252" fmla="*/ 2228181 w 4958557"/>
                <a:gd name="connsiteY252" fmla="*/ 834243 h 2611386"/>
                <a:gd name="connsiteX253" fmla="*/ 2213486 w 4958557"/>
                <a:gd name="connsiteY253" fmla="*/ 838565 h 2611386"/>
                <a:gd name="connsiteX254" fmla="*/ 2181215 w 4958557"/>
                <a:gd name="connsiteY254" fmla="*/ 851243 h 2611386"/>
                <a:gd name="connsiteX255" fmla="*/ 2172859 w 4958557"/>
                <a:gd name="connsiteY255" fmla="*/ 849802 h 2611386"/>
                <a:gd name="connsiteX256" fmla="*/ 2177469 w 4958557"/>
                <a:gd name="connsiteY256" fmla="*/ 843175 h 2611386"/>
                <a:gd name="connsiteX257" fmla="*/ 2154418 w 4958557"/>
                <a:gd name="connsiteY257" fmla="*/ 843175 h 2611386"/>
                <a:gd name="connsiteX258" fmla="*/ 2174299 w 4958557"/>
                <a:gd name="connsiteY258" fmla="*/ 835107 h 2611386"/>
                <a:gd name="connsiteX259" fmla="*/ 2182943 w 4958557"/>
                <a:gd name="connsiteY259" fmla="*/ 841158 h 2611386"/>
                <a:gd name="connsiteX260" fmla="*/ 2203977 w 4958557"/>
                <a:gd name="connsiteY260" fmla="*/ 835972 h 2611386"/>
                <a:gd name="connsiteX261" fmla="*/ 2201384 w 4958557"/>
                <a:gd name="connsiteY261" fmla="*/ 827904 h 2611386"/>
                <a:gd name="connsiteX262" fmla="*/ 2237402 w 4958557"/>
                <a:gd name="connsiteY262" fmla="*/ 819836 h 2611386"/>
                <a:gd name="connsiteX263" fmla="*/ 2242480 w 4958557"/>
                <a:gd name="connsiteY263" fmla="*/ 790159 h 2611386"/>
                <a:gd name="connsiteX264" fmla="*/ 2246334 w 4958557"/>
                <a:gd name="connsiteY264" fmla="*/ 791887 h 2611386"/>
                <a:gd name="connsiteX265" fmla="*/ 2246334 w 4958557"/>
                <a:gd name="connsiteY265" fmla="*/ 802548 h 2611386"/>
                <a:gd name="connsiteX266" fmla="*/ 2239706 w 4958557"/>
                <a:gd name="connsiteY266" fmla="*/ 810328 h 2611386"/>
                <a:gd name="connsiteX267" fmla="*/ 2232791 w 4958557"/>
                <a:gd name="connsiteY267" fmla="*/ 814362 h 2611386"/>
                <a:gd name="connsiteX268" fmla="*/ 2234808 w 4958557"/>
                <a:gd name="connsiteY268" fmla="*/ 810328 h 2611386"/>
                <a:gd name="connsiteX269" fmla="*/ 2212621 w 4958557"/>
                <a:gd name="connsiteY269" fmla="*/ 818396 h 2611386"/>
                <a:gd name="connsiteX270" fmla="*/ 2205418 w 4958557"/>
                <a:gd name="connsiteY270" fmla="*/ 820701 h 2611386"/>
                <a:gd name="connsiteX271" fmla="*/ 2238842 w 4958557"/>
                <a:gd name="connsiteY271" fmla="*/ 792752 h 2611386"/>
                <a:gd name="connsiteX272" fmla="*/ 2242480 w 4958557"/>
                <a:gd name="connsiteY272" fmla="*/ 790159 h 2611386"/>
                <a:gd name="connsiteX273" fmla="*/ 2288113 w 4958557"/>
                <a:gd name="connsiteY273" fmla="*/ 782667 h 2611386"/>
                <a:gd name="connsiteX274" fmla="*/ 2270537 w 4958557"/>
                <a:gd name="connsiteY274" fmla="*/ 786989 h 2611386"/>
                <a:gd name="connsiteX275" fmla="*/ 2288113 w 4958557"/>
                <a:gd name="connsiteY275" fmla="*/ 782667 h 2611386"/>
                <a:gd name="connsiteX276" fmla="*/ 2337386 w 4958557"/>
                <a:gd name="connsiteY276" fmla="*/ 765955 h 2611386"/>
                <a:gd name="connsiteX277" fmla="*/ 2296470 w 4958557"/>
                <a:gd name="connsiteY277" fmla="*/ 781514 h 2611386"/>
                <a:gd name="connsiteX278" fmla="*/ 2337386 w 4958557"/>
                <a:gd name="connsiteY278" fmla="*/ 765955 h 2611386"/>
                <a:gd name="connsiteX279" fmla="*/ 2362165 w 4958557"/>
                <a:gd name="connsiteY279" fmla="*/ 760192 h 2611386"/>
                <a:gd name="connsiteX280" fmla="*/ 2349199 w 4958557"/>
                <a:gd name="connsiteY280" fmla="*/ 766819 h 2611386"/>
                <a:gd name="connsiteX281" fmla="*/ 2362165 w 4958557"/>
                <a:gd name="connsiteY281" fmla="*/ 760192 h 2611386"/>
                <a:gd name="connsiteX282" fmla="*/ 2407979 w 4958557"/>
                <a:gd name="connsiteY282" fmla="*/ 741752 h 2611386"/>
                <a:gd name="connsiteX283" fmla="*/ 2414030 w 4958557"/>
                <a:gd name="connsiteY283" fmla="*/ 743192 h 2611386"/>
                <a:gd name="connsiteX284" fmla="*/ 2410572 w 4958557"/>
                <a:gd name="connsiteY284" fmla="*/ 748091 h 2611386"/>
                <a:gd name="connsiteX285" fmla="*/ 2372250 w 4958557"/>
                <a:gd name="connsiteY285" fmla="*/ 758175 h 2611386"/>
                <a:gd name="connsiteX286" fmla="*/ 2407979 w 4958557"/>
                <a:gd name="connsiteY286" fmla="*/ 741752 h 2611386"/>
                <a:gd name="connsiteX287" fmla="*/ 2437080 w 4958557"/>
                <a:gd name="connsiteY287" fmla="*/ 734368 h 2611386"/>
                <a:gd name="connsiteX288" fmla="*/ 2440538 w 4958557"/>
                <a:gd name="connsiteY288" fmla="*/ 737429 h 2611386"/>
                <a:gd name="connsiteX289" fmla="*/ 2432182 w 4958557"/>
                <a:gd name="connsiteY289" fmla="*/ 742903 h 2611386"/>
                <a:gd name="connsiteX290" fmla="*/ 2426131 w 4958557"/>
                <a:gd name="connsiteY290" fmla="*/ 737141 h 2611386"/>
                <a:gd name="connsiteX291" fmla="*/ 2432758 w 4958557"/>
                <a:gd name="connsiteY291" fmla="*/ 734548 h 2611386"/>
                <a:gd name="connsiteX292" fmla="*/ 2437080 w 4958557"/>
                <a:gd name="connsiteY292" fmla="*/ 734368 h 2611386"/>
                <a:gd name="connsiteX293" fmla="*/ 2463446 w 4958557"/>
                <a:gd name="connsiteY293" fmla="*/ 726769 h 2611386"/>
                <a:gd name="connsiteX294" fmla="*/ 2475115 w 4958557"/>
                <a:gd name="connsiteY294" fmla="*/ 727345 h 2611386"/>
                <a:gd name="connsiteX295" fmla="*/ 2458403 w 4958557"/>
                <a:gd name="connsiteY295" fmla="*/ 731955 h 2611386"/>
                <a:gd name="connsiteX296" fmla="*/ 2453505 w 4958557"/>
                <a:gd name="connsiteY296" fmla="*/ 730514 h 2611386"/>
                <a:gd name="connsiteX297" fmla="*/ 2463446 w 4958557"/>
                <a:gd name="connsiteY297" fmla="*/ 726769 h 2611386"/>
                <a:gd name="connsiteX298" fmla="*/ 2746540 w 4958557"/>
                <a:gd name="connsiteY298" fmla="*/ 646378 h 2611386"/>
                <a:gd name="connsiteX299" fmla="*/ 2760659 w 4958557"/>
                <a:gd name="connsiteY299" fmla="*/ 648971 h 2611386"/>
                <a:gd name="connsiteX300" fmla="*/ 2767286 w 4958557"/>
                <a:gd name="connsiteY300" fmla="*/ 649548 h 2611386"/>
                <a:gd name="connsiteX301" fmla="*/ 2762676 w 4958557"/>
                <a:gd name="connsiteY301" fmla="*/ 653870 h 2611386"/>
                <a:gd name="connsiteX302" fmla="*/ 2743947 w 4958557"/>
                <a:gd name="connsiteY302" fmla="*/ 660209 h 2611386"/>
                <a:gd name="connsiteX303" fmla="*/ 2746540 w 4958557"/>
                <a:gd name="connsiteY303" fmla="*/ 646378 h 2611386"/>
                <a:gd name="connsiteX304" fmla="*/ 2757489 w 4958557"/>
                <a:gd name="connsiteY304" fmla="*/ 636869 h 2611386"/>
                <a:gd name="connsiteX305" fmla="*/ 2745675 w 4958557"/>
                <a:gd name="connsiteY305" fmla="*/ 643784 h 2611386"/>
                <a:gd name="connsiteX306" fmla="*/ 2743082 w 4958557"/>
                <a:gd name="connsiteY306" fmla="*/ 639750 h 2611386"/>
                <a:gd name="connsiteX307" fmla="*/ 2757489 w 4958557"/>
                <a:gd name="connsiteY307" fmla="*/ 636869 h 2611386"/>
                <a:gd name="connsiteX308" fmla="*/ 2846236 w 4958557"/>
                <a:gd name="connsiteY308" fmla="*/ 622751 h 2611386"/>
                <a:gd name="connsiteX309" fmla="*/ 2824049 w 4958557"/>
                <a:gd name="connsiteY309" fmla="*/ 633988 h 2611386"/>
                <a:gd name="connsiteX310" fmla="*/ 2819439 w 4958557"/>
                <a:gd name="connsiteY310" fmla="*/ 642921 h 2611386"/>
                <a:gd name="connsiteX311" fmla="*/ 2814252 w 4958557"/>
                <a:gd name="connsiteY311" fmla="*/ 645226 h 2611386"/>
                <a:gd name="connsiteX312" fmla="*/ 2798117 w 4958557"/>
                <a:gd name="connsiteY312" fmla="*/ 640904 h 2611386"/>
                <a:gd name="connsiteX313" fmla="*/ 2787744 w 4958557"/>
                <a:gd name="connsiteY313" fmla="*/ 646090 h 2611386"/>
                <a:gd name="connsiteX314" fmla="*/ 2780828 w 4958557"/>
                <a:gd name="connsiteY314" fmla="*/ 646090 h 2611386"/>
                <a:gd name="connsiteX315" fmla="*/ 2785150 w 4958557"/>
                <a:gd name="connsiteY315" fmla="*/ 640904 h 2611386"/>
                <a:gd name="connsiteX316" fmla="*/ 2792930 w 4958557"/>
                <a:gd name="connsiteY316" fmla="*/ 638887 h 2611386"/>
                <a:gd name="connsiteX317" fmla="*/ 2802151 w 4958557"/>
                <a:gd name="connsiteY317" fmla="*/ 636293 h 2611386"/>
                <a:gd name="connsiteX318" fmla="*/ 2846236 w 4958557"/>
                <a:gd name="connsiteY318" fmla="*/ 622751 h 2611386"/>
                <a:gd name="connsiteX319" fmla="*/ 2754896 w 4958557"/>
                <a:gd name="connsiteY319" fmla="*/ 618717 h 2611386"/>
                <a:gd name="connsiteX320" fmla="*/ 2744811 w 4958557"/>
                <a:gd name="connsiteY320" fmla="*/ 623903 h 2611386"/>
                <a:gd name="connsiteX321" fmla="*/ 2754896 w 4958557"/>
                <a:gd name="connsiteY321" fmla="*/ 618717 h 2611386"/>
                <a:gd name="connsiteX322" fmla="*/ 2843354 w 4958557"/>
                <a:gd name="connsiteY322" fmla="*/ 598547 h 2611386"/>
                <a:gd name="connsiteX323" fmla="*/ 2851998 w 4958557"/>
                <a:gd name="connsiteY323" fmla="*/ 599124 h 2611386"/>
                <a:gd name="connsiteX324" fmla="*/ 2836438 w 4958557"/>
                <a:gd name="connsiteY324" fmla="*/ 608344 h 2611386"/>
                <a:gd name="connsiteX325" fmla="*/ 2780828 w 4958557"/>
                <a:gd name="connsiteY325" fmla="*/ 629666 h 2611386"/>
                <a:gd name="connsiteX326" fmla="*/ 2766997 w 4958557"/>
                <a:gd name="connsiteY326" fmla="*/ 637446 h 2611386"/>
                <a:gd name="connsiteX327" fmla="*/ 2757777 w 4958557"/>
                <a:gd name="connsiteY327" fmla="*/ 636581 h 2611386"/>
                <a:gd name="connsiteX328" fmla="*/ 2766133 w 4958557"/>
                <a:gd name="connsiteY328" fmla="*/ 630242 h 2611386"/>
                <a:gd name="connsiteX329" fmla="*/ 2810794 w 4958557"/>
                <a:gd name="connsiteY329" fmla="*/ 614395 h 2611386"/>
                <a:gd name="connsiteX330" fmla="*/ 2820015 w 4958557"/>
                <a:gd name="connsiteY330" fmla="*/ 602869 h 2611386"/>
                <a:gd name="connsiteX331" fmla="*/ 2843354 w 4958557"/>
                <a:gd name="connsiteY331" fmla="*/ 598547 h 2611386"/>
                <a:gd name="connsiteX332" fmla="*/ 2912220 w 4958557"/>
                <a:gd name="connsiteY332" fmla="*/ 578954 h 2611386"/>
                <a:gd name="connsiteX333" fmla="*/ 2888016 w 4958557"/>
                <a:gd name="connsiteY333" fmla="*/ 589327 h 2611386"/>
                <a:gd name="connsiteX334" fmla="*/ 2912220 w 4958557"/>
                <a:gd name="connsiteY334" fmla="*/ 578954 h 2611386"/>
                <a:gd name="connsiteX335" fmla="*/ 3107000 w 4958557"/>
                <a:gd name="connsiteY335" fmla="*/ 536886 h 2611386"/>
                <a:gd name="connsiteX336" fmla="*/ 3111610 w 4958557"/>
                <a:gd name="connsiteY336" fmla="*/ 537462 h 2611386"/>
                <a:gd name="connsiteX337" fmla="*/ 3109881 w 4958557"/>
                <a:gd name="connsiteY337" fmla="*/ 541784 h 2611386"/>
                <a:gd name="connsiteX338" fmla="*/ 3092881 w 4958557"/>
                <a:gd name="connsiteY338" fmla="*/ 546394 h 2611386"/>
                <a:gd name="connsiteX339" fmla="*/ 3076169 w 4958557"/>
                <a:gd name="connsiteY339" fmla="*/ 551005 h 2611386"/>
                <a:gd name="connsiteX340" fmla="*/ 3004135 w 4958557"/>
                <a:gd name="connsiteY340" fmla="*/ 562530 h 2611386"/>
                <a:gd name="connsiteX341" fmla="*/ 3049372 w 4958557"/>
                <a:gd name="connsiteY341" fmla="*/ 546971 h 2611386"/>
                <a:gd name="connsiteX342" fmla="*/ 3068389 w 4958557"/>
                <a:gd name="connsiteY342" fmla="*/ 540920 h 2611386"/>
                <a:gd name="connsiteX343" fmla="*/ 3090288 w 4958557"/>
                <a:gd name="connsiteY343" fmla="*/ 541496 h 2611386"/>
                <a:gd name="connsiteX344" fmla="*/ 3107000 w 4958557"/>
                <a:gd name="connsiteY344" fmla="*/ 536886 h 2611386"/>
                <a:gd name="connsiteX345" fmla="*/ 3299188 w 4958557"/>
                <a:gd name="connsiteY345" fmla="*/ 472055 h 2611386"/>
                <a:gd name="connsiteX346" fmla="*/ 3287086 w 4958557"/>
                <a:gd name="connsiteY346" fmla="*/ 477530 h 2611386"/>
                <a:gd name="connsiteX347" fmla="*/ 3299188 w 4958557"/>
                <a:gd name="connsiteY347" fmla="*/ 472055 h 2611386"/>
                <a:gd name="connsiteX348" fmla="*/ 3335493 w 4958557"/>
                <a:gd name="connsiteY348" fmla="*/ 466004 h 2611386"/>
                <a:gd name="connsiteX349" fmla="*/ 3308696 w 4958557"/>
                <a:gd name="connsiteY349" fmla="*/ 473208 h 2611386"/>
                <a:gd name="connsiteX350" fmla="*/ 3335493 w 4958557"/>
                <a:gd name="connsiteY350" fmla="*/ 466004 h 2611386"/>
                <a:gd name="connsiteX351" fmla="*/ 3404070 w 4958557"/>
                <a:gd name="connsiteY351" fmla="*/ 454371 h 2611386"/>
                <a:gd name="connsiteX352" fmla="*/ 3408392 w 4958557"/>
                <a:gd name="connsiteY352" fmla="*/ 455343 h 2611386"/>
                <a:gd name="connsiteX353" fmla="*/ 3404646 w 4958557"/>
                <a:gd name="connsiteY353" fmla="*/ 458800 h 2611386"/>
                <a:gd name="connsiteX354" fmla="*/ 3394849 w 4958557"/>
                <a:gd name="connsiteY354" fmla="*/ 459088 h 2611386"/>
                <a:gd name="connsiteX355" fmla="*/ 3399747 w 4958557"/>
                <a:gd name="connsiteY355" fmla="*/ 456207 h 2611386"/>
                <a:gd name="connsiteX356" fmla="*/ 3404070 w 4958557"/>
                <a:gd name="connsiteY356" fmla="*/ 454371 h 2611386"/>
                <a:gd name="connsiteX357" fmla="*/ 3372951 w 4958557"/>
                <a:gd name="connsiteY357" fmla="*/ 453902 h 2611386"/>
                <a:gd name="connsiteX358" fmla="*/ 3378138 w 4958557"/>
                <a:gd name="connsiteY358" fmla="*/ 457936 h 2611386"/>
                <a:gd name="connsiteX359" fmla="*/ 3385053 w 4958557"/>
                <a:gd name="connsiteY359" fmla="*/ 459953 h 2611386"/>
                <a:gd name="connsiteX360" fmla="*/ 3373239 w 4958557"/>
                <a:gd name="connsiteY360" fmla="*/ 466003 h 2611386"/>
                <a:gd name="connsiteX361" fmla="*/ 3357968 w 4958557"/>
                <a:gd name="connsiteY361" fmla="*/ 465139 h 2611386"/>
                <a:gd name="connsiteX362" fmla="*/ 3369205 w 4958557"/>
                <a:gd name="connsiteY362" fmla="*/ 461105 h 2611386"/>
                <a:gd name="connsiteX363" fmla="*/ 3370934 w 4958557"/>
                <a:gd name="connsiteY363" fmla="*/ 460241 h 2611386"/>
                <a:gd name="connsiteX364" fmla="*/ 3372951 w 4958557"/>
                <a:gd name="connsiteY364" fmla="*/ 453902 h 2611386"/>
                <a:gd name="connsiteX365" fmla="*/ 3439511 w 4958557"/>
                <a:gd name="connsiteY365" fmla="*/ 448428 h 2611386"/>
                <a:gd name="connsiteX366" fmla="*/ 3423663 w 4958557"/>
                <a:gd name="connsiteY366" fmla="*/ 455631 h 2611386"/>
                <a:gd name="connsiteX367" fmla="*/ 3439511 w 4958557"/>
                <a:gd name="connsiteY367" fmla="*/ 448428 h 2611386"/>
                <a:gd name="connsiteX368" fmla="*/ 3552173 w 4958557"/>
                <a:gd name="connsiteY368" fmla="*/ 412986 h 2611386"/>
                <a:gd name="connsiteX369" fmla="*/ 3553901 w 4958557"/>
                <a:gd name="connsiteY369" fmla="*/ 416444 h 2611386"/>
                <a:gd name="connsiteX370" fmla="*/ 3546986 w 4958557"/>
                <a:gd name="connsiteY370" fmla="*/ 417597 h 2611386"/>
                <a:gd name="connsiteX371" fmla="*/ 3552173 w 4958557"/>
                <a:gd name="connsiteY371" fmla="*/ 412986 h 2611386"/>
                <a:gd name="connsiteX372" fmla="*/ 3591936 w 4958557"/>
                <a:gd name="connsiteY372" fmla="*/ 400597 h 2611386"/>
                <a:gd name="connsiteX373" fmla="*/ 3594529 w 4958557"/>
                <a:gd name="connsiteY373" fmla="*/ 404055 h 2611386"/>
                <a:gd name="connsiteX374" fmla="*/ 3589342 w 4958557"/>
                <a:gd name="connsiteY374" fmla="*/ 407224 h 2611386"/>
                <a:gd name="connsiteX375" fmla="*/ 3586749 w 4958557"/>
                <a:gd name="connsiteY375" fmla="*/ 404343 h 2611386"/>
                <a:gd name="connsiteX376" fmla="*/ 3591936 w 4958557"/>
                <a:gd name="connsiteY376" fmla="*/ 400597 h 2611386"/>
                <a:gd name="connsiteX377" fmla="*/ 3635732 w 4958557"/>
                <a:gd name="connsiteY377" fmla="*/ 385902 h 2611386"/>
                <a:gd name="connsiteX378" fmla="*/ 3636597 w 4958557"/>
                <a:gd name="connsiteY378" fmla="*/ 388495 h 2611386"/>
                <a:gd name="connsiteX379" fmla="*/ 3633715 w 4958557"/>
                <a:gd name="connsiteY379" fmla="*/ 391088 h 2611386"/>
                <a:gd name="connsiteX380" fmla="*/ 3632275 w 4958557"/>
                <a:gd name="connsiteY380" fmla="*/ 388783 h 2611386"/>
                <a:gd name="connsiteX381" fmla="*/ 3635732 w 4958557"/>
                <a:gd name="connsiteY381" fmla="*/ 385902 h 2611386"/>
                <a:gd name="connsiteX382" fmla="*/ 3645529 w 4958557"/>
                <a:gd name="connsiteY382" fmla="*/ 375817 h 2611386"/>
                <a:gd name="connsiteX383" fmla="*/ 3637173 w 4958557"/>
                <a:gd name="connsiteY383" fmla="*/ 379563 h 2611386"/>
                <a:gd name="connsiteX384" fmla="*/ 3626800 w 4958557"/>
                <a:gd name="connsiteY384" fmla="*/ 381868 h 2611386"/>
                <a:gd name="connsiteX385" fmla="*/ 3637461 w 4958557"/>
                <a:gd name="connsiteY385" fmla="*/ 377834 h 2611386"/>
                <a:gd name="connsiteX386" fmla="*/ 3645529 w 4958557"/>
                <a:gd name="connsiteY386" fmla="*/ 375817 h 2611386"/>
                <a:gd name="connsiteX387" fmla="*/ 3624494 w 4958557"/>
                <a:gd name="connsiteY387" fmla="*/ 368325 h 2611386"/>
                <a:gd name="connsiteX388" fmla="*/ 3625935 w 4958557"/>
                <a:gd name="connsiteY388" fmla="*/ 370630 h 2611386"/>
                <a:gd name="connsiteX389" fmla="*/ 3623342 w 4958557"/>
                <a:gd name="connsiteY389" fmla="*/ 372359 h 2611386"/>
                <a:gd name="connsiteX390" fmla="*/ 3621613 w 4958557"/>
                <a:gd name="connsiteY390" fmla="*/ 369766 h 2611386"/>
                <a:gd name="connsiteX391" fmla="*/ 3624494 w 4958557"/>
                <a:gd name="connsiteY391" fmla="*/ 368325 h 2611386"/>
                <a:gd name="connsiteX392" fmla="*/ 3680969 w 4958557"/>
                <a:gd name="connsiteY392" fmla="*/ 367173 h 2611386"/>
                <a:gd name="connsiteX393" fmla="*/ 3684427 w 4958557"/>
                <a:gd name="connsiteY393" fmla="*/ 369190 h 2611386"/>
                <a:gd name="connsiteX394" fmla="*/ 3680969 w 4958557"/>
                <a:gd name="connsiteY394" fmla="*/ 371495 h 2611386"/>
                <a:gd name="connsiteX395" fmla="*/ 3678376 w 4958557"/>
                <a:gd name="connsiteY395" fmla="*/ 369190 h 2611386"/>
                <a:gd name="connsiteX396" fmla="*/ 3680969 w 4958557"/>
                <a:gd name="connsiteY396" fmla="*/ 367173 h 2611386"/>
                <a:gd name="connsiteX397" fmla="*/ 3736868 w 4958557"/>
                <a:gd name="connsiteY397" fmla="*/ 357952 h 2611386"/>
                <a:gd name="connsiteX398" fmla="*/ 3740038 w 4958557"/>
                <a:gd name="connsiteY398" fmla="*/ 362562 h 2611386"/>
                <a:gd name="connsiteX399" fmla="*/ 3720445 w 4958557"/>
                <a:gd name="connsiteY399" fmla="*/ 363138 h 2611386"/>
                <a:gd name="connsiteX400" fmla="*/ 3710648 w 4958557"/>
                <a:gd name="connsiteY400" fmla="*/ 365155 h 2611386"/>
                <a:gd name="connsiteX401" fmla="*/ 3720733 w 4958557"/>
                <a:gd name="connsiteY401" fmla="*/ 358528 h 2611386"/>
                <a:gd name="connsiteX402" fmla="*/ 3736868 w 4958557"/>
                <a:gd name="connsiteY402" fmla="*/ 357952 h 2611386"/>
                <a:gd name="connsiteX403" fmla="*/ 3687885 w 4958557"/>
                <a:gd name="connsiteY403" fmla="*/ 347291 h 2611386"/>
                <a:gd name="connsiteX404" fmla="*/ 3682410 w 4958557"/>
                <a:gd name="connsiteY404" fmla="*/ 351037 h 2611386"/>
                <a:gd name="connsiteX405" fmla="*/ 3676936 w 4958557"/>
                <a:gd name="connsiteY405" fmla="*/ 352189 h 2611386"/>
                <a:gd name="connsiteX406" fmla="*/ 3682122 w 4958557"/>
                <a:gd name="connsiteY406" fmla="*/ 348732 h 2611386"/>
                <a:gd name="connsiteX407" fmla="*/ 3687885 w 4958557"/>
                <a:gd name="connsiteY407" fmla="*/ 347291 h 2611386"/>
                <a:gd name="connsiteX408" fmla="*/ 3766258 w 4958557"/>
                <a:gd name="connsiteY408" fmla="*/ 343834 h 2611386"/>
                <a:gd name="connsiteX409" fmla="*/ 3755597 w 4958557"/>
                <a:gd name="connsiteY409" fmla="*/ 351614 h 2611386"/>
                <a:gd name="connsiteX410" fmla="*/ 3766258 w 4958557"/>
                <a:gd name="connsiteY410" fmla="*/ 343834 h 2611386"/>
                <a:gd name="connsiteX411" fmla="*/ 3772885 w 4958557"/>
                <a:gd name="connsiteY411" fmla="*/ 324528 h 2611386"/>
                <a:gd name="connsiteX412" fmla="*/ 3765682 w 4958557"/>
                <a:gd name="connsiteY412" fmla="*/ 329714 h 2611386"/>
                <a:gd name="connsiteX413" fmla="*/ 3736004 w 4958557"/>
                <a:gd name="connsiteY413" fmla="*/ 338935 h 2611386"/>
                <a:gd name="connsiteX414" fmla="*/ 3734851 w 4958557"/>
                <a:gd name="connsiteY414" fmla="*/ 335765 h 2611386"/>
                <a:gd name="connsiteX415" fmla="*/ 3762512 w 4958557"/>
                <a:gd name="connsiteY415" fmla="*/ 327121 h 2611386"/>
                <a:gd name="connsiteX416" fmla="*/ 3772885 w 4958557"/>
                <a:gd name="connsiteY416" fmla="*/ 324528 h 2611386"/>
                <a:gd name="connsiteX417" fmla="*/ 3858174 w 4958557"/>
                <a:gd name="connsiteY417" fmla="*/ 316749 h 2611386"/>
                <a:gd name="connsiteX418" fmla="*/ 3846937 w 4958557"/>
                <a:gd name="connsiteY418" fmla="*/ 321359 h 2611386"/>
                <a:gd name="connsiteX419" fmla="*/ 3858174 w 4958557"/>
                <a:gd name="connsiteY419" fmla="*/ 316749 h 2611386"/>
                <a:gd name="connsiteX420" fmla="*/ 3795721 w 4958557"/>
                <a:gd name="connsiteY420" fmla="*/ 314948 h 2611386"/>
                <a:gd name="connsiteX421" fmla="*/ 3800259 w 4958557"/>
                <a:gd name="connsiteY421" fmla="*/ 316461 h 2611386"/>
                <a:gd name="connsiteX422" fmla="*/ 3797377 w 4958557"/>
                <a:gd name="connsiteY422" fmla="*/ 321071 h 2611386"/>
                <a:gd name="connsiteX423" fmla="*/ 3779801 w 4958557"/>
                <a:gd name="connsiteY423" fmla="*/ 324817 h 2611386"/>
                <a:gd name="connsiteX424" fmla="*/ 3791615 w 4958557"/>
                <a:gd name="connsiteY424" fmla="*/ 318190 h 2611386"/>
                <a:gd name="connsiteX425" fmla="*/ 3795721 w 4958557"/>
                <a:gd name="connsiteY425" fmla="*/ 314948 h 2611386"/>
                <a:gd name="connsiteX426" fmla="*/ 3856157 w 4958557"/>
                <a:gd name="connsiteY426" fmla="*/ 300325 h 2611386"/>
                <a:gd name="connsiteX427" fmla="*/ 3862496 w 4958557"/>
                <a:gd name="connsiteY427" fmla="*/ 304935 h 2611386"/>
                <a:gd name="connsiteX428" fmla="*/ 3854428 w 4958557"/>
                <a:gd name="connsiteY428" fmla="*/ 309546 h 2611386"/>
                <a:gd name="connsiteX429" fmla="*/ 3834547 w 4958557"/>
                <a:gd name="connsiteY429" fmla="*/ 311851 h 2611386"/>
                <a:gd name="connsiteX430" fmla="*/ 3820428 w 4958557"/>
                <a:gd name="connsiteY430" fmla="*/ 311563 h 2611386"/>
                <a:gd name="connsiteX431" fmla="*/ 3856157 w 4958557"/>
                <a:gd name="connsiteY431" fmla="*/ 300325 h 2611386"/>
                <a:gd name="connsiteX432" fmla="*/ 3913496 w 4958557"/>
                <a:gd name="connsiteY432" fmla="*/ 299461 h 2611386"/>
                <a:gd name="connsiteX433" fmla="*/ 3917818 w 4958557"/>
                <a:gd name="connsiteY433" fmla="*/ 300614 h 2611386"/>
                <a:gd name="connsiteX434" fmla="*/ 3916954 w 4958557"/>
                <a:gd name="connsiteY434" fmla="*/ 304647 h 2611386"/>
                <a:gd name="connsiteX435" fmla="*/ 3897072 w 4958557"/>
                <a:gd name="connsiteY435" fmla="*/ 313003 h 2611386"/>
                <a:gd name="connsiteX436" fmla="*/ 3913496 w 4958557"/>
                <a:gd name="connsiteY436" fmla="*/ 299461 h 2611386"/>
                <a:gd name="connsiteX437" fmla="*/ 3801411 w 4958557"/>
                <a:gd name="connsiteY437" fmla="*/ 284766 h 2611386"/>
                <a:gd name="connsiteX438" fmla="*/ 3805156 w 4958557"/>
                <a:gd name="connsiteY438" fmla="*/ 285630 h 2611386"/>
                <a:gd name="connsiteX439" fmla="*/ 3801122 w 4958557"/>
                <a:gd name="connsiteY439" fmla="*/ 289088 h 2611386"/>
                <a:gd name="connsiteX440" fmla="*/ 3797953 w 4958557"/>
                <a:gd name="connsiteY440" fmla="*/ 287359 h 2611386"/>
                <a:gd name="connsiteX441" fmla="*/ 3801411 w 4958557"/>
                <a:gd name="connsiteY441" fmla="*/ 284766 h 2611386"/>
                <a:gd name="connsiteX442" fmla="*/ 3986395 w 4958557"/>
                <a:gd name="connsiteY442" fmla="*/ 275545 h 2611386"/>
                <a:gd name="connsiteX443" fmla="*/ 3987835 w 4958557"/>
                <a:gd name="connsiteY443" fmla="*/ 278138 h 2611386"/>
                <a:gd name="connsiteX444" fmla="*/ 3978615 w 4958557"/>
                <a:gd name="connsiteY444" fmla="*/ 283325 h 2611386"/>
                <a:gd name="connsiteX445" fmla="*/ 3961615 w 4958557"/>
                <a:gd name="connsiteY445" fmla="*/ 287359 h 2611386"/>
                <a:gd name="connsiteX446" fmla="*/ 3975158 w 4958557"/>
                <a:gd name="connsiteY446" fmla="*/ 280732 h 2611386"/>
                <a:gd name="connsiteX447" fmla="*/ 3976886 w 4958557"/>
                <a:gd name="connsiteY447" fmla="*/ 279291 h 2611386"/>
                <a:gd name="connsiteX448" fmla="*/ 3986395 w 4958557"/>
                <a:gd name="connsiteY448" fmla="*/ 275545 h 2611386"/>
                <a:gd name="connsiteX449" fmla="*/ 4044311 w 4958557"/>
                <a:gd name="connsiteY449" fmla="*/ 258545 h 2611386"/>
                <a:gd name="connsiteX450" fmla="*/ 4045464 w 4958557"/>
                <a:gd name="connsiteY450" fmla="*/ 261715 h 2611386"/>
                <a:gd name="connsiteX451" fmla="*/ 4011176 w 4958557"/>
                <a:gd name="connsiteY451" fmla="*/ 273240 h 2611386"/>
                <a:gd name="connsiteX452" fmla="*/ 4010311 w 4958557"/>
                <a:gd name="connsiteY452" fmla="*/ 270070 h 2611386"/>
                <a:gd name="connsiteX453" fmla="*/ 4044311 w 4958557"/>
                <a:gd name="connsiteY453" fmla="*/ 258545 h 2611386"/>
                <a:gd name="connsiteX454" fmla="*/ 4112887 w 4958557"/>
                <a:gd name="connsiteY454" fmla="*/ 240105 h 2611386"/>
                <a:gd name="connsiteX455" fmla="*/ 4116057 w 4958557"/>
                <a:gd name="connsiteY455" fmla="*/ 241545 h 2611386"/>
                <a:gd name="connsiteX456" fmla="*/ 4113175 w 4958557"/>
                <a:gd name="connsiteY456" fmla="*/ 245003 h 2611386"/>
                <a:gd name="connsiteX457" fmla="*/ 4110006 w 4958557"/>
                <a:gd name="connsiteY457" fmla="*/ 243274 h 2611386"/>
                <a:gd name="connsiteX458" fmla="*/ 4112887 w 4958557"/>
                <a:gd name="connsiteY458" fmla="*/ 240105 h 2611386"/>
                <a:gd name="connsiteX459" fmla="*/ 4032786 w 4958557"/>
                <a:gd name="connsiteY459" fmla="*/ 221087 h 2611386"/>
                <a:gd name="connsiteX460" fmla="*/ 4037108 w 4958557"/>
                <a:gd name="connsiteY460" fmla="*/ 223968 h 2611386"/>
                <a:gd name="connsiteX461" fmla="*/ 4031633 w 4958557"/>
                <a:gd name="connsiteY461" fmla="*/ 229155 h 2611386"/>
                <a:gd name="connsiteX462" fmla="*/ 4027023 w 4958557"/>
                <a:gd name="connsiteY462" fmla="*/ 226850 h 2611386"/>
                <a:gd name="connsiteX463" fmla="*/ 4032786 w 4958557"/>
                <a:gd name="connsiteY463" fmla="*/ 221087 h 2611386"/>
                <a:gd name="connsiteX464" fmla="*/ 4146600 w 4958557"/>
                <a:gd name="connsiteY464" fmla="*/ 215613 h 2611386"/>
                <a:gd name="connsiteX465" fmla="*/ 4141702 w 4958557"/>
                <a:gd name="connsiteY465" fmla="*/ 221664 h 2611386"/>
                <a:gd name="connsiteX466" fmla="*/ 4142278 w 4958557"/>
                <a:gd name="connsiteY466" fmla="*/ 217342 h 2611386"/>
                <a:gd name="connsiteX467" fmla="*/ 4146600 w 4958557"/>
                <a:gd name="connsiteY467" fmla="*/ 215613 h 2611386"/>
                <a:gd name="connsiteX468" fmla="*/ 4121532 w 4958557"/>
                <a:gd name="connsiteY468" fmla="*/ 210138 h 2611386"/>
                <a:gd name="connsiteX469" fmla="*/ 4121532 w 4958557"/>
                <a:gd name="connsiteY469" fmla="*/ 219359 h 2611386"/>
                <a:gd name="connsiteX470" fmla="*/ 4107125 w 4958557"/>
                <a:gd name="connsiteY470" fmla="*/ 233189 h 2611386"/>
                <a:gd name="connsiteX471" fmla="*/ 4049210 w 4958557"/>
                <a:gd name="connsiteY471" fmla="*/ 250766 h 2611386"/>
                <a:gd name="connsiteX472" fmla="*/ 3998786 w 4958557"/>
                <a:gd name="connsiteY472" fmla="*/ 262867 h 2611386"/>
                <a:gd name="connsiteX473" fmla="*/ 3891887 w 4958557"/>
                <a:gd name="connsiteY473" fmla="*/ 293698 h 2611386"/>
                <a:gd name="connsiteX474" fmla="*/ 3882666 w 4958557"/>
                <a:gd name="connsiteY474" fmla="*/ 293410 h 2611386"/>
                <a:gd name="connsiteX475" fmla="*/ 3912344 w 4958557"/>
                <a:gd name="connsiteY475" fmla="*/ 281020 h 2611386"/>
                <a:gd name="connsiteX476" fmla="*/ 3950955 w 4958557"/>
                <a:gd name="connsiteY476" fmla="*/ 267766 h 2611386"/>
                <a:gd name="connsiteX477" fmla="*/ 4003396 w 4958557"/>
                <a:gd name="connsiteY477" fmla="*/ 253071 h 2611386"/>
                <a:gd name="connsiteX478" fmla="*/ 4015209 w 4958557"/>
                <a:gd name="connsiteY478" fmla="*/ 248460 h 2611386"/>
                <a:gd name="connsiteX479" fmla="*/ 4054108 w 4958557"/>
                <a:gd name="connsiteY479" fmla="*/ 237511 h 2611386"/>
                <a:gd name="connsiteX480" fmla="*/ 4063040 w 4958557"/>
                <a:gd name="connsiteY480" fmla="*/ 235206 h 2611386"/>
                <a:gd name="connsiteX481" fmla="*/ 4110871 w 4958557"/>
                <a:gd name="connsiteY481" fmla="*/ 211291 h 2611386"/>
                <a:gd name="connsiteX482" fmla="*/ 4121532 w 4958557"/>
                <a:gd name="connsiteY482" fmla="*/ 210138 h 2611386"/>
                <a:gd name="connsiteX483" fmla="*/ 4164464 w 4958557"/>
                <a:gd name="connsiteY483" fmla="*/ 202646 h 2611386"/>
                <a:gd name="connsiteX484" fmla="*/ 4171667 w 4958557"/>
                <a:gd name="connsiteY484" fmla="*/ 208121 h 2611386"/>
                <a:gd name="connsiteX485" fmla="*/ 4163023 w 4958557"/>
                <a:gd name="connsiteY485" fmla="*/ 213019 h 2611386"/>
                <a:gd name="connsiteX486" fmla="*/ 4159854 w 4958557"/>
                <a:gd name="connsiteY486" fmla="*/ 207832 h 2611386"/>
                <a:gd name="connsiteX487" fmla="*/ 4164464 w 4958557"/>
                <a:gd name="connsiteY487" fmla="*/ 202646 h 2611386"/>
                <a:gd name="connsiteX488" fmla="*/ 4214312 w 4958557"/>
                <a:gd name="connsiteY488" fmla="*/ 191985 h 2611386"/>
                <a:gd name="connsiteX489" fmla="*/ 4180888 w 4958557"/>
                <a:gd name="connsiteY489" fmla="*/ 205527 h 2611386"/>
                <a:gd name="connsiteX490" fmla="*/ 4214312 w 4958557"/>
                <a:gd name="connsiteY490" fmla="*/ 191985 h 2611386"/>
                <a:gd name="connsiteX491" fmla="*/ 4103667 w 4958557"/>
                <a:gd name="connsiteY491" fmla="*/ 189392 h 2611386"/>
                <a:gd name="connsiteX492" fmla="*/ 4106261 w 4958557"/>
                <a:gd name="connsiteY492" fmla="*/ 191697 h 2611386"/>
                <a:gd name="connsiteX493" fmla="*/ 4102803 w 4958557"/>
                <a:gd name="connsiteY493" fmla="*/ 195731 h 2611386"/>
                <a:gd name="connsiteX494" fmla="*/ 4099633 w 4958557"/>
                <a:gd name="connsiteY494" fmla="*/ 193426 h 2611386"/>
                <a:gd name="connsiteX495" fmla="*/ 4103667 w 4958557"/>
                <a:gd name="connsiteY495" fmla="*/ 189392 h 2611386"/>
                <a:gd name="connsiteX496" fmla="*/ 4231311 w 4958557"/>
                <a:gd name="connsiteY496" fmla="*/ 182765 h 2611386"/>
                <a:gd name="connsiteX497" fmla="*/ 4223532 w 4958557"/>
                <a:gd name="connsiteY497" fmla="*/ 192274 h 2611386"/>
                <a:gd name="connsiteX498" fmla="*/ 4221803 w 4958557"/>
                <a:gd name="connsiteY498" fmla="*/ 189968 h 2611386"/>
                <a:gd name="connsiteX499" fmla="*/ 4231311 w 4958557"/>
                <a:gd name="connsiteY499" fmla="*/ 182765 h 2611386"/>
                <a:gd name="connsiteX500" fmla="*/ 4324813 w 4958557"/>
                <a:gd name="connsiteY500" fmla="*/ 148693 h 2611386"/>
                <a:gd name="connsiteX501" fmla="*/ 4328991 w 4958557"/>
                <a:gd name="connsiteY501" fmla="*/ 150206 h 2611386"/>
                <a:gd name="connsiteX502" fmla="*/ 4324093 w 4958557"/>
                <a:gd name="connsiteY502" fmla="*/ 159714 h 2611386"/>
                <a:gd name="connsiteX503" fmla="*/ 4320059 w 4958557"/>
                <a:gd name="connsiteY503" fmla="*/ 161731 h 2611386"/>
                <a:gd name="connsiteX504" fmla="*/ 4324669 w 4958557"/>
                <a:gd name="connsiteY504" fmla="*/ 165765 h 2611386"/>
                <a:gd name="connsiteX505" fmla="*/ 4329279 w 4958557"/>
                <a:gd name="connsiteY505" fmla="*/ 168646 h 2611386"/>
                <a:gd name="connsiteX506" fmla="*/ 4333889 w 4958557"/>
                <a:gd name="connsiteY506" fmla="*/ 165765 h 2611386"/>
                <a:gd name="connsiteX507" fmla="*/ 4339076 w 4958557"/>
                <a:gd name="connsiteY507" fmla="*/ 164036 h 2611386"/>
                <a:gd name="connsiteX508" fmla="*/ 4344838 w 4958557"/>
                <a:gd name="connsiteY508" fmla="*/ 165477 h 2611386"/>
                <a:gd name="connsiteX509" fmla="*/ 4338788 w 4958557"/>
                <a:gd name="connsiteY509" fmla="*/ 168646 h 2611386"/>
                <a:gd name="connsiteX510" fmla="*/ 4329279 w 4958557"/>
                <a:gd name="connsiteY510" fmla="*/ 170663 h 2611386"/>
                <a:gd name="connsiteX511" fmla="*/ 4271940 w 4958557"/>
                <a:gd name="connsiteY511" fmla="*/ 187375 h 2611386"/>
                <a:gd name="connsiteX512" fmla="*/ 4220363 w 4958557"/>
                <a:gd name="connsiteY512" fmla="*/ 206392 h 2611386"/>
                <a:gd name="connsiteX513" fmla="*/ 4192126 w 4958557"/>
                <a:gd name="connsiteY513" fmla="*/ 216477 h 2611386"/>
                <a:gd name="connsiteX514" fmla="*/ 4190397 w 4958557"/>
                <a:gd name="connsiteY514" fmla="*/ 216765 h 2611386"/>
                <a:gd name="connsiteX515" fmla="*/ 4169939 w 4958557"/>
                <a:gd name="connsiteY515" fmla="*/ 223104 h 2611386"/>
                <a:gd name="connsiteX516" fmla="*/ 4158702 w 4958557"/>
                <a:gd name="connsiteY516" fmla="*/ 225121 h 2611386"/>
                <a:gd name="connsiteX517" fmla="*/ 4151786 w 4958557"/>
                <a:gd name="connsiteY517" fmla="*/ 225986 h 2611386"/>
                <a:gd name="connsiteX518" fmla="*/ 4157261 w 4958557"/>
                <a:gd name="connsiteY518" fmla="*/ 219935 h 2611386"/>
                <a:gd name="connsiteX519" fmla="*/ 4163024 w 4958557"/>
                <a:gd name="connsiteY519" fmla="*/ 219070 h 2611386"/>
                <a:gd name="connsiteX520" fmla="*/ 4189244 w 4958557"/>
                <a:gd name="connsiteY520" fmla="*/ 214748 h 2611386"/>
                <a:gd name="connsiteX521" fmla="*/ 4236787 w 4958557"/>
                <a:gd name="connsiteY521" fmla="*/ 191986 h 2611386"/>
                <a:gd name="connsiteX522" fmla="*/ 4237940 w 4958557"/>
                <a:gd name="connsiteY522" fmla="*/ 191409 h 2611386"/>
                <a:gd name="connsiteX523" fmla="*/ 4256957 w 4958557"/>
                <a:gd name="connsiteY523" fmla="*/ 184782 h 2611386"/>
                <a:gd name="connsiteX524" fmla="*/ 4266177 w 4958557"/>
                <a:gd name="connsiteY524" fmla="*/ 175850 h 2611386"/>
                <a:gd name="connsiteX525" fmla="*/ 4295279 w 4958557"/>
                <a:gd name="connsiteY525" fmla="*/ 165765 h 2611386"/>
                <a:gd name="connsiteX526" fmla="*/ 4309686 w 4958557"/>
                <a:gd name="connsiteY526" fmla="*/ 166053 h 2611386"/>
                <a:gd name="connsiteX527" fmla="*/ 4316025 w 4958557"/>
                <a:gd name="connsiteY527" fmla="*/ 154240 h 2611386"/>
                <a:gd name="connsiteX528" fmla="*/ 4321499 w 4958557"/>
                <a:gd name="connsiteY528" fmla="*/ 152799 h 2611386"/>
                <a:gd name="connsiteX529" fmla="*/ 4324813 w 4958557"/>
                <a:gd name="connsiteY529" fmla="*/ 148693 h 2611386"/>
                <a:gd name="connsiteX530" fmla="*/ 4317753 w 4958557"/>
                <a:gd name="connsiteY530" fmla="*/ 130900 h 2611386"/>
                <a:gd name="connsiteX531" fmla="*/ 4311702 w 4958557"/>
                <a:gd name="connsiteY531" fmla="*/ 134069 h 2611386"/>
                <a:gd name="connsiteX532" fmla="*/ 4310838 w 4958557"/>
                <a:gd name="connsiteY532" fmla="*/ 132340 h 2611386"/>
                <a:gd name="connsiteX533" fmla="*/ 4317753 w 4958557"/>
                <a:gd name="connsiteY533" fmla="*/ 130900 h 2611386"/>
                <a:gd name="connsiteX534" fmla="*/ 4382295 w 4958557"/>
                <a:gd name="connsiteY534" fmla="*/ 130036 h 2611386"/>
                <a:gd name="connsiteX535" fmla="*/ 4392092 w 4958557"/>
                <a:gd name="connsiteY535" fmla="*/ 133493 h 2611386"/>
                <a:gd name="connsiteX536" fmla="*/ 4381143 w 4958557"/>
                <a:gd name="connsiteY536" fmla="*/ 134934 h 2611386"/>
                <a:gd name="connsiteX537" fmla="*/ 4362414 w 4958557"/>
                <a:gd name="connsiteY537" fmla="*/ 140408 h 2611386"/>
                <a:gd name="connsiteX538" fmla="*/ 4348583 w 4958557"/>
                <a:gd name="connsiteY538" fmla="*/ 149053 h 2611386"/>
                <a:gd name="connsiteX539" fmla="*/ 4343685 w 4958557"/>
                <a:gd name="connsiteY539" fmla="*/ 148476 h 2611386"/>
                <a:gd name="connsiteX540" fmla="*/ 4344549 w 4958557"/>
                <a:gd name="connsiteY540" fmla="*/ 143002 h 2611386"/>
                <a:gd name="connsiteX541" fmla="*/ 4362414 w 4958557"/>
                <a:gd name="connsiteY541" fmla="*/ 137239 h 2611386"/>
                <a:gd name="connsiteX542" fmla="*/ 4378838 w 4958557"/>
                <a:gd name="connsiteY542" fmla="*/ 130612 h 2611386"/>
                <a:gd name="connsiteX543" fmla="*/ 4382295 w 4958557"/>
                <a:gd name="connsiteY543" fmla="*/ 130036 h 2611386"/>
                <a:gd name="connsiteX544" fmla="*/ 4679654 w 4958557"/>
                <a:gd name="connsiteY544" fmla="*/ 54760 h 2611386"/>
                <a:gd name="connsiteX545" fmla="*/ 4686280 w 4958557"/>
                <a:gd name="connsiteY545" fmla="*/ 55985 h 2611386"/>
                <a:gd name="connsiteX546" fmla="*/ 4674755 w 4958557"/>
                <a:gd name="connsiteY546" fmla="*/ 58290 h 2611386"/>
                <a:gd name="connsiteX547" fmla="*/ 4679654 w 4958557"/>
                <a:gd name="connsiteY547" fmla="*/ 54760 h 2611386"/>
                <a:gd name="connsiteX548" fmla="*/ 4777332 w 4958557"/>
                <a:gd name="connsiteY548" fmla="*/ 30340 h 2611386"/>
                <a:gd name="connsiteX549" fmla="*/ 4777332 w 4958557"/>
                <a:gd name="connsiteY549" fmla="*/ 33222 h 2611386"/>
                <a:gd name="connsiteX550" fmla="*/ 4767536 w 4958557"/>
                <a:gd name="connsiteY550" fmla="*/ 34086 h 2611386"/>
                <a:gd name="connsiteX551" fmla="*/ 4777332 w 4958557"/>
                <a:gd name="connsiteY551" fmla="*/ 30340 h 2611386"/>
                <a:gd name="connsiteX552" fmla="*/ 4838993 w 4958557"/>
                <a:gd name="connsiteY552" fmla="*/ 14492 h 2611386"/>
                <a:gd name="connsiteX553" fmla="*/ 4840434 w 4958557"/>
                <a:gd name="connsiteY553" fmla="*/ 16509 h 2611386"/>
                <a:gd name="connsiteX554" fmla="*/ 4836976 w 4958557"/>
                <a:gd name="connsiteY554" fmla="*/ 18815 h 2611386"/>
                <a:gd name="connsiteX555" fmla="*/ 4834383 w 4958557"/>
                <a:gd name="connsiteY555" fmla="*/ 16221 h 2611386"/>
                <a:gd name="connsiteX556" fmla="*/ 4838993 w 4958557"/>
                <a:gd name="connsiteY556" fmla="*/ 14492 h 2611386"/>
                <a:gd name="connsiteX557" fmla="*/ 4887978 w 4958557"/>
                <a:gd name="connsiteY557" fmla="*/ 85 h 2611386"/>
                <a:gd name="connsiteX558" fmla="*/ 4881639 w 4958557"/>
                <a:gd name="connsiteY558" fmla="*/ 6136 h 2611386"/>
                <a:gd name="connsiteX559" fmla="*/ 4893164 w 4958557"/>
                <a:gd name="connsiteY559" fmla="*/ 2102 h 2611386"/>
                <a:gd name="connsiteX560" fmla="*/ 4878757 w 4958557"/>
                <a:gd name="connsiteY560" fmla="*/ 12763 h 2611386"/>
                <a:gd name="connsiteX561" fmla="*/ 4836689 w 4958557"/>
                <a:gd name="connsiteY561" fmla="*/ 41289 h 2611386"/>
                <a:gd name="connsiteX562" fmla="*/ 4821994 w 4958557"/>
                <a:gd name="connsiteY562" fmla="*/ 58001 h 2611386"/>
                <a:gd name="connsiteX563" fmla="*/ 4811045 w 4958557"/>
                <a:gd name="connsiteY563" fmla="*/ 66357 h 2611386"/>
                <a:gd name="connsiteX564" fmla="*/ 4809316 w 4958557"/>
                <a:gd name="connsiteY564" fmla="*/ 69238 h 2611386"/>
                <a:gd name="connsiteX565" fmla="*/ 4778197 w 4958557"/>
                <a:gd name="connsiteY565" fmla="*/ 89408 h 2611386"/>
                <a:gd name="connsiteX566" fmla="*/ 4768689 w 4958557"/>
                <a:gd name="connsiteY566" fmla="*/ 95459 h 2611386"/>
                <a:gd name="connsiteX567" fmla="*/ 4764367 w 4958557"/>
                <a:gd name="connsiteY567" fmla="*/ 97476 h 2611386"/>
                <a:gd name="connsiteX568" fmla="*/ 4762350 w 4958557"/>
                <a:gd name="connsiteY568" fmla="*/ 106408 h 2611386"/>
                <a:gd name="connsiteX569" fmla="*/ 4746790 w 4958557"/>
                <a:gd name="connsiteY569" fmla="*/ 113323 h 2611386"/>
                <a:gd name="connsiteX570" fmla="*/ 4734112 w 4958557"/>
                <a:gd name="connsiteY570" fmla="*/ 130035 h 2611386"/>
                <a:gd name="connsiteX571" fmla="*/ 4698671 w 4958557"/>
                <a:gd name="connsiteY571" fmla="*/ 157696 h 2611386"/>
                <a:gd name="connsiteX572" fmla="*/ 4680231 w 4958557"/>
                <a:gd name="connsiteY572" fmla="*/ 170951 h 2611386"/>
                <a:gd name="connsiteX573" fmla="*/ 4676485 w 4958557"/>
                <a:gd name="connsiteY573" fmla="*/ 183053 h 2611386"/>
                <a:gd name="connsiteX574" fmla="*/ 4688587 w 4958557"/>
                <a:gd name="connsiteY574" fmla="*/ 179883 h 2611386"/>
                <a:gd name="connsiteX575" fmla="*/ 4711638 w 4958557"/>
                <a:gd name="connsiteY575" fmla="*/ 160002 h 2611386"/>
                <a:gd name="connsiteX576" fmla="*/ 4733248 w 4958557"/>
                <a:gd name="connsiteY576" fmla="*/ 146747 h 2611386"/>
                <a:gd name="connsiteX577" fmla="*/ 4777621 w 4958557"/>
                <a:gd name="connsiteY577" fmla="*/ 114764 h 2611386"/>
                <a:gd name="connsiteX578" fmla="*/ 4841011 w 4958557"/>
                <a:gd name="connsiteY578" fmla="*/ 72696 h 2611386"/>
                <a:gd name="connsiteX579" fmla="*/ 4847926 w 4958557"/>
                <a:gd name="connsiteY579" fmla="*/ 60018 h 2611386"/>
                <a:gd name="connsiteX580" fmla="*/ 4843604 w 4958557"/>
                <a:gd name="connsiteY580" fmla="*/ 71543 h 2611386"/>
                <a:gd name="connsiteX581" fmla="*/ 4875011 w 4958557"/>
                <a:gd name="connsiteY581" fmla="*/ 49933 h 2611386"/>
                <a:gd name="connsiteX582" fmla="*/ 4887401 w 4958557"/>
                <a:gd name="connsiteY582" fmla="*/ 41289 h 2611386"/>
                <a:gd name="connsiteX583" fmla="*/ 4895469 w 4958557"/>
                <a:gd name="connsiteY583" fmla="*/ 41289 h 2611386"/>
                <a:gd name="connsiteX584" fmla="*/ 4892012 w 4958557"/>
                <a:gd name="connsiteY584" fmla="*/ 48204 h 2611386"/>
                <a:gd name="connsiteX585" fmla="*/ 4891147 w 4958557"/>
                <a:gd name="connsiteY585" fmla="*/ 52814 h 2611386"/>
                <a:gd name="connsiteX586" fmla="*/ 4896910 w 4958557"/>
                <a:gd name="connsiteY586" fmla="*/ 51374 h 2611386"/>
                <a:gd name="connsiteX587" fmla="*/ 4901808 w 4958557"/>
                <a:gd name="connsiteY587" fmla="*/ 37255 h 2611386"/>
                <a:gd name="connsiteX588" fmla="*/ 4910452 w 4958557"/>
                <a:gd name="connsiteY588" fmla="*/ 26882 h 2611386"/>
                <a:gd name="connsiteX589" fmla="*/ 4917944 w 4958557"/>
                <a:gd name="connsiteY589" fmla="*/ 31204 h 2611386"/>
                <a:gd name="connsiteX590" fmla="*/ 4915639 w 4958557"/>
                <a:gd name="connsiteY590" fmla="*/ 39848 h 2611386"/>
                <a:gd name="connsiteX591" fmla="*/ 4919961 w 4958557"/>
                <a:gd name="connsiteY591" fmla="*/ 52526 h 2611386"/>
                <a:gd name="connsiteX592" fmla="*/ 4924571 w 4958557"/>
                <a:gd name="connsiteY592" fmla="*/ 62611 h 2611386"/>
                <a:gd name="connsiteX593" fmla="*/ 4917368 w 4958557"/>
                <a:gd name="connsiteY593" fmla="*/ 74425 h 2611386"/>
                <a:gd name="connsiteX594" fmla="*/ 4925435 w 4958557"/>
                <a:gd name="connsiteY594" fmla="*/ 91137 h 2611386"/>
                <a:gd name="connsiteX595" fmla="*/ 4931775 w 4958557"/>
                <a:gd name="connsiteY595" fmla="*/ 102662 h 2611386"/>
                <a:gd name="connsiteX596" fmla="*/ 4932639 w 4958557"/>
                <a:gd name="connsiteY596" fmla="*/ 120239 h 2611386"/>
                <a:gd name="connsiteX597" fmla="*/ 4931775 w 4958557"/>
                <a:gd name="connsiteY597" fmla="*/ 128018 h 2611386"/>
                <a:gd name="connsiteX598" fmla="*/ 4929758 w 4958557"/>
                <a:gd name="connsiteY598" fmla="*/ 135798 h 2611386"/>
                <a:gd name="connsiteX599" fmla="*/ 4937249 w 4958557"/>
                <a:gd name="connsiteY599" fmla="*/ 135510 h 2611386"/>
                <a:gd name="connsiteX600" fmla="*/ 4948486 w 4958557"/>
                <a:gd name="connsiteY600" fmla="*/ 133781 h 2611386"/>
                <a:gd name="connsiteX601" fmla="*/ 4949639 w 4958557"/>
                <a:gd name="connsiteY601" fmla="*/ 151646 h 2611386"/>
                <a:gd name="connsiteX602" fmla="*/ 4942724 w 4958557"/>
                <a:gd name="connsiteY602" fmla="*/ 163459 h 2611386"/>
                <a:gd name="connsiteX603" fmla="*/ 4948775 w 4958557"/>
                <a:gd name="connsiteY603" fmla="*/ 166341 h 2611386"/>
                <a:gd name="connsiteX604" fmla="*/ 4958283 w 4958557"/>
                <a:gd name="connsiteY604" fmla="*/ 165764 h 2611386"/>
                <a:gd name="connsiteX605" fmla="*/ 4953385 w 4958557"/>
                <a:gd name="connsiteY605" fmla="*/ 167493 h 2611386"/>
                <a:gd name="connsiteX606" fmla="*/ 4954537 w 4958557"/>
                <a:gd name="connsiteY606" fmla="*/ 174697 h 2611386"/>
                <a:gd name="connsiteX607" fmla="*/ 4930622 w 4958557"/>
                <a:gd name="connsiteY607" fmla="*/ 201205 h 2611386"/>
                <a:gd name="connsiteX608" fmla="*/ 4929469 w 4958557"/>
                <a:gd name="connsiteY608" fmla="*/ 214460 h 2611386"/>
                <a:gd name="connsiteX609" fmla="*/ 4929758 w 4958557"/>
                <a:gd name="connsiteY609" fmla="*/ 223392 h 2611386"/>
                <a:gd name="connsiteX610" fmla="*/ 4909300 w 4958557"/>
                <a:gd name="connsiteY610" fmla="*/ 252782 h 2611386"/>
                <a:gd name="connsiteX611" fmla="*/ 4891724 w 4958557"/>
                <a:gd name="connsiteY611" fmla="*/ 266324 h 2611386"/>
                <a:gd name="connsiteX612" fmla="*/ 4892588 w 4958557"/>
                <a:gd name="connsiteY612" fmla="*/ 268629 h 2611386"/>
                <a:gd name="connsiteX613" fmla="*/ 4909300 w 4958557"/>
                <a:gd name="connsiteY613" fmla="*/ 270358 h 2611386"/>
                <a:gd name="connsiteX614" fmla="*/ 4898927 w 4958557"/>
                <a:gd name="connsiteY614" fmla="*/ 278426 h 2611386"/>
                <a:gd name="connsiteX615" fmla="*/ 4896334 w 4958557"/>
                <a:gd name="connsiteY615" fmla="*/ 285341 h 2611386"/>
                <a:gd name="connsiteX616" fmla="*/ 4898927 w 4958557"/>
                <a:gd name="connsiteY616" fmla="*/ 298308 h 2611386"/>
                <a:gd name="connsiteX617" fmla="*/ 4890283 w 4958557"/>
                <a:gd name="connsiteY617" fmla="*/ 304935 h 2611386"/>
                <a:gd name="connsiteX618" fmla="*/ 4886249 w 4958557"/>
                <a:gd name="connsiteY618" fmla="*/ 310409 h 2611386"/>
                <a:gd name="connsiteX619" fmla="*/ 4893452 w 4958557"/>
                <a:gd name="connsiteY619" fmla="*/ 311562 h 2611386"/>
                <a:gd name="connsiteX620" fmla="*/ 4896046 w 4958557"/>
                <a:gd name="connsiteY620" fmla="*/ 315308 h 2611386"/>
                <a:gd name="connsiteX621" fmla="*/ 4906707 w 4958557"/>
                <a:gd name="connsiteY621" fmla="*/ 316460 h 2611386"/>
                <a:gd name="connsiteX622" fmla="*/ 4910452 w 4958557"/>
                <a:gd name="connsiteY622" fmla="*/ 319630 h 2611386"/>
                <a:gd name="connsiteX623" fmla="*/ 4894893 w 4958557"/>
                <a:gd name="connsiteY623" fmla="*/ 333748 h 2611386"/>
                <a:gd name="connsiteX624" fmla="*/ 4888266 w 4958557"/>
                <a:gd name="connsiteY624" fmla="*/ 343833 h 2611386"/>
                <a:gd name="connsiteX625" fmla="*/ 4896622 w 4958557"/>
                <a:gd name="connsiteY625" fmla="*/ 345274 h 2611386"/>
                <a:gd name="connsiteX626" fmla="*/ 4909300 w 4958557"/>
                <a:gd name="connsiteY626" fmla="*/ 346715 h 2611386"/>
                <a:gd name="connsiteX627" fmla="*/ 4897486 w 4958557"/>
                <a:gd name="connsiteY627" fmla="*/ 362850 h 2611386"/>
                <a:gd name="connsiteX628" fmla="*/ 4892300 w 4958557"/>
                <a:gd name="connsiteY628" fmla="*/ 369766 h 2611386"/>
                <a:gd name="connsiteX629" fmla="*/ 4890571 w 4958557"/>
                <a:gd name="connsiteY629" fmla="*/ 378986 h 2611386"/>
                <a:gd name="connsiteX630" fmla="*/ 4887113 w 4958557"/>
                <a:gd name="connsiteY630" fmla="*/ 389647 h 2611386"/>
                <a:gd name="connsiteX631" fmla="*/ 4895469 w 4958557"/>
                <a:gd name="connsiteY631" fmla="*/ 387630 h 2611386"/>
                <a:gd name="connsiteX632" fmla="*/ 4904978 w 4958557"/>
                <a:gd name="connsiteY632" fmla="*/ 388783 h 2611386"/>
                <a:gd name="connsiteX633" fmla="*/ 4904978 w 4958557"/>
                <a:gd name="connsiteY633" fmla="*/ 389935 h 2611386"/>
                <a:gd name="connsiteX634" fmla="*/ 4904113 w 4958557"/>
                <a:gd name="connsiteY634" fmla="*/ 390800 h 2611386"/>
                <a:gd name="connsiteX635" fmla="*/ 4900080 w 4958557"/>
                <a:gd name="connsiteY635" fmla="*/ 407512 h 2611386"/>
                <a:gd name="connsiteX636" fmla="*/ 4883079 w 4958557"/>
                <a:gd name="connsiteY636" fmla="*/ 413851 h 2611386"/>
                <a:gd name="connsiteX637" fmla="*/ 4878181 w 4958557"/>
                <a:gd name="connsiteY637" fmla="*/ 421054 h 2611386"/>
                <a:gd name="connsiteX638" fmla="*/ 4879333 w 4958557"/>
                <a:gd name="connsiteY638" fmla="*/ 428546 h 2611386"/>
                <a:gd name="connsiteX639" fmla="*/ 4881062 w 4958557"/>
                <a:gd name="connsiteY639" fmla="*/ 427681 h 2611386"/>
                <a:gd name="connsiteX640" fmla="*/ 4898062 w 4958557"/>
                <a:gd name="connsiteY640" fmla="*/ 415868 h 2611386"/>
                <a:gd name="connsiteX641" fmla="*/ 4912757 w 4958557"/>
                <a:gd name="connsiteY641" fmla="*/ 406071 h 2611386"/>
                <a:gd name="connsiteX642" fmla="*/ 4918520 w 4958557"/>
                <a:gd name="connsiteY642" fmla="*/ 408952 h 2611386"/>
                <a:gd name="connsiteX643" fmla="*/ 4912469 w 4958557"/>
                <a:gd name="connsiteY643" fmla="*/ 420766 h 2611386"/>
                <a:gd name="connsiteX644" fmla="*/ 4882215 w 4958557"/>
                <a:gd name="connsiteY644" fmla="*/ 443817 h 2611386"/>
                <a:gd name="connsiteX645" fmla="*/ 4883944 w 4958557"/>
                <a:gd name="connsiteY645" fmla="*/ 443529 h 2611386"/>
                <a:gd name="connsiteX646" fmla="*/ 4895181 w 4958557"/>
                <a:gd name="connsiteY646" fmla="*/ 441800 h 2611386"/>
                <a:gd name="connsiteX647" fmla="*/ 4896334 w 4958557"/>
                <a:gd name="connsiteY647" fmla="*/ 459664 h 2611386"/>
                <a:gd name="connsiteX648" fmla="*/ 4889418 w 4958557"/>
                <a:gd name="connsiteY648" fmla="*/ 471478 h 2611386"/>
                <a:gd name="connsiteX649" fmla="*/ 4895469 w 4958557"/>
                <a:gd name="connsiteY649" fmla="*/ 474359 h 2611386"/>
                <a:gd name="connsiteX650" fmla="*/ 4904978 w 4958557"/>
                <a:gd name="connsiteY650" fmla="*/ 473783 h 2611386"/>
                <a:gd name="connsiteX651" fmla="*/ 4899503 w 4958557"/>
                <a:gd name="connsiteY651" fmla="*/ 477817 h 2611386"/>
                <a:gd name="connsiteX652" fmla="*/ 4900656 w 4958557"/>
                <a:gd name="connsiteY652" fmla="*/ 485021 h 2611386"/>
                <a:gd name="connsiteX653" fmla="*/ 4876740 w 4958557"/>
                <a:gd name="connsiteY653" fmla="*/ 511529 h 2611386"/>
                <a:gd name="connsiteX654" fmla="*/ 4875588 w 4958557"/>
                <a:gd name="connsiteY654" fmla="*/ 524784 h 2611386"/>
                <a:gd name="connsiteX655" fmla="*/ 4875876 w 4958557"/>
                <a:gd name="connsiteY655" fmla="*/ 533716 h 2611386"/>
                <a:gd name="connsiteX656" fmla="*/ 4855418 w 4958557"/>
                <a:gd name="connsiteY656" fmla="*/ 563106 h 2611386"/>
                <a:gd name="connsiteX657" fmla="*/ 4837842 w 4958557"/>
                <a:gd name="connsiteY657" fmla="*/ 576648 h 2611386"/>
                <a:gd name="connsiteX658" fmla="*/ 4838706 w 4958557"/>
                <a:gd name="connsiteY658" fmla="*/ 578953 h 2611386"/>
                <a:gd name="connsiteX659" fmla="*/ 4855418 w 4958557"/>
                <a:gd name="connsiteY659" fmla="*/ 580682 h 2611386"/>
                <a:gd name="connsiteX660" fmla="*/ 4845045 w 4958557"/>
                <a:gd name="connsiteY660" fmla="*/ 588750 h 2611386"/>
                <a:gd name="connsiteX661" fmla="*/ 4842452 w 4958557"/>
                <a:gd name="connsiteY661" fmla="*/ 595665 h 2611386"/>
                <a:gd name="connsiteX662" fmla="*/ 4845045 w 4958557"/>
                <a:gd name="connsiteY662" fmla="*/ 608631 h 2611386"/>
                <a:gd name="connsiteX663" fmla="*/ 4836401 w 4958557"/>
                <a:gd name="connsiteY663" fmla="*/ 615259 h 2611386"/>
                <a:gd name="connsiteX664" fmla="*/ 4832367 w 4958557"/>
                <a:gd name="connsiteY664" fmla="*/ 620733 h 2611386"/>
                <a:gd name="connsiteX665" fmla="*/ 4839571 w 4958557"/>
                <a:gd name="connsiteY665" fmla="*/ 621886 h 2611386"/>
                <a:gd name="connsiteX666" fmla="*/ 4842164 w 4958557"/>
                <a:gd name="connsiteY666" fmla="*/ 625632 h 2611386"/>
                <a:gd name="connsiteX667" fmla="*/ 4852825 w 4958557"/>
                <a:gd name="connsiteY667" fmla="*/ 626784 h 2611386"/>
                <a:gd name="connsiteX668" fmla="*/ 4856571 w 4958557"/>
                <a:gd name="connsiteY668" fmla="*/ 629954 h 2611386"/>
                <a:gd name="connsiteX669" fmla="*/ 4841011 w 4958557"/>
                <a:gd name="connsiteY669" fmla="*/ 644072 h 2611386"/>
                <a:gd name="connsiteX670" fmla="*/ 4834384 w 4958557"/>
                <a:gd name="connsiteY670" fmla="*/ 654157 h 2611386"/>
                <a:gd name="connsiteX671" fmla="*/ 4842740 w 4958557"/>
                <a:gd name="connsiteY671" fmla="*/ 655598 h 2611386"/>
                <a:gd name="connsiteX672" fmla="*/ 4855418 w 4958557"/>
                <a:gd name="connsiteY672" fmla="*/ 657039 h 2611386"/>
                <a:gd name="connsiteX673" fmla="*/ 4843604 w 4958557"/>
                <a:gd name="connsiteY673" fmla="*/ 673174 h 2611386"/>
                <a:gd name="connsiteX674" fmla="*/ 4838418 w 4958557"/>
                <a:gd name="connsiteY674" fmla="*/ 680090 h 2611386"/>
                <a:gd name="connsiteX675" fmla="*/ 4836689 w 4958557"/>
                <a:gd name="connsiteY675" fmla="*/ 689310 h 2611386"/>
                <a:gd name="connsiteX676" fmla="*/ 4833232 w 4958557"/>
                <a:gd name="connsiteY676" fmla="*/ 699971 h 2611386"/>
                <a:gd name="connsiteX677" fmla="*/ 4841588 w 4958557"/>
                <a:gd name="connsiteY677" fmla="*/ 697954 h 2611386"/>
                <a:gd name="connsiteX678" fmla="*/ 4851096 w 4958557"/>
                <a:gd name="connsiteY678" fmla="*/ 699107 h 2611386"/>
                <a:gd name="connsiteX679" fmla="*/ 4851096 w 4958557"/>
                <a:gd name="connsiteY679" fmla="*/ 700259 h 2611386"/>
                <a:gd name="connsiteX680" fmla="*/ 4850232 w 4958557"/>
                <a:gd name="connsiteY680" fmla="*/ 701124 h 2611386"/>
                <a:gd name="connsiteX681" fmla="*/ 4846198 w 4958557"/>
                <a:gd name="connsiteY681" fmla="*/ 717836 h 2611386"/>
                <a:gd name="connsiteX682" fmla="*/ 4842740 w 4958557"/>
                <a:gd name="connsiteY682" fmla="*/ 720141 h 2611386"/>
                <a:gd name="connsiteX683" fmla="*/ 4838130 w 4958557"/>
                <a:gd name="connsiteY683" fmla="*/ 723310 h 2611386"/>
                <a:gd name="connsiteX684" fmla="*/ 4838706 w 4958557"/>
                <a:gd name="connsiteY684" fmla="*/ 728785 h 2611386"/>
                <a:gd name="connsiteX685" fmla="*/ 4843893 w 4958557"/>
                <a:gd name="connsiteY685" fmla="*/ 726480 h 2611386"/>
                <a:gd name="connsiteX686" fmla="*/ 4858588 w 4958557"/>
                <a:gd name="connsiteY686" fmla="*/ 716683 h 2611386"/>
                <a:gd name="connsiteX687" fmla="*/ 4864350 w 4958557"/>
                <a:gd name="connsiteY687" fmla="*/ 719564 h 2611386"/>
                <a:gd name="connsiteX688" fmla="*/ 4858300 w 4958557"/>
                <a:gd name="connsiteY688" fmla="*/ 731378 h 2611386"/>
                <a:gd name="connsiteX689" fmla="*/ 4835249 w 4958557"/>
                <a:gd name="connsiteY689" fmla="*/ 750107 h 2611386"/>
                <a:gd name="connsiteX690" fmla="*/ 4838130 w 4958557"/>
                <a:gd name="connsiteY690" fmla="*/ 762209 h 2611386"/>
                <a:gd name="connsiteX691" fmla="*/ 4841299 w 4958557"/>
                <a:gd name="connsiteY691" fmla="*/ 771429 h 2611386"/>
                <a:gd name="connsiteX692" fmla="*/ 4839571 w 4958557"/>
                <a:gd name="connsiteY692" fmla="*/ 784395 h 2611386"/>
                <a:gd name="connsiteX693" fmla="*/ 4837842 w 4958557"/>
                <a:gd name="connsiteY693" fmla="*/ 789870 h 2611386"/>
                <a:gd name="connsiteX694" fmla="*/ 4835249 w 4958557"/>
                <a:gd name="connsiteY694" fmla="*/ 795345 h 2611386"/>
                <a:gd name="connsiteX695" fmla="*/ 4840723 w 4958557"/>
                <a:gd name="connsiteY695" fmla="*/ 796209 h 2611386"/>
                <a:gd name="connsiteX696" fmla="*/ 4849079 w 4958557"/>
                <a:gd name="connsiteY696" fmla="*/ 796497 h 2611386"/>
                <a:gd name="connsiteX697" fmla="*/ 4847638 w 4958557"/>
                <a:gd name="connsiteY697" fmla="*/ 809751 h 2611386"/>
                <a:gd name="connsiteX698" fmla="*/ 4841011 w 4958557"/>
                <a:gd name="connsiteY698" fmla="*/ 817531 h 2611386"/>
                <a:gd name="connsiteX699" fmla="*/ 4845045 w 4958557"/>
                <a:gd name="connsiteY699" fmla="*/ 820701 h 2611386"/>
                <a:gd name="connsiteX700" fmla="*/ 4851960 w 4958557"/>
                <a:gd name="connsiteY700" fmla="*/ 821565 h 2611386"/>
                <a:gd name="connsiteX701" fmla="*/ 4847350 w 4958557"/>
                <a:gd name="connsiteY701" fmla="*/ 823870 h 2611386"/>
                <a:gd name="connsiteX702" fmla="*/ 4847062 w 4958557"/>
                <a:gd name="connsiteY702" fmla="*/ 829345 h 2611386"/>
                <a:gd name="connsiteX703" fmla="*/ 4826028 w 4958557"/>
                <a:gd name="connsiteY703" fmla="*/ 845480 h 2611386"/>
                <a:gd name="connsiteX704" fmla="*/ 4823435 w 4958557"/>
                <a:gd name="connsiteY704" fmla="*/ 854989 h 2611386"/>
                <a:gd name="connsiteX705" fmla="*/ 4822571 w 4958557"/>
                <a:gd name="connsiteY705" fmla="*/ 861616 h 2611386"/>
                <a:gd name="connsiteX706" fmla="*/ 4803554 w 4958557"/>
                <a:gd name="connsiteY706" fmla="*/ 880345 h 2611386"/>
                <a:gd name="connsiteX707" fmla="*/ 4788858 w 4958557"/>
                <a:gd name="connsiteY707" fmla="*/ 888125 h 2611386"/>
                <a:gd name="connsiteX708" fmla="*/ 4789147 w 4958557"/>
                <a:gd name="connsiteY708" fmla="*/ 889854 h 2611386"/>
                <a:gd name="connsiteX709" fmla="*/ 4801248 w 4958557"/>
                <a:gd name="connsiteY709" fmla="*/ 893311 h 2611386"/>
                <a:gd name="connsiteX710" fmla="*/ 4792604 w 4958557"/>
                <a:gd name="connsiteY710" fmla="*/ 897921 h 2611386"/>
                <a:gd name="connsiteX711" fmla="*/ 4789723 w 4958557"/>
                <a:gd name="connsiteY711" fmla="*/ 902532 h 2611386"/>
                <a:gd name="connsiteX712" fmla="*/ 4789723 w 4958557"/>
                <a:gd name="connsiteY712" fmla="*/ 912328 h 2611386"/>
                <a:gd name="connsiteX713" fmla="*/ 4782519 w 4958557"/>
                <a:gd name="connsiteY713" fmla="*/ 916074 h 2611386"/>
                <a:gd name="connsiteX714" fmla="*/ 4778773 w 4958557"/>
                <a:gd name="connsiteY714" fmla="*/ 919532 h 2611386"/>
                <a:gd name="connsiteX715" fmla="*/ 4783960 w 4958557"/>
                <a:gd name="connsiteY715" fmla="*/ 921261 h 2611386"/>
                <a:gd name="connsiteX716" fmla="*/ 4785401 w 4958557"/>
                <a:gd name="connsiteY716" fmla="*/ 924430 h 2611386"/>
                <a:gd name="connsiteX717" fmla="*/ 4793180 w 4958557"/>
                <a:gd name="connsiteY717" fmla="*/ 926735 h 2611386"/>
                <a:gd name="connsiteX718" fmla="*/ 4795486 w 4958557"/>
                <a:gd name="connsiteY718" fmla="*/ 929616 h 2611386"/>
                <a:gd name="connsiteX719" fmla="*/ 4782231 w 4958557"/>
                <a:gd name="connsiteY719" fmla="*/ 937973 h 2611386"/>
                <a:gd name="connsiteX720" fmla="*/ 4775892 w 4958557"/>
                <a:gd name="connsiteY720" fmla="*/ 944312 h 2611386"/>
                <a:gd name="connsiteX721" fmla="*/ 4781943 w 4958557"/>
                <a:gd name="connsiteY721" fmla="*/ 946329 h 2611386"/>
                <a:gd name="connsiteX722" fmla="*/ 4790875 w 4958557"/>
                <a:gd name="connsiteY722" fmla="*/ 949210 h 2611386"/>
                <a:gd name="connsiteX723" fmla="*/ 4779926 w 4958557"/>
                <a:gd name="connsiteY723" fmla="*/ 959583 h 2611386"/>
                <a:gd name="connsiteX724" fmla="*/ 4775028 w 4958557"/>
                <a:gd name="connsiteY724" fmla="*/ 963905 h 2611386"/>
                <a:gd name="connsiteX725" fmla="*/ 4772435 w 4958557"/>
                <a:gd name="connsiteY725" fmla="*/ 970532 h 2611386"/>
                <a:gd name="connsiteX726" fmla="*/ 4768689 w 4958557"/>
                <a:gd name="connsiteY726" fmla="*/ 977735 h 2611386"/>
                <a:gd name="connsiteX727" fmla="*/ 4775028 w 4958557"/>
                <a:gd name="connsiteY727" fmla="*/ 977447 h 2611386"/>
                <a:gd name="connsiteX728" fmla="*/ 4781943 w 4958557"/>
                <a:gd name="connsiteY728" fmla="*/ 979464 h 2611386"/>
                <a:gd name="connsiteX729" fmla="*/ 4781655 w 4958557"/>
                <a:gd name="connsiteY729" fmla="*/ 980329 h 2611386"/>
                <a:gd name="connsiteX730" fmla="*/ 4780791 w 4958557"/>
                <a:gd name="connsiteY730" fmla="*/ 980905 h 2611386"/>
                <a:gd name="connsiteX731" fmla="*/ 4775604 w 4958557"/>
                <a:gd name="connsiteY731" fmla="*/ 992430 h 2611386"/>
                <a:gd name="connsiteX732" fmla="*/ 4762350 w 4958557"/>
                <a:gd name="connsiteY732" fmla="*/ 994736 h 2611386"/>
                <a:gd name="connsiteX733" fmla="*/ 4756299 w 4958557"/>
                <a:gd name="connsiteY733" fmla="*/ 1001939 h 2611386"/>
                <a:gd name="connsiteX734" fmla="*/ 4758892 w 4958557"/>
                <a:gd name="connsiteY734" fmla="*/ 1004532 h 2611386"/>
                <a:gd name="connsiteX735" fmla="*/ 4772723 w 4958557"/>
                <a:gd name="connsiteY735" fmla="*/ 998193 h 2611386"/>
                <a:gd name="connsiteX736" fmla="*/ 4784825 w 4958557"/>
                <a:gd name="connsiteY736" fmla="*/ 993007 h 2611386"/>
                <a:gd name="connsiteX737" fmla="*/ 4788570 w 4958557"/>
                <a:gd name="connsiteY737" fmla="*/ 995888 h 2611386"/>
                <a:gd name="connsiteX738" fmla="*/ 4782519 w 4958557"/>
                <a:gd name="connsiteY738" fmla="*/ 1003668 h 2611386"/>
                <a:gd name="connsiteX739" fmla="*/ 4752265 w 4958557"/>
                <a:gd name="connsiteY739" fmla="*/ 1018651 h 2611386"/>
                <a:gd name="connsiteX740" fmla="*/ 4743621 w 4958557"/>
                <a:gd name="connsiteY740" fmla="*/ 1022973 h 2611386"/>
                <a:gd name="connsiteX741" fmla="*/ 4742468 w 4958557"/>
                <a:gd name="connsiteY741" fmla="*/ 1024702 h 2611386"/>
                <a:gd name="connsiteX742" fmla="*/ 4739299 w 4958557"/>
                <a:gd name="connsiteY742" fmla="*/ 1032193 h 2611386"/>
                <a:gd name="connsiteX743" fmla="*/ 4742180 w 4958557"/>
                <a:gd name="connsiteY743" fmla="*/ 1031041 h 2611386"/>
                <a:gd name="connsiteX744" fmla="*/ 4749384 w 4958557"/>
                <a:gd name="connsiteY744" fmla="*/ 1028736 h 2611386"/>
                <a:gd name="connsiteX745" fmla="*/ 4744197 w 4958557"/>
                <a:gd name="connsiteY745" fmla="*/ 1032482 h 2611386"/>
                <a:gd name="connsiteX746" fmla="*/ 4730943 w 4958557"/>
                <a:gd name="connsiteY746" fmla="*/ 1038821 h 2611386"/>
                <a:gd name="connsiteX747" fmla="*/ 4732383 w 4958557"/>
                <a:gd name="connsiteY747" fmla="*/ 1037092 h 2611386"/>
                <a:gd name="connsiteX748" fmla="*/ 4732095 w 4958557"/>
                <a:gd name="connsiteY748" fmla="*/ 1037092 h 2611386"/>
                <a:gd name="connsiteX749" fmla="*/ 4706163 w 4958557"/>
                <a:gd name="connsiteY749" fmla="*/ 1052075 h 2611386"/>
                <a:gd name="connsiteX750" fmla="*/ 4694061 w 4958557"/>
                <a:gd name="connsiteY750" fmla="*/ 1058126 h 2611386"/>
                <a:gd name="connsiteX751" fmla="*/ 4689739 w 4958557"/>
                <a:gd name="connsiteY751" fmla="*/ 1058414 h 2611386"/>
                <a:gd name="connsiteX752" fmla="*/ 4692332 w 4958557"/>
                <a:gd name="connsiteY752" fmla="*/ 1054092 h 2611386"/>
                <a:gd name="connsiteX753" fmla="*/ 4698383 w 4958557"/>
                <a:gd name="connsiteY753" fmla="*/ 1051211 h 2611386"/>
                <a:gd name="connsiteX754" fmla="*/ 4697807 w 4958557"/>
                <a:gd name="connsiteY754" fmla="*/ 1046888 h 2611386"/>
                <a:gd name="connsiteX755" fmla="*/ 4691756 w 4958557"/>
                <a:gd name="connsiteY755" fmla="*/ 1049770 h 2611386"/>
                <a:gd name="connsiteX756" fmla="*/ 4685417 w 4958557"/>
                <a:gd name="connsiteY756" fmla="*/ 1052651 h 2611386"/>
                <a:gd name="connsiteX757" fmla="*/ 4686570 w 4958557"/>
                <a:gd name="connsiteY757" fmla="*/ 1053228 h 2611386"/>
                <a:gd name="connsiteX758" fmla="*/ 4653722 w 4958557"/>
                <a:gd name="connsiteY758" fmla="*/ 1075990 h 2611386"/>
                <a:gd name="connsiteX759" fmla="*/ 4630671 w 4958557"/>
                <a:gd name="connsiteY759" fmla="*/ 1089821 h 2611386"/>
                <a:gd name="connsiteX760" fmla="*/ 4628078 w 4958557"/>
                <a:gd name="connsiteY760" fmla="*/ 1094143 h 2611386"/>
                <a:gd name="connsiteX761" fmla="*/ 4624908 w 4958557"/>
                <a:gd name="connsiteY761" fmla="*/ 1092990 h 2611386"/>
                <a:gd name="connsiteX762" fmla="*/ 4623756 w 4958557"/>
                <a:gd name="connsiteY762" fmla="*/ 1091550 h 2611386"/>
                <a:gd name="connsiteX763" fmla="*/ 4618569 w 4958557"/>
                <a:gd name="connsiteY763" fmla="*/ 1095296 h 2611386"/>
                <a:gd name="connsiteX764" fmla="*/ 4614824 w 4958557"/>
                <a:gd name="connsiteY764" fmla="*/ 1096448 h 2611386"/>
                <a:gd name="connsiteX765" fmla="*/ 4617993 w 4958557"/>
                <a:gd name="connsiteY765" fmla="*/ 1092990 h 2611386"/>
                <a:gd name="connsiteX766" fmla="*/ 4623179 w 4958557"/>
                <a:gd name="connsiteY766" fmla="*/ 1090109 h 2611386"/>
                <a:gd name="connsiteX767" fmla="*/ 4628366 w 4958557"/>
                <a:gd name="connsiteY767" fmla="*/ 1080024 h 2611386"/>
                <a:gd name="connsiteX768" fmla="*/ 4591484 w 4958557"/>
                <a:gd name="connsiteY768" fmla="*/ 1097601 h 2611386"/>
                <a:gd name="connsiteX769" fmla="*/ 4590620 w 4958557"/>
                <a:gd name="connsiteY769" fmla="*/ 1097889 h 2611386"/>
                <a:gd name="connsiteX770" fmla="*/ 4593501 w 4958557"/>
                <a:gd name="connsiteY770" fmla="*/ 1103363 h 2611386"/>
                <a:gd name="connsiteX771" fmla="*/ 4582264 w 4958557"/>
                <a:gd name="connsiteY771" fmla="*/ 1106533 h 2611386"/>
                <a:gd name="connsiteX772" fmla="*/ 4580535 w 4958557"/>
                <a:gd name="connsiteY772" fmla="*/ 1106245 h 2611386"/>
                <a:gd name="connsiteX773" fmla="*/ 4576789 w 4958557"/>
                <a:gd name="connsiteY773" fmla="*/ 1108550 h 2611386"/>
                <a:gd name="connsiteX774" fmla="*/ 4573044 w 4958557"/>
                <a:gd name="connsiteY774" fmla="*/ 1110855 h 2611386"/>
                <a:gd name="connsiteX775" fmla="*/ 4578806 w 4958557"/>
                <a:gd name="connsiteY775" fmla="*/ 1109414 h 2611386"/>
                <a:gd name="connsiteX776" fmla="*/ 4576789 w 4958557"/>
                <a:gd name="connsiteY776" fmla="*/ 1111143 h 2611386"/>
                <a:gd name="connsiteX777" fmla="*/ 4581976 w 4958557"/>
                <a:gd name="connsiteY777" fmla="*/ 1107685 h 2611386"/>
                <a:gd name="connsiteX778" fmla="*/ 4575060 w 4958557"/>
                <a:gd name="connsiteY778" fmla="*/ 1114889 h 2611386"/>
                <a:gd name="connsiteX779" fmla="*/ 4572179 w 4958557"/>
                <a:gd name="connsiteY779" fmla="*/ 1118635 h 2611386"/>
                <a:gd name="connsiteX780" fmla="*/ 4571027 w 4958557"/>
                <a:gd name="connsiteY780" fmla="*/ 1117770 h 2611386"/>
                <a:gd name="connsiteX781" fmla="*/ 4571603 w 4958557"/>
                <a:gd name="connsiteY781" fmla="*/ 1115177 h 2611386"/>
                <a:gd name="connsiteX782" fmla="*/ 4556332 w 4958557"/>
                <a:gd name="connsiteY782" fmla="*/ 1125838 h 2611386"/>
                <a:gd name="connsiteX783" fmla="*/ 4554315 w 4958557"/>
                <a:gd name="connsiteY783" fmla="*/ 1124974 h 2611386"/>
                <a:gd name="connsiteX784" fmla="*/ 4555755 w 4958557"/>
                <a:gd name="connsiteY784" fmla="*/ 1120364 h 2611386"/>
                <a:gd name="connsiteX785" fmla="*/ 4573332 w 4958557"/>
                <a:gd name="connsiteY785" fmla="*/ 1111431 h 2611386"/>
                <a:gd name="connsiteX786" fmla="*/ 4570450 w 4958557"/>
                <a:gd name="connsiteY786" fmla="*/ 1110279 h 2611386"/>
                <a:gd name="connsiteX787" fmla="*/ 4569586 w 4958557"/>
                <a:gd name="connsiteY787" fmla="*/ 1108838 h 2611386"/>
                <a:gd name="connsiteX788" fmla="*/ 4564688 w 4958557"/>
                <a:gd name="connsiteY788" fmla="*/ 1111431 h 2611386"/>
                <a:gd name="connsiteX789" fmla="*/ 4538755 w 4958557"/>
                <a:gd name="connsiteY789" fmla="*/ 1126126 h 2611386"/>
                <a:gd name="connsiteX790" fmla="*/ 4516280 w 4958557"/>
                <a:gd name="connsiteY790" fmla="*/ 1146008 h 2611386"/>
                <a:gd name="connsiteX791" fmla="*/ 4505331 w 4958557"/>
                <a:gd name="connsiteY791" fmla="*/ 1151770 h 2611386"/>
                <a:gd name="connsiteX792" fmla="*/ 4505619 w 4958557"/>
                <a:gd name="connsiteY792" fmla="*/ 1153499 h 2611386"/>
                <a:gd name="connsiteX793" fmla="*/ 4500721 w 4958557"/>
                <a:gd name="connsiteY793" fmla="*/ 1155228 h 2611386"/>
                <a:gd name="connsiteX794" fmla="*/ 4498704 w 4958557"/>
                <a:gd name="connsiteY794" fmla="*/ 1155516 h 2611386"/>
                <a:gd name="connsiteX795" fmla="*/ 4491501 w 4958557"/>
                <a:gd name="connsiteY795" fmla="*/ 1159262 h 2611386"/>
                <a:gd name="connsiteX796" fmla="*/ 4491789 w 4958557"/>
                <a:gd name="connsiteY796" fmla="*/ 1159838 h 2611386"/>
                <a:gd name="connsiteX797" fmla="*/ 4489772 w 4958557"/>
                <a:gd name="connsiteY797" fmla="*/ 1166177 h 2611386"/>
                <a:gd name="connsiteX798" fmla="*/ 4476806 w 4958557"/>
                <a:gd name="connsiteY798" fmla="*/ 1174533 h 2611386"/>
                <a:gd name="connsiteX799" fmla="*/ 4469026 w 4958557"/>
                <a:gd name="connsiteY799" fmla="*/ 1171364 h 2611386"/>
                <a:gd name="connsiteX800" fmla="*/ 4469026 w 4958557"/>
                <a:gd name="connsiteY800" fmla="*/ 1169635 h 2611386"/>
                <a:gd name="connsiteX801" fmla="*/ 4464416 w 4958557"/>
                <a:gd name="connsiteY801" fmla="*/ 1164737 h 2611386"/>
                <a:gd name="connsiteX802" fmla="*/ 4450297 w 4958557"/>
                <a:gd name="connsiteY802" fmla="*/ 1173957 h 2611386"/>
                <a:gd name="connsiteX803" fmla="*/ 4452602 w 4958557"/>
                <a:gd name="connsiteY803" fmla="*/ 1181449 h 2611386"/>
                <a:gd name="connsiteX804" fmla="*/ 4466721 w 4958557"/>
                <a:gd name="connsiteY804" fmla="*/ 1177703 h 2611386"/>
                <a:gd name="connsiteX805" fmla="*/ 4474789 w 4958557"/>
                <a:gd name="connsiteY805" fmla="*/ 1177703 h 2611386"/>
                <a:gd name="connsiteX806" fmla="*/ 4476229 w 4958557"/>
                <a:gd name="connsiteY806" fmla="*/ 1190381 h 2611386"/>
                <a:gd name="connsiteX807" fmla="*/ 4478823 w 4958557"/>
                <a:gd name="connsiteY807" fmla="*/ 1192686 h 2611386"/>
                <a:gd name="connsiteX808" fmla="*/ 4482857 w 4958557"/>
                <a:gd name="connsiteY808" fmla="*/ 1195279 h 2611386"/>
                <a:gd name="connsiteX809" fmla="*/ 4477094 w 4958557"/>
                <a:gd name="connsiteY809" fmla="*/ 1198161 h 2611386"/>
                <a:gd name="connsiteX810" fmla="*/ 4474500 w 4958557"/>
                <a:gd name="connsiteY810" fmla="*/ 1200466 h 2611386"/>
                <a:gd name="connsiteX811" fmla="*/ 4412551 w 4958557"/>
                <a:gd name="connsiteY811" fmla="*/ 1233313 h 2611386"/>
                <a:gd name="connsiteX812" fmla="*/ 4400737 w 4958557"/>
                <a:gd name="connsiteY812" fmla="*/ 1243110 h 2611386"/>
                <a:gd name="connsiteX813" fmla="*/ 4391229 w 4958557"/>
                <a:gd name="connsiteY813" fmla="*/ 1247144 h 2611386"/>
                <a:gd name="connsiteX814" fmla="*/ 4384314 w 4958557"/>
                <a:gd name="connsiteY814" fmla="*/ 1248296 h 2611386"/>
                <a:gd name="connsiteX815" fmla="*/ 4368178 w 4958557"/>
                <a:gd name="connsiteY815" fmla="*/ 1256364 h 2611386"/>
                <a:gd name="connsiteX816" fmla="*/ 4348297 w 4958557"/>
                <a:gd name="connsiteY816" fmla="*/ 1263568 h 2611386"/>
                <a:gd name="connsiteX817" fmla="*/ 4338500 w 4958557"/>
                <a:gd name="connsiteY817" fmla="*/ 1268466 h 2611386"/>
                <a:gd name="connsiteX818" fmla="*/ 4338212 w 4958557"/>
                <a:gd name="connsiteY818" fmla="*/ 1261551 h 2611386"/>
                <a:gd name="connsiteX819" fmla="*/ 4340805 w 4958557"/>
                <a:gd name="connsiteY819" fmla="*/ 1259246 h 2611386"/>
                <a:gd name="connsiteX820" fmla="*/ 4347720 w 4958557"/>
                <a:gd name="connsiteY820" fmla="*/ 1255500 h 2611386"/>
                <a:gd name="connsiteX821" fmla="*/ 4348585 w 4958557"/>
                <a:gd name="connsiteY821" fmla="*/ 1255212 h 2611386"/>
                <a:gd name="connsiteX822" fmla="*/ 4366449 w 4958557"/>
                <a:gd name="connsiteY822" fmla="*/ 1249449 h 2611386"/>
                <a:gd name="connsiteX823" fmla="*/ 4350601 w 4958557"/>
                <a:gd name="connsiteY823" fmla="*/ 1245127 h 2611386"/>
                <a:gd name="connsiteX824" fmla="*/ 4316889 w 4958557"/>
                <a:gd name="connsiteY824" fmla="*/ 1259246 h 2611386"/>
                <a:gd name="connsiteX825" fmla="*/ 4282025 w 4958557"/>
                <a:gd name="connsiteY825" fmla="*/ 1275670 h 2611386"/>
                <a:gd name="connsiteX826" fmla="*/ 4259550 w 4958557"/>
                <a:gd name="connsiteY826" fmla="*/ 1290365 h 2611386"/>
                <a:gd name="connsiteX827" fmla="*/ 4263296 w 4958557"/>
                <a:gd name="connsiteY827" fmla="*/ 1292382 h 2611386"/>
                <a:gd name="connsiteX828" fmla="*/ 4269923 w 4958557"/>
                <a:gd name="connsiteY828" fmla="*/ 1290941 h 2611386"/>
                <a:gd name="connsiteX829" fmla="*/ 4275686 w 4958557"/>
                <a:gd name="connsiteY829" fmla="*/ 1294687 h 2611386"/>
                <a:gd name="connsiteX830" fmla="*/ 4272228 w 4958557"/>
                <a:gd name="connsiteY830" fmla="*/ 1301314 h 2611386"/>
                <a:gd name="connsiteX831" fmla="*/ 4222668 w 4958557"/>
                <a:gd name="connsiteY831" fmla="*/ 1309958 h 2611386"/>
                <a:gd name="connsiteX832" fmla="*/ 4218058 w 4958557"/>
                <a:gd name="connsiteY832" fmla="*/ 1311975 h 2611386"/>
                <a:gd name="connsiteX833" fmla="*/ 4187228 w 4958557"/>
                <a:gd name="connsiteY833" fmla="*/ 1326382 h 2611386"/>
                <a:gd name="connsiteX834" fmla="*/ 4187228 w 4958557"/>
                <a:gd name="connsiteY834" fmla="*/ 1328975 h 2611386"/>
                <a:gd name="connsiteX835" fmla="*/ 4217770 w 4958557"/>
                <a:gd name="connsiteY835" fmla="*/ 1323500 h 2611386"/>
                <a:gd name="connsiteX836" fmla="*/ 4234194 w 4958557"/>
                <a:gd name="connsiteY836" fmla="*/ 1318314 h 2611386"/>
                <a:gd name="connsiteX837" fmla="*/ 4220363 w 4958557"/>
                <a:gd name="connsiteY837" fmla="*/ 1330992 h 2611386"/>
                <a:gd name="connsiteX838" fmla="*/ 4218058 w 4958557"/>
                <a:gd name="connsiteY838" fmla="*/ 1347416 h 2611386"/>
                <a:gd name="connsiteX839" fmla="*/ 4221804 w 4958557"/>
                <a:gd name="connsiteY839" fmla="*/ 1351738 h 2611386"/>
                <a:gd name="connsiteX840" fmla="*/ 4215465 w 4958557"/>
                <a:gd name="connsiteY840" fmla="*/ 1352314 h 2611386"/>
                <a:gd name="connsiteX841" fmla="*/ 4136227 w 4958557"/>
                <a:gd name="connsiteY841" fmla="*/ 1369026 h 2611386"/>
                <a:gd name="connsiteX842" fmla="*/ 4114329 w 4958557"/>
                <a:gd name="connsiteY842" fmla="*/ 1377094 h 2611386"/>
                <a:gd name="connsiteX843" fmla="*/ 4061600 w 4958557"/>
                <a:gd name="connsiteY843" fmla="*/ 1398128 h 2611386"/>
                <a:gd name="connsiteX844" fmla="*/ 4010599 w 4958557"/>
                <a:gd name="connsiteY844" fmla="*/ 1410806 h 2611386"/>
                <a:gd name="connsiteX845" fmla="*/ 3965362 w 4958557"/>
                <a:gd name="connsiteY845" fmla="*/ 1429247 h 2611386"/>
                <a:gd name="connsiteX846" fmla="*/ 3951531 w 4958557"/>
                <a:gd name="connsiteY846" fmla="*/ 1428382 h 2611386"/>
                <a:gd name="connsiteX847" fmla="*/ 3925023 w 4958557"/>
                <a:gd name="connsiteY847" fmla="*/ 1446247 h 2611386"/>
                <a:gd name="connsiteX848" fmla="*/ 3918972 w 4958557"/>
                <a:gd name="connsiteY848" fmla="*/ 1446823 h 2611386"/>
                <a:gd name="connsiteX849" fmla="*/ 3906870 w 4958557"/>
                <a:gd name="connsiteY849" fmla="*/ 1447399 h 2611386"/>
                <a:gd name="connsiteX850" fmla="*/ 3882378 w 4958557"/>
                <a:gd name="connsiteY850" fmla="*/ 1453162 h 2611386"/>
                <a:gd name="connsiteX851" fmla="*/ 3872581 w 4958557"/>
                <a:gd name="connsiteY851" fmla="*/ 1454891 h 2611386"/>
                <a:gd name="connsiteX852" fmla="*/ 3842327 w 4958557"/>
                <a:gd name="connsiteY852" fmla="*/ 1467281 h 2611386"/>
                <a:gd name="connsiteX853" fmla="*/ 3842327 w 4958557"/>
                <a:gd name="connsiteY853" fmla="*/ 1468433 h 2611386"/>
                <a:gd name="connsiteX854" fmla="*/ 3849530 w 4958557"/>
                <a:gd name="connsiteY854" fmla="*/ 1479095 h 2611386"/>
                <a:gd name="connsiteX855" fmla="*/ 3920412 w 4958557"/>
                <a:gd name="connsiteY855" fmla="*/ 1455755 h 2611386"/>
                <a:gd name="connsiteX856" fmla="*/ 3986396 w 4958557"/>
                <a:gd name="connsiteY856" fmla="*/ 1435874 h 2611386"/>
                <a:gd name="connsiteX857" fmla="*/ 4002532 w 4958557"/>
                <a:gd name="connsiteY857" fmla="*/ 1426942 h 2611386"/>
                <a:gd name="connsiteX858" fmla="*/ 4009735 w 4958557"/>
                <a:gd name="connsiteY858" fmla="*/ 1424637 h 2611386"/>
                <a:gd name="connsiteX859" fmla="*/ 4027023 w 4958557"/>
                <a:gd name="connsiteY859" fmla="*/ 1421467 h 2611386"/>
                <a:gd name="connsiteX860" fmla="*/ 4039125 w 4958557"/>
                <a:gd name="connsiteY860" fmla="*/ 1421755 h 2611386"/>
                <a:gd name="connsiteX861" fmla="*/ 4044023 w 4958557"/>
                <a:gd name="connsiteY861" fmla="*/ 1424060 h 2611386"/>
                <a:gd name="connsiteX862" fmla="*/ 4037108 w 4958557"/>
                <a:gd name="connsiteY862" fmla="*/ 1431552 h 2611386"/>
                <a:gd name="connsiteX863" fmla="*/ 4050362 w 4958557"/>
                <a:gd name="connsiteY863" fmla="*/ 1436162 h 2611386"/>
                <a:gd name="connsiteX864" fmla="*/ 3986684 w 4958557"/>
                <a:gd name="connsiteY864" fmla="*/ 1457484 h 2611386"/>
                <a:gd name="connsiteX865" fmla="*/ 3939429 w 4958557"/>
                <a:gd name="connsiteY865" fmla="*/ 1462671 h 2611386"/>
                <a:gd name="connsiteX866" fmla="*/ 3938853 w 4958557"/>
                <a:gd name="connsiteY866" fmla="*/ 1470162 h 2611386"/>
                <a:gd name="connsiteX867" fmla="*/ 3916378 w 4958557"/>
                <a:gd name="connsiteY867" fmla="*/ 1476213 h 2611386"/>
                <a:gd name="connsiteX868" fmla="*/ 3908310 w 4958557"/>
                <a:gd name="connsiteY868" fmla="*/ 1477078 h 2611386"/>
                <a:gd name="connsiteX869" fmla="*/ 3833683 w 4958557"/>
                <a:gd name="connsiteY869" fmla="*/ 1499264 h 2611386"/>
                <a:gd name="connsiteX870" fmla="*/ 3829361 w 4958557"/>
                <a:gd name="connsiteY870" fmla="*/ 1500993 h 2611386"/>
                <a:gd name="connsiteX871" fmla="*/ 3779513 w 4958557"/>
                <a:gd name="connsiteY871" fmla="*/ 1516840 h 2611386"/>
                <a:gd name="connsiteX872" fmla="*/ 3722174 w 4958557"/>
                <a:gd name="connsiteY872" fmla="*/ 1533264 h 2611386"/>
                <a:gd name="connsiteX873" fmla="*/ 3685580 w 4958557"/>
                <a:gd name="connsiteY873" fmla="*/ 1545366 h 2611386"/>
                <a:gd name="connsiteX874" fmla="*/ 3681258 w 4958557"/>
                <a:gd name="connsiteY874" fmla="*/ 1546231 h 2611386"/>
                <a:gd name="connsiteX875" fmla="*/ 3662241 w 4958557"/>
                <a:gd name="connsiteY875" fmla="*/ 1550265 h 2611386"/>
                <a:gd name="connsiteX876" fmla="*/ 3621614 w 4958557"/>
                <a:gd name="connsiteY876" fmla="*/ 1561502 h 2611386"/>
                <a:gd name="connsiteX877" fmla="*/ 3583292 w 4958557"/>
                <a:gd name="connsiteY877" fmla="*/ 1568705 h 2611386"/>
                <a:gd name="connsiteX878" fmla="*/ 3571478 w 4958557"/>
                <a:gd name="connsiteY878" fmla="*/ 1573604 h 2611386"/>
                <a:gd name="connsiteX879" fmla="*/ 3519613 w 4958557"/>
                <a:gd name="connsiteY879" fmla="*/ 1587434 h 2611386"/>
                <a:gd name="connsiteX880" fmla="*/ 3564563 w 4958557"/>
                <a:gd name="connsiteY880" fmla="*/ 1568993 h 2611386"/>
                <a:gd name="connsiteX881" fmla="*/ 3585885 w 4958557"/>
                <a:gd name="connsiteY881" fmla="*/ 1563807 h 2611386"/>
                <a:gd name="connsiteX882" fmla="*/ 3617868 w 4958557"/>
                <a:gd name="connsiteY882" fmla="*/ 1554875 h 2611386"/>
                <a:gd name="connsiteX883" fmla="*/ 3643224 w 4958557"/>
                <a:gd name="connsiteY883" fmla="*/ 1547671 h 2611386"/>
                <a:gd name="connsiteX884" fmla="*/ 3648123 w 4958557"/>
                <a:gd name="connsiteY884" fmla="*/ 1547959 h 2611386"/>
                <a:gd name="connsiteX885" fmla="*/ 3676072 w 4958557"/>
                <a:gd name="connsiteY885" fmla="*/ 1539891 h 2611386"/>
                <a:gd name="connsiteX886" fmla="*/ 3704597 w 4958557"/>
                <a:gd name="connsiteY886" fmla="*/ 1528078 h 2611386"/>
                <a:gd name="connsiteX887" fmla="*/ 3705750 w 4958557"/>
                <a:gd name="connsiteY887" fmla="*/ 1523180 h 2611386"/>
                <a:gd name="connsiteX888" fmla="*/ 3709496 w 4958557"/>
                <a:gd name="connsiteY888" fmla="*/ 1526061 h 2611386"/>
                <a:gd name="connsiteX889" fmla="*/ 3736005 w 4958557"/>
                <a:gd name="connsiteY889" fmla="*/ 1519146 h 2611386"/>
                <a:gd name="connsiteX890" fmla="*/ 3745225 w 4958557"/>
                <a:gd name="connsiteY890" fmla="*/ 1509925 h 2611386"/>
                <a:gd name="connsiteX891" fmla="*/ 3759056 w 4958557"/>
                <a:gd name="connsiteY891" fmla="*/ 1501281 h 2611386"/>
                <a:gd name="connsiteX892" fmla="*/ 3754733 w 4958557"/>
                <a:gd name="connsiteY892" fmla="*/ 1492637 h 2611386"/>
                <a:gd name="connsiteX893" fmla="*/ 3731971 w 4958557"/>
                <a:gd name="connsiteY893" fmla="*/ 1506180 h 2611386"/>
                <a:gd name="connsiteX894" fmla="*/ 3715835 w 4958557"/>
                <a:gd name="connsiteY894" fmla="*/ 1507908 h 2611386"/>
                <a:gd name="connsiteX895" fmla="*/ 3712377 w 4958557"/>
                <a:gd name="connsiteY895" fmla="*/ 1507908 h 2611386"/>
                <a:gd name="connsiteX896" fmla="*/ 3630258 w 4958557"/>
                <a:gd name="connsiteY896" fmla="*/ 1538451 h 2611386"/>
                <a:gd name="connsiteX897" fmla="*/ 3603749 w 4958557"/>
                <a:gd name="connsiteY897" fmla="*/ 1538739 h 2611386"/>
                <a:gd name="connsiteX898" fmla="*/ 3597122 w 4958557"/>
                <a:gd name="connsiteY898" fmla="*/ 1541332 h 2611386"/>
                <a:gd name="connsiteX899" fmla="*/ 3585020 w 4958557"/>
                <a:gd name="connsiteY899" fmla="*/ 1546231 h 2611386"/>
                <a:gd name="connsiteX900" fmla="*/ 3557071 w 4958557"/>
                <a:gd name="connsiteY900" fmla="*/ 1554298 h 2611386"/>
                <a:gd name="connsiteX901" fmla="*/ 3528257 w 4958557"/>
                <a:gd name="connsiteY901" fmla="*/ 1554010 h 2611386"/>
                <a:gd name="connsiteX902" fmla="*/ 3514427 w 4958557"/>
                <a:gd name="connsiteY902" fmla="*/ 1555451 h 2611386"/>
                <a:gd name="connsiteX903" fmla="*/ 3514427 w 4958557"/>
                <a:gd name="connsiteY903" fmla="*/ 1555739 h 2611386"/>
                <a:gd name="connsiteX904" fmla="*/ 3519613 w 4958557"/>
                <a:gd name="connsiteY904" fmla="*/ 1559773 h 2611386"/>
                <a:gd name="connsiteX905" fmla="*/ 3509528 w 4958557"/>
                <a:gd name="connsiteY905" fmla="*/ 1566400 h 2611386"/>
                <a:gd name="connsiteX906" fmla="*/ 3492240 w 4958557"/>
                <a:gd name="connsiteY906" fmla="*/ 1580231 h 2611386"/>
                <a:gd name="connsiteX907" fmla="*/ 3483308 w 4958557"/>
                <a:gd name="connsiteY907" fmla="*/ 1585129 h 2611386"/>
                <a:gd name="connsiteX908" fmla="*/ 3492817 w 4958557"/>
                <a:gd name="connsiteY908" fmla="*/ 1587434 h 2611386"/>
                <a:gd name="connsiteX909" fmla="*/ 3497139 w 4958557"/>
                <a:gd name="connsiteY909" fmla="*/ 1583400 h 2611386"/>
                <a:gd name="connsiteX910" fmla="*/ 3511545 w 4958557"/>
                <a:gd name="connsiteY910" fmla="*/ 1582824 h 2611386"/>
                <a:gd name="connsiteX911" fmla="*/ 3513850 w 4958557"/>
                <a:gd name="connsiteY911" fmla="*/ 1587722 h 2611386"/>
                <a:gd name="connsiteX912" fmla="*/ 3503477 w 4958557"/>
                <a:gd name="connsiteY912" fmla="*/ 1594349 h 2611386"/>
                <a:gd name="connsiteX913" fmla="*/ 3394850 w 4958557"/>
                <a:gd name="connsiteY913" fmla="*/ 1624316 h 2611386"/>
                <a:gd name="connsiteX914" fmla="*/ 3355087 w 4958557"/>
                <a:gd name="connsiteY914" fmla="*/ 1636129 h 2611386"/>
                <a:gd name="connsiteX915" fmla="*/ 3327138 w 4958557"/>
                <a:gd name="connsiteY915" fmla="*/ 1644774 h 2611386"/>
                <a:gd name="connsiteX916" fmla="*/ 3309849 w 4958557"/>
                <a:gd name="connsiteY916" fmla="*/ 1644774 h 2611386"/>
                <a:gd name="connsiteX917" fmla="*/ 3281324 w 4958557"/>
                <a:gd name="connsiteY917" fmla="*/ 1653994 h 2611386"/>
                <a:gd name="connsiteX918" fmla="*/ 3279307 w 4958557"/>
                <a:gd name="connsiteY918" fmla="*/ 1654282 h 2611386"/>
                <a:gd name="connsiteX919" fmla="*/ 3279307 w 4958557"/>
                <a:gd name="connsiteY919" fmla="*/ 1660909 h 2611386"/>
                <a:gd name="connsiteX920" fmla="*/ 3269798 w 4958557"/>
                <a:gd name="connsiteY920" fmla="*/ 1666096 h 2611386"/>
                <a:gd name="connsiteX921" fmla="*/ 3253374 w 4958557"/>
                <a:gd name="connsiteY921" fmla="*/ 1672435 h 2611386"/>
                <a:gd name="connsiteX922" fmla="*/ 3266917 w 4958557"/>
                <a:gd name="connsiteY922" fmla="*/ 1662350 h 2611386"/>
                <a:gd name="connsiteX923" fmla="*/ 3267205 w 4958557"/>
                <a:gd name="connsiteY923" fmla="*/ 1658892 h 2611386"/>
                <a:gd name="connsiteX924" fmla="*/ 3241849 w 4958557"/>
                <a:gd name="connsiteY924" fmla="*/ 1660621 h 2611386"/>
                <a:gd name="connsiteX925" fmla="*/ 3236086 w 4958557"/>
                <a:gd name="connsiteY925" fmla="*/ 1663214 h 2611386"/>
                <a:gd name="connsiteX926" fmla="*/ 3219086 w 4958557"/>
                <a:gd name="connsiteY926" fmla="*/ 1672435 h 2611386"/>
                <a:gd name="connsiteX927" fmla="*/ 3221679 w 4958557"/>
                <a:gd name="connsiteY927" fmla="*/ 1663502 h 2611386"/>
                <a:gd name="connsiteX928" fmla="*/ 3217357 w 4958557"/>
                <a:gd name="connsiteY928" fmla="*/ 1663502 h 2611386"/>
                <a:gd name="connsiteX929" fmla="*/ 3204391 w 4958557"/>
                <a:gd name="connsiteY929" fmla="*/ 1664367 h 2611386"/>
                <a:gd name="connsiteX930" fmla="*/ 3190848 w 4958557"/>
                <a:gd name="connsiteY930" fmla="*/ 1665519 h 2611386"/>
                <a:gd name="connsiteX931" fmla="*/ 3188832 w 4958557"/>
                <a:gd name="connsiteY931" fmla="*/ 1676469 h 2611386"/>
                <a:gd name="connsiteX932" fmla="*/ 3167797 w 4958557"/>
                <a:gd name="connsiteY932" fmla="*/ 1686553 h 2611386"/>
                <a:gd name="connsiteX933" fmla="*/ 3130340 w 4958557"/>
                <a:gd name="connsiteY933" fmla="*/ 1694910 h 2611386"/>
                <a:gd name="connsiteX934" fmla="*/ 3126018 w 4958557"/>
                <a:gd name="connsiteY934" fmla="*/ 1698079 h 2611386"/>
                <a:gd name="connsiteX935" fmla="*/ 3105560 w 4958557"/>
                <a:gd name="connsiteY935" fmla="*/ 1705282 h 2611386"/>
                <a:gd name="connsiteX936" fmla="*/ 3059170 w 4958557"/>
                <a:gd name="connsiteY936" fmla="*/ 1711909 h 2611386"/>
                <a:gd name="connsiteX937" fmla="*/ 3047932 w 4958557"/>
                <a:gd name="connsiteY937" fmla="*/ 1724299 h 2611386"/>
                <a:gd name="connsiteX938" fmla="*/ 3052542 w 4958557"/>
                <a:gd name="connsiteY938" fmla="*/ 1727757 h 2611386"/>
                <a:gd name="connsiteX939" fmla="*/ 3064933 w 4958557"/>
                <a:gd name="connsiteY939" fmla="*/ 1724011 h 2611386"/>
                <a:gd name="connsiteX940" fmla="*/ 3072424 w 4958557"/>
                <a:gd name="connsiteY940" fmla="*/ 1724299 h 2611386"/>
                <a:gd name="connsiteX941" fmla="*/ 3069543 w 4958557"/>
                <a:gd name="connsiteY941" fmla="*/ 1732079 h 2611386"/>
                <a:gd name="connsiteX942" fmla="*/ 3053407 w 4958557"/>
                <a:gd name="connsiteY942" fmla="*/ 1739283 h 2611386"/>
                <a:gd name="connsiteX943" fmla="*/ 3003847 w 4958557"/>
                <a:gd name="connsiteY943" fmla="*/ 1751672 h 2611386"/>
                <a:gd name="connsiteX944" fmla="*/ 2999237 w 4958557"/>
                <a:gd name="connsiteY944" fmla="*/ 1751096 h 2611386"/>
                <a:gd name="connsiteX945" fmla="*/ 2982525 w 4958557"/>
                <a:gd name="connsiteY945" fmla="*/ 1748503 h 2611386"/>
                <a:gd name="connsiteX946" fmla="*/ 2994627 w 4958557"/>
                <a:gd name="connsiteY946" fmla="*/ 1744469 h 2611386"/>
                <a:gd name="connsiteX947" fmla="*/ 3041305 w 4958557"/>
                <a:gd name="connsiteY947" fmla="*/ 1724588 h 2611386"/>
                <a:gd name="connsiteX948" fmla="*/ 3023153 w 4958557"/>
                <a:gd name="connsiteY948" fmla="*/ 1722859 h 2611386"/>
                <a:gd name="connsiteX949" fmla="*/ 3009034 w 4958557"/>
                <a:gd name="connsiteY949" fmla="*/ 1725452 h 2611386"/>
                <a:gd name="connsiteX950" fmla="*/ 3017966 w 4958557"/>
                <a:gd name="connsiteY950" fmla="*/ 1720554 h 2611386"/>
                <a:gd name="connsiteX951" fmla="*/ 3033814 w 4958557"/>
                <a:gd name="connsiteY951" fmla="*/ 1706147 h 2611386"/>
                <a:gd name="connsiteX952" fmla="*/ 2856321 w 4958557"/>
                <a:gd name="connsiteY952" fmla="*/ 1756283 h 2611386"/>
                <a:gd name="connsiteX953" fmla="*/ 2854592 w 4958557"/>
                <a:gd name="connsiteY953" fmla="*/ 1762334 h 2611386"/>
                <a:gd name="connsiteX954" fmla="*/ 2851135 w 4958557"/>
                <a:gd name="connsiteY954" fmla="*/ 1758300 h 2611386"/>
                <a:gd name="connsiteX955" fmla="*/ 2822897 w 4958557"/>
                <a:gd name="connsiteY955" fmla="*/ 1768096 h 2611386"/>
                <a:gd name="connsiteX956" fmla="*/ 2822321 w 4958557"/>
                <a:gd name="connsiteY956" fmla="*/ 1770690 h 2611386"/>
                <a:gd name="connsiteX957" fmla="*/ 2822609 w 4958557"/>
                <a:gd name="connsiteY957" fmla="*/ 1772707 h 2611386"/>
                <a:gd name="connsiteX958" fmla="*/ 2832117 w 4958557"/>
                <a:gd name="connsiteY958" fmla="*/ 1772130 h 2611386"/>
                <a:gd name="connsiteX959" fmla="*/ 2852575 w 4958557"/>
                <a:gd name="connsiteY959" fmla="*/ 1767520 h 2611386"/>
                <a:gd name="connsiteX960" fmla="*/ 2832117 w 4958557"/>
                <a:gd name="connsiteY960" fmla="*/ 1775012 h 2611386"/>
                <a:gd name="connsiteX961" fmla="*/ 2824914 w 4958557"/>
                <a:gd name="connsiteY961" fmla="*/ 1777317 h 2611386"/>
                <a:gd name="connsiteX962" fmla="*/ 2810795 w 4958557"/>
                <a:gd name="connsiteY962" fmla="*/ 1799215 h 2611386"/>
                <a:gd name="connsiteX963" fmla="*/ 2812524 w 4958557"/>
                <a:gd name="connsiteY963" fmla="*/ 1800656 h 2611386"/>
                <a:gd name="connsiteX964" fmla="*/ 2826067 w 4958557"/>
                <a:gd name="connsiteY964" fmla="*/ 1801520 h 2611386"/>
                <a:gd name="connsiteX965" fmla="*/ 2815982 w 4958557"/>
                <a:gd name="connsiteY965" fmla="*/ 1809876 h 2611386"/>
                <a:gd name="connsiteX966" fmla="*/ 2807914 w 4958557"/>
                <a:gd name="connsiteY966" fmla="*/ 1817656 h 2611386"/>
                <a:gd name="connsiteX967" fmla="*/ 2815405 w 4958557"/>
                <a:gd name="connsiteY967" fmla="*/ 1817944 h 2611386"/>
                <a:gd name="connsiteX968" fmla="*/ 2815117 w 4958557"/>
                <a:gd name="connsiteY968" fmla="*/ 1820249 h 2611386"/>
                <a:gd name="connsiteX969" fmla="*/ 2805321 w 4958557"/>
                <a:gd name="connsiteY969" fmla="*/ 1822266 h 2611386"/>
                <a:gd name="connsiteX970" fmla="*/ 2714846 w 4958557"/>
                <a:gd name="connsiteY970" fmla="*/ 1854538 h 2611386"/>
                <a:gd name="connsiteX971" fmla="*/ 2644252 w 4958557"/>
                <a:gd name="connsiteY971" fmla="*/ 1874131 h 2611386"/>
                <a:gd name="connsiteX972" fmla="*/ 2591523 w 4958557"/>
                <a:gd name="connsiteY972" fmla="*/ 1888250 h 2611386"/>
                <a:gd name="connsiteX973" fmla="*/ 2564726 w 4958557"/>
                <a:gd name="connsiteY973" fmla="*/ 1900351 h 2611386"/>
                <a:gd name="connsiteX974" fmla="*/ 2562709 w 4958557"/>
                <a:gd name="connsiteY974" fmla="*/ 1905826 h 2611386"/>
                <a:gd name="connsiteX975" fmla="*/ 2570489 w 4958557"/>
                <a:gd name="connsiteY975" fmla="*/ 1910436 h 2611386"/>
                <a:gd name="connsiteX976" fmla="*/ 2578268 w 4958557"/>
                <a:gd name="connsiteY976" fmla="*/ 1911877 h 2611386"/>
                <a:gd name="connsiteX977" fmla="*/ 2571641 w 4958557"/>
                <a:gd name="connsiteY977" fmla="*/ 1919080 h 2611386"/>
                <a:gd name="connsiteX978" fmla="*/ 2546573 w 4958557"/>
                <a:gd name="connsiteY978" fmla="*/ 1926860 h 2611386"/>
                <a:gd name="connsiteX979" fmla="*/ 2547150 w 4958557"/>
                <a:gd name="connsiteY979" fmla="*/ 1931182 h 2611386"/>
                <a:gd name="connsiteX980" fmla="*/ 2526116 w 4958557"/>
                <a:gd name="connsiteY980" fmla="*/ 1939826 h 2611386"/>
                <a:gd name="connsiteX981" fmla="*/ 2520929 w 4958557"/>
                <a:gd name="connsiteY981" fmla="*/ 1940979 h 2611386"/>
                <a:gd name="connsiteX982" fmla="*/ 2506234 w 4958557"/>
                <a:gd name="connsiteY982" fmla="*/ 1950199 h 2611386"/>
                <a:gd name="connsiteX983" fmla="*/ 2500759 w 4958557"/>
                <a:gd name="connsiteY983" fmla="*/ 1953945 h 2611386"/>
                <a:gd name="connsiteX984" fmla="*/ 2499319 w 4958557"/>
                <a:gd name="connsiteY984" fmla="*/ 1944724 h 2611386"/>
                <a:gd name="connsiteX985" fmla="*/ 2514014 w 4958557"/>
                <a:gd name="connsiteY985" fmla="*/ 1938674 h 2611386"/>
                <a:gd name="connsiteX986" fmla="*/ 2523234 w 4958557"/>
                <a:gd name="connsiteY986" fmla="*/ 1924267 h 2611386"/>
                <a:gd name="connsiteX987" fmla="*/ 2520929 w 4958557"/>
                <a:gd name="connsiteY987" fmla="*/ 1921962 h 2611386"/>
                <a:gd name="connsiteX988" fmla="*/ 2515455 w 4958557"/>
                <a:gd name="connsiteY988" fmla="*/ 1921097 h 2611386"/>
                <a:gd name="connsiteX989" fmla="*/ 2523522 w 4958557"/>
                <a:gd name="connsiteY989" fmla="*/ 1917640 h 2611386"/>
                <a:gd name="connsiteX990" fmla="*/ 2526116 w 4958557"/>
                <a:gd name="connsiteY990" fmla="*/ 1916199 h 2611386"/>
                <a:gd name="connsiteX991" fmla="*/ 2522946 w 4958557"/>
                <a:gd name="connsiteY991" fmla="*/ 1914470 h 2611386"/>
                <a:gd name="connsiteX992" fmla="*/ 2502488 w 4958557"/>
                <a:gd name="connsiteY992" fmla="*/ 1919080 h 2611386"/>
                <a:gd name="connsiteX993" fmla="*/ 2488081 w 4958557"/>
                <a:gd name="connsiteY993" fmla="*/ 1921962 h 2611386"/>
                <a:gd name="connsiteX994" fmla="*/ 2460708 w 4958557"/>
                <a:gd name="connsiteY994" fmla="*/ 1934064 h 2611386"/>
                <a:gd name="connsiteX995" fmla="*/ 2444861 w 4958557"/>
                <a:gd name="connsiteY995" fmla="*/ 1936369 h 2611386"/>
                <a:gd name="connsiteX996" fmla="*/ 2437946 w 4958557"/>
                <a:gd name="connsiteY996" fmla="*/ 1936657 h 2611386"/>
                <a:gd name="connsiteX997" fmla="*/ 2437657 w 4958557"/>
                <a:gd name="connsiteY997" fmla="*/ 1936945 h 2611386"/>
                <a:gd name="connsiteX998" fmla="*/ 2416623 w 4958557"/>
                <a:gd name="connsiteY998" fmla="*/ 1948470 h 2611386"/>
                <a:gd name="connsiteX999" fmla="*/ 2413742 w 4958557"/>
                <a:gd name="connsiteY999" fmla="*/ 1955674 h 2611386"/>
                <a:gd name="connsiteX1000" fmla="*/ 2392996 w 4958557"/>
                <a:gd name="connsiteY1000" fmla="*/ 1962877 h 2611386"/>
                <a:gd name="connsiteX1001" fmla="*/ 2360148 w 4958557"/>
                <a:gd name="connsiteY1001" fmla="*/ 1975843 h 2611386"/>
                <a:gd name="connsiteX1002" fmla="*/ 2350352 w 4958557"/>
                <a:gd name="connsiteY1002" fmla="*/ 1981894 h 2611386"/>
                <a:gd name="connsiteX1003" fmla="*/ 2200809 w 4958557"/>
                <a:gd name="connsiteY1003" fmla="*/ 2012149 h 2611386"/>
                <a:gd name="connsiteX1004" fmla="*/ 2205707 w 4958557"/>
                <a:gd name="connsiteY1004" fmla="*/ 2019352 h 2611386"/>
                <a:gd name="connsiteX1005" fmla="*/ 2186114 w 4958557"/>
                <a:gd name="connsiteY1005" fmla="*/ 2022233 h 2611386"/>
                <a:gd name="connsiteX1006" fmla="*/ 2140876 w 4958557"/>
                <a:gd name="connsiteY1006" fmla="*/ 2038945 h 2611386"/>
                <a:gd name="connsiteX1007" fmla="*/ 2131656 w 4958557"/>
                <a:gd name="connsiteY1007" fmla="*/ 2041539 h 2611386"/>
                <a:gd name="connsiteX1008" fmla="*/ 2105147 w 4958557"/>
                <a:gd name="connsiteY1008" fmla="*/ 2050759 h 2611386"/>
                <a:gd name="connsiteX1009" fmla="*/ 2050689 w 4958557"/>
                <a:gd name="connsiteY1009" fmla="*/ 2067471 h 2611386"/>
                <a:gd name="connsiteX1010" fmla="*/ 2034553 w 4958557"/>
                <a:gd name="connsiteY1010" fmla="*/ 2072658 h 2611386"/>
                <a:gd name="connsiteX1011" fmla="*/ 2017553 w 4958557"/>
                <a:gd name="connsiteY1011" fmla="*/ 2077268 h 2611386"/>
                <a:gd name="connsiteX1012" fmla="*/ 1991044 w 4958557"/>
                <a:gd name="connsiteY1012" fmla="*/ 2081590 h 2611386"/>
                <a:gd name="connsiteX1013" fmla="*/ 1898264 w 4958557"/>
                <a:gd name="connsiteY1013" fmla="*/ 2107522 h 2611386"/>
                <a:gd name="connsiteX1014" fmla="*/ 1888179 w 4958557"/>
                <a:gd name="connsiteY1014" fmla="*/ 2110404 h 2611386"/>
                <a:gd name="connsiteX1015" fmla="*/ 1810382 w 4958557"/>
                <a:gd name="connsiteY1015" fmla="*/ 2131438 h 2611386"/>
                <a:gd name="connsiteX1016" fmla="*/ 1788484 w 4958557"/>
                <a:gd name="connsiteY1016" fmla="*/ 2140370 h 2611386"/>
                <a:gd name="connsiteX1017" fmla="*/ 1789060 w 4958557"/>
                <a:gd name="connsiteY1017" fmla="*/ 2143251 h 2611386"/>
                <a:gd name="connsiteX1018" fmla="*/ 1781569 w 4958557"/>
                <a:gd name="connsiteY1018" fmla="*/ 2145845 h 2611386"/>
                <a:gd name="connsiteX1019" fmla="*/ 1774077 w 4958557"/>
                <a:gd name="connsiteY1019" fmla="*/ 2145268 h 2611386"/>
                <a:gd name="connsiteX1020" fmla="*/ 1748721 w 4958557"/>
                <a:gd name="connsiteY1020" fmla="*/ 2155065 h 2611386"/>
                <a:gd name="connsiteX1021" fmla="*/ 1749009 w 4958557"/>
                <a:gd name="connsiteY1021" fmla="*/ 2155353 h 2611386"/>
                <a:gd name="connsiteX1022" fmla="*/ 1742670 w 4958557"/>
                <a:gd name="connsiteY1022" fmla="*/ 2159387 h 2611386"/>
                <a:gd name="connsiteX1023" fmla="*/ 1740077 w 4958557"/>
                <a:gd name="connsiteY1023" fmla="*/ 2163997 h 2611386"/>
                <a:gd name="connsiteX1024" fmla="*/ 1736619 w 4958557"/>
                <a:gd name="connsiteY1024" fmla="*/ 2162268 h 2611386"/>
                <a:gd name="connsiteX1025" fmla="*/ 1718466 w 4958557"/>
                <a:gd name="connsiteY1025" fmla="*/ 2166879 h 2611386"/>
                <a:gd name="connsiteX1026" fmla="*/ 1661415 w 4958557"/>
                <a:gd name="connsiteY1026" fmla="*/ 2176963 h 2611386"/>
                <a:gd name="connsiteX1027" fmla="*/ 1623093 w 4958557"/>
                <a:gd name="connsiteY1027" fmla="*/ 2184743 h 2611386"/>
                <a:gd name="connsiteX1028" fmla="*/ 1574110 w 4958557"/>
                <a:gd name="connsiteY1028" fmla="*/ 2190794 h 2611386"/>
                <a:gd name="connsiteX1029" fmla="*/ 1574686 w 4958557"/>
                <a:gd name="connsiteY1029" fmla="*/ 2190794 h 2611386"/>
                <a:gd name="connsiteX1030" fmla="*/ 1571516 w 4958557"/>
                <a:gd name="connsiteY1030" fmla="*/ 2191658 h 2611386"/>
                <a:gd name="connsiteX1031" fmla="*/ 1568635 w 4958557"/>
                <a:gd name="connsiteY1031" fmla="*/ 2192235 h 2611386"/>
                <a:gd name="connsiteX1032" fmla="*/ 1568347 w 4958557"/>
                <a:gd name="connsiteY1032" fmla="*/ 2193099 h 2611386"/>
                <a:gd name="connsiteX1033" fmla="*/ 1576703 w 4958557"/>
                <a:gd name="connsiteY1033" fmla="*/ 2190794 h 2611386"/>
                <a:gd name="connsiteX1034" fmla="*/ 1587364 w 4958557"/>
                <a:gd name="connsiteY1034" fmla="*/ 2191370 h 2611386"/>
                <a:gd name="connsiteX1035" fmla="*/ 1587076 w 4958557"/>
                <a:gd name="connsiteY1035" fmla="*/ 2195404 h 2611386"/>
                <a:gd name="connsiteX1036" fmla="*/ 1562008 w 4958557"/>
                <a:gd name="connsiteY1036" fmla="*/ 2202896 h 2611386"/>
                <a:gd name="connsiteX1037" fmla="*/ 1562008 w 4958557"/>
                <a:gd name="connsiteY1037" fmla="*/ 2205201 h 2611386"/>
                <a:gd name="connsiteX1038" fmla="*/ 1586788 w 4958557"/>
                <a:gd name="connsiteY1038" fmla="*/ 2202319 h 2611386"/>
                <a:gd name="connsiteX1039" fmla="*/ 1586500 w 4958557"/>
                <a:gd name="connsiteY1039" fmla="*/ 2208947 h 2611386"/>
                <a:gd name="connsiteX1040" fmla="*/ 1556821 w 4958557"/>
                <a:gd name="connsiteY1040" fmla="*/ 2218743 h 2611386"/>
                <a:gd name="connsiteX1041" fmla="*/ 1549330 w 4958557"/>
                <a:gd name="connsiteY1041" fmla="*/ 2214421 h 2611386"/>
                <a:gd name="connsiteX1042" fmla="*/ 1540398 w 4958557"/>
                <a:gd name="connsiteY1042" fmla="*/ 2209523 h 2611386"/>
                <a:gd name="connsiteX1043" fmla="*/ 1509855 w 4958557"/>
                <a:gd name="connsiteY1043" fmla="*/ 2215574 h 2611386"/>
                <a:gd name="connsiteX1044" fmla="*/ 1496601 w 4958557"/>
                <a:gd name="connsiteY1044" fmla="*/ 2222489 h 2611386"/>
                <a:gd name="connsiteX1045" fmla="*/ 1481329 w 4958557"/>
                <a:gd name="connsiteY1045" fmla="*/ 2223642 h 2611386"/>
                <a:gd name="connsiteX1046" fmla="*/ 1479024 w 4958557"/>
                <a:gd name="connsiteY1046" fmla="*/ 2222777 h 2611386"/>
                <a:gd name="connsiteX1047" fmla="*/ 1447329 w 4958557"/>
                <a:gd name="connsiteY1047" fmla="*/ 2228540 h 2611386"/>
                <a:gd name="connsiteX1048" fmla="*/ 1432634 w 4958557"/>
                <a:gd name="connsiteY1048" fmla="*/ 2238049 h 2611386"/>
                <a:gd name="connsiteX1049" fmla="*/ 1419956 w 4958557"/>
                <a:gd name="connsiteY1049" fmla="*/ 2242659 h 2611386"/>
                <a:gd name="connsiteX1050" fmla="*/ 1398634 w 4958557"/>
                <a:gd name="connsiteY1050" fmla="*/ 2243235 h 2611386"/>
                <a:gd name="connsiteX1051" fmla="*/ 1387685 w 4958557"/>
                <a:gd name="connsiteY1051" fmla="*/ 2245540 h 2611386"/>
                <a:gd name="connsiteX1052" fmla="*/ 1388549 w 4958557"/>
                <a:gd name="connsiteY1052" fmla="*/ 2243811 h 2611386"/>
                <a:gd name="connsiteX1053" fmla="*/ 1381058 w 4958557"/>
                <a:gd name="connsiteY1053" fmla="*/ 2245252 h 2611386"/>
                <a:gd name="connsiteX1054" fmla="*/ 1379329 w 4958557"/>
                <a:gd name="connsiteY1054" fmla="*/ 2245828 h 2611386"/>
                <a:gd name="connsiteX1055" fmla="*/ 1353685 w 4958557"/>
                <a:gd name="connsiteY1055" fmla="*/ 2252455 h 2611386"/>
                <a:gd name="connsiteX1056" fmla="*/ 1375295 w 4958557"/>
                <a:gd name="connsiteY1056" fmla="*/ 2245540 h 2611386"/>
                <a:gd name="connsiteX1057" fmla="*/ 1373854 w 4958557"/>
                <a:gd name="connsiteY1057" fmla="*/ 2243811 h 2611386"/>
                <a:gd name="connsiteX1058" fmla="*/ 1378753 w 4958557"/>
                <a:gd name="connsiteY1058" fmla="*/ 2237760 h 2611386"/>
                <a:gd name="connsiteX1059" fmla="*/ 1376447 w 4958557"/>
                <a:gd name="connsiteY1059" fmla="*/ 2235167 h 2611386"/>
                <a:gd name="connsiteX1060" fmla="*/ 1365210 w 4958557"/>
                <a:gd name="connsiteY1060" fmla="*/ 2237760 h 2611386"/>
                <a:gd name="connsiteX1061" fmla="*/ 1355125 w 4958557"/>
                <a:gd name="connsiteY1061" fmla="*/ 2240930 h 2611386"/>
                <a:gd name="connsiteX1062" fmla="*/ 1354837 w 4958557"/>
                <a:gd name="connsiteY1062" fmla="*/ 2244387 h 2611386"/>
                <a:gd name="connsiteX1063" fmla="*/ 1322566 w 4958557"/>
                <a:gd name="connsiteY1063" fmla="*/ 2258794 h 2611386"/>
                <a:gd name="connsiteX1064" fmla="*/ 1284820 w 4958557"/>
                <a:gd name="connsiteY1064" fmla="*/ 2267438 h 2611386"/>
                <a:gd name="connsiteX1065" fmla="*/ 1274735 w 4958557"/>
                <a:gd name="connsiteY1065" fmla="*/ 2270032 h 2611386"/>
                <a:gd name="connsiteX1066" fmla="*/ 1257447 w 4958557"/>
                <a:gd name="connsiteY1066" fmla="*/ 2279828 h 2611386"/>
                <a:gd name="connsiteX1067" fmla="*/ 1262921 w 4958557"/>
                <a:gd name="connsiteY1067" fmla="*/ 2278964 h 2611386"/>
                <a:gd name="connsiteX1068" fmla="*/ 1251108 w 4958557"/>
                <a:gd name="connsiteY1068" fmla="*/ 2286744 h 2611386"/>
                <a:gd name="connsiteX1069" fmla="*/ 1243328 w 4958557"/>
                <a:gd name="connsiteY1069" fmla="*/ 2287608 h 2611386"/>
                <a:gd name="connsiteX1070" fmla="*/ 1248514 w 4958557"/>
                <a:gd name="connsiteY1070" fmla="*/ 2283862 h 2611386"/>
                <a:gd name="connsiteX1071" fmla="*/ 1256294 w 4958557"/>
                <a:gd name="connsiteY1071" fmla="*/ 2280117 h 2611386"/>
                <a:gd name="connsiteX1072" fmla="*/ 1217972 w 4958557"/>
                <a:gd name="connsiteY1072" fmla="*/ 2283286 h 2611386"/>
                <a:gd name="connsiteX1073" fmla="*/ 1212497 w 4958557"/>
                <a:gd name="connsiteY1073" fmla="*/ 2283286 h 2611386"/>
                <a:gd name="connsiteX1074" fmla="*/ 1198955 w 4958557"/>
                <a:gd name="connsiteY1074" fmla="*/ 2292795 h 2611386"/>
                <a:gd name="connsiteX1075" fmla="*/ 1212785 w 4958557"/>
                <a:gd name="connsiteY1075" fmla="*/ 2291066 h 2611386"/>
                <a:gd name="connsiteX1076" fmla="*/ 1230362 w 4958557"/>
                <a:gd name="connsiteY1076" fmla="*/ 2289049 h 2611386"/>
                <a:gd name="connsiteX1077" fmla="*/ 1217396 w 4958557"/>
                <a:gd name="connsiteY1077" fmla="*/ 2293371 h 2611386"/>
                <a:gd name="connsiteX1078" fmla="*/ 1202989 w 4958557"/>
                <a:gd name="connsiteY1078" fmla="*/ 2297981 h 2611386"/>
                <a:gd name="connsiteX1079" fmla="*/ 1200972 w 4958557"/>
                <a:gd name="connsiteY1079" fmla="*/ 2307778 h 2611386"/>
                <a:gd name="connsiteX1080" fmla="*/ 1186853 w 4958557"/>
                <a:gd name="connsiteY1080" fmla="*/ 2312964 h 2611386"/>
                <a:gd name="connsiteX1081" fmla="*/ 1181090 w 4958557"/>
                <a:gd name="connsiteY1081" fmla="*/ 2308066 h 2611386"/>
                <a:gd name="connsiteX1082" fmla="*/ 1186565 w 4958557"/>
                <a:gd name="connsiteY1082" fmla="*/ 2300574 h 2611386"/>
                <a:gd name="connsiteX1083" fmla="*/ 1183684 w 4958557"/>
                <a:gd name="connsiteY1083" fmla="*/ 2301150 h 2611386"/>
                <a:gd name="connsiteX1084" fmla="*/ 1180802 w 4958557"/>
                <a:gd name="connsiteY1084" fmla="*/ 2293947 h 2611386"/>
                <a:gd name="connsiteX1085" fmla="*/ 1115971 w 4958557"/>
                <a:gd name="connsiteY1085" fmla="*/ 2316998 h 2611386"/>
                <a:gd name="connsiteX1086" fmla="*/ 1056903 w 4958557"/>
                <a:gd name="connsiteY1086" fmla="*/ 2333422 h 2611386"/>
                <a:gd name="connsiteX1087" fmla="*/ 1053445 w 4958557"/>
                <a:gd name="connsiteY1087" fmla="*/ 2336015 h 2611386"/>
                <a:gd name="connsiteX1088" fmla="*/ 1047395 w 4958557"/>
                <a:gd name="connsiteY1088" fmla="*/ 2336015 h 2611386"/>
                <a:gd name="connsiteX1089" fmla="*/ 1043649 w 4958557"/>
                <a:gd name="connsiteY1089" fmla="*/ 2336015 h 2611386"/>
                <a:gd name="connsiteX1090" fmla="*/ 1024920 w 4958557"/>
                <a:gd name="connsiteY1090" fmla="*/ 2336015 h 2611386"/>
                <a:gd name="connsiteX1091" fmla="*/ 1013106 w 4958557"/>
                <a:gd name="connsiteY1091" fmla="*/ 2336015 h 2611386"/>
                <a:gd name="connsiteX1092" fmla="*/ 954902 w 4958557"/>
                <a:gd name="connsiteY1092" fmla="*/ 2351575 h 2611386"/>
                <a:gd name="connsiteX1093" fmla="*/ 927529 w 4958557"/>
                <a:gd name="connsiteY1093" fmla="*/ 2369151 h 2611386"/>
                <a:gd name="connsiteX1094" fmla="*/ 918309 w 4958557"/>
                <a:gd name="connsiteY1094" fmla="*/ 2374049 h 2611386"/>
                <a:gd name="connsiteX1095" fmla="*/ 913123 w 4958557"/>
                <a:gd name="connsiteY1095" fmla="*/ 2373473 h 2611386"/>
                <a:gd name="connsiteX1096" fmla="*/ 916292 w 4958557"/>
                <a:gd name="connsiteY1096" fmla="*/ 2367710 h 2611386"/>
                <a:gd name="connsiteX1097" fmla="*/ 913699 w 4958557"/>
                <a:gd name="connsiteY1097" fmla="*/ 2362236 h 2611386"/>
                <a:gd name="connsiteX1098" fmla="*/ 882580 w 4958557"/>
                <a:gd name="connsiteY1098" fmla="*/ 2372897 h 2611386"/>
                <a:gd name="connsiteX1099" fmla="*/ 866444 w 4958557"/>
                <a:gd name="connsiteY1099" fmla="*/ 2375490 h 2611386"/>
                <a:gd name="connsiteX1100" fmla="*/ 857224 w 4958557"/>
                <a:gd name="connsiteY1100" fmla="*/ 2375202 h 2611386"/>
                <a:gd name="connsiteX1101" fmla="*/ 841953 w 4958557"/>
                <a:gd name="connsiteY1101" fmla="*/ 2378371 h 2611386"/>
                <a:gd name="connsiteX1102" fmla="*/ 829851 w 4958557"/>
                <a:gd name="connsiteY1102" fmla="*/ 2382405 h 2611386"/>
                <a:gd name="connsiteX1103" fmla="*/ 820342 w 4958557"/>
                <a:gd name="connsiteY1103" fmla="*/ 2384422 h 2611386"/>
                <a:gd name="connsiteX1104" fmla="*/ 813427 w 4958557"/>
                <a:gd name="connsiteY1104" fmla="*/ 2387015 h 2611386"/>
                <a:gd name="connsiteX1105" fmla="*/ 781156 w 4958557"/>
                <a:gd name="connsiteY1105" fmla="*/ 2395948 h 2611386"/>
                <a:gd name="connsiteX1106" fmla="*/ 808529 w 4958557"/>
                <a:gd name="connsiteY1106" fmla="*/ 2384422 h 2611386"/>
                <a:gd name="connsiteX1107" fmla="*/ 820342 w 4958557"/>
                <a:gd name="connsiteY1107" fmla="*/ 2382405 h 2611386"/>
                <a:gd name="connsiteX1108" fmla="*/ 826970 w 4958557"/>
                <a:gd name="connsiteY1108" fmla="*/ 2379812 h 2611386"/>
                <a:gd name="connsiteX1109" fmla="*/ 839071 w 4958557"/>
                <a:gd name="connsiteY1109" fmla="*/ 2375778 h 2611386"/>
                <a:gd name="connsiteX1110" fmla="*/ 854343 w 4958557"/>
                <a:gd name="connsiteY1110" fmla="*/ 2372320 h 2611386"/>
                <a:gd name="connsiteX1111" fmla="*/ 853190 w 4958557"/>
                <a:gd name="connsiteY1111" fmla="*/ 2367422 h 2611386"/>
                <a:gd name="connsiteX1112" fmla="*/ 820054 w 4958557"/>
                <a:gd name="connsiteY1112" fmla="*/ 2374626 h 2611386"/>
                <a:gd name="connsiteX1113" fmla="*/ 769342 w 4958557"/>
                <a:gd name="connsiteY1113" fmla="*/ 2382405 h 2611386"/>
                <a:gd name="connsiteX1114" fmla="*/ 762427 w 4958557"/>
                <a:gd name="connsiteY1114" fmla="*/ 2383846 h 2611386"/>
                <a:gd name="connsiteX1115" fmla="*/ 663884 w 4958557"/>
                <a:gd name="connsiteY1115" fmla="*/ 2412372 h 2611386"/>
                <a:gd name="connsiteX1116" fmla="*/ 662443 w 4958557"/>
                <a:gd name="connsiteY1116" fmla="*/ 2410355 h 2611386"/>
                <a:gd name="connsiteX1117" fmla="*/ 654951 w 4958557"/>
                <a:gd name="connsiteY1117" fmla="*/ 2413524 h 2611386"/>
                <a:gd name="connsiteX1118" fmla="*/ 622680 w 4958557"/>
                <a:gd name="connsiteY1118" fmla="*/ 2423033 h 2611386"/>
                <a:gd name="connsiteX1119" fmla="*/ 583205 w 4958557"/>
                <a:gd name="connsiteY1119" fmla="*/ 2435134 h 2611386"/>
                <a:gd name="connsiteX1120" fmla="*/ 577154 w 4958557"/>
                <a:gd name="connsiteY1120" fmla="*/ 2436863 h 2611386"/>
                <a:gd name="connsiteX1121" fmla="*/ 516646 w 4958557"/>
                <a:gd name="connsiteY1121" fmla="*/ 2459914 h 2611386"/>
                <a:gd name="connsiteX1122" fmla="*/ 513476 w 4958557"/>
                <a:gd name="connsiteY1122" fmla="*/ 2463948 h 2611386"/>
                <a:gd name="connsiteX1123" fmla="*/ 516934 w 4958557"/>
                <a:gd name="connsiteY1123" fmla="*/ 2463084 h 2611386"/>
                <a:gd name="connsiteX1124" fmla="*/ 518662 w 4958557"/>
                <a:gd name="connsiteY1124" fmla="*/ 2467118 h 2611386"/>
                <a:gd name="connsiteX1125" fmla="*/ 484086 w 4958557"/>
                <a:gd name="connsiteY1125" fmla="*/ 2476626 h 2611386"/>
                <a:gd name="connsiteX1126" fmla="*/ 409170 w 4958557"/>
                <a:gd name="connsiteY1126" fmla="*/ 2498525 h 2611386"/>
                <a:gd name="connsiteX1127" fmla="*/ 387848 w 4958557"/>
                <a:gd name="connsiteY1127" fmla="*/ 2505152 h 2611386"/>
                <a:gd name="connsiteX1128" fmla="*/ 387848 w 4958557"/>
                <a:gd name="connsiteY1128" fmla="*/ 2504287 h 2611386"/>
                <a:gd name="connsiteX1129" fmla="*/ 381221 w 4958557"/>
                <a:gd name="connsiteY1129" fmla="*/ 2500542 h 2611386"/>
                <a:gd name="connsiteX1130" fmla="*/ 368543 w 4958557"/>
                <a:gd name="connsiteY1130" fmla="*/ 2506592 h 2611386"/>
                <a:gd name="connsiteX1131" fmla="*/ 365950 w 4958557"/>
                <a:gd name="connsiteY1131" fmla="*/ 2511779 h 2611386"/>
                <a:gd name="connsiteX1132" fmla="*/ 366238 w 4958557"/>
                <a:gd name="connsiteY1132" fmla="*/ 2512355 h 2611386"/>
                <a:gd name="connsiteX1133" fmla="*/ 359323 w 4958557"/>
                <a:gd name="connsiteY1133" fmla="*/ 2514948 h 2611386"/>
                <a:gd name="connsiteX1134" fmla="*/ 357306 w 4958557"/>
                <a:gd name="connsiteY1134" fmla="*/ 2514948 h 2611386"/>
                <a:gd name="connsiteX1135" fmla="*/ 352695 w 4958557"/>
                <a:gd name="connsiteY1135" fmla="*/ 2515813 h 2611386"/>
                <a:gd name="connsiteX1136" fmla="*/ 352695 w 4958557"/>
                <a:gd name="connsiteY1136" fmla="*/ 2517254 h 2611386"/>
                <a:gd name="connsiteX1137" fmla="*/ 342034 w 4958557"/>
                <a:gd name="connsiteY1137" fmla="*/ 2520999 h 2611386"/>
                <a:gd name="connsiteX1138" fmla="*/ 337136 w 4958557"/>
                <a:gd name="connsiteY1138" fmla="*/ 2524169 h 2611386"/>
                <a:gd name="connsiteX1139" fmla="*/ 305153 w 4958557"/>
                <a:gd name="connsiteY1139" fmla="*/ 2537135 h 2611386"/>
                <a:gd name="connsiteX1140" fmla="*/ 305153 w 4958557"/>
                <a:gd name="connsiteY1140" fmla="*/ 2535118 h 2611386"/>
                <a:gd name="connsiteX1141" fmla="*/ 303424 w 4958557"/>
                <a:gd name="connsiteY1141" fmla="*/ 2533965 h 2611386"/>
                <a:gd name="connsiteX1142" fmla="*/ 288441 w 4958557"/>
                <a:gd name="connsiteY1142" fmla="*/ 2541745 h 2611386"/>
                <a:gd name="connsiteX1143" fmla="*/ 289305 w 4958557"/>
                <a:gd name="connsiteY1143" fmla="*/ 2539440 h 2611386"/>
                <a:gd name="connsiteX1144" fmla="*/ 288153 w 4958557"/>
                <a:gd name="connsiteY1144" fmla="*/ 2538576 h 2611386"/>
                <a:gd name="connsiteX1145" fmla="*/ 284983 w 4958557"/>
                <a:gd name="connsiteY1145" fmla="*/ 2541457 h 2611386"/>
                <a:gd name="connsiteX1146" fmla="*/ 278068 w 4958557"/>
                <a:gd name="connsiteY1146" fmla="*/ 2547220 h 2611386"/>
                <a:gd name="connsiteX1147" fmla="*/ 282966 w 4958557"/>
                <a:gd name="connsiteY1147" fmla="*/ 2544627 h 2611386"/>
                <a:gd name="connsiteX1148" fmla="*/ 280949 w 4958557"/>
                <a:gd name="connsiteY1148" fmla="*/ 2545779 h 2611386"/>
                <a:gd name="connsiteX1149" fmla="*/ 283831 w 4958557"/>
                <a:gd name="connsiteY1149" fmla="*/ 2545491 h 2611386"/>
                <a:gd name="connsiteX1150" fmla="*/ 277780 w 4958557"/>
                <a:gd name="connsiteY1150" fmla="*/ 2547796 h 2611386"/>
                <a:gd name="connsiteX1151" fmla="*/ 277492 w 4958557"/>
                <a:gd name="connsiteY1151" fmla="*/ 2547796 h 2611386"/>
                <a:gd name="connsiteX1152" fmla="*/ 267119 w 4958557"/>
                <a:gd name="connsiteY1152" fmla="*/ 2549237 h 2611386"/>
                <a:gd name="connsiteX1153" fmla="*/ 266542 w 4958557"/>
                <a:gd name="connsiteY1153" fmla="*/ 2552118 h 2611386"/>
                <a:gd name="connsiteX1154" fmla="*/ 233983 w 4958557"/>
                <a:gd name="connsiteY1154" fmla="*/ 2565084 h 2611386"/>
                <a:gd name="connsiteX1155" fmla="*/ 239169 w 4958557"/>
                <a:gd name="connsiteY1155" fmla="*/ 2557305 h 2611386"/>
                <a:gd name="connsiteX1156" fmla="*/ 244068 w 4958557"/>
                <a:gd name="connsiteY1156" fmla="*/ 2555288 h 2611386"/>
                <a:gd name="connsiteX1157" fmla="*/ 247237 w 4958557"/>
                <a:gd name="connsiteY1157" fmla="*/ 2552406 h 2611386"/>
                <a:gd name="connsiteX1158" fmla="*/ 243779 w 4958557"/>
                <a:gd name="connsiteY1158" fmla="*/ 2552983 h 2611386"/>
                <a:gd name="connsiteX1159" fmla="*/ 238593 w 4958557"/>
                <a:gd name="connsiteY1159" fmla="*/ 2555576 h 2611386"/>
                <a:gd name="connsiteX1160" fmla="*/ 237729 w 4958557"/>
                <a:gd name="connsiteY1160" fmla="*/ 2554135 h 2611386"/>
                <a:gd name="connsiteX1161" fmla="*/ 235135 w 4958557"/>
                <a:gd name="connsiteY1161" fmla="*/ 2552694 h 2611386"/>
                <a:gd name="connsiteX1162" fmla="*/ 232254 w 4958557"/>
                <a:gd name="connsiteY1162" fmla="*/ 2556440 h 2611386"/>
                <a:gd name="connsiteX1163" fmla="*/ 210067 w 4958557"/>
                <a:gd name="connsiteY1163" fmla="*/ 2565949 h 2611386"/>
                <a:gd name="connsiteX1164" fmla="*/ 178084 w 4958557"/>
                <a:gd name="connsiteY1164" fmla="*/ 2582373 h 2611386"/>
                <a:gd name="connsiteX1165" fmla="*/ 178949 w 4958557"/>
                <a:gd name="connsiteY1165" fmla="*/ 2582949 h 2611386"/>
                <a:gd name="connsiteX1166" fmla="*/ 172898 w 4958557"/>
                <a:gd name="connsiteY1166" fmla="*/ 2584678 h 2611386"/>
                <a:gd name="connsiteX1167" fmla="*/ 167135 w 4958557"/>
                <a:gd name="connsiteY1167" fmla="*/ 2586695 h 2611386"/>
                <a:gd name="connsiteX1168" fmla="*/ 167135 w 4958557"/>
                <a:gd name="connsiteY1168" fmla="*/ 2582949 h 2611386"/>
                <a:gd name="connsiteX1169" fmla="*/ 172898 w 4958557"/>
                <a:gd name="connsiteY1169" fmla="*/ 2581220 h 2611386"/>
                <a:gd name="connsiteX1170" fmla="*/ 175779 w 4958557"/>
                <a:gd name="connsiteY1170" fmla="*/ 2577762 h 2611386"/>
                <a:gd name="connsiteX1171" fmla="*/ 172033 w 4958557"/>
                <a:gd name="connsiteY1171" fmla="*/ 2577474 h 2611386"/>
                <a:gd name="connsiteX1172" fmla="*/ 160508 w 4958557"/>
                <a:gd name="connsiteY1172" fmla="*/ 2581508 h 2611386"/>
                <a:gd name="connsiteX1173" fmla="*/ 151864 w 4958557"/>
                <a:gd name="connsiteY1173" fmla="*/ 2584101 h 2611386"/>
                <a:gd name="connsiteX1174" fmla="*/ 146677 w 4958557"/>
                <a:gd name="connsiteY1174" fmla="*/ 2585830 h 2611386"/>
                <a:gd name="connsiteX1175" fmla="*/ 138033 w 4958557"/>
                <a:gd name="connsiteY1175" fmla="*/ 2588712 h 2611386"/>
                <a:gd name="connsiteX1176" fmla="*/ 115558 w 4958557"/>
                <a:gd name="connsiteY1176" fmla="*/ 2585830 h 2611386"/>
                <a:gd name="connsiteX1177" fmla="*/ 110372 w 4958557"/>
                <a:gd name="connsiteY1177" fmla="*/ 2588712 h 2611386"/>
                <a:gd name="connsiteX1178" fmla="*/ 116999 w 4958557"/>
                <a:gd name="connsiteY1178" fmla="*/ 2587559 h 2611386"/>
                <a:gd name="connsiteX1179" fmla="*/ 126796 w 4958557"/>
                <a:gd name="connsiteY1179" fmla="*/ 2591017 h 2611386"/>
                <a:gd name="connsiteX1180" fmla="*/ 116135 w 4958557"/>
                <a:gd name="connsiteY1180" fmla="*/ 2593322 h 2611386"/>
                <a:gd name="connsiteX1181" fmla="*/ 114694 w 4958557"/>
                <a:gd name="connsiteY1181" fmla="*/ 2594763 h 2611386"/>
                <a:gd name="connsiteX1182" fmla="*/ 104033 w 4958557"/>
                <a:gd name="connsiteY1182" fmla="*/ 2594186 h 2611386"/>
                <a:gd name="connsiteX1183" fmla="*/ 91931 w 4958557"/>
                <a:gd name="connsiteY1183" fmla="*/ 2590729 h 2611386"/>
                <a:gd name="connsiteX1184" fmla="*/ 107202 w 4958557"/>
                <a:gd name="connsiteY1184" fmla="*/ 2581220 h 2611386"/>
                <a:gd name="connsiteX1185" fmla="*/ 124779 w 4958557"/>
                <a:gd name="connsiteY1185" fmla="*/ 2575457 h 2611386"/>
                <a:gd name="connsiteX1186" fmla="*/ 141203 w 4958557"/>
                <a:gd name="connsiteY1186" fmla="*/ 2569118 h 2611386"/>
                <a:gd name="connsiteX1187" fmla="*/ 97118 w 4958557"/>
                <a:gd name="connsiteY1187" fmla="*/ 2578051 h 2611386"/>
                <a:gd name="connsiteX1188" fmla="*/ 110660 w 4958557"/>
                <a:gd name="connsiteY1188" fmla="*/ 2565373 h 2611386"/>
                <a:gd name="connsiteX1189" fmla="*/ 82423 w 4958557"/>
                <a:gd name="connsiteY1189" fmla="*/ 2586695 h 2611386"/>
                <a:gd name="connsiteX1190" fmla="*/ 71185 w 4958557"/>
                <a:gd name="connsiteY1190" fmla="*/ 2595339 h 2611386"/>
                <a:gd name="connsiteX1191" fmla="*/ 63694 w 4958557"/>
                <a:gd name="connsiteY1191" fmla="*/ 2595627 h 2611386"/>
                <a:gd name="connsiteX1192" fmla="*/ 66575 w 4958557"/>
                <a:gd name="connsiteY1192" fmla="*/ 2589288 h 2611386"/>
                <a:gd name="connsiteX1193" fmla="*/ 67151 w 4958557"/>
                <a:gd name="connsiteY1193" fmla="*/ 2584966 h 2611386"/>
                <a:gd name="connsiteX1194" fmla="*/ 61965 w 4958557"/>
                <a:gd name="connsiteY1194" fmla="*/ 2586406 h 2611386"/>
                <a:gd name="connsiteX1195" fmla="*/ 58219 w 4958557"/>
                <a:gd name="connsiteY1195" fmla="*/ 2599661 h 2611386"/>
                <a:gd name="connsiteX1196" fmla="*/ 50727 w 4958557"/>
                <a:gd name="connsiteY1196" fmla="*/ 2609746 h 2611386"/>
                <a:gd name="connsiteX1197" fmla="*/ 43812 w 4958557"/>
                <a:gd name="connsiteY1197" fmla="*/ 2606000 h 2611386"/>
                <a:gd name="connsiteX1198" fmla="*/ 45541 w 4958557"/>
                <a:gd name="connsiteY1198" fmla="*/ 2597932 h 2611386"/>
                <a:gd name="connsiteX1199" fmla="*/ 40931 w 4958557"/>
                <a:gd name="connsiteY1199" fmla="*/ 2586406 h 2611386"/>
                <a:gd name="connsiteX1200" fmla="*/ 36321 w 4958557"/>
                <a:gd name="connsiteY1200" fmla="*/ 2577186 h 2611386"/>
                <a:gd name="connsiteX1201" fmla="*/ 42371 w 4958557"/>
                <a:gd name="connsiteY1201" fmla="*/ 2565949 h 2611386"/>
                <a:gd name="connsiteX1202" fmla="*/ 34015 w 4958557"/>
                <a:gd name="connsiteY1202" fmla="*/ 2550966 h 2611386"/>
                <a:gd name="connsiteX1203" fmla="*/ 27676 w 4958557"/>
                <a:gd name="connsiteY1203" fmla="*/ 2540593 h 2611386"/>
                <a:gd name="connsiteX1204" fmla="*/ 26236 w 4958557"/>
                <a:gd name="connsiteY1204" fmla="*/ 2524457 h 2611386"/>
                <a:gd name="connsiteX1205" fmla="*/ 26812 w 4958557"/>
                <a:gd name="connsiteY1205" fmla="*/ 2517254 h 2611386"/>
                <a:gd name="connsiteX1206" fmla="*/ 28253 w 4958557"/>
                <a:gd name="connsiteY1206" fmla="*/ 2510050 h 2611386"/>
                <a:gd name="connsiteX1207" fmla="*/ 21337 w 4958557"/>
                <a:gd name="connsiteY1207" fmla="*/ 2510626 h 2611386"/>
                <a:gd name="connsiteX1208" fmla="*/ 10964 w 4958557"/>
                <a:gd name="connsiteY1208" fmla="*/ 2512643 h 2611386"/>
                <a:gd name="connsiteX1209" fmla="*/ 8947 w 4958557"/>
                <a:gd name="connsiteY1209" fmla="*/ 2496220 h 2611386"/>
                <a:gd name="connsiteX1210" fmla="*/ 14710 w 4958557"/>
                <a:gd name="connsiteY1210" fmla="*/ 2484982 h 2611386"/>
                <a:gd name="connsiteX1211" fmla="*/ 8947 w 4958557"/>
                <a:gd name="connsiteY1211" fmla="*/ 2482389 h 2611386"/>
                <a:gd name="connsiteX1212" fmla="*/ 303 w 4958557"/>
                <a:gd name="connsiteY1212" fmla="*/ 2483253 h 2611386"/>
                <a:gd name="connsiteX1213" fmla="*/ 5202 w 4958557"/>
                <a:gd name="connsiteY1213" fmla="*/ 2479219 h 2611386"/>
                <a:gd name="connsiteX1214" fmla="*/ 3761 w 4958557"/>
                <a:gd name="connsiteY1214" fmla="*/ 2472592 h 2611386"/>
                <a:gd name="connsiteX1215" fmla="*/ 24795 w 4958557"/>
                <a:gd name="connsiteY1215" fmla="*/ 2446948 h 2611386"/>
                <a:gd name="connsiteX1216" fmla="*/ 25083 w 4958557"/>
                <a:gd name="connsiteY1216" fmla="*/ 2434558 h 2611386"/>
                <a:gd name="connsiteX1217" fmla="*/ 24507 w 4958557"/>
                <a:gd name="connsiteY1217" fmla="*/ 2426202 h 2611386"/>
                <a:gd name="connsiteX1218" fmla="*/ 42371 w 4958557"/>
                <a:gd name="connsiteY1218" fmla="*/ 2397965 h 2611386"/>
                <a:gd name="connsiteX1219" fmla="*/ 58219 w 4958557"/>
                <a:gd name="connsiteY1219" fmla="*/ 2384422 h 2611386"/>
                <a:gd name="connsiteX1220" fmla="*/ 57355 w 4958557"/>
                <a:gd name="connsiteY1220" fmla="*/ 2382405 h 2611386"/>
                <a:gd name="connsiteX1221" fmla="*/ 41795 w 4958557"/>
                <a:gd name="connsiteY1221" fmla="*/ 2381541 h 2611386"/>
                <a:gd name="connsiteX1222" fmla="*/ 51016 w 4958557"/>
                <a:gd name="connsiteY1222" fmla="*/ 2373473 h 2611386"/>
                <a:gd name="connsiteX1223" fmla="*/ 53032 w 4958557"/>
                <a:gd name="connsiteY1223" fmla="*/ 2366846 h 2611386"/>
                <a:gd name="connsiteX1224" fmla="*/ 50151 w 4958557"/>
                <a:gd name="connsiteY1224" fmla="*/ 2354744 h 2611386"/>
                <a:gd name="connsiteX1225" fmla="*/ 57931 w 4958557"/>
                <a:gd name="connsiteY1225" fmla="*/ 2348405 h 2611386"/>
                <a:gd name="connsiteX1226" fmla="*/ 61388 w 4958557"/>
                <a:gd name="connsiteY1226" fmla="*/ 2343219 h 2611386"/>
                <a:gd name="connsiteX1227" fmla="*/ 54473 w 4958557"/>
                <a:gd name="connsiteY1227" fmla="*/ 2342642 h 2611386"/>
                <a:gd name="connsiteX1228" fmla="*/ 51880 w 4958557"/>
                <a:gd name="connsiteY1228" fmla="*/ 2339185 h 2611386"/>
                <a:gd name="connsiteX1229" fmla="*/ 41795 w 4958557"/>
                <a:gd name="connsiteY1229" fmla="*/ 2338608 h 2611386"/>
                <a:gd name="connsiteX1230" fmla="*/ 38337 w 4958557"/>
                <a:gd name="connsiteY1230" fmla="*/ 2335727 h 2611386"/>
                <a:gd name="connsiteX1231" fmla="*/ 52168 w 4958557"/>
                <a:gd name="connsiteY1231" fmla="*/ 2321896 h 2611386"/>
                <a:gd name="connsiteX1232" fmla="*/ 53321 w 4958557"/>
                <a:gd name="connsiteY1232" fmla="*/ 2321608 h 2611386"/>
                <a:gd name="connsiteX1233" fmla="*/ 53321 w 4958557"/>
                <a:gd name="connsiteY1233" fmla="*/ 2310083 h 2611386"/>
                <a:gd name="connsiteX1234" fmla="*/ 50151 w 4958557"/>
                <a:gd name="connsiteY1234" fmla="*/ 2311524 h 2611386"/>
                <a:gd name="connsiteX1235" fmla="*/ 38337 w 4958557"/>
                <a:gd name="connsiteY1235" fmla="*/ 2310659 h 2611386"/>
                <a:gd name="connsiteX1236" fmla="*/ 48710 w 4958557"/>
                <a:gd name="connsiteY1236" fmla="*/ 2295100 h 2611386"/>
                <a:gd name="connsiteX1237" fmla="*/ 53321 w 4958557"/>
                <a:gd name="connsiteY1237" fmla="*/ 2288761 h 2611386"/>
                <a:gd name="connsiteX1238" fmla="*/ 53321 w 4958557"/>
                <a:gd name="connsiteY1238" fmla="*/ 2288473 h 2611386"/>
                <a:gd name="connsiteX1239" fmla="*/ 51592 w 4958557"/>
                <a:gd name="connsiteY1239" fmla="*/ 2286744 h 2611386"/>
                <a:gd name="connsiteX1240" fmla="*/ 45253 w 4958557"/>
                <a:gd name="connsiteY1240" fmla="*/ 2286744 h 2611386"/>
                <a:gd name="connsiteX1241" fmla="*/ 51016 w 4958557"/>
                <a:gd name="connsiteY1241" fmla="*/ 2285303 h 2611386"/>
                <a:gd name="connsiteX1242" fmla="*/ 53321 w 4958557"/>
                <a:gd name="connsiteY1242" fmla="*/ 2281269 h 2611386"/>
                <a:gd name="connsiteX1243" fmla="*/ 53321 w 4958557"/>
                <a:gd name="connsiteY1243" fmla="*/ 2269455 h 2611386"/>
                <a:gd name="connsiteX1244" fmla="*/ 49287 w 4958557"/>
                <a:gd name="connsiteY1244" fmla="*/ 2272337 h 2611386"/>
                <a:gd name="connsiteX1245" fmla="*/ 40354 w 4958557"/>
                <a:gd name="connsiteY1245" fmla="*/ 2271760 h 2611386"/>
                <a:gd name="connsiteX1246" fmla="*/ 40354 w 4958557"/>
                <a:gd name="connsiteY1246" fmla="*/ 2270896 h 2611386"/>
                <a:gd name="connsiteX1247" fmla="*/ 41219 w 4958557"/>
                <a:gd name="connsiteY1247" fmla="*/ 2270032 h 2611386"/>
                <a:gd name="connsiteX1248" fmla="*/ 39778 w 4958557"/>
                <a:gd name="connsiteY1248" fmla="*/ 2266862 h 2611386"/>
                <a:gd name="connsiteX1249" fmla="*/ 38914 w 4958557"/>
                <a:gd name="connsiteY1249" fmla="*/ 2266574 h 2611386"/>
                <a:gd name="connsiteX1250" fmla="*/ 34880 w 4958557"/>
                <a:gd name="connsiteY1250" fmla="*/ 2262252 h 2611386"/>
                <a:gd name="connsiteX1251" fmla="*/ 38049 w 4958557"/>
                <a:gd name="connsiteY1251" fmla="*/ 2257066 h 2611386"/>
                <a:gd name="connsiteX1252" fmla="*/ 38049 w 4958557"/>
                <a:gd name="connsiteY1252" fmla="*/ 2252455 h 2611386"/>
                <a:gd name="connsiteX1253" fmla="*/ 32575 w 4958557"/>
                <a:gd name="connsiteY1253" fmla="*/ 2256201 h 2611386"/>
                <a:gd name="connsiteX1254" fmla="*/ 27100 w 4958557"/>
                <a:gd name="connsiteY1254" fmla="*/ 2253896 h 2611386"/>
                <a:gd name="connsiteX1255" fmla="*/ 32287 w 4958557"/>
                <a:gd name="connsiteY1255" fmla="*/ 2242659 h 2611386"/>
                <a:gd name="connsiteX1256" fmla="*/ 43236 w 4958557"/>
                <a:gd name="connsiteY1256" fmla="*/ 2231133 h 2611386"/>
                <a:gd name="connsiteX1257" fmla="*/ 42371 w 4958557"/>
                <a:gd name="connsiteY1257" fmla="*/ 2221625 h 2611386"/>
                <a:gd name="connsiteX1258" fmla="*/ 40643 w 4958557"/>
                <a:gd name="connsiteY1258" fmla="*/ 2212692 h 2611386"/>
                <a:gd name="connsiteX1259" fmla="*/ 43812 w 4958557"/>
                <a:gd name="connsiteY1259" fmla="*/ 2200879 h 2611386"/>
                <a:gd name="connsiteX1260" fmla="*/ 46117 w 4958557"/>
                <a:gd name="connsiteY1260" fmla="*/ 2195980 h 2611386"/>
                <a:gd name="connsiteX1261" fmla="*/ 48999 w 4958557"/>
                <a:gd name="connsiteY1261" fmla="*/ 2191370 h 2611386"/>
                <a:gd name="connsiteX1262" fmla="*/ 43812 w 4958557"/>
                <a:gd name="connsiteY1262" fmla="*/ 2189930 h 2611386"/>
                <a:gd name="connsiteX1263" fmla="*/ 36032 w 4958557"/>
                <a:gd name="connsiteY1263" fmla="*/ 2188489 h 2611386"/>
                <a:gd name="connsiteX1264" fmla="*/ 38914 w 4958557"/>
                <a:gd name="connsiteY1264" fmla="*/ 2176387 h 2611386"/>
                <a:gd name="connsiteX1265" fmla="*/ 45829 w 4958557"/>
                <a:gd name="connsiteY1265" fmla="*/ 2170048 h 2611386"/>
                <a:gd name="connsiteX1266" fmla="*/ 42371 w 4958557"/>
                <a:gd name="connsiteY1266" fmla="*/ 2166879 h 2611386"/>
                <a:gd name="connsiteX1267" fmla="*/ 36032 w 4958557"/>
                <a:gd name="connsiteY1267" fmla="*/ 2165150 h 2611386"/>
                <a:gd name="connsiteX1268" fmla="*/ 40643 w 4958557"/>
                <a:gd name="connsiteY1268" fmla="*/ 2163709 h 2611386"/>
                <a:gd name="connsiteX1269" fmla="*/ 41507 w 4958557"/>
                <a:gd name="connsiteY1269" fmla="*/ 2158811 h 2611386"/>
                <a:gd name="connsiteX1270" fmla="*/ 52744 w 4958557"/>
                <a:gd name="connsiteY1270" fmla="*/ 2152472 h 2611386"/>
                <a:gd name="connsiteX1271" fmla="*/ 53032 w 4958557"/>
                <a:gd name="connsiteY1271" fmla="*/ 2146997 h 2611386"/>
                <a:gd name="connsiteX1272" fmla="*/ 60236 w 4958557"/>
                <a:gd name="connsiteY1272" fmla="*/ 2138065 h 2611386"/>
                <a:gd name="connsiteX1273" fmla="*/ 66575 w 4958557"/>
                <a:gd name="connsiteY1273" fmla="*/ 2125675 h 2611386"/>
                <a:gd name="connsiteX1274" fmla="*/ 78965 w 4958557"/>
                <a:gd name="connsiteY1274" fmla="*/ 2112421 h 2611386"/>
                <a:gd name="connsiteX1275" fmla="*/ 78965 w 4958557"/>
                <a:gd name="connsiteY1275" fmla="*/ 2102624 h 2611386"/>
                <a:gd name="connsiteX1276" fmla="*/ 74931 w 4958557"/>
                <a:gd name="connsiteY1276" fmla="*/ 2074386 h 2611386"/>
                <a:gd name="connsiteX1277" fmla="*/ 80982 w 4958557"/>
                <a:gd name="connsiteY1277" fmla="*/ 2071505 h 2611386"/>
                <a:gd name="connsiteX1278" fmla="*/ 95389 w 4958557"/>
                <a:gd name="connsiteY1278" fmla="*/ 2069488 h 2611386"/>
                <a:gd name="connsiteX1279" fmla="*/ 102304 w 4958557"/>
                <a:gd name="connsiteY1279" fmla="*/ 2063437 h 2611386"/>
                <a:gd name="connsiteX1280" fmla="*/ 100287 w 4958557"/>
                <a:gd name="connsiteY1280" fmla="*/ 2048454 h 2611386"/>
                <a:gd name="connsiteX1281" fmla="*/ 105473 w 4958557"/>
                <a:gd name="connsiteY1281" fmla="*/ 2051047 h 2611386"/>
                <a:gd name="connsiteX1282" fmla="*/ 116999 w 4958557"/>
                <a:gd name="connsiteY1282" fmla="*/ 2045284 h 2611386"/>
                <a:gd name="connsiteX1283" fmla="*/ 116999 w 4958557"/>
                <a:gd name="connsiteY1283" fmla="*/ 2044708 h 2611386"/>
                <a:gd name="connsiteX1284" fmla="*/ 116135 w 4958557"/>
                <a:gd name="connsiteY1284" fmla="*/ 2043844 h 2611386"/>
                <a:gd name="connsiteX1285" fmla="*/ 119304 w 4958557"/>
                <a:gd name="connsiteY1285" fmla="*/ 2028861 h 2611386"/>
                <a:gd name="connsiteX1286" fmla="*/ 119592 w 4958557"/>
                <a:gd name="connsiteY1286" fmla="*/ 2028573 h 2611386"/>
                <a:gd name="connsiteX1287" fmla="*/ 119592 w 4958557"/>
                <a:gd name="connsiteY1287" fmla="*/ 2028284 h 2611386"/>
                <a:gd name="connsiteX1288" fmla="*/ 119880 w 4958557"/>
                <a:gd name="connsiteY1288" fmla="*/ 2027708 h 2611386"/>
                <a:gd name="connsiteX1289" fmla="*/ 120745 w 4958557"/>
                <a:gd name="connsiteY1289" fmla="*/ 2027420 h 2611386"/>
                <a:gd name="connsiteX1290" fmla="*/ 127084 w 4958557"/>
                <a:gd name="connsiteY1290" fmla="*/ 2017335 h 2611386"/>
                <a:gd name="connsiteX1291" fmla="*/ 135440 w 4958557"/>
                <a:gd name="connsiteY1291" fmla="*/ 2017623 h 2611386"/>
                <a:gd name="connsiteX1292" fmla="*/ 146101 w 4958557"/>
                <a:gd name="connsiteY1292" fmla="*/ 2010132 h 2611386"/>
                <a:gd name="connsiteX1293" fmla="*/ 143796 w 4958557"/>
                <a:gd name="connsiteY1293" fmla="*/ 2008115 h 2611386"/>
                <a:gd name="connsiteX1294" fmla="*/ 130253 w 4958557"/>
                <a:gd name="connsiteY1294" fmla="*/ 2012149 h 2611386"/>
                <a:gd name="connsiteX1295" fmla="*/ 118440 w 4958557"/>
                <a:gd name="connsiteY1295" fmla="*/ 2015318 h 2611386"/>
                <a:gd name="connsiteX1296" fmla="*/ 115270 w 4958557"/>
                <a:gd name="connsiteY1296" fmla="*/ 2012149 h 2611386"/>
                <a:gd name="connsiteX1297" fmla="*/ 121609 w 4958557"/>
                <a:gd name="connsiteY1297" fmla="*/ 2005810 h 2611386"/>
                <a:gd name="connsiteX1298" fmla="*/ 145525 w 4958557"/>
                <a:gd name="connsiteY1298" fmla="*/ 1997166 h 2611386"/>
                <a:gd name="connsiteX1299" fmla="*/ 145236 w 4958557"/>
                <a:gd name="connsiteY1299" fmla="*/ 1993708 h 2611386"/>
                <a:gd name="connsiteX1300" fmla="*/ 142931 w 4958557"/>
                <a:gd name="connsiteY1300" fmla="*/ 1989386 h 2611386"/>
                <a:gd name="connsiteX1301" fmla="*/ 147830 w 4958557"/>
                <a:gd name="connsiteY1301" fmla="*/ 1988233 h 2611386"/>
                <a:gd name="connsiteX1302" fmla="*/ 169440 w 4958557"/>
                <a:gd name="connsiteY1302" fmla="*/ 1966911 h 2611386"/>
                <a:gd name="connsiteX1303" fmla="*/ 181254 w 4958557"/>
                <a:gd name="connsiteY1303" fmla="*/ 1959708 h 2611386"/>
                <a:gd name="connsiteX1304" fmla="*/ 171745 w 4958557"/>
                <a:gd name="connsiteY1304" fmla="*/ 1954809 h 2611386"/>
                <a:gd name="connsiteX1305" fmla="*/ 154457 w 4958557"/>
                <a:gd name="connsiteY1305" fmla="*/ 1959708 h 2611386"/>
                <a:gd name="connsiteX1306" fmla="*/ 161084 w 4958557"/>
                <a:gd name="connsiteY1306" fmla="*/ 1948758 h 2611386"/>
                <a:gd name="connsiteX1307" fmla="*/ 187593 w 4958557"/>
                <a:gd name="connsiteY1307" fmla="*/ 1927148 h 2611386"/>
                <a:gd name="connsiteX1308" fmla="*/ 186152 w 4958557"/>
                <a:gd name="connsiteY1308" fmla="*/ 1919080 h 2611386"/>
                <a:gd name="connsiteX1309" fmla="*/ 179813 w 4958557"/>
                <a:gd name="connsiteY1309" fmla="*/ 1911301 h 2611386"/>
                <a:gd name="connsiteX1310" fmla="*/ 185864 w 4958557"/>
                <a:gd name="connsiteY1310" fmla="*/ 1907555 h 2611386"/>
                <a:gd name="connsiteX1311" fmla="*/ 189033 w 4958557"/>
                <a:gd name="connsiteY1311" fmla="*/ 1902945 h 2611386"/>
                <a:gd name="connsiteX1312" fmla="*/ 190762 w 4958557"/>
                <a:gd name="connsiteY1312" fmla="*/ 1907843 h 2611386"/>
                <a:gd name="connsiteX1313" fmla="*/ 193355 w 4958557"/>
                <a:gd name="connsiteY1313" fmla="*/ 1909572 h 2611386"/>
                <a:gd name="connsiteX1314" fmla="*/ 214966 w 4958557"/>
                <a:gd name="connsiteY1314" fmla="*/ 1901504 h 2611386"/>
                <a:gd name="connsiteX1315" fmla="*/ 228796 w 4958557"/>
                <a:gd name="connsiteY1315" fmla="*/ 1888538 h 2611386"/>
                <a:gd name="connsiteX1316" fmla="*/ 236000 w 4958557"/>
                <a:gd name="connsiteY1316" fmla="*/ 1883928 h 2611386"/>
                <a:gd name="connsiteX1317" fmla="*/ 239457 w 4958557"/>
                <a:gd name="connsiteY1317" fmla="*/ 1881334 h 2611386"/>
                <a:gd name="connsiteX1318" fmla="*/ 240898 w 4958557"/>
                <a:gd name="connsiteY1318" fmla="*/ 1881334 h 2611386"/>
                <a:gd name="connsiteX1319" fmla="*/ 257610 w 4958557"/>
                <a:gd name="connsiteY1319" fmla="*/ 1880470 h 2611386"/>
                <a:gd name="connsiteX1320" fmla="*/ 281237 w 4958557"/>
                <a:gd name="connsiteY1320" fmla="*/ 1871249 h 2611386"/>
                <a:gd name="connsiteX1321" fmla="*/ 281237 w 4958557"/>
                <a:gd name="connsiteY1321" fmla="*/ 1869233 h 2611386"/>
                <a:gd name="connsiteX1322" fmla="*/ 262797 w 4958557"/>
                <a:gd name="connsiteY1322" fmla="*/ 1862605 h 2611386"/>
                <a:gd name="connsiteX1323" fmla="*/ 250407 w 4958557"/>
                <a:gd name="connsiteY1323" fmla="*/ 1866351 h 2611386"/>
                <a:gd name="connsiteX1324" fmla="*/ 248390 w 4958557"/>
                <a:gd name="connsiteY1324" fmla="*/ 1867504 h 2611386"/>
                <a:gd name="connsiteX1325" fmla="*/ 240610 w 4958557"/>
                <a:gd name="connsiteY1325" fmla="*/ 1870385 h 2611386"/>
                <a:gd name="connsiteX1326" fmla="*/ 243779 w 4958557"/>
                <a:gd name="connsiteY1326" fmla="*/ 1862029 h 2611386"/>
                <a:gd name="connsiteX1327" fmla="*/ 268271 w 4958557"/>
                <a:gd name="connsiteY1327" fmla="*/ 1842148 h 2611386"/>
                <a:gd name="connsiteX1328" fmla="*/ 294780 w 4958557"/>
                <a:gd name="connsiteY1328" fmla="*/ 1835809 h 2611386"/>
                <a:gd name="connsiteX1329" fmla="*/ 343763 w 4958557"/>
                <a:gd name="connsiteY1329" fmla="*/ 1822554 h 2611386"/>
                <a:gd name="connsiteX1330" fmla="*/ 363068 w 4958557"/>
                <a:gd name="connsiteY1330" fmla="*/ 1811605 h 2611386"/>
                <a:gd name="connsiteX1331" fmla="*/ 376034 w 4958557"/>
                <a:gd name="connsiteY1331" fmla="*/ 1807283 h 2611386"/>
                <a:gd name="connsiteX1332" fmla="*/ 378628 w 4958557"/>
                <a:gd name="connsiteY1332" fmla="*/ 1804978 h 2611386"/>
                <a:gd name="connsiteX1333" fmla="*/ 414645 w 4958557"/>
                <a:gd name="connsiteY1333" fmla="*/ 1796046 h 2611386"/>
                <a:gd name="connsiteX1334" fmla="*/ 425594 w 4958557"/>
                <a:gd name="connsiteY1334" fmla="*/ 1793452 h 2611386"/>
                <a:gd name="connsiteX1335" fmla="*/ 430492 w 4958557"/>
                <a:gd name="connsiteY1335" fmla="*/ 1793164 h 2611386"/>
                <a:gd name="connsiteX1336" fmla="*/ 435391 w 4958557"/>
                <a:gd name="connsiteY1336" fmla="*/ 1785385 h 2611386"/>
                <a:gd name="connsiteX1337" fmla="*/ 452391 w 4958557"/>
                <a:gd name="connsiteY1337" fmla="*/ 1783944 h 2611386"/>
                <a:gd name="connsiteX1338" fmla="*/ 469967 w 4958557"/>
                <a:gd name="connsiteY1338" fmla="*/ 1772418 h 2611386"/>
                <a:gd name="connsiteX1339" fmla="*/ 512612 w 4958557"/>
                <a:gd name="connsiteY1339" fmla="*/ 1758011 h 2611386"/>
                <a:gd name="connsiteX1340" fmla="*/ 534510 w 4958557"/>
                <a:gd name="connsiteY1340" fmla="*/ 1751384 h 2611386"/>
                <a:gd name="connsiteX1341" fmla="*/ 542002 w 4958557"/>
                <a:gd name="connsiteY1341" fmla="*/ 1741011 h 2611386"/>
                <a:gd name="connsiteX1342" fmla="*/ 529324 w 4958557"/>
                <a:gd name="connsiteY1342" fmla="*/ 1739859 h 2611386"/>
                <a:gd name="connsiteX1343" fmla="*/ 501086 w 4958557"/>
                <a:gd name="connsiteY1343" fmla="*/ 1751096 h 2611386"/>
                <a:gd name="connsiteX1344" fmla="*/ 476306 w 4958557"/>
                <a:gd name="connsiteY1344" fmla="*/ 1756571 h 2611386"/>
                <a:gd name="connsiteX1345" fmla="*/ 423865 w 4958557"/>
                <a:gd name="connsiteY1345" fmla="*/ 1772130 h 2611386"/>
                <a:gd name="connsiteX1346" fmla="*/ 350102 w 4958557"/>
                <a:gd name="connsiteY1346" fmla="*/ 1791147 h 2611386"/>
                <a:gd name="connsiteX1347" fmla="*/ 339441 w 4958557"/>
                <a:gd name="connsiteY1347" fmla="*/ 1800944 h 2611386"/>
                <a:gd name="connsiteX1348" fmla="*/ 347509 w 4958557"/>
                <a:gd name="connsiteY1348" fmla="*/ 1791436 h 2611386"/>
                <a:gd name="connsiteX1349" fmla="*/ 310627 w 4958557"/>
                <a:gd name="connsiteY1349" fmla="*/ 1801520 h 2611386"/>
                <a:gd name="connsiteX1350" fmla="*/ 296220 w 4958557"/>
                <a:gd name="connsiteY1350" fmla="*/ 1805554 h 2611386"/>
                <a:gd name="connsiteX1351" fmla="*/ 288441 w 4958557"/>
                <a:gd name="connsiteY1351" fmla="*/ 1802673 h 2611386"/>
                <a:gd name="connsiteX1352" fmla="*/ 293915 w 4958557"/>
                <a:gd name="connsiteY1352" fmla="*/ 1797486 h 2611386"/>
                <a:gd name="connsiteX1353" fmla="*/ 296220 w 4958557"/>
                <a:gd name="connsiteY1353" fmla="*/ 1793164 h 2611386"/>
                <a:gd name="connsiteX1354" fmla="*/ 290170 w 4958557"/>
                <a:gd name="connsiteY1354" fmla="*/ 1792588 h 2611386"/>
                <a:gd name="connsiteX1355" fmla="*/ 280949 w 4958557"/>
                <a:gd name="connsiteY1355" fmla="*/ 1804402 h 2611386"/>
                <a:gd name="connsiteX1356" fmla="*/ 269424 w 4958557"/>
                <a:gd name="connsiteY1356" fmla="*/ 1811317 h 2611386"/>
                <a:gd name="connsiteX1357" fmla="*/ 263949 w 4958557"/>
                <a:gd name="connsiteY1357" fmla="*/ 1804978 h 2611386"/>
                <a:gd name="connsiteX1358" fmla="*/ 268847 w 4958557"/>
                <a:gd name="connsiteY1358" fmla="*/ 1797486 h 2611386"/>
                <a:gd name="connsiteX1359" fmla="*/ 268847 w 4958557"/>
                <a:gd name="connsiteY1359" fmla="*/ 1784232 h 2611386"/>
                <a:gd name="connsiteX1360" fmla="*/ 267983 w 4958557"/>
                <a:gd name="connsiteY1360" fmla="*/ 1773283 h 2611386"/>
                <a:gd name="connsiteX1361" fmla="*/ 278644 w 4958557"/>
                <a:gd name="connsiteY1361" fmla="*/ 1764351 h 2611386"/>
                <a:gd name="connsiteX1362" fmla="*/ 276339 w 4958557"/>
                <a:gd name="connsiteY1362" fmla="*/ 1745910 h 2611386"/>
                <a:gd name="connsiteX1363" fmla="*/ 274034 w 4958557"/>
                <a:gd name="connsiteY1363" fmla="*/ 1732943 h 2611386"/>
                <a:gd name="connsiteX1364" fmla="*/ 278932 w 4958557"/>
                <a:gd name="connsiteY1364" fmla="*/ 1715943 h 2611386"/>
                <a:gd name="connsiteX1365" fmla="*/ 282390 w 4958557"/>
                <a:gd name="connsiteY1365" fmla="*/ 1709028 h 2611386"/>
                <a:gd name="connsiteX1366" fmla="*/ 286712 w 4958557"/>
                <a:gd name="connsiteY1366" fmla="*/ 1702401 h 2611386"/>
                <a:gd name="connsiteX1367" fmla="*/ 279508 w 4958557"/>
                <a:gd name="connsiteY1367" fmla="*/ 1700096 h 2611386"/>
                <a:gd name="connsiteX1368" fmla="*/ 268271 w 4958557"/>
                <a:gd name="connsiteY1368" fmla="*/ 1698079 h 2611386"/>
                <a:gd name="connsiteX1369" fmla="*/ 272881 w 4958557"/>
                <a:gd name="connsiteY1369" fmla="*/ 1680791 h 2611386"/>
                <a:gd name="connsiteX1370" fmla="*/ 283254 w 4958557"/>
                <a:gd name="connsiteY1370" fmla="*/ 1671859 h 2611386"/>
                <a:gd name="connsiteX1371" fmla="*/ 278356 w 4958557"/>
                <a:gd name="connsiteY1371" fmla="*/ 1666960 h 2611386"/>
                <a:gd name="connsiteX1372" fmla="*/ 269136 w 4958557"/>
                <a:gd name="connsiteY1372" fmla="*/ 1664367 h 2611386"/>
                <a:gd name="connsiteX1373" fmla="*/ 275763 w 4958557"/>
                <a:gd name="connsiteY1373" fmla="*/ 1662350 h 2611386"/>
                <a:gd name="connsiteX1374" fmla="*/ 277203 w 4958557"/>
                <a:gd name="connsiteY1374" fmla="*/ 1655146 h 2611386"/>
                <a:gd name="connsiteX1375" fmla="*/ 308610 w 4958557"/>
                <a:gd name="connsiteY1375" fmla="*/ 1637858 h 2611386"/>
                <a:gd name="connsiteX1376" fmla="*/ 314085 w 4958557"/>
                <a:gd name="connsiteY1376" fmla="*/ 1625757 h 2611386"/>
                <a:gd name="connsiteX1377" fmla="*/ 316678 w 4958557"/>
                <a:gd name="connsiteY1377" fmla="*/ 1617112 h 2611386"/>
                <a:gd name="connsiteX1378" fmla="*/ 345780 w 4958557"/>
                <a:gd name="connsiteY1378" fmla="*/ 1596078 h 2611386"/>
                <a:gd name="connsiteX1379" fmla="*/ 366814 w 4958557"/>
                <a:gd name="connsiteY1379" fmla="*/ 1588875 h 2611386"/>
                <a:gd name="connsiteX1380" fmla="*/ 366814 w 4958557"/>
                <a:gd name="connsiteY1380" fmla="*/ 1586570 h 2611386"/>
                <a:gd name="connsiteX1381" fmla="*/ 351543 w 4958557"/>
                <a:gd name="connsiteY1381" fmla="*/ 1579655 h 2611386"/>
                <a:gd name="connsiteX1382" fmla="*/ 363933 w 4958557"/>
                <a:gd name="connsiteY1382" fmla="*/ 1575332 h 2611386"/>
                <a:gd name="connsiteX1383" fmla="*/ 368543 w 4958557"/>
                <a:gd name="connsiteY1383" fmla="*/ 1569570 h 2611386"/>
                <a:gd name="connsiteX1384" fmla="*/ 370560 w 4958557"/>
                <a:gd name="connsiteY1384" fmla="*/ 1556315 h 2611386"/>
                <a:gd name="connsiteX1385" fmla="*/ 380933 w 4958557"/>
                <a:gd name="connsiteY1385" fmla="*/ 1552858 h 2611386"/>
                <a:gd name="connsiteX1386" fmla="*/ 386407 w 4958557"/>
                <a:gd name="connsiteY1386" fmla="*/ 1549112 h 2611386"/>
                <a:gd name="connsiteX1387" fmla="*/ 379780 w 4958557"/>
                <a:gd name="connsiteY1387" fmla="*/ 1545654 h 2611386"/>
                <a:gd name="connsiteX1388" fmla="*/ 378340 w 4958557"/>
                <a:gd name="connsiteY1388" fmla="*/ 1541332 h 2611386"/>
                <a:gd name="connsiteX1389" fmla="*/ 368543 w 4958557"/>
                <a:gd name="connsiteY1389" fmla="*/ 1536722 h 2611386"/>
                <a:gd name="connsiteX1390" fmla="*/ 366238 w 4958557"/>
                <a:gd name="connsiteY1390" fmla="*/ 1532400 h 2611386"/>
                <a:gd name="connsiteX1391" fmla="*/ 385543 w 4958557"/>
                <a:gd name="connsiteY1391" fmla="*/ 1524332 h 2611386"/>
                <a:gd name="connsiteX1392" fmla="*/ 395340 w 4958557"/>
                <a:gd name="connsiteY1392" fmla="*/ 1517129 h 2611386"/>
                <a:gd name="connsiteX1393" fmla="*/ 387848 w 4958557"/>
                <a:gd name="connsiteY1393" fmla="*/ 1513095 h 2611386"/>
                <a:gd name="connsiteX1394" fmla="*/ 376323 w 4958557"/>
                <a:gd name="connsiteY1394" fmla="*/ 1507620 h 2611386"/>
                <a:gd name="connsiteX1395" fmla="*/ 392746 w 4958557"/>
                <a:gd name="connsiteY1395" fmla="*/ 1496095 h 2611386"/>
                <a:gd name="connsiteX1396" fmla="*/ 399950 w 4958557"/>
                <a:gd name="connsiteY1396" fmla="*/ 1491196 h 2611386"/>
                <a:gd name="connsiteX1397" fmla="*/ 404560 w 4958557"/>
                <a:gd name="connsiteY1397" fmla="*/ 1482840 h 2611386"/>
                <a:gd name="connsiteX1398" fmla="*/ 411187 w 4958557"/>
                <a:gd name="connsiteY1398" fmla="*/ 1473908 h 2611386"/>
                <a:gd name="connsiteX1399" fmla="*/ 402543 w 4958557"/>
                <a:gd name="connsiteY1399" fmla="*/ 1473044 h 2611386"/>
                <a:gd name="connsiteX1400" fmla="*/ 393899 w 4958557"/>
                <a:gd name="connsiteY1400" fmla="*/ 1469010 h 2611386"/>
                <a:gd name="connsiteX1401" fmla="*/ 394187 w 4958557"/>
                <a:gd name="connsiteY1401" fmla="*/ 1468145 h 2611386"/>
                <a:gd name="connsiteX1402" fmla="*/ 395340 w 4958557"/>
                <a:gd name="connsiteY1402" fmla="*/ 1467569 h 2611386"/>
                <a:gd name="connsiteX1403" fmla="*/ 404560 w 4958557"/>
                <a:gd name="connsiteY1403" fmla="*/ 1453162 h 2611386"/>
                <a:gd name="connsiteX1404" fmla="*/ 422713 w 4958557"/>
                <a:gd name="connsiteY1404" fmla="*/ 1452874 h 2611386"/>
                <a:gd name="connsiteX1405" fmla="*/ 432221 w 4958557"/>
                <a:gd name="connsiteY1405" fmla="*/ 1444518 h 2611386"/>
                <a:gd name="connsiteX1406" fmla="*/ 429340 w 4958557"/>
                <a:gd name="connsiteY1406" fmla="*/ 1440484 h 2611386"/>
                <a:gd name="connsiteX1407" fmla="*/ 409458 w 4958557"/>
                <a:gd name="connsiteY1407" fmla="*/ 1445959 h 2611386"/>
                <a:gd name="connsiteX1408" fmla="*/ 392170 w 4958557"/>
                <a:gd name="connsiteY1408" fmla="*/ 1450281 h 2611386"/>
                <a:gd name="connsiteX1409" fmla="*/ 387848 w 4958557"/>
                <a:gd name="connsiteY1409" fmla="*/ 1445671 h 2611386"/>
                <a:gd name="connsiteX1410" fmla="*/ 397357 w 4958557"/>
                <a:gd name="connsiteY1410" fmla="*/ 1436450 h 2611386"/>
                <a:gd name="connsiteX1411" fmla="*/ 440865 w 4958557"/>
                <a:gd name="connsiteY1411" fmla="*/ 1422620 h 2611386"/>
                <a:gd name="connsiteX1412" fmla="*/ 453543 w 4958557"/>
                <a:gd name="connsiteY1412" fmla="*/ 1418874 h 2611386"/>
                <a:gd name="connsiteX1413" fmla="*/ 455560 w 4958557"/>
                <a:gd name="connsiteY1413" fmla="*/ 1416569 h 2611386"/>
                <a:gd name="connsiteX1414" fmla="*/ 461035 w 4958557"/>
                <a:gd name="connsiteY1414" fmla="*/ 1407060 h 2611386"/>
                <a:gd name="connsiteX1415" fmla="*/ 457001 w 4958557"/>
                <a:gd name="connsiteY1415" fmla="*/ 1408213 h 2611386"/>
                <a:gd name="connsiteX1416" fmla="*/ 446916 w 4958557"/>
                <a:gd name="connsiteY1416" fmla="*/ 1409653 h 2611386"/>
                <a:gd name="connsiteX1417" fmla="*/ 454696 w 4958557"/>
                <a:gd name="connsiteY1417" fmla="*/ 1405620 h 2611386"/>
                <a:gd name="connsiteX1418" fmla="*/ 473425 w 4958557"/>
                <a:gd name="connsiteY1418" fmla="*/ 1400145 h 2611386"/>
                <a:gd name="connsiteX1419" fmla="*/ 471408 w 4958557"/>
                <a:gd name="connsiteY1419" fmla="*/ 1402162 h 2611386"/>
                <a:gd name="connsiteX1420" fmla="*/ 471696 w 4958557"/>
                <a:gd name="connsiteY1420" fmla="*/ 1402162 h 2611386"/>
                <a:gd name="connsiteX1421" fmla="*/ 509154 w 4958557"/>
                <a:gd name="connsiteY1421" fmla="*/ 1387755 h 2611386"/>
                <a:gd name="connsiteX1422" fmla="*/ 526442 w 4958557"/>
                <a:gd name="connsiteY1422" fmla="*/ 1382280 h 2611386"/>
                <a:gd name="connsiteX1423" fmla="*/ 532205 w 4958557"/>
                <a:gd name="connsiteY1423" fmla="*/ 1382857 h 2611386"/>
                <a:gd name="connsiteX1424" fmla="*/ 527883 w 4958557"/>
                <a:gd name="connsiteY1424" fmla="*/ 1388043 h 2611386"/>
                <a:gd name="connsiteX1425" fmla="*/ 519239 w 4958557"/>
                <a:gd name="connsiteY1425" fmla="*/ 1390636 h 2611386"/>
                <a:gd name="connsiteX1426" fmla="*/ 519239 w 4958557"/>
                <a:gd name="connsiteY1426" fmla="*/ 1396399 h 2611386"/>
                <a:gd name="connsiteX1427" fmla="*/ 527883 w 4958557"/>
                <a:gd name="connsiteY1427" fmla="*/ 1393806 h 2611386"/>
                <a:gd name="connsiteX1428" fmla="*/ 537103 w 4958557"/>
                <a:gd name="connsiteY1428" fmla="*/ 1391501 h 2611386"/>
                <a:gd name="connsiteX1429" fmla="*/ 535663 w 4958557"/>
                <a:gd name="connsiteY1429" fmla="*/ 1390348 h 2611386"/>
                <a:gd name="connsiteX1430" fmla="*/ 584070 w 4958557"/>
                <a:gd name="connsiteY1430" fmla="*/ 1366721 h 2611386"/>
                <a:gd name="connsiteX1431" fmla="*/ 617494 w 4958557"/>
                <a:gd name="connsiteY1431" fmla="*/ 1353178 h 2611386"/>
                <a:gd name="connsiteX1432" fmla="*/ 621816 w 4958557"/>
                <a:gd name="connsiteY1432" fmla="*/ 1347704 h 2611386"/>
                <a:gd name="connsiteX1433" fmla="*/ 625850 w 4958557"/>
                <a:gd name="connsiteY1433" fmla="*/ 1350009 h 2611386"/>
                <a:gd name="connsiteX1434" fmla="*/ 627290 w 4958557"/>
                <a:gd name="connsiteY1434" fmla="*/ 1352314 h 2611386"/>
                <a:gd name="connsiteX1435" fmla="*/ 635070 w 4958557"/>
                <a:gd name="connsiteY1435" fmla="*/ 1348568 h 2611386"/>
                <a:gd name="connsiteX1436" fmla="*/ 640256 w 4958557"/>
                <a:gd name="connsiteY1436" fmla="*/ 1347992 h 2611386"/>
                <a:gd name="connsiteX1437" fmla="*/ 635358 w 4958557"/>
                <a:gd name="connsiteY1437" fmla="*/ 1352026 h 2611386"/>
                <a:gd name="connsiteX1438" fmla="*/ 628155 w 4958557"/>
                <a:gd name="connsiteY1438" fmla="*/ 1354619 h 2611386"/>
                <a:gd name="connsiteX1439" fmla="*/ 619222 w 4958557"/>
                <a:gd name="connsiteY1439" fmla="*/ 1367009 h 2611386"/>
                <a:gd name="connsiteX1440" fmla="*/ 671952 w 4958557"/>
                <a:gd name="connsiteY1440" fmla="*/ 1351450 h 2611386"/>
                <a:gd name="connsiteX1441" fmla="*/ 673104 w 4958557"/>
                <a:gd name="connsiteY1441" fmla="*/ 1351162 h 2611386"/>
                <a:gd name="connsiteX1442" fmla="*/ 670223 w 4958557"/>
                <a:gd name="connsiteY1442" fmla="*/ 1343094 h 2611386"/>
                <a:gd name="connsiteX1443" fmla="*/ 685782 w 4958557"/>
                <a:gd name="connsiteY1443" fmla="*/ 1341077 h 2611386"/>
                <a:gd name="connsiteX1444" fmla="*/ 688087 w 4958557"/>
                <a:gd name="connsiteY1444" fmla="*/ 1341653 h 2611386"/>
                <a:gd name="connsiteX1445" fmla="*/ 693562 w 4958557"/>
                <a:gd name="connsiteY1445" fmla="*/ 1339348 h 2611386"/>
                <a:gd name="connsiteX1446" fmla="*/ 698748 w 4958557"/>
                <a:gd name="connsiteY1446" fmla="*/ 1337331 h 2611386"/>
                <a:gd name="connsiteX1447" fmla="*/ 702494 w 4958557"/>
                <a:gd name="connsiteY1447" fmla="*/ 1339348 h 2611386"/>
                <a:gd name="connsiteX1448" fmla="*/ 703359 w 4958557"/>
                <a:gd name="connsiteY1448" fmla="*/ 1341365 h 2611386"/>
                <a:gd name="connsiteX1449" fmla="*/ 710562 w 4958557"/>
                <a:gd name="connsiteY1449" fmla="*/ 1339060 h 2611386"/>
                <a:gd name="connsiteX1450" fmla="*/ 748020 w 4958557"/>
                <a:gd name="connsiteY1450" fmla="*/ 1324941 h 2611386"/>
                <a:gd name="connsiteX1451" fmla="*/ 782020 w 4958557"/>
                <a:gd name="connsiteY1451" fmla="*/ 1303043 h 2611386"/>
                <a:gd name="connsiteX1452" fmla="*/ 797868 w 4958557"/>
                <a:gd name="connsiteY1452" fmla="*/ 1297856 h 2611386"/>
                <a:gd name="connsiteX1453" fmla="*/ 797868 w 4958557"/>
                <a:gd name="connsiteY1453" fmla="*/ 1295839 h 2611386"/>
                <a:gd name="connsiteX1454" fmla="*/ 804495 w 4958557"/>
                <a:gd name="connsiteY1454" fmla="*/ 1294687 h 2611386"/>
                <a:gd name="connsiteX1455" fmla="*/ 807376 w 4958557"/>
                <a:gd name="connsiteY1455" fmla="*/ 1294975 h 2611386"/>
                <a:gd name="connsiteX1456" fmla="*/ 817749 w 4958557"/>
                <a:gd name="connsiteY1456" fmla="*/ 1291517 h 2611386"/>
                <a:gd name="connsiteX1457" fmla="*/ 817461 w 4958557"/>
                <a:gd name="connsiteY1457" fmla="*/ 1290941 h 2611386"/>
                <a:gd name="connsiteX1458" fmla="*/ 821495 w 4958557"/>
                <a:gd name="connsiteY1458" fmla="*/ 1283161 h 2611386"/>
                <a:gd name="connsiteX1459" fmla="*/ 840512 w 4958557"/>
                <a:gd name="connsiteY1459" fmla="*/ 1274805 h 2611386"/>
                <a:gd name="connsiteX1460" fmla="*/ 850309 w 4958557"/>
                <a:gd name="connsiteY1460" fmla="*/ 1280568 h 2611386"/>
                <a:gd name="connsiteX1461" fmla="*/ 850020 w 4958557"/>
                <a:gd name="connsiteY1461" fmla="*/ 1283161 h 2611386"/>
                <a:gd name="connsiteX1462" fmla="*/ 856071 w 4958557"/>
                <a:gd name="connsiteY1462" fmla="*/ 1292093 h 2611386"/>
                <a:gd name="connsiteX1463" fmla="*/ 932716 w 4958557"/>
                <a:gd name="connsiteY1463" fmla="*/ 1269042 h 2611386"/>
                <a:gd name="connsiteX1464" fmla="*/ 996971 w 4958557"/>
                <a:gd name="connsiteY1464" fmla="*/ 1250313 h 2611386"/>
                <a:gd name="connsiteX1465" fmla="*/ 1033852 w 4958557"/>
                <a:gd name="connsiteY1465" fmla="*/ 1238500 h 2611386"/>
                <a:gd name="connsiteX1466" fmla="*/ 1046530 w 4958557"/>
                <a:gd name="connsiteY1466" fmla="*/ 1230144 h 2611386"/>
                <a:gd name="connsiteX1467" fmla="*/ 1043937 w 4958557"/>
                <a:gd name="connsiteY1467" fmla="*/ 1223517 h 2611386"/>
                <a:gd name="connsiteX1468" fmla="*/ 1038750 w 4958557"/>
                <a:gd name="connsiteY1468" fmla="*/ 1224957 h 2611386"/>
                <a:gd name="connsiteX1469" fmla="*/ 1043649 w 4958557"/>
                <a:gd name="connsiteY1469" fmla="*/ 1219195 h 2611386"/>
                <a:gd name="connsiteX1470" fmla="*/ 1134412 w 4958557"/>
                <a:gd name="connsiteY1470" fmla="*/ 1186635 h 2611386"/>
                <a:gd name="connsiteX1471" fmla="*/ 1143344 w 4958557"/>
                <a:gd name="connsiteY1471" fmla="*/ 1184042 h 2611386"/>
                <a:gd name="connsiteX1472" fmla="*/ 1202412 w 4958557"/>
                <a:gd name="connsiteY1472" fmla="*/ 1167330 h 2611386"/>
                <a:gd name="connsiteX1473" fmla="*/ 1250820 w 4958557"/>
                <a:gd name="connsiteY1473" fmla="*/ 1154076 h 2611386"/>
                <a:gd name="connsiteX1474" fmla="*/ 1279057 w 4958557"/>
                <a:gd name="connsiteY1474" fmla="*/ 1137652 h 2611386"/>
                <a:gd name="connsiteX1475" fmla="*/ 1247938 w 4958557"/>
                <a:gd name="connsiteY1475" fmla="*/ 1140533 h 2611386"/>
                <a:gd name="connsiteX1476" fmla="*/ 1242464 w 4958557"/>
                <a:gd name="connsiteY1476" fmla="*/ 1141109 h 2611386"/>
                <a:gd name="connsiteX1477" fmla="*/ 1293464 w 4958557"/>
                <a:gd name="connsiteY1477" fmla="*/ 1125838 h 2611386"/>
                <a:gd name="connsiteX1478" fmla="*/ 1310176 w 4958557"/>
                <a:gd name="connsiteY1478" fmla="*/ 1120940 h 2611386"/>
                <a:gd name="connsiteX1479" fmla="*/ 1347922 w 4958557"/>
                <a:gd name="connsiteY1479" fmla="*/ 1109702 h 2611386"/>
                <a:gd name="connsiteX1480" fmla="*/ 1355413 w 4958557"/>
                <a:gd name="connsiteY1480" fmla="*/ 1111431 h 2611386"/>
                <a:gd name="connsiteX1481" fmla="*/ 1364922 w 4958557"/>
                <a:gd name="connsiteY1481" fmla="*/ 1109414 h 2611386"/>
                <a:gd name="connsiteX1482" fmla="*/ 1367227 w 4958557"/>
                <a:gd name="connsiteY1482" fmla="*/ 1104516 h 2611386"/>
                <a:gd name="connsiteX1483" fmla="*/ 1390566 w 4958557"/>
                <a:gd name="connsiteY1483" fmla="*/ 1097313 h 2611386"/>
                <a:gd name="connsiteX1484" fmla="*/ 1421973 w 4958557"/>
                <a:gd name="connsiteY1484" fmla="*/ 1086651 h 2611386"/>
                <a:gd name="connsiteX1485" fmla="*/ 1426583 w 4958557"/>
                <a:gd name="connsiteY1485" fmla="*/ 1086651 h 2611386"/>
                <a:gd name="connsiteX1486" fmla="*/ 1427448 w 4958557"/>
                <a:gd name="connsiteY1486" fmla="*/ 1086363 h 2611386"/>
                <a:gd name="connsiteX1487" fmla="*/ 1445024 w 4958557"/>
                <a:gd name="connsiteY1487" fmla="*/ 1080024 h 2611386"/>
                <a:gd name="connsiteX1488" fmla="*/ 1461448 w 4958557"/>
                <a:gd name="connsiteY1488" fmla="*/ 1075126 h 2611386"/>
                <a:gd name="connsiteX1489" fmla="*/ 1475567 w 4958557"/>
                <a:gd name="connsiteY1489" fmla="*/ 1070228 h 2611386"/>
                <a:gd name="connsiteX1490" fmla="*/ 1493143 w 4958557"/>
                <a:gd name="connsiteY1490" fmla="*/ 1062736 h 2611386"/>
                <a:gd name="connsiteX1491" fmla="*/ 1493143 w 4958557"/>
                <a:gd name="connsiteY1491" fmla="*/ 1060143 h 2611386"/>
                <a:gd name="connsiteX1492" fmla="*/ 1498906 w 4958557"/>
                <a:gd name="connsiteY1492" fmla="*/ 1060143 h 2611386"/>
                <a:gd name="connsiteX1493" fmla="*/ 1502940 w 4958557"/>
                <a:gd name="connsiteY1493" fmla="*/ 1060143 h 2611386"/>
                <a:gd name="connsiteX1494" fmla="*/ 1528584 w 4958557"/>
                <a:gd name="connsiteY1494" fmla="*/ 1060143 h 2611386"/>
                <a:gd name="connsiteX1495" fmla="*/ 1507838 w 4958557"/>
                <a:gd name="connsiteY1495" fmla="*/ 1067058 h 2611386"/>
                <a:gd name="connsiteX1496" fmla="*/ 1507262 w 4958557"/>
                <a:gd name="connsiteY1496" fmla="*/ 1067634 h 2611386"/>
                <a:gd name="connsiteX1497" fmla="*/ 1509855 w 4958557"/>
                <a:gd name="connsiteY1497" fmla="*/ 1069363 h 2611386"/>
                <a:gd name="connsiteX1498" fmla="*/ 1515618 w 4958557"/>
                <a:gd name="connsiteY1498" fmla="*/ 1069363 h 2611386"/>
                <a:gd name="connsiteX1499" fmla="*/ 1554516 w 4958557"/>
                <a:gd name="connsiteY1499" fmla="*/ 1055244 h 2611386"/>
                <a:gd name="connsiteX1500" fmla="*/ 1556245 w 4958557"/>
                <a:gd name="connsiteY1500" fmla="*/ 1054668 h 2611386"/>
                <a:gd name="connsiteX1501" fmla="*/ 1561144 w 4958557"/>
                <a:gd name="connsiteY1501" fmla="*/ 1052939 h 2611386"/>
                <a:gd name="connsiteX1502" fmla="*/ 1684466 w 4958557"/>
                <a:gd name="connsiteY1502" fmla="*/ 1012024 h 2611386"/>
                <a:gd name="connsiteX1503" fmla="*/ 1736619 w 4958557"/>
                <a:gd name="connsiteY1503" fmla="*/ 993871 h 2611386"/>
                <a:gd name="connsiteX1504" fmla="*/ 1723077 w 4958557"/>
                <a:gd name="connsiteY1504" fmla="*/ 994159 h 2611386"/>
                <a:gd name="connsiteX1505" fmla="*/ 1717602 w 4958557"/>
                <a:gd name="connsiteY1505" fmla="*/ 996464 h 2611386"/>
                <a:gd name="connsiteX1506" fmla="*/ 1716450 w 4958557"/>
                <a:gd name="connsiteY1506" fmla="*/ 994447 h 2611386"/>
                <a:gd name="connsiteX1507" fmla="*/ 1717026 w 4958557"/>
                <a:gd name="connsiteY1507" fmla="*/ 993871 h 2611386"/>
                <a:gd name="connsiteX1508" fmla="*/ 1709534 w 4958557"/>
                <a:gd name="connsiteY1508" fmla="*/ 993583 h 2611386"/>
                <a:gd name="connsiteX1509" fmla="*/ 1704636 w 4958557"/>
                <a:gd name="connsiteY1509" fmla="*/ 993295 h 2611386"/>
                <a:gd name="connsiteX1510" fmla="*/ 1704060 w 4958557"/>
                <a:gd name="connsiteY1510" fmla="*/ 992719 h 2611386"/>
                <a:gd name="connsiteX1511" fmla="*/ 1692246 w 4958557"/>
                <a:gd name="connsiteY1511" fmla="*/ 997329 h 2611386"/>
                <a:gd name="connsiteX1512" fmla="*/ 1689941 w 4958557"/>
                <a:gd name="connsiteY1512" fmla="*/ 1002515 h 2611386"/>
                <a:gd name="connsiteX1513" fmla="*/ 1673229 w 4958557"/>
                <a:gd name="connsiteY1513" fmla="*/ 1005397 h 2611386"/>
                <a:gd name="connsiteX1514" fmla="*/ 1672653 w 4958557"/>
                <a:gd name="connsiteY1514" fmla="*/ 1005397 h 2611386"/>
                <a:gd name="connsiteX1515" fmla="*/ 1672364 w 4958557"/>
                <a:gd name="connsiteY1515" fmla="*/ 1005685 h 2611386"/>
                <a:gd name="connsiteX1516" fmla="*/ 1673229 w 4958557"/>
                <a:gd name="connsiteY1516" fmla="*/ 1007414 h 2611386"/>
                <a:gd name="connsiteX1517" fmla="*/ 1661704 w 4958557"/>
                <a:gd name="connsiteY1517" fmla="*/ 1009142 h 2611386"/>
                <a:gd name="connsiteX1518" fmla="*/ 1638653 w 4958557"/>
                <a:gd name="connsiteY1518" fmla="*/ 1016922 h 2611386"/>
                <a:gd name="connsiteX1519" fmla="*/ 1635771 w 4958557"/>
                <a:gd name="connsiteY1519" fmla="*/ 1014617 h 2611386"/>
                <a:gd name="connsiteX1520" fmla="*/ 1661992 w 4958557"/>
                <a:gd name="connsiteY1520" fmla="*/ 1001075 h 2611386"/>
                <a:gd name="connsiteX1521" fmla="*/ 1668907 w 4958557"/>
                <a:gd name="connsiteY1521" fmla="*/ 997041 h 2611386"/>
                <a:gd name="connsiteX1522" fmla="*/ 1677551 w 4958557"/>
                <a:gd name="connsiteY1522" fmla="*/ 994159 h 2611386"/>
                <a:gd name="connsiteX1523" fmla="*/ 1683314 w 4958557"/>
                <a:gd name="connsiteY1523" fmla="*/ 991854 h 2611386"/>
                <a:gd name="connsiteX1524" fmla="*/ 1684466 w 4958557"/>
                <a:gd name="connsiteY1524" fmla="*/ 991278 h 2611386"/>
                <a:gd name="connsiteX1525" fmla="*/ 1703483 w 4958557"/>
                <a:gd name="connsiteY1525" fmla="*/ 984651 h 2611386"/>
                <a:gd name="connsiteX1526" fmla="*/ 1712704 w 4958557"/>
                <a:gd name="connsiteY1526" fmla="*/ 975718 h 2611386"/>
                <a:gd name="connsiteX1527" fmla="*/ 1741806 w 4958557"/>
                <a:gd name="connsiteY1527" fmla="*/ 965634 h 2611386"/>
                <a:gd name="connsiteX1528" fmla="*/ 1756213 w 4958557"/>
                <a:gd name="connsiteY1528" fmla="*/ 965922 h 2611386"/>
                <a:gd name="connsiteX1529" fmla="*/ 1762552 w 4958557"/>
                <a:gd name="connsiteY1529" fmla="*/ 954108 h 2611386"/>
                <a:gd name="connsiteX1530" fmla="*/ 1768026 w 4958557"/>
                <a:gd name="connsiteY1530" fmla="*/ 952667 h 2611386"/>
                <a:gd name="connsiteX1531" fmla="*/ 1775518 w 4958557"/>
                <a:gd name="connsiteY1531" fmla="*/ 950074 h 2611386"/>
                <a:gd name="connsiteX1532" fmla="*/ 1770619 w 4958557"/>
                <a:gd name="connsiteY1532" fmla="*/ 959583 h 2611386"/>
                <a:gd name="connsiteX1533" fmla="*/ 1766585 w 4958557"/>
                <a:gd name="connsiteY1533" fmla="*/ 961600 h 2611386"/>
                <a:gd name="connsiteX1534" fmla="*/ 1771196 w 4958557"/>
                <a:gd name="connsiteY1534" fmla="*/ 965634 h 2611386"/>
                <a:gd name="connsiteX1535" fmla="*/ 1775806 w 4958557"/>
                <a:gd name="connsiteY1535" fmla="*/ 968515 h 2611386"/>
                <a:gd name="connsiteX1536" fmla="*/ 1776382 w 4958557"/>
                <a:gd name="connsiteY1536" fmla="*/ 969956 h 2611386"/>
                <a:gd name="connsiteX1537" fmla="*/ 1775806 w 4958557"/>
                <a:gd name="connsiteY1537" fmla="*/ 970532 h 2611386"/>
                <a:gd name="connsiteX1538" fmla="*/ 1747856 w 4958557"/>
                <a:gd name="connsiteY1538" fmla="*/ 977735 h 2611386"/>
                <a:gd name="connsiteX1539" fmla="*/ 1744975 w 4958557"/>
                <a:gd name="connsiteY1539" fmla="*/ 978888 h 2611386"/>
                <a:gd name="connsiteX1540" fmla="*/ 1744687 w 4958557"/>
                <a:gd name="connsiteY1540" fmla="*/ 978600 h 2611386"/>
                <a:gd name="connsiteX1541" fmla="*/ 1736331 w 4958557"/>
                <a:gd name="connsiteY1541" fmla="*/ 981193 h 2611386"/>
                <a:gd name="connsiteX1542" fmla="*/ 1736907 w 4958557"/>
                <a:gd name="connsiteY1542" fmla="*/ 981769 h 2611386"/>
                <a:gd name="connsiteX1543" fmla="*/ 1766585 w 4958557"/>
                <a:gd name="connsiteY1543" fmla="*/ 980905 h 2611386"/>
                <a:gd name="connsiteX1544" fmla="*/ 1780992 w 4958557"/>
                <a:gd name="connsiteY1544" fmla="*/ 973413 h 2611386"/>
                <a:gd name="connsiteX1545" fmla="*/ 1795687 w 4958557"/>
                <a:gd name="connsiteY1545" fmla="*/ 971396 h 2611386"/>
                <a:gd name="connsiteX1546" fmla="*/ 1795975 w 4958557"/>
                <a:gd name="connsiteY1546" fmla="*/ 971396 h 2611386"/>
                <a:gd name="connsiteX1547" fmla="*/ 1834586 w 4958557"/>
                <a:gd name="connsiteY1547" fmla="*/ 957854 h 2611386"/>
                <a:gd name="connsiteX1548" fmla="*/ 1897112 w 4958557"/>
                <a:gd name="connsiteY1548" fmla="*/ 939701 h 2611386"/>
                <a:gd name="connsiteX1549" fmla="*/ 1905468 w 4958557"/>
                <a:gd name="connsiteY1549" fmla="*/ 935956 h 2611386"/>
                <a:gd name="connsiteX1550" fmla="*/ 1897112 w 4958557"/>
                <a:gd name="connsiteY1550" fmla="*/ 937108 h 2611386"/>
                <a:gd name="connsiteX1551" fmla="*/ 1896824 w 4958557"/>
                <a:gd name="connsiteY1551" fmla="*/ 931057 h 2611386"/>
                <a:gd name="connsiteX1552" fmla="*/ 1924485 w 4958557"/>
                <a:gd name="connsiteY1552" fmla="*/ 920684 h 2611386"/>
                <a:gd name="connsiteX1553" fmla="*/ 1963960 w 4958557"/>
                <a:gd name="connsiteY1553" fmla="*/ 907718 h 2611386"/>
                <a:gd name="connsiteX1554" fmla="*/ 2011214 w 4958557"/>
                <a:gd name="connsiteY1554" fmla="*/ 897057 h 2611386"/>
                <a:gd name="connsiteX1555" fmla="*/ 2026197 w 4958557"/>
                <a:gd name="connsiteY1555" fmla="*/ 892735 h 2611386"/>
                <a:gd name="connsiteX1556" fmla="*/ 2013519 w 4958557"/>
                <a:gd name="connsiteY1556" fmla="*/ 899938 h 2611386"/>
                <a:gd name="connsiteX1557" fmla="*/ 2011790 w 4958557"/>
                <a:gd name="connsiteY1557" fmla="*/ 905125 h 2611386"/>
                <a:gd name="connsiteX1558" fmla="*/ 2014960 w 4958557"/>
                <a:gd name="connsiteY1558" fmla="*/ 904260 h 2611386"/>
                <a:gd name="connsiteX1559" fmla="*/ 2022740 w 4958557"/>
                <a:gd name="connsiteY1559" fmla="*/ 901379 h 2611386"/>
                <a:gd name="connsiteX1560" fmla="*/ 2056452 w 4958557"/>
                <a:gd name="connsiteY1560" fmla="*/ 894464 h 2611386"/>
                <a:gd name="connsiteX1561" fmla="*/ 2056452 w 4958557"/>
                <a:gd name="connsiteY1561" fmla="*/ 903396 h 2611386"/>
                <a:gd name="connsiteX1562" fmla="*/ 2038875 w 4958557"/>
                <a:gd name="connsiteY1562" fmla="*/ 908294 h 2611386"/>
                <a:gd name="connsiteX1563" fmla="*/ 2040028 w 4958557"/>
                <a:gd name="connsiteY1563" fmla="*/ 909159 h 2611386"/>
                <a:gd name="connsiteX1564" fmla="*/ 2061350 w 4958557"/>
                <a:gd name="connsiteY1564" fmla="*/ 899938 h 2611386"/>
                <a:gd name="connsiteX1565" fmla="*/ 2061062 w 4958557"/>
                <a:gd name="connsiteY1565" fmla="*/ 893311 h 2611386"/>
                <a:gd name="connsiteX1566" fmla="*/ 2065672 w 4958557"/>
                <a:gd name="connsiteY1566" fmla="*/ 890142 h 2611386"/>
                <a:gd name="connsiteX1567" fmla="*/ 2097079 w 4958557"/>
                <a:gd name="connsiteY1567" fmla="*/ 880633 h 2611386"/>
                <a:gd name="connsiteX1568" fmla="*/ 2120994 w 4958557"/>
                <a:gd name="connsiteY1568" fmla="*/ 883515 h 2611386"/>
                <a:gd name="connsiteX1569" fmla="*/ 2143181 w 4958557"/>
                <a:gd name="connsiteY1569" fmla="*/ 876023 h 2611386"/>
                <a:gd name="connsiteX1570" fmla="*/ 2181503 w 4958557"/>
                <a:gd name="connsiteY1570" fmla="*/ 856430 h 2611386"/>
                <a:gd name="connsiteX1571" fmla="*/ 2193029 w 4958557"/>
                <a:gd name="connsiteY1571" fmla="*/ 852972 h 2611386"/>
                <a:gd name="connsiteX1572" fmla="*/ 2189859 w 4958557"/>
                <a:gd name="connsiteY1572" fmla="*/ 862481 h 2611386"/>
                <a:gd name="connsiteX1573" fmla="*/ 2191876 w 4958557"/>
                <a:gd name="connsiteY1573" fmla="*/ 863633 h 2611386"/>
                <a:gd name="connsiteX1574" fmla="*/ 2203114 w 4958557"/>
                <a:gd name="connsiteY1574" fmla="*/ 859887 h 2611386"/>
                <a:gd name="connsiteX1575" fmla="*/ 2229622 w 4958557"/>
                <a:gd name="connsiteY1575" fmla="*/ 848362 h 2611386"/>
                <a:gd name="connsiteX1576" fmla="*/ 2254402 w 4958557"/>
                <a:gd name="connsiteY1576" fmla="*/ 842599 h 2611386"/>
                <a:gd name="connsiteX1577" fmla="*/ 2259300 w 4958557"/>
                <a:gd name="connsiteY1577" fmla="*/ 841447 h 2611386"/>
                <a:gd name="connsiteX1578" fmla="*/ 2281775 w 4958557"/>
                <a:gd name="connsiteY1578" fmla="*/ 833955 h 2611386"/>
                <a:gd name="connsiteX1579" fmla="*/ 2281891 w 4958557"/>
                <a:gd name="connsiteY1579" fmla="*/ 833878 h 2611386"/>
                <a:gd name="connsiteX1580" fmla="*/ 2273130 w 4958557"/>
                <a:gd name="connsiteY1580" fmla="*/ 829921 h 2611386"/>
                <a:gd name="connsiteX1581" fmla="*/ 2289842 w 4958557"/>
                <a:gd name="connsiteY1581" fmla="*/ 819836 h 2611386"/>
                <a:gd name="connsiteX1582" fmla="*/ 2297334 w 4958557"/>
                <a:gd name="connsiteY1582" fmla="*/ 818972 h 2611386"/>
                <a:gd name="connsiteX1583" fmla="*/ 2293012 w 4958557"/>
                <a:gd name="connsiteY1583" fmla="*/ 825887 h 2611386"/>
                <a:gd name="connsiteX1584" fmla="*/ 2282497 w 4958557"/>
                <a:gd name="connsiteY1584" fmla="*/ 833635 h 2611386"/>
                <a:gd name="connsiteX1585" fmla="*/ 2284945 w 4958557"/>
                <a:gd name="connsiteY1585" fmla="*/ 833090 h 2611386"/>
                <a:gd name="connsiteX1586" fmla="*/ 2310877 w 4958557"/>
                <a:gd name="connsiteY1586" fmla="*/ 824446 h 2611386"/>
                <a:gd name="connsiteX1587" fmla="*/ 2307707 w 4958557"/>
                <a:gd name="connsiteY1587" fmla="*/ 823870 h 2611386"/>
                <a:gd name="connsiteX1588" fmla="*/ 2304538 w 4958557"/>
                <a:gd name="connsiteY1588" fmla="*/ 820124 h 2611386"/>
                <a:gd name="connsiteX1589" fmla="*/ 2312894 w 4958557"/>
                <a:gd name="connsiteY1589" fmla="*/ 816090 h 2611386"/>
                <a:gd name="connsiteX1590" fmla="*/ 2316928 w 4958557"/>
                <a:gd name="connsiteY1590" fmla="*/ 811768 h 2611386"/>
                <a:gd name="connsiteX1591" fmla="*/ 2325572 w 4958557"/>
                <a:gd name="connsiteY1591" fmla="*/ 814362 h 2611386"/>
                <a:gd name="connsiteX1592" fmla="*/ 2329318 w 4958557"/>
                <a:gd name="connsiteY1592" fmla="*/ 818107 h 2611386"/>
                <a:gd name="connsiteX1593" fmla="*/ 2369945 w 4958557"/>
                <a:gd name="connsiteY1593" fmla="*/ 804853 h 2611386"/>
                <a:gd name="connsiteX1594" fmla="*/ 2365335 w 4958557"/>
                <a:gd name="connsiteY1594" fmla="*/ 799667 h 2611386"/>
                <a:gd name="connsiteX1595" fmla="*/ 2339691 w 4958557"/>
                <a:gd name="connsiteY1595" fmla="*/ 804565 h 2611386"/>
                <a:gd name="connsiteX1596" fmla="*/ 2365335 w 4958557"/>
                <a:gd name="connsiteY1596" fmla="*/ 793616 h 2611386"/>
                <a:gd name="connsiteX1597" fmla="*/ 2367928 w 4958557"/>
                <a:gd name="connsiteY1597" fmla="*/ 783819 h 2611386"/>
                <a:gd name="connsiteX1598" fmla="*/ 2367352 w 4958557"/>
                <a:gd name="connsiteY1598" fmla="*/ 782378 h 2611386"/>
                <a:gd name="connsiteX1599" fmla="*/ 2345454 w 4958557"/>
                <a:gd name="connsiteY1599" fmla="*/ 793904 h 2611386"/>
                <a:gd name="connsiteX1600" fmla="*/ 2313470 w 4958557"/>
                <a:gd name="connsiteY1600" fmla="*/ 800819 h 2611386"/>
                <a:gd name="connsiteX1601" fmla="*/ 2301369 w 4958557"/>
                <a:gd name="connsiteY1601" fmla="*/ 803412 h 2611386"/>
                <a:gd name="connsiteX1602" fmla="*/ 2291572 w 4958557"/>
                <a:gd name="connsiteY1602" fmla="*/ 808023 h 2611386"/>
                <a:gd name="connsiteX1603" fmla="*/ 2251809 w 4958557"/>
                <a:gd name="connsiteY1603" fmla="*/ 821853 h 2611386"/>
                <a:gd name="connsiteX1604" fmla="*/ 2260453 w 4958557"/>
                <a:gd name="connsiteY1604" fmla="*/ 812633 h 2611386"/>
                <a:gd name="connsiteX1605" fmla="*/ 2261317 w 4958557"/>
                <a:gd name="connsiteY1605" fmla="*/ 803989 h 2611386"/>
                <a:gd name="connsiteX1606" fmla="*/ 2277453 w 4958557"/>
                <a:gd name="connsiteY1606" fmla="*/ 794768 h 2611386"/>
                <a:gd name="connsiteX1607" fmla="*/ 2284080 w 4958557"/>
                <a:gd name="connsiteY1607" fmla="*/ 803124 h 2611386"/>
                <a:gd name="connsiteX1608" fmla="*/ 2297911 w 4958557"/>
                <a:gd name="connsiteY1608" fmla="*/ 800243 h 2611386"/>
                <a:gd name="connsiteX1609" fmla="*/ 2317216 w 4958557"/>
                <a:gd name="connsiteY1609" fmla="*/ 793328 h 2611386"/>
                <a:gd name="connsiteX1610" fmla="*/ 2366776 w 4958557"/>
                <a:gd name="connsiteY1610" fmla="*/ 774022 h 2611386"/>
                <a:gd name="connsiteX1611" fmla="*/ 2366776 w 4958557"/>
                <a:gd name="connsiteY1611" fmla="*/ 773734 h 2611386"/>
                <a:gd name="connsiteX1612" fmla="*/ 2405098 w 4958557"/>
                <a:gd name="connsiteY1612" fmla="*/ 761344 h 2611386"/>
                <a:gd name="connsiteX1613" fmla="*/ 2431030 w 4958557"/>
                <a:gd name="connsiteY1613" fmla="*/ 757310 h 2611386"/>
                <a:gd name="connsiteX1614" fmla="*/ 2437946 w 4958557"/>
                <a:gd name="connsiteY1614" fmla="*/ 756734 h 2611386"/>
                <a:gd name="connsiteX1615" fmla="*/ 2487793 w 4958557"/>
                <a:gd name="connsiteY1615" fmla="*/ 732531 h 2611386"/>
                <a:gd name="connsiteX1616" fmla="*/ 2499607 w 4958557"/>
                <a:gd name="connsiteY1616" fmla="*/ 730802 h 2611386"/>
                <a:gd name="connsiteX1617" fmla="*/ 2498743 w 4958557"/>
                <a:gd name="connsiteY1617" fmla="*/ 740310 h 2611386"/>
                <a:gd name="connsiteX1618" fmla="*/ 2495573 w 4958557"/>
                <a:gd name="connsiteY1618" fmla="*/ 750683 h 2611386"/>
                <a:gd name="connsiteX1619" fmla="*/ 2532743 w 4958557"/>
                <a:gd name="connsiteY1619" fmla="*/ 735988 h 2611386"/>
                <a:gd name="connsiteX1620" fmla="*/ 2538217 w 4958557"/>
                <a:gd name="connsiteY1620" fmla="*/ 728208 h 2611386"/>
                <a:gd name="connsiteX1621" fmla="*/ 2548014 w 4958557"/>
                <a:gd name="connsiteY1621" fmla="*/ 725615 h 2611386"/>
                <a:gd name="connsiteX1622" fmla="*/ 2558099 w 4958557"/>
                <a:gd name="connsiteY1622" fmla="*/ 724175 h 2611386"/>
                <a:gd name="connsiteX1623" fmla="*/ 2559828 w 4958557"/>
                <a:gd name="connsiteY1623" fmla="*/ 728497 h 2611386"/>
                <a:gd name="connsiteX1624" fmla="*/ 2602472 w 4958557"/>
                <a:gd name="connsiteY1624" fmla="*/ 721581 h 2611386"/>
                <a:gd name="connsiteX1625" fmla="*/ 2621777 w 4958557"/>
                <a:gd name="connsiteY1625" fmla="*/ 717547 h 2611386"/>
                <a:gd name="connsiteX1626" fmla="*/ 2684303 w 4958557"/>
                <a:gd name="connsiteY1626" fmla="*/ 698818 h 2611386"/>
                <a:gd name="connsiteX1627" fmla="*/ 2684591 w 4958557"/>
                <a:gd name="connsiteY1627" fmla="*/ 697378 h 2611386"/>
                <a:gd name="connsiteX1628" fmla="*/ 2726371 w 4958557"/>
                <a:gd name="connsiteY1628" fmla="*/ 677208 h 2611386"/>
                <a:gd name="connsiteX1629" fmla="*/ 2747693 w 4958557"/>
                <a:gd name="connsiteY1629" fmla="*/ 671734 h 2611386"/>
                <a:gd name="connsiteX1630" fmla="*/ 2774202 w 4958557"/>
                <a:gd name="connsiteY1630" fmla="*/ 663954 h 2611386"/>
                <a:gd name="connsiteX1631" fmla="*/ 2820880 w 4958557"/>
                <a:gd name="connsiteY1631" fmla="*/ 649259 h 2611386"/>
                <a:gd name="connsiteX1632" fmla="*/ 2865541 w 4958557"/>
                <a:gd name="connsiteY1632" fmla="*/ 636869 h 2611386"/>
                <a:gd name="connsiteX1633" fmla="*/ 2887152 w 4958557"/>
                <a:gd name="connsiteY1633" fmla="*/ 626208 h 2611386"/>
                <a:gd name="connsiteX1634" fmla="*/ 2916542 w 4958557"/>
                <a:gd name="connsiteY1634" fmla="*/ 617276 h 2611386"/>
                <a:gd name="connsiteX1635" fmla="*/ 2996356 w 4958557"/>
                <a:gd name="connsiteY1635" fmla="*/ 593936 h 2611386"/>
                <a:gd name="connsiteX1636" fmla="*/ 3006729 w 4958557"/>
                <a:gd name="connsiteY1636" fmla="*/ 585869 h 2611386"/>
                <a:gd name="connsiteX1637" fmla="*/ 3002983 w 4958557"/>
                <a:gd name="connsiteY1637" fmla="*/ 583852 h 2611386"/>
                <a:gd name="connsiteX1638" fmla="*/ 2973881 w 4958557"/>
                <a:gd name="connsiteY1638" fmla="*/ 591631 h 2611386"/>
                <a:gd name="connsiteX1639" fmla="*/ 2964661 w 4958557"/>
                <a:gd name="connsiteY1639" fmla="*/ 594225 h 2611386"/>
                <a:gd name="connsiteX1640" fmla="*/ 2905016 w 4958557"/>
                <a:gd name="connsiteY1640" fmla="*/ 612954 h 2611386"/>
                <a:gd name="connsiteX1641" fmla="*/ 2871880 w 4958557"/>
                <a:gd name="connsiteY1641" fmla="*/ 619869 h 2611386"/>
                <a:gd name="connsiteX1642" fmla="*/ 2862948 w 4958557"/>
                <a:gd name="connsiteY1642" fmla="*/ 619869 h 2611386"/>
                <a:gd name="connsiteX1643" fmla="*/ 2869575 w 4958557"/>
                <a:gd name="connsiteY1643" fmla="*/ 614394 h 2611386"/>
                <a:gd name="connsiteX1644" fmla="*/ 2881677 w 4958557"/>
                <a:gd name="connsiteY1644" fmla="*/ 612665 h 2611386"/>
                <a:gd name="connsiteX1645" fmla="*/ 2902711 w 4958557"/>
                <a:gd name="connsiteY1645" fmla="*/ 610360 h 2611386"/>
                <a:gd name="connsiteX1646" fmla="*/ 2959762 w 4958557"/>
                <a:gd name="connsiteY1646" fmla="*/ 591343 h 2611386"/>
                <a:gd name="connsiteX1647" fmla="*/ 2968983 w 4958557"/>
                <a:gd name="connsiteY1647" fmla="*/ 588750 h 2611386"/>
                <a:gd name="connsiteX1648" fmla="*/ 3002695 w 4958557"/>
                <a:gd name="connsiteY1648" fmla="*/ 579530 h 2611386"/>
                <a:gd name="connsiteX1649" fmla="*/ 3042746 w 4958557"/>
                <a:gd name="connsiteY1649" fmla="*/ 567428 h 2611386"/>
                <a:gd name="connsiteX1650" fmla="*/ 3047356 w 4958557"/>
                <a:gd name="connsiteY1650" fmla="*/ 567428 h 2611386"/>
                <a:gd name="connsiteX1651" fmla="*/ 3070695 w 4958557"/>
                <a:gd name="connsiteY1651" fmla="*/ 574919 h 2611386"/>
                <a:gd name="connsiteX1652" fmla="*/ 3165493 w 4958557"/>
                <a:gd name="connsiteY1652" fmla="*/ 543801 h 2611386"/>
                <a:gd name="connsiteX1653" fmla="*/ 3222255 w 4958557"/>
                <a:gd name="connsiteY1653" fmla="*/ 534004 h 2611386"/>
                <a:gd name="connsiteX1654" fmla="*/ 3233205 w 4958557"/>
                <a:gd name="connsiteY1654" fmla="*/ 531987 h 2611386"/>
                <a:gd name="connsiteX1655" fmla="*/ 3233493 w 4958557"/>
                <a:gd name="connsiteY1655" fmla="*/ 529970 h 2611386"/>
                <a:gd name="connsiteX1656" fmla="*/ 3233493 w 4958557"/>
                <a:gd name="connsiteY1656" fmla="*/ 527665 h 2611386"/>
                <a:gd name="connsiteX1657" fmla="*/ 3218798 w 4958557"/>
                <a:gd name="connsiteY1657" fmla="*/ 528241 h 2611386"/>
                <a:gd name="connsiteX1658" fmla="*/ 3193730 w 4958557"/>
                <a:gd name="connsiteY1658" fmla="*/ 532851 h 2611386"/>
                <a:gd name="connsiteX1659" fmla="*/ 3141001 w 4958557"/>
                <a:gd name="connsiteY1659" fmla="*/ 549275 h 2611386"/>
                <a:gd name="connsiteX1660" fmla="*/ 3098068 w 4958557"/>
                <a:gd name="connsiteY1660" fmla="*/ 561089 h 2611386"/>
                <a:gd name="connsiteX1661" fmla="*/ 3094610 w 4958557"/>
                <a:gd name="connsiteY1661" fmla="*/ 561665 h 2611386"/>
                <a:gd name="connsiteX1662" fmla="*/ 3070695 w 4958557"/>
                <a:gd name="connsiteY1662" fmla="*/ 566275 h 2611386"/>
                <a:gd name="connsiteX1663" fmla="*/ 3098068 w 4958557"/>
                <a:gd name="connsiteY1663" fmla="*/ 556190 h 2611386"/>
                <a:gd name="connsiteX1664" fmla="*/ 3133797 w 4958557"/>
                <a:gd name="connsiteY1664" fmla="*/ 546682 h 2611386"/>
                <a:gd name="connsiteX1665" fmla="*/ 3174137 w 4958557"/>
                <a:gd name="connsiteY1665" fmla="*/ 532563 h 2611386"/>
                <a:gd name="connsiteX1666" fmla="*/ 3173848 w 4958557"/>
                <a:gd name="connsiteY1666" fmla="*/ 530258 h 2611386"/>
                <a:gd name="connsiteX1667" fmla="*/ 3148204 w 4958557"/>
                <a:gd name="connsiteY1667" fmla="*/ 534580 h 2611386"/>
                <a:gd name="connsiteX1668" fmla="*/ 3131204 w 4958557"/>
                <a:gd name="connsiteY1668" fmla="*/ 537173 h 2611386"/>
                <a:gd name="connsiteX1669" fmla="*/ 3123136 w 4958557"/>
                <a:gd name="connsiteY1669" fmla="*/ 536597 h 2611386"/>
                <a:gd name="connsiteX1670" fmla="*/ 3133509 w 4958557"/>
                <a:gd name="connsiteY1670" fmla="*/ 532275 h 2611386"/>
                <a:gd name="connsiteX1671" fmla="*/ 3178459 w 4958557"/>
                <a:gd name="connsiteY1671" fmla="*/ 516716 h 2611386"/>
                <a:gd name="connsiteX1672" fmla="*/ 3185950 w 4958557"/>
                <a:gd name="connsiteY1672" fmla="*/ 520750 h 2611386"/>
                <a:gd name="connsiteX1673" fmla="*/ 3195170 w 4958557"/>
                <a:gd name="connsiteY1673" fmla="*/ 525360 h 2611386"/>
                <a:gd name="connsiteX1674" fmla="*/ 3235510 w 4958557"/>
                <a:gd name="connsiteY1674" fmla="*/ 515563 h 2611386"/>
                <a:gd name="connsiteX1675" fmla="*/ 3289103 w 4958557"/>
                <a:gd name="connsiteY1675" fmla="*/ 502309 h 2611386"/>
                <a:gd name="connsiteX1676" fmla="*/ 3294578 w 4958557"/>
                <a:gd name="connsiteY1676" fmla="*/ 500292 h 2611386"/>
                <a:gd name="connsiteX1677" fmla="*/ 3342409 w 4958557"/>
                <a:gd name="connsiteY1677" fmla="*/ 485597 h 2611386"/>
                <a:gd name="connsiteX1678" fmla="*/ 3352493 w 4958557"/>
                <a:gd name="connsiteY1678" fmla="*/ 482715 h 2611386"/>
                <a:gd name="connsiteX1679" fmla="*/ 3359697 w 4958557"/>
                <a:gd name="connsiteY1679" fmla="*/ 483868 h 2611386"/>
                <a:gd name="connsiteX1680" fmla="*/ 3355087 w 4958557"/>
                <a:gd name="connsiteY1680" fmla="*/ 490207 h 2611386"/>
                <a:gd name="connsiteX1681" fmla="*/ 3357680 w 4958557"/>
                <a:gd name="connsiteY1681" fmla="*/ 492800 h 2611386"/>
                <a:gd name="connsiteX1682" fmla="*/ 3378426 w 4958557"/>
                <a:gd name="connsiteY1682" fmla="*/ 487037 h 2611386"/>
                <a:gd name="connsiteX1683" fmla="*/ 3378714 w 4958557"/>
                <a:gd name="connsiteY1683" fmla="*/ 482427 h 2611386"/>
                <a:gd name="connsiteX1684" fmla="*/ 3410409 w 4958557"/>
                <a:gd name="connsiteY1684" fmla="*/ 466580 h 2611386"/>
                <a:gd name="connsiteX1685" fmla="*/ 3447579 w 4958557"/>
                <a:gd name="connsiteY1685" fmla="*/ 456495 h 2611386"/>
                <a:gd name="connsiteX1686" fmla="*/ 3457375 w 4958557"/>
                <a:gd name="connsiteY1686" fmla="*/ 453325 h 2611386"/>
                <a:gd name="connsiteX1687" fmla="*/ 3513562 w 4958557"/>
                <a:gd name="connsiteY1687" fmla="*/ 437478 h 2611386"/>
                <a:gd name="connsiteX1688" fmla="*/ 3519037 w 4958557"/>
                <a:gd name="connsiteY1688" fmla="*/ 437190 h 2611386"/>
                <a:gd name="connsiteX1689" fmla="*/ 3547275 w 4958557"/>
                <a:gd name="connsiteY1689" fmla="*/ 418173 h 2611386"/>
                <a:gd name="connsiteX1690" fmla="*/ 3553325 w 4958557"/>
                <a:gd name="connsiteY1690" fmla="*/ 424512 h 2611386"/>
                <a:gd name="connsiteX1691" fmla="*/ 3559088 w 4958557"/>
                <a:gd name="connsiteY1691" fmla="*/ 432580 h 2611386"/>
                <a:gd name="connsiteX1692" fmla="*/ 3561681 w 4958557"/>
                <a:gd name="connsiteY1692" fmla="*/ 433156 h 2611386"/>
                <a:gd name="connsiteX1693" fmla="*/ 3575512 w 4958557"/>
                <a:gd name="connsiteY1693" fmla="*/ 429698 h 2611386"/>
                <a:gd name="connsiteX1694" fmla="*/ 3573207 w 4958557"/>
                <a:gd name="connsiteY1694" fmla="*/ 425952 h 2611386"/>
                <a:gd name="connsiteX1695" fmla="*/ 3574936 w 4958557"/>
                <a:gd name="connsiteY1695" fmla="*/ 419613 h 2611386"/>
                <a:gd name="connsiteX1696" fmla="*/ 3606631 w 4958557"/>
                <a:gd name="connsiteY1696" fmla="*/ 407800 h 2611386"/>
                <a:gd name="connsiteX1697" fmla="*/ 3631987 w 4958557"/>
                <a:gd name="connsiteY1697" fmla="*/ 401173 h 2611386"/>
                <a:gd name="connsiteX1698" fmla="*/ 3642936 w 4958557"/>
                <a:gd name="connsiteY1698" fmla="*/ 397715 h 2611386"/>
                <a:gd name="connsiteX1699" fmla="*/ 3662818 w 4958557"/>
                <a:gd name="connsiteY1699" fmla="*/ 392240 h 2611386"/>
                <a:gd name="connsiteX1700" fmla="*/ 3680106 w 4958557"/>
                <a:gd name="connsiteY1700" fmla="*/ 380427 h 2611386"/>
                <a:gd name="connsiteX1701" fmla="*/ 3686157 w 4958557"/>
                <a:gd name="connsiteY1701" fmla="*/ 377833 h 2611386"/>
                <a:gd name="connsiteX1702" fmla="*/ 3705174 w 4958557"/>
                <a:gd name="connsiteY1702" fmla="*/ 378698 h 2611386"/>
                <a:gd name="connsiteX1703" fmla="*/ 3772598 w 4958557"/>
                <a:gd name="connsiteY1703" fmla="*/ 357664 h 2611386"/>
                <a:gd name="connsiteX1704" fmla="*/ 3799395 w 4958557"/>
                <a:gd name="connsiteY1704" fmla="*/ 338935 h 2611386"/>
                <a:gd name="connsiteX1705" fmla="*/ 3808327 w 4958557"/>
                <a:gd name="connsiteY1705" fmla="*/ 333460 h 2611386"/>
                <a:gd name="connsiteX1706" fmla="*/ 3813513 w 4958557"/>
                <a:gd name="connsiteY1706" fmla="*/ 333748 h 2611386"/>
                <a:gd name="connsiteX1707" fmla="*/ 3810632 w 4958557"/>
                <a:gd name="connsiteY1707" fmla="*/ 339511 h 2611386"/>
                <a:gd name="connsiteX1708" fmla="*/ 3813513 w 4958557"/>
                <a:gd name="connsiteY1708" fmla="*/ 344986 h 2611386"/>
                <a:gd name="connsiteX1709" fmla="*/ 3844056 w 4958557"/>
                <a:gd name="connsiteY1709" fmla="*/ 332884 h 2611386"/>
                <a:gd name="connsiteX1710" fmla="*/ 3860192 w 4958557"/>
                <a:gd name="connsiteY1710" fmla="*/ 329714 h 2611386"/>
                <a:gd name="connsiteX1711" fmla="*/ 3869412 w 4958557"/>
                <a:gd name="connsiteY1711" fmla="*/ 329714 h 2611386"/>
                <a:gd name="connsiteX1712" fmla="*/ 3884395 w 4958557"/>
                <a:gd name="connsiteY1712" fmla="*/ 325681 h 2611386"/>
                <a:gd name="connsiteX1713" fmla="*/ 3896209 w 4958557"/>
                <a:gd name="connsiteY1713" fmla="*/ 321070 h 2611386"/>
                <a:gd name="connsiteX1714" fmla="*/ 3905717 w 4958557"/>
                <a:gd name="connsiteY1714" fmla="*/ 318765 h 2611386"/>
                <a:gd name="connsiteX1715" fmla="*/ 3912633 w 4958557"/>
                <a:gd name="connsiteY1715" fmla="*/ 315596 h 2611386"/>
                <a:gd name="connsiteX1716" fmla="*/ 3944328 w 4958557"/>
                <a:gd name="connsiteY1716" fmla="*/ 305223 h 2611386"/>
                <a:gd name="connsiteX1717" fmla="*/ 3917531 w 4958557"/>
                <a:gd name="connsiteY1717" fmla="*/ 317901 h 2611386"/>
                <a:gd name="connsiteX1718" fmla="*/ 3905717 w 4958557"/>
                <a:gd name="connsiteY1718" fmla="*/ 320494 h 2611386"/>
                <a:gd name="connsiteX1719" fmla="*/ 3899090 w 4958557"/>
                <a:gd name="connsiteY1719" fmla="*/ 323375 h 2611386"/>
                <a:gd name="connsiteX1720" fmla="*/ 3887277 w 4958557"/>
                <a:gd name="connsiteY1720" fmla="*/ 327986 h 2611386"/>
                <a:gd name="connsiteX1721" fmla="*/ 3872293 w 4958557"/>
                <a:gd name="connsiteY1721" fmla="*/ 332020 h 2611386"/>
                <a:gd name="connsiteX1722" fmla="*/ 3873446 w 4958557"/>
                <a:gd name="connsiteY1722" fmla="*/ 336918 h 2611386"/>
                <a:gd name="connsiteX1723" fmla="*/ 3906294 w 4958557"/>
                <a:gd name="connsiteY1723" fmla="*/ 328274 h 2611386"/>
                <a:gd name="connsiteX1724" fmla="*/ 3956718 w 4958557"/>
                <a:gd name="connsiteY1724" fmla="*/ 318477 h 2611386"/>
                <a:gd name="connsiteX1725" fmla="*/ 3963345 w 4958557"/>
                <a:gd name="connsiteY1725" fmla="*/ 316748 h 2611386"/>
                <a:gd name="connsiteX1726" fmla="*/ 4069379 w 4958557"/>
                <a:gd name="connsiteY1726" fmla="*/ 279867 h 2611386"/>
                <a:gd name="connsiteX1727" fmla="*/ 4064193 w 4958557"/>
                <a:gd name="connsiteY1727" fmla="*/ 277273 h 2611386"/>
                <a:gd name="connsiteX1728" fmla="*/ 4058430 w 4958557"/>
                <a:gd name="connsiteY1728" fmla="*/ 278138 h 2611386"/>
                <a:gd name="connsiteX1729" fmla="*/ 3977751 w 4958557"/>
                <a:gd name="connsiteY1729" fmla="*/ 299460 h 2611386"/>
                <a:gd name="connsiteX1730" fmla="*/ 3958734 w 4958557"/>
                <a:gd name="connsiteY1730" fmla="*/ 307816 h 2611386"/>
                <a:gd name="connsiteX1731" fmla="*/ 3953548 w 4958557"/>
                <a:gd name="connsiteY1731" fmla="*/ 306952 h 2611386"/>
                <a:gd name="connsiteX1732" fmla="*/ 3956718 w 4958557"/>
                <a:gd name="connsiteY1732" fmla="*/ 301765 h 2611386"/>
                <a:gd name="connsiteX1733" fmla="*/ 3982650 w 4958557"/>
                <a:gd name="connsiteY1733" fmla="*/ 293121 h 2611386"/>
                <a:gd name="connsiteX1734" fmla="*/ 4000802 w 4958557"/>
                <a:gd name="connsiteY1734" fmla="*/ 288223 h 2611386"/>
                <a:gd name="connsiteX1735" fmla="*/ 4050650 w 4958557"/>
                <a:gd name="connsiteY1735" fmla="*/ 275545 h 2611386"/>
                <a:gd name="connsiteX1736" fmla="*/ 4114041 w 4958557"/>
                <a:gd name="connsiteY1736" fmla="*/ 252494 h 2611386"/>
                <a:gd name="connsiteX1737" fmla="*/ 4237364 w 4958557"/>
                <a:gd name="connsiteY1737" fmla="*/ 211578 h 2611386"/>
                <a:gd name="connsiteX1738" fmla="*/ 4311415 w 4958557"/>
                <a:gd name="connsiteY1738" fmla="*/ 186510 h 2611386"/>
                <a:gd name="connsiteX1739" fmla="*/ 4387483 w 4958557"/>
                <a:gd name="connsiteY1739" fmla="*/ 157985 h 2611386"/>
                <a:gd name="connsiteX1740" fmla="*/ 4450009 w 4958557"/>
                <a:gd name="connsiteY1740" fmla="*/ 139832 h 2611386"/>
                <a:gd name="connsiteX1741" fmla="*/ 4450009 w 4958557"/>
                <a:gd name="connsiteY1741" fmla="*/ 137527 h 2611386"/>
                <a:gd name="connsiteX1742" fmla="*/ 4449721 w 4958557"/>
                <a:gd name="connsiteY1742" fmla="*/ 131476 h 2611386"/>
                <a:gd name="connsiteX1743" fmla="*/ 4477382 w 4958557"/>
                <a:gd name="connsiteY1743" fmla="*/ 121103 h 2611386"/>
                <a:gd name="connsiteX1744" fmla="*/ 4516857 w 4958557"/>
                <a:gd name="connsiteY1744" fmla="*/ 108137 h 2611386"/>
                <a:gd name="connsiteX1745" fmla="*/ 4565552 w 4958557"/>
                <a:gd name="connsiteY1745" fmla="*/ 97476 h 2611386"/>
                <a:gd name="connsiteX1746" fmla="*/ 4575637 w 4958557"/>
                <a:gd name="connsiteY1746" fmla="*/ 101798 h 2611386"/>
                <a:gd name="connsiteX1747" fmla="*/ 4609349 w 4958557"/>
                <a:gd name="connsiteY1747" fmla="*/ 94883 h 2611386"/>
                <a:gd name="connsiteX1748" fmla="*/ 4616552 w 4958557"/>
                <a:gd name="connsiteY1748" fmla="*/ 92289 h 2611386"/>
                <a:gd name="connsiteX1749" fmla="*/ 4616552 w 4958557"/>
                <a:gd name="connsiteY1749" fmla="*/ 97476 h 2611386"/>
                <a:gd name="connsiteX1750" fmla="*/ 4875011 w 4958557"/>
                <a:gd name="connsiteY1750" fmla="*/ 8441 h 2611386"/>
                <a:gd name="connsiteX1751" fmla="*/ 4871842 w 4958557"/>
                <a:gd name="connsiteY1751" fmla="*/ 8153 h 2611386"/>
                <a:gd name="connsiteX1752" fmla="*/ 4887978 w 4958557"/>
                <a:gd name="connsiteY1752" fmla="*/ 85 h 2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</a:cxnLst>
              <a:rect l="l" t="t" r="r" b="b"/>
              <a:pathLst>
                <a:path w="4958557" h="2611386">
                  <a:moveTo>
                    <a:pt x="654663" y="2401711"/>
                  </a:moveTo>
                  <a:cubicBezTo>
                    <a:pt x="651782" y="2402863"/>
                    <a:pt x="649477" y="2404304"/>
                    <a:pt x="648901" y="2405168"/>
                  </a:cubicBezTo>
                  <a:cubicBezTo>
                    <a:pt x="650341" y="2406033"/>
                    <a:pt x="651494" y="2404880"/>
                    <a:pt x="652646" y="2404880"/>
                  </a:cubicBezTo>
                  <a:cubicBezTo>
                    <a:pt x="654087" y="2405168"/>
                    <a:pt x="655816" y="2404880"/>
                    <a:pt x="656968" y="2404592"/>
                  </a:cubicBezTo>
                  <a:cubicBezTo>
                    <a:pt x="656392" y="2403439"/>
                    <a:pt x="655528" y="2402575"/>
                    <a:pt x="654663" y="2401711"/>
                  </a:cubicBezTo>
                  <a:close/>
                  <a:moveTo>
                    <a:pt x="1578144" y="2184167"/>
                  </a:moveTo>
                  <a:cubicBezTo>
                    <a:pt x="1574110" y="2185031"/>
                    <a:pt x="1570076" y="2185607"/>
                    <a:pt x="1568059" y="2190794"/>
                  </a:cubicBezTo>
                  <a:lnTo>
                    <a:pt x="1572381" y="2191082"/>
                  </a:lnTo>
                  <a:cubicBezTo>
                    <a:pt x="1572093" y="2190506"/>
                    <a:pt x="1571805" y="2190218"/>
                    <a:pt x="1572093" y="2189641"/>
                  </a:cubicBezTo>
                  <a:cubicBezTo>
                    <a:pt x="1572093" y="2189353"/>
                    <a:pt x="1572381" y="2189065"/>
                    <a:pt x="1572669" y="2189065"/>
                  </a:cubicBezTo>
                  <a:cubicBezTo>
                    <a:pt x="1574686" y="2188201"/>
                    <a:pt x="1576127" y="2186184"/>
                    <a:pt x="1578144" y="2184167"/>
                  </a:cubicBezTo>
                  <a:close/>
                  <a:moveTo>
                    <a:pt x="2645404" y="1885369"/>
                  </a:moveTo>
                  <a:cubicBezTo>
                    <a:pt x="2647421" y="1885369"/>
                    <a:pt x="2648285" y="1886810"/>
                    <a:pt x="2648285" y="1888538"/>
                  </a:cubicBezTo>
                  <a:cubicBezTo>
                    <a:pt x="2648285" y="1889403"/>
                    <a:pt x="2647421" y="1890844"/>
                    <a:pt x="2646556" y="1891132"/>
                  </a:cubicBezTo>
                  <a:cubicBezTo>
                    <a:pt x="2645116" y="1891420"/>
                    <a:pt x="2643675" y="1890844"/>
                    <a:pt x="2643387" y="1888827"/>
                  </a:cubicBezTo>
                  <a:cubicBezTo>
                    <a:pt x="2643099" y="1887098"/>
                    <a:pt x="2643675" y="1885945"/>
                    <a:pt x="2645404" y="1885369"/>
                  </a:cubicBezTo>
                  <a:close/>
                  <a:moveTo>
                    <a:pt x="2687472" y="1871826"/>
                  </a:moveTo>
                  <a:cubicBezTo>
                    <a:pt x="2688048" y="1871826"/>
                    <a:pt x="2688913" y="1872979"/>
                    <a:pt x="2689489" y="1873555"/>
                  </a:cubicBezTo>
                  <a:cubicBezTo>
                    <a:pt x="2689201" y="1876436"/>
                    <a:pt x="2687760" y="1877301"/>
                    <a:pt x="2685743" y="1877589"/>
                  </a:cubicBezTo>
                  <a:cubicBezTo>
                    <a:pt x="2684015" y="1877877"/>
                    <a:pt x="2682574" y="1877301"/>
                    <a:pt x="2683438" y="1875284"/>
                  </a:cubicBezTo>
                  <a:cubicBezTo>
                    <a:pt x="2684015" y="1873267"/>
                    <a:pt x="2685167" y="1871826"/>
                    <a:pt x="2687472" y="1871826"/>
                  </a:cubicBezTo>
                  <a:close/>
                  <a:moveTo>
                    <a:pt x="2733285" y="1860877"/>
                  </a:moveTo>
                  <a:cubicBezTo>
                    <a:pt x="2731268" y="1864623"/>
                    <a:pt x="2726946" y="1863759"/>
                    <a:pt x="2724353" y="1865776"/>
                  </a:cubicBezTo>
                  <a:cubicBezTo>
                    <a:pt x="2724353" y="1864911"/>
                    <a:pt x="2724065" y="1864335"/>
                    <a:pt x="2724353" y="1863759"/>
                  </a:cubicBezTo>
                  <a:cubicBezTo>
                    <a:pt x="2726658" y="1860589"/>
                    <a:pt x="2729540" y="1859725"/>
                    <a:pt x="2733285" y="1860877"/>
                  </a:cubicBezTo>
                  <a:close/>
                  <a:moveTo>
                    <a:pt x="296220" y="1811605"/>
                  </a:moveTo>
                  <a:cubicBezTo>
                    <a:pt x="292762" y="1817944"/>
                    <a:pt x="288440" y="1820249"/>
                    <a:pt x="280084" y="1819673"/>
                  </a:cubicBezTo>
                  <a:cubicBezTo>
                    <a:pt x="285270" y="1814198"/>
                    <a:pt x="288440" y="1809588"/>
                    <a:pt x="296220" y="1811605"/>
                  </a:cubicBezTo>
                  <a:close/>
                  <a:moveTo>
                    <a:pt x="2848540" y="1800656"/>
                  </a:moveTo>
                  <a:cubicBezTo>
                    <a:pt x="2852862" y="1802385"/>
                    <a:pt x="2845947" y="1805554"/>
                    <a:pt x="2848252" y="1808724"/>
                  </a:cubicBezTo>
                  <a:cubicBezTo>
                    <a:pt x="2846523" y="1808724"/>
                    <a:pt x="2844795" y="1808724"/>
                    <a:pt x="2843066" y="1808724"/>
                  </a:cubicBezTo>
                  <a:cubicBezTo>
                    <a:pt x="2842778" y="1806131"/>
                    <a:pt x="2837303" y="1805266"/>
                    <a:pt x="2839896" y="1802385"/>
                  </a:cubicBezTo>
                  <a:cubicBezTo>
                    <a:pt x="2841625" y="1800656"/>
                    <a:pt x="2846235" y="1799503"/>
                    <a:pt x="2848540" y="1800656"/>
                  </a:cubicBezTo>
                  <a:close/>
                  <a:moveTo>
                    <a:pt x="330220" y="1800368"/>
                  </a:moveTo>
                  <a:cubicBezTo>
                    <a:pt x="330509" y="1800368"/>
                    <a:pt x="331373" y="1801809"/>
                    <a:pt x="332526" y="1802961"/>
                  </a:cubicBezTo>
                  <a:cubicBezTo>
                    <a:pt x="330797" y="1803826"/>
                    <a:pt x="329356" y="1804690"/>
                    <a:pt x="328204" y="1804690"/>
                  </a:cubicBezTo>
                  <a:cubicBezTo>
                    <a:pt x="326763" y="1804978"/>
                    <a:pt x="326187" y="1803537"/>
                    <a:pt x="326763" y="1802673"/>
                  </a:cubicBezTo>
                  <a:cubicBezTo>
                    <a:pt x="327627" y="1801521"/>
                    <a:pt x="329068" y="1800656"/>
                    <a:pt x="330220" y="1800368"/>
                  </a:cubicBezTo>
                  <a:close/>
                  <a:moveTo>
                    <a:pt x="394223" y="1784305"/>
                  </a:moveTo>
                  <a:cubicBezTo>
                    <a:pt x="395844" y="1784449"/>
                    <a:pt x="397645" y="1785097"/>
                    <a:pt x="399662" y="1785385"/>
                  </a:cubicBezTo>
                  <a:cubicBezTo>
                    <a:pt x="396492" y="1788843"/>
                    <a:pt x="393611" y="1790860"/>
                    <a:pt x="389865" y="1789131"/>
                  </a:cubicBezTo>
                  <a:cubicBezTo>
                    <a:pt x="388136" y="1788555"/>
                    <a:pt x="389289" y="1787114"/>
                    <a:pt x="389865" y="1786250"/>
                  </a:cubicBezTo>
                  <a:cubicBezTo>
                    <a:pt x="391161" y="1784521"/>
                    <a:pt x="392602" y="1784161"/>
                    <a:pt x="394223" y="1784305"/>
                  </a:cubicBezTo>
                  <a:close/>
                  <a:moveTo>
                    <a:pt x="2920287" y="1779910"/>
                  </a:moveTo>
                  <a:cubicBezTo>
                    <a:pt x="2920864" y="1780198"/>
                    <a:pt x="2922016" y="1780486"/>
                    <a:pt x="2922880" y="1781062"/>
                  </a:cubicBezTo>
                  <a:cubicBezTo>
                    <a:pt x="2922016" y="1782215"/>
                    <a:pt x="2921152" y="1783656"/>
                    <a:pt x="2919999" y="1784232"/>
                  </a:cubicBezTo>
                  <a:cubicBezTo>
                    <a:pt x="2919423" y="1784520"/>
                    <a:pt x="2917406" y="1783656"/>
                    <a:pt x="2917406" y="1783079"/>
                  </a:cubicBezTo>
                  <a:cubicBezTo>
                    <a:pt x="2917118" y="1781351"/>
                    <a:pt x="2918270" y="1780486"/>
                    <a:pt x="2920287" y="1779910"/>
                  </a:cubicBezTo>
                  <a:close/>
                  <a:moveTo>
                    <a:pt x="492441" y="1760893"/>
                  </a:moveTo>
                  <a:cubicBezTo>
                    <a:pt x="488984" y="1764062"/>
                    <a:pt x="486679" y="1766367"/>
                    <a:pt x="480916" y="1763198"/>
                  </a:cubicBezTo>
                  <a:cubicBezTo>
                    <a:pt x="484950" y="1760605"/>
                    <a:pt x="487255" y="1758300"/>
                    <a:pt x="492441" y="1760893"/>
                  </a:cubicBezTo>
                  <a:close/>
                  <a:moveTo>
                    <a:pt x="2904151" y="1758012"/>
                  </a:moveTo>
                  <a:cubicBezTo>
                    <a:pt x="2900693" y="1762046"/>
                    <a:pt x="2899253" y="1764928"/>
                    <a:pt x="2895795" y="1764639"/>
                  </a:cubicBezTo>
                  <a:cubicBezTo>
                    <a:pt x="2894066" y="1764351"/>
                    <a:pt x="2893490" y="1762622"/>
                    <a:pt x="2894066" y="1760894"/>
                  </a:cubicBezTo>
                  <a:cubicBezTo>
                    <a:pt x="2895795" y="1757148"/>
                    <a:pt x="2898964" y="1758012"/>
                    <a:pt x="2904151" y="1758012"/>
                  </a:cubicBezTo>
                  <a:close/>
                  <a:moveTo>
                    <a:pt x="2883694" y="1757436"/>
                  </a:moveTo>
                  <a:cubicBezTo>
                    <a:pt x="2878507" y="1766368"/>
                    <a:pt x="2875626" y="1767809"/>
                    <a:pt x="2861507" y="1766656"/>
                  </a:cubicBezTo>
                  <a:cubicBezTo>
                    <a:pt x="2868422" y="1763775"/>
                    <a:pt x="2875338" y="1760894"/>
                    <a:pt x="2883694" y="1757436"/>
                  </a:cubicBezTo>
                  <a:close/>
                  <a:moveTo>
                    <a:pt x="3096771" y="1727974"/>
                  </a:moveTo>
                  <a:cubicBezTo>
                    <a:pt x="3098571" y="1727254"/>
                    <a:pt x="3100373" y="1727326"/>
                    <a:pt x="3102678" y="1730063"/>
                  </a:cubicBezTo>
                  <a:cubicBezTo>
                    <a:pt x="3107000" y="1727470"/>
                    <a:pt x="3111898" y="1726893"/>
                    <a:pt x="3117372" y="1729487"/>
                  </a:cubicBezTo>
                  <a:cubicBezTo>
                    <a:pt x="3112186" y="1730639"/>
                    <a:pt x="3107288" y="1731504"/>
                    <a:pt x="3102101" y="1732368"/>
                  </a:cubicBezTo>
                  <a:cubicBezTo>
                    <a:pt x="3098932" y="1732656"/>
                    <a:pt x="3095474" y="1735250"/>
                    <a:pt x="3090864" y="1730639"/>
                  </a:cubicBezTo>
                  <a:cubicBezTo>
                    <a:pt x="3093169" y="1730207"/>
                    <a:pt x="3094970" y="1728695"/>
                    <a:pt x="3096771" y="1727974"/>
                  </a:cubicBezTo>
                  <a:close/>
                  <a:moveTo>
                    <a:pt x="2998660" y="1724588"/>
                  </a:moveTo>
                  <a:cubicBezTo>
                    <a:pt x="2999236" y="1725452"/>
                    <a:pt x="2999524" y="1726605"/>
                    <a:pt x="2999813" y="1727757"/>
                  </a:cubicBezTo>
                  <a:cubicBezTo>
                    <a:pt x="2994338" y="1733808"/>
                    <a:pt x="2987711" y="1736402"/>
                    <a:pt x="2978203" y="1732368"/>
                  </a:cubicBezTo>
                  <a:cubicBezTo>
                    <a:pt x="2975897" y="1733232"/>
                    <a:pt x="2973880" y="1734096"/>
                    <a:pt x="2971575" y="1734961"/>
                  </a:cubicBezTo>
                  <a:cubicBezTo>
                    <a:pt x="2970423" y="1737842"/>
                    <a:pt x="2969558" y="1741012"/>
                    <a:pt x="2966389" y="1742453"/>
                  </a:cubicBezTo>
                  <a:cubicBezTo>
                    <a:pt x="2963796" y="1751385"/>
                    <a:pt x="2960050" y="1758588"/>
                    <a:pt x="2949389" y="1758876"/>
                  </a:cubicBezTo>
                  <a:cubicBezTo>
                    <a:pt x="2947084" y="1760605"/>
                    <a:pt x="2944490" y="1762046"/>
                    <a:pt x="2942185" y="1763487"/>
                  </a:cubicBezTo>
                  <a:cubicBezTo>
                    <a:pt x="2942761" y="1760893"/>
                    <a:pt x="2942761" y="1758876"/>
                    <a:pt x="2939016" y="1760317"/>
                  </a:cubicBezTo>
                  <a:cubicBezTo>
                    <a:pt x="2936134" y="1761470"/>
                    <a:pt x="2933253" y="1762334"/>
                    <a:pt x="2930372" y="1763198"/>
                  </a:cubicBezTo>
                  <a:cubicBezTo>
                    <a:pt x="2927778" y="1760029"/>
                    <a:pt x="2923744" y="1761758"/>
                    <a:pt x="2920575" y="1760893"/>
                  </a:cubicBezTo>
                  <a:cubicBezTo>
                    <a:pt x="2916541" y="1761181"/>
                    <a:pt x="2912219" y="1762622"/>
                    <a:pt x="2908185" y="1760893"/>
                  </a:cubicBezTo>
                  <a:cubicBezTo>
                    <a:pt x="2916829" y="1752537"/>
                    <a:pt x="2920575" y="1751673"/>
                    <a:pt x="2924033" y="1756283"/>
                  </a:cubicBezTo>
                  <a:cubicBezTo>
                    <a:pt x="2925185" y="1756283"/>
                    <a:pt x="2926626" y="1756283"/>
                    <a:pt x="2927778" y="1756283"/>
                  </a:cubicBezTo>
                  <a:cubicBezTo>
                    <a:pt x="2931812" y="1753690"/>
                    <a:pt x="2934694" y="1749656"/>
                    <a:pt x="2939592" y="1748791"/>
                  </a:cubicBezTo>
                  <a:cubicBezTo>
                    <a:pt x="2944490" y="1739571"/>
                    <a:pt x="2952270" y="1737842"/>
                    <a:pt x="2961490" y="1739283"/>
                  </a:cubicBezTo>
                  <a:cubicBezTo>
                    <a:pt x="2963796" y="1737842"/>
                    <a:pt x="2966389" y="1736113"/>
                    <a:pt x="2968694" y="1734385"/>
                  </a:cubicBezTo>
                  <a:cubicBezTo>
                    <a:pt x="2971863" y="1731791"/>
                    <a:pt x="2975033" y="1730639"/>
                    <a:pt x="2979067" y="1730639"/>
                  </a:cubicBezTo>
                  <a:cubicBezTo>
                    <a:pt x="2985406" y="1728622"/>
                    <a:pt x="2992033" y="1726605"/>
                    <a:pt x="2998660" y="1724588"/>
                  </a:cubicBezTo>
                  <a:close/>
                  <a:moveTo>
                    <a:pt x="3116220" y="1712774"/>
                  </a:moveTo>
                  <a:cubicBezTo>
                    <a:pt x="3117084" y="1713927"/>
                    <a:pt x="3118237" y="1715079"/>
                    <a:pt x="3118237" y="1715944"/>
                  </a:cubicBezTo>
                  <a:cubicBezTo>
                    <a:pt x="3118525" y="1717961"/>
                    <a:pt x="3116796" y="1718537"/>
                    <a:pt x="3115356" y="1717961"/>
                  </a:cubicBezTo>
                  <a:cubicBezTo>
                    <a:pt x="3114203" y="1717672"/>
                    <a:pt x="3113338" y="1716808"/>
                    <a:pt x="3113050" y="1715944"/>
                  </a:cubicBezTo>
                  <a:cubicBezTo>
                    <a:pt x="3112474" y="1713927"/>
                    <a:pt x="3114491" y="1713639"/>
                    <a:pt x="3116220" y="1712774"/>
                  </a:cubicBezTo>
                  <a:close/>
                  <a:moveTo>
                    <a:pt x="3108728" y="1709893"/>
                  </a:moveTo>
                  <a:cubicBezTo>
                    <a:pt x="3101813" y="1718537"/>
                    <a:pt x="3094033" y="1718249"/>
                    <a:pt x="3086830" y="1719113"/>
                  </a:cubicBezTo>
                  <a:cubicBezTo>
                    <a:pt x="3092593" y="1714503"/>
                    <a:pt x="3099220" y="1712198"/>
                    <a:pt x="3108728" y="1709893"/>
                  </a:cubicBezTo>
                  <a:close/>
                  <a:moveTo>
                    <a:pt x="3167221" y="1700096"/>
                  </a:moveTo>
                  <a:cubicBezTo>
                    <a:pt x="3171255" y="1714503"/>
                    <a:pt x="3160305" y="1712486"/>
                    <a:pt x="3155695" y="1716232"/>
                  </a:cubicBezTo>
                  <a:cubicBezTo>
                    <a:pt x="3153102" y="1727181"/>
                    <a:pt x="3143882" y="1728910"/>
                    <a:pt x="3134949" y="1730927"/>
                  </a:cubicBezTo>
                  <a:cubicBezTo>
                    <a:pt x="3132644" y="1731215"/>
                    <a:pt x="3129763" y="1731215"/>
                    <a:pt x="3128898" y="1728621"/>
                  </a:cubicBezTo>
                  <a:cubicBezTo>
                    <a:pt x="3128034" y="1725740"/>
                    <a:pt x="3130627" y="1724588"/>
                    <a:pt x="3132932" y="1724299"/>
                  </a:cubicBezTo>
                  <a:cubicBezTo>
                    <a:pt x="3140424" y="1723723"/>
                    <a:pt x="3145034" y="1717096"/>
                    <a:pt x="3151949" y="1715655"/>
                  </a:cubicBezTo>
                  <a:cubicBezTo>
                    <a:pt x="3155983" y="1710181"/>
                    <a:pt x="3163475" y="1708740"/>
                    <a:pt x="3167221" y="1700096"/>
                  </a:cubicBezTo>
                  <a:close/>
                  <a:moveTo>
                    <a:pt x="3237526" y="1678702"/>
                  </a:moveTo>
                  <a:cubicBezTo>
                    <a:pt x="3239039" y="1677478"/>
                    <a:pt x="3240551" y="1676901"/>
                    <a:pt x="3242136" y="1678774"/>
                  </a:cubicBezTo>
                  <a:cubicBezTo>
                    <a:pt x="3245306" y="1683096"/>
                    <a:pt x="3240407" y="1685690"/>
                    <a:pt x="3236085" y="1686842"/>
                  </a:cubicBezTo>
                  <a:cubicBezTo>
                    <a:pt x="3232627" y="1687130"/>
                    <a:pt x="3229170" y="1687130"/>
                    <a:pt x="3225424" y="1687418"/>
                  </a:cubicBezTo>
                  <a:cubicBezTo>
                    <a:pt x="3227153" y="1683673"/>
                    <a:pt x="3230034" y="1683384"/>
                    <a:pt x="3232916" y="1682520"/>
                  </a:cubicBezTo>
                  <a:cubicBezTo>
                    <a:pt x="3234500" y="1681800"/>
                    <a:pt x="3236013" y="1679927"/>
                    <a:pt x="3237526" y="1678702"/>
                  </a:cubicBezTo>
                  <a:close/>
                  <a:moveTo>
                    <a:pt x="3256831" y="1678198"/>
                  </a:moveTo>
                  <a:cubicBezTo>
                    <a:pt x="3257408" y="1677910"/>
                    <a:pt x="3259137" y="1678486"/>
                    <a:pt x="3258272" y="1680215"/>
                  </a:cubicBezTo>
                  <a:cubicBezTo>
                    <a:pt x="3257408" y="1681944"/>
                    <a:pt x="3255679" y="1682808"/>
                    <a:pt x="3253662" y="1682520"/>
                  </a:cubicBezTo>
                  <a:cubicBezTo>
                    <a:pt x="3253374" y="1682520"/>
                    <a:pt x="3252797" y="1680215"/>
                    <a:pt x="3253085" y="1679927"/>
                  </a:cubicBezTo>
                  <a:cubicBezTo>
                    <a:pt x="3253950" y="1679062"/>
                    <a:pt x="3255391" y="1678486"/>
                    <a:pt x="3256831" y="1678198"/>
                  </a:cubicBezTo>
                  <a:close/>
                  <a:moveTo>
                    <a:pt x="3359409" y="1641316"/>
                  </a:moveTo>
                  <a:cubicBezTo>
                    <a:pt x="3360273" y="1641316"/>
                    <a:pt x="3362002" y="1641892"/>
                    <a:pt x="3362002" y="1642469"/>
                  </a:cubicBezTo>
                  <a:cubicBezTo>
                    <a:pt x="3362866" y="1644486"/>
                    <a:pt x="3360561" y="1644486"/>
                    <a:pt x="3359409" y="1645350"/>
                  </a:cubicBezTo>
                  <a:cubicBezTo>
                    <a:pt x="3358256" y="1645638"/>
                    <a:pt x="3357104" y="1645350"/>
                    <a:pt x="3357392" y="1643909"/>
                  </a:cubicBezTo>
                  <a:cubicBezTo>
                    <a:pt x="3357680" y="1642757"/>
                    <a:pt x="3358544" y="1641604"/>
                    <a:pt x="3359409" y="1641316"/>
                  </a:cubicBezTo>
                  <a:close/>
                  <a:moveTo>
                    <a:pt x="3527104" y="1566689"/>
                  </a:moveTo>
                  <a:cubicBezTo>
                    <a:pt x="3526240" y="1572164"/>
                    <a:pt x="3523070" y="1571875"/>
                    <a:pt x="3518460" y="1573028"/>
                  </a:cubicBezTo>
                  <a:cubicBezTo>
                    <a:pt x="3520765" y="1567265"/>
                    <a:pt x="3523646" y="1567265"/>
                    <a:pt x="3527104" y="1566689"/>
                  </a:cubicBezTo>
                  <a:close/>
                  <a:moveTo>
                    <a:pt x="421560" y="1415417"/>
                  </a:moveTo>
                  <a:cubicBezTo>
                    <a:pt x="416373" y="1423773"/>
                    <a:pt x="406865" y="1422044"/>
                    <a:pt x="399085" y="1424926"/>
                  </a:cubicBezTo>
                  <a:cubicBezTo>
                    <a:pt x="405136" y="1417722"/>
                    <a:pt x="413780" y="1418010"/>
                    <a:pt x="421560" y="1415417"/>
                  </a:cubicBezTo>
                  <a:close/>
                  <a:moveTo>
                    <a:pt x="4146311" y="1398705"/>
                  </a:moveTo>
                  <a:cubicBezTo>
                    <a:pt x="4142853" y="1403027"/>
                    <a:pt x="4138243" y="1403891"/>
                    <a:pt x="4131904" y="1404756"/>
                  </a:cubicBezTo>
                  <a:cubicBezTo>
                    <a:pt x="4136226" y="1398129"/>
                    <a:pt x="4141989" y="1400434"/>
                    <a:pt x="4146311" y="1398705"/>
                  </a:cubicBezTo>
                  <a:close/>
                  <a:moveTo>
                    <a:pt x="4112348" y="1396255"/>
                  </a:moveTo>
                  <a:cubicBezTo>
                    <a:pt x="4115697" y="1394814"/>
                    <a:pt x="4119515" y="1394526"/>
                    <a:pt x="4124413" y="1396975"/>
                  </a:cubicBezTo>
                  <a:cubicBezTo>
                    <a:pt x="4117498" y="1402738"/>
                    <a:pt x="4110583" y="1404755"/>
                    <a:pt x="4102803" y="1404179"/>
                  </a:cubicBezTo>
                  <a:cubicBezTo>
                    <a:pt x="4103091" y="1403603"/>
                    <a:pt x="4103091" y="1403026"/>
                    <a:pt x="4103091" y="1402450"/>
                  </a:cubicBezTo>
                  <a:cubicBezTo>
                    <a:pt x="4106116" y="1400289"/>
                    <a:pt x="4108998" y="1397696"/>
                    <a:pt x="4112348" y="1396255"/>
                  </a:cubicBezTo>
                  <a:close/>
                  <a:moveTo>
                    <a:pt x="660714" y="1343094"/>
                  </a:moveTo>
                  <a:cubicBezTo>
                    <a:pt x="667053" y="1345111"/>
                    <a:pt x="661002" y="1349721"/>
                    <a:pt x="661578" y="1352891"/>
                  </a:cubicBezTo>
                  <a:cubicBezTo>
                    <a:pt x="660137" y="1352026"/>
                    <a:pt x="658985" y="1351450"/>
                    <a:pt x="657544" y="1350586"/>
                  </a:cubicBezTo>
                  <a:cubicBezTo>
                    <a:pt x="657256" y="1346552"/>
                    <a:pt x="655527" y="1345111"/>
                    <a:pt x="651493" y="1347416"/>
                  </a:cubicBezTo>
                  <a:cubicBezTo>
                    <a:pt x="648324" y="1349433"/>
                    <a:pt x="645154" y="1351450"/>
                    <a:pt x="640544" y="1347992"/>
                  </a:cubicBezTo>
                  <a:cubicBezTo>
                    <a:pt x="646307" y="1341942"/>
                    <a:pt x="653510" y="1340789"/>
                    <a:pt x="660714" y="1343094"/>
                  </a:cubicBezTo>
                  <a:close/>
                  <a:moveTo>
                    <a:pt x="638383" y="1336791"/>
                  </a:moveTo>
                  <a:cubicBezTo>
                    <a:pt x="640616" y="1335962"/>
                    <a:pt x="643137" y="1336323"/>
                    <a:pt x="646307" y="1339060"/>
                  </a:cubicBezTo>
                  <a:cubicBezTo>
                    <a:pt x="641408" y="1339924"/>
                    <a:pt x="636798" y="1340789"/>
                    <a:pt x="632188" y="1341653"/>
                  </a:cubicBezTo>
                  <a:cubicBezTo>
                    <a:pt x="634205" y="1339636"/>
                    <a:pt x="636150" y="1337619"/>
                    <a:pt x="638383" y="1336791"/>
                  </a:cubicBezTo>
                  <a:close/>
                  <a:moveTo>
                    <a:pt x="617493" y="1327823"/>
                  </a:moveTo>
                  <a:cubicBezTo>
                    <a:pt x="620375" y="1334738"/>
                    <a:pt x="614612" y="1333586"/>
                    <a:pt x="610578" y="1335891"/>
                  </a:cubicBezTo>
                  <a:cubicBezTo>
                    <a:pt x="611442" y="1330704"/>
                    <a:pt x="614324" y="1328976"/>
                    <a:pt x="617493" y="1327823"/>
                  </a:cubicBezTo>
                  <a:close/>
                  <a:moveTo>
                    <a:pt x="724681" y="1321195"/>
                  </a:moveTo>
                  <a:cubicBezTo>
                    <a:pt x="724969" y="1320907"/>
                    <a:pt x="726698" y="1322060"/>
                    <a:pt x="726986" y="1322924"/>
                  </a:cubicBezTo>
                  <a:cubicBezTo>
                    <a:pt x="727562" y="1325517"/>
                    <a:pt x="726410" y="1328111"/>
                    <a:pt x="724104" y="1328975"/>
                  </a:cubicBezTo>
                  <a:cubicBezTo>
                    <a:pt x="716037" y="1332433"/>
                    <a:pt x="707681" y="1335890"/>
                    <a:pt x="698748" y="1337331"/>
                  </a:cubicBezTo>
                  <a:cubicBezTo>
                    <a:pt x="696155" y="1337907"/>
                    <a:pt x="693562" y="1338195"/>
                    <a:pt x="690969" y="1338195"/>
                  </a:cubicBezTo>
                  <a:cubicBezTo>
                    <a:pt x="692121" y="1337619"/>
                    <a:pt x="692986" y="1337043"/>
                    <a:pt x="694138" y="1336467"/>
                  </a:cubicBezTo>
                  <a:cubicBezTo>
                    <a:pt x="691545" y="1337619"/>
                    <a:pt x="689240" y="1338772"/>
                    <a:pt x="686647" y="1339924"/>
                  </a:cubicBezTo>
                  <a:cubicBezTo>
                    <a:pt x="688664" y="1334161"/>
                    <a:pt x="693274" y="1333297"/>
                    <a:pt x="697308" y="1331568"/>
                  </a:cubicBezTo>
                  <a:cubicBezTo>
                    <a:pt x="698460" y="1329551"/>
                    <a:pt x="698748" y="1326958"/>
                    <a:pt x="701918" y="1327246"/>
                  </a:cubicBezTo>
                  <a:cubicBezTo>
                    <a:pt x="702494" y="1327246"/>
                    <a:pt x="703359" y="1328111"/>
                    <a:pt x="703359" y="1328687"/>
                  </a:cubicBezTo>
                  <a:cubicBezTo>
                    <a:pt x="703359" y="1330127"/>
                    <a:pt x="702782" y="1331280"/>
                    <a:pt x="702206" y="1332144"/>
                  </a:cubicBezTo>
                  <a:cubicBezTo>
                    <a:pt x="709698" y="1328975"/>
                    <a:pt x="717765" y="1326094"/>
                    <a:pt x="724681" y="1321195"/>
                  </a:cubicBezTo>
                  <a:close/>
                  <a:moveTo>
                    <a:pt x="866732" y="1271924"/>
                  </a:moveTo>
                  <a:cubicBezTo>
                    <a:pt x="868749" y="1271924"/>
                    <a:pt x="870478" y="1272500"/>
                    <a:pt x="870766" y="1275094"/>
                  </a:cubicBezTo>
                  <a:cubicBezTo>
                    <a:pt x="869901" y="1277110"/>
                    <a:pt x="868749" y="1278263"/>
                    <a:pt x="866444" y="1278551"/>
                  </a:cubicBezTo>
                  <a:cubicBezTo>
                    <a:pt x="864139" y="1278839"/>
                    <a:pt x="862698" y="1277687"/>
                    <a:pt x="862698" y="1275094"/>
                  </a:cubicBezTo>
                  <a:cubicBezTo>
                    <a:pt x="862698" y="1272788"/>
                    <a:pt x="864427" y="1271924"/>
                    <a:pt x="866732" y="1271924"/>
                  </a:cubicBezTo>
                  <a:close/>
                  <a:moveTo>
                    <a:pt x="948275" y="1244263"/>
                  </a:moveTo>
                  <a:cubicBezTo>
                    <a:pt x="951156" y="1242534"/>
                    <a:pt x="956343" y="1244839"/>
                    <a:pt x="960665" y="1245415"/>
                  </a:cubicBezTo>
                  <a:cubicBezTo>
                    <a:pt x="959224" y="1248873"/>
                    <a:pt x="956631" y="1250314"/>
                    <a:pt x="953461" y="1251178"/>
                  </a:cubicBezTo>
                  <a:cubicBezTo>
                    <a:pt x="934732" y="1256653"/>
                    <a:pt x="915715" y="1262415"/>
                    <a:pt x="896698" y="1267890"/>
                  </a:cubicBezTo>
                  <a:cubicBezTo>
                    <a:pt x="899003" y="1271060"/>
                    <a:pt x="897274" y="1273653"/>
                    <a:pt x="893817" y="1275094"/>
                  </a:cubicBezTo>
                  <a:cubicBezTo>
                    <a:pt x="887766" y="1277399"/>
                    <a:pt x="881715" y="1279992"/>
                    <a:pt x="875664" y="1282297"/>
                  </a:cubicBezTo>
                  <a:cubicBezTo>
                    <a:pt x="877969" y="1277687"/>
                    <a:pt x="881715" y="1274805"/>
                    <a:pt x="884884" y="1271348"/>
                  </a:cubicBezTo>
                  <a:cubicBezTo>
                    <a:pt x="882291" y="1271924"/>
                    <a:pt x="879986" y="1272788"/>
                    <a:pt x="877681" y="1273365"/>
                  </a:cubicBezTo>
                  <a:cubicBezTo>
                    <a:pt x="876817" y="1273653"/>
                    <a:pt x="875664" y="1273077"/>
                    <a:pt x="873359" y="1272788"/>
                  </a:cubicBezTo>
                  <a:cubicBezTo>
                    <a:pt x="880851" y="1265873"/>
                    <a:pt x="889783" y="1263856"/>
                    <a:pt x="898139" y="1261263"/>
                  </a:cubicBezTo>
                  <a:cubicBezTo>
                    <a:pt x="914851" y="1255788"/>
                    <a:pt x="932715" y="1253195"/>
                    <a:pt x="948275" y="1244263"/>
                  </a:cubicBezTo>
                  <a:close/>
                  <a:moveTo>
                    <a:pt x="1019913" y="1221104"/>
                  </a:moveTo>
                  <a:cubicBezTo>
                    <a:pt x="1022038" y="1220708"/>
                    <a:pt x="1023911" y="1221068"/>
                    <a:pt x="1024920" y="1223229"/>
                  </a:cubicBezTo>
                  <a:cubicBezTo>
                    <a:pt x="1026937" y="1227839"/>
                    <a:pt x="1021750" y="1230144"/>
                    <a:pt x="1017140" y="1231296"/>
                  </a:cubicBezTo>
                  <a:cubicBezTo>
                    <a:pt x="998411" y="1236195"/>
                    <a:pt x="980546" y="1245127"/>
                    <a:pt x="960665" y="1245127"/>
                  </a:cubicBezTo>
                  <a:cubicBezTo>
                    <a:pt x="964699" y="1237059"/>
                    <a:pt x="972767" y="1233890"/>
                    <a:pt x="980258" y="1233890"/>
                  </a:cubicBezTo>
                  <a:cubicBezTo>
                    <a:pt x="992648" y="1234178"/>
                    <a:pt x="1002733" y="1228703"/>
                    <a:pt x="1013394" y="1223517"/>
                  </a:cubicBezTo>
                  <a:cubicBezTo>
                    <a:pt x="1015411" y="1222653"/>
                    <a:pt x="1017788" y="1221500"/>
                    <a:pt x="1019913" y="1221104"/>
                  </a:cubicBezTo>
                  <a:close/>
                  <a:moveTo>
                    <a:pt x="1038354" y="1194127"/>
                  </a:moveTo>
                  <a:cubicBezTo>
                    <a:pt x="1040479" y="1193551"/>
                    <a:pt x="1042784" y="1194271"/>
                    <a:pt x="1045377" y="1196144"/>
                  </a:cubicBezTo>
                  <a:cubicBezTo>
                    <a:pt x="1041631" y="1197296"/>
                    <a:pt x="1037886" y="1198449"/>
                    <a:pt x="1032411" y="1199889"/>
                  </a:cubicBezTo>
                  <a:cubicBezTo>
                    <a:pt x="1034284" y="1196576"/>
                    <a:pt x="1036229" y="1194703"/>
                    <a:pt x="1038354" y="1194127"/>
                  </a:cubicBezTo>
                  <a:close/>
                  <a:moveTo>
                    <a:pt x="1040191" y="1182313"/>
                  </a:moveTo>
                  <a:cubicBezTo>
                    <a:pt x="1042784" y="1184906"/>
                    <a:pt x="1039327" y="1185771"/>
                    <a:pt x="1037310" y="1186059"/>
                  </a:cubicBezTo>
                  <a:cubicBezTo>
                    <a:pt x="1036157" y="1186059"/>
                    <a:pt x="1035005" y="1185483"/>
                    <a:pt x="1033852" y="1185194"/>
                  </a:cubicBezTo>
                  <a:cubicBezTo>
                    <a:pt x="1035293" y="1182313"/>
                    <a:pt x="1038174" y="1180296"/>
                    <a:pt x="1040191" y="1182313"/>
                  </a:cubicBezTo>
                  <a:close/>
                  <a:moveTo>
                    <a:pt x="1118672" y="1173562"/>
                  </a:moveTo>
                  <a:cubicBezTo>
                    <a:pt x="1122309" y="1174534"/>
                    <a:pt x="1126199" y="1175687"/>
                    <a:pt x="1130954" y="1174246"/>
                  </a:cubicBezTo>
                  <a:cubicBezTo>
                    <a:pt x="1122598" y="1183754"/>
                    <a:pt x="1113377" y="1179144"/>
                    <a:pt x="1106174" y="1182314"/>
                  </a:cubicBezTo>
                  <a:cubicBezTo>
                    <a:pt x="1104445" y="1183178"/>
                    <a:pt x="1103581" y="1181161"/>
                    <a:pt x="1103869" y="1179144"/>
                  </a:cubicBezTo>
                  <a:cubicBezTo>
                    <a:pt x="1104157" y="1176551"/>
                    <a:pt x="1105886" y="1175110"/>
                    <a:pt x="1107903" y="1173958"/>
                  </a:cubicBezTo>
                  <a:cubicBezTo>
                    <a:pt x="1111648" y="1171797"/>
                    <a:pt x="1115034" y="1172590"/>
                    <a:pt x="1118672" y="1173562"/>
                  </a:cubicBezTo>
                  <a:close/>
                  <a:moveTo>
                    <a:pt x="1142191" y="1167619"/>
                  </a:moveTo>
                  <a:cubicBezTo>
                    <a:pt x="1144496" y="1167331"/>
                    <a:pt x="1145649" y="1168195"/>
                    <a:pt x="1145072" y="1169348"/>
                  </a:cubicBezTo>
                  <a:cubicBezTo>
                    <a:pt x="1144496" y="1170500"/>
                    <a:pt x="1143055" y="1171653"/>
                    <a:pt x="1141615" y="1172229"/>
                  </a:cubicBezTo>
                  <a:cubicBezTo>
                    <a:pt x="1139886" y="1173093"/>
                    <a:pt x="1139022" y="1171653"/>
                    <a:pt x="1139598" y="1170500"/>
                  </a:cubicBezTo>
                  <a:cubicBezTo>
                    <a:pt x="1140174" y="1169348"/>
                    <a:pt x="1141615" y="1168195"/>
                    <a:pt x="1142191" y="1167619"/>
                  </a:cubicBezTo>
                  <a:close/>
                  <a:moveTo>
                    <a:pt x="1089029" y="1167439"/>
                  </a:moveTo>
                  <a:cubicBezTo>
                    <a:pt x="1092775" y="1166611"/>
                    <a:pt x="1096521" y="1166755"/>
                    <a:pt x="1100987" y="1168195"/>
                  </a:cubicBezTo>
                  <a:cubicBezTo>
                    <a:pt x="1093496" y="1171941"/>
                    <a:pt x="1087445" y="1174822"/>
                    <a:pt x="1077072" y="1172517"/>
                  </a:cubicBezTo>
                  <a:cubicBezTo>
                    <a:pt x="1081538" y="1170068"/>
                    <a:pt x="1085284" y="1168268"/>
                    <a:pt x="1089029" y="1167439"/>
                  </a:cubicBezTo>
                  <a:close/>
                  <a:moveTo>
                    <a:pt x="1186600" y="1161820"/>
                  </a:moveTo>
                  <a:cubicBezTo>
                    <a:pt x="1188942" y="1161856"/>
                    <a:pt x="1191463" y="1162576"/>
                    <a:pt x="1193480" y="1161855"/>
                  </a:cubicBezTo>
                  <a:cubicBezTo>
                    <a:pt x="1193480" y="1162432"/>
                    <a:pt x="1193480" y="1163296"/>
                    <a:pt x="1193480" y="1164161"/>
                  </a:cubicBezTo>
                  <a:cubicBezTo>
                    <a:pt x="1189446" y="1164449"/>
                    <a:pt x="1185700" y="1168194"/>
                    <a:pt x="1180802" y="1165889"/>
                  </a:cubicBezTo>
                  <a:cubicBezTo>
                    <a:pt x="1182098" y="1162432"/>
                    <a:pt x="1184259" y="1161784"/>
                    <a:pt x="1186600" y="1161820"/>
                  </a:cubicBezTo>
                  <a:close/>
                  <a:moveTo>
                    <a:pt x="1134988" y="1159263"/>
                  </a:moveTo>
                  <a:cubicBezTo>
                    <a:pt x="1130666" y="1163585"/>
                    <a:pt x="1127208" y="1162432"/>
                    <a:pt x="1122598" y="1161856"/>
                  </a:cubicBezTo>
                  <a:cubicBezTo>
                    <a:pt x="1126920" y="1159263"/>
                    <a:pt x="1129801" y="1157534"/>
                    <a:pt x="1134988" y="1159263"/>
                  </a:cubicBezTo>
                  <a:close/>
                  <a:moveTo>
                    <a:pt x="1230361" y="1119788"/>
                  </a:moveTo>
                  <a:cubicBezTo>
                    <a:pt x="1228056" y="1124974"/>
                    <a:pt x="1224887" y="1128144"/>
                    <a:pt x="1219700" y="1128720"/>
                  </a:cubicBezTo>
                  <a:cubicBezTo>
                    <a:pt x="1217971" y="1125839"/>
                    <a:pt x="1215378" y="1126415"/>
                    <a:pt x="1212785" y="1126415"/>
                  </a:cubicBezTo>
                  <a:cubicBezTo>
                    <a:pt x="1216819" y="1120364"/>
                    <a:pt x="1223158" y="1119500"/>
                    <a:pt x="1230361" y="1119788"/>
                  </a:cubicBezTo>
                  <a:close/>
                  <a:moveTo>
                    <a:pt x="1289430" y="1099906"/>
                  </a:moveTo>
                  <a:cubicBezTo>
                    <a:pt x="1283091" y="1105381"/>
                    <a:pt x="1274735" y="1106533"/>
                    <a:pt x="1266955" y="1108262"/>
                  </a:cubicBezTo>
                  <a:cubicBezTo>
                    <a:pt x="1273294" y="1101635"/>
                    <a:pt x="1281938" y="1102211"/>
                    <a:pt x="1289430" y="1099906"/>
                  </a:cubicBezTo>
                  <a:close/>
                  <a:moveTo>
                    <a:pt x="4643637" y="1074262"/>
                  </a:moveTo>
                  <a:cubicBezTo>
                    <a:pt x="4639315" y="1076279"/>
                    <a:pt x="4635281" y="1078584"/>
                    <a:pt x="4630959" y="1080889"/>
                  </a:cubicBezTo>
                  <a:cubicBezTo>
                    <a:pt x="4636722" y="1081753"/>
                    <a:pt x="4639891" y="1077431"/>
                    <a:pt x="4643637" y="1074262"/>
                  </a:cubicBezTo>
                  <a:close/>
                  <a:moveTo>
                    <a:pt x="4667553" y="1062160"/>
                  </a:moveTo>
                  <a:lnTo>
                    <a:pt x="4657519" y="1066913"/>
                  </a:lnTo>
                  <a:lnTo>
                    <a:pt x="4656315" y="1067346"/>
                  </a:lnTo>
                  <a:cubicBezTo>
                    <a:pt x="4656315" y="1067346"/>
                    <a:pt x="4656315" y="1067346"/>
                    <a:pt x="4656604" y="1067346"/>
                  </a:cubicBezTo>
                  <a:lnTo>
                    <a:pt x="4657519" y="1066913"/>
                  </a:lnTo>
                  <a:lnTo>
                    <a:pt x="4663519" y="1064753"/>
                  </a:lnTo>
                  <a:cubicBezTo>
                    <a:pt x="4665536" y="1064177"/>
                    <a:pt x="4666688" y="1063312"/>
                    <a:pt x="4667553" y="1062160"/>
                  </a:cubicBezTo>
                  <a:close/>
                  <a:moveTo>
                    <a:pt x="1678126" y="983210"/>
                  </a:moveTo>
                  <a:cubicBezTo>
                    <a:pt x="1676686" y="988108"/>
                    <a:pt x="1675245" y="991854"/>
                    <a:pt x="1670347" y="992719"/>
                  </a:cubicBezTo>
                  <a:cubicBezTo>
                    <a:pt x="1669771" y="992719"/>
                    <a:pt x="1668618" y="990990"/>
                    <a:pt x="1668618" y="990413"/>
                  </a:cubicBezTo>
                  <a:cubicBezTo>
                    <a:pt x="1668906" y="984939"/>
                    <a:pt x="1672364" y="983498"/>
                    <a:pt x="1678126" y="983210"/>
                  </a:cubicBezTo>
                  <a:close/>
                  <a:moveTo>
                    <a:pt x="1764568" y="931346"/>
                  </a:moveTo>
                  <a:cubicBezTo>
                    <a:pt x="1762839" y="933939"/>
                    <a:pt x="1760822" y="934803"/>
                    <a:pt x="1758517" y="934515"/>
                  </a:cubicBezTo>
                  <a:cubicBezTo>
                    <a:pt x="1758229" y="934515"/>
                    <a:pt x="1757653" y="933075"/>
                    <a:pt x="1757653" y="932786"/>
                  </a:cubicBezTo>
                  <a:cubicBezTo>
                    <a:pt x="1759094" y="930193"/>
                    <a:pt x="1761399" y="930481"/>
                    <a:pt x="1764568" y="931346"/>
                  </a:cubicBezTo>
                  <a:close/>
                  <a:moveTo>
                    <a:pt x="2152400" y="861040"/>
                  </a:moveTo>
                  <a:cubicBezTo>
                    <a:pt x="2147790" y="868532"/>
                    <a:pt x="2141739" y="867955"/>
                    <a:pt x="2134824" y="869972"/>
                  </a:cubicBezTo>
                  <a:cubicBezTo>
                    <a:pt x="2139722" y="862769"/>
                    <a:pt x="2145197" y="862769"/>
                    <a:pt x="2152400" y="861040"/>
                  </a:cubicBezTo>
                  <a:close/>
                  <a:moveTo>
                    <a:pt x="2153842" y="843464"/>
                  </a:moveTo>
                  <a:cubicBezTo>
                    <a:pt x="2144621" y="854989"/>
                    <a:pt x="2129350" y="850667"/>
                    <a:pt x="2116384" y="858735"/>
                  </a:cubicBezTo>
                  <a:cubicBezTo>
                    <a:pt x="2119553" y="851532"/>
                    <a:pt x="2125028" y="852973"/>
                    <a:pt x="2127909" y="850379"/>
                  </a:cubicBezTo>
                  <a:cubicBezTo>
                    <a:pt x="2131943" y="849515"/>
                    <a:pt x="2136265" y="848939"/>
                    <a:pt x="2139723" y="845769"/>
                  </a:cubicBezTo>
                  <a:cubicBezTo>
                    <a:pt x="2144333" y="845193"/>
                    <a:pt x="2149232" y="844328"/>
                    <a:pt x="2153842" y="843464"/>
                  </a:cubicBezTo>
                  <a:close/>
                  <a:moveTo>
                    <a:pt x="2250944" y="834244"/>
                  </a:moveTo>
                  <a:cubicBezTo>
                    <a:pt x="2244029" y="838854"/>
                    <a:pt x="2236537" y="842600"/>
                    <a:pt x="2225876" y="841159"/>
                  </a:cubicBezTo>
                  <a:cubicBezTo>
                    <a:pt x="2234520" y="835397"/>
                    <a:pt x="2242588" y="834532"/>
                    <a:pt x="2250944" y="834244"/>
                  </a:cubicBezTo>
                  <a:close/>
                  <a:moveTo>
                    <a:pt x="2186978" y="829345"/>
                  </a:moveTo>
                  <a:cubicBezTo>
                    <a:pt x="2187554" y="830786"/>
                    <a:pt x="2188706" y="832226"/>
                    <a:pt x="2188418" y="832515"/>
                  </a:cubicBezTo>
                  <a:cubicBezTo>
                    <a:pt x="2187842" y="833667"/>
                    <a:pt x="2186401" y="835108"/>
                    <a:pt x="2185249" y="835396"/>
                  </a:cubicBezTo>
                  <a:cubicBezTo>
                    <a:pt x="2183232" y="835972"/>
                    <a:pt x="2182656" y="834243"/>
                    <a:pt x="2183232" y="832515"/>
                  </a:cubicBezTo>
                  <a:cubicBezTo>
                    <a:pt x="2183808" y="831362"/>
                    <a:pt x="2185249" y="830786"/>
                    <a:pt x="2186978" y="829345"/>
                  </a:cubicBezTo>
                  <a:close/>
                  <a:moveTo>
                    <a:pt x="2260740" y="827328"/>
                  </a:moveTo>
                  <a:cubicBezTo>
                    <a:pt x="2260740" y="835108"/>
                    <a:pt x="2255842" y="834243"/>
                    <a:pt x="2251520" y="833955"/>
                  </a:cubicBezTo>
                  <a:cubicBezTo>
                    <a:pt x="2252961" y="829921"/>
                    <a:pt x="2256418" y="828769"/>
                    <a:pt x="2260740" y="827328"/>
                  </a:cubicBezTo>
                  <a:close/>
                  <a:moveTo>
                    <a:pt x="2237402" y="819836"/>
                  </a:moveTo>
                  <a:cubicBezTo>
                    <a:pt x="2241435" y="821277"/>
                    <a:pt x="2247486" y="821853"/>
                    <a:pt x="2244605" y="829057"/>
                  </a:cubicBezTo>
                  <a:cubicBezTo>
                    <a:pt x="2239130" y="830785"/>
                    <a:pt x="2233656" y="832514"/>
                    <a:pt x="2228181" y="834243"/>
                  </a:cubicBezTo>
                  <a:cubicBezTo>
                    <a:pt x="2223571" y="836836"/>
                    <a:pt x="2218673" y="838565"/>
                    <a:pt x="2213486" y="838565"/>
                  </a:cubicBezTo>
                  <a:cubicBezTo>
                    <a:pt x="2202537" y="842887"/>
                    <a:pt x="2191876" y="846921"/>
                    <a:pt x="2181215" y="851243"/>
                  </a:cubicBezTo>
                  <a:cubicBezTo>
                    <a:pt x="2178045" y="852684"/>
                    <a:pt x="2174299" y="852396"/>
                    <a:pt x="2172859" y="849802"/>
                  </a:cubicBezTo>
                  <a:cubicBezTo>
                    <a:pt x="2170842" y="846345"/>
                    <a:pt x="2175164" y="844904"/>
                    <a:pt x="2177469" y="843175"/>
                  </a:cubicBezTo>
                  <a:cubicBezTo>
                    <a:pt x="2169401" y="837124"/>
                    <a:pt x="2161910" y="846345"/>
                    <a:pt x="2154418" y="843175"/>
                  </a:cubicBezTo>
                  <a:cubicBezTo>
                    <a:pt x="2160181" y="838853"/>
                    <a:pt x="2167960" y="839429"/>
                    <a:pt x="2174299" y="835107"/>
                  </a:cubicBezTo>
                  <a:cubicBezTo>
                    <a:pt x="2180638" y="830785"/>
                    <a:pt x="2179774" y="839718"/>
                    <a:pt x="2182943" y="841158"/>
                  </a:cubicBezTo>
                  <a:cubicBezTo>
                    <a:pt x="2189859" y="839429"/>
                    <a:pt x="2197062" y="837701"/>
                    <a:pt x="2203977" y="835972"/>
                  </a:cubicBezTo>
                  <a:cubicBezTo>
                    <a:pt x="2211469" y="829345"/>
                    <a:pt x="2199655" y="832802"/>
                    <a:pt x="2201384" y="827904"/>
                  </a:cubicBezTo>
                  <a:cubicBezTo>
                    <a:pt x="2212334" y="823870"/>
                    <a:pt x="2222995" y="814938"/>
                    <a:pt x="2237402" y="819836"/>
                  </a:cubicBezTo>
                  <a:close/>
                  <a:moveTo>
                    <a:pt x="2242480" y="790159"/>
                  </a:moveTo>
                  <a:cubicBezTo>
                    <a:pt x="2243740" y="789438"/>
                    <a:pt x="2245037" y="789438"/>
                    <a:pt x="2246334" y="791887"/>
                  </a:cubicBezTo>
                  <a:cubicBezTo>
                    <a:pt x="2248062" y="795057"/>
                    <a:pt x="2250368" y="798803"/>
                    <a:pt x="2246334" y="802548"/>
                  </a:cubicBezTo>
                  <a:cubicBezTo>
                    <a:pt x="2243740" y="804854"/>
                    <a:pt x="2239706" y="805718"/>
                    <a:pt x="2239706" y="810328"/>
                  </a:cubicBezTo>
                  <a:cubicBezTo>
                    <a:pt x="2238266" y="813210"/>
                    <a:pt x="2235961" y="816091"/>
                    <a:pt x="2232791" y="814362"/>
                  </a:cubicBezTo>
                  <a:cubicBezTo>
                    <a:pt x="2230486" y="813210"/>
                    <a:pt x="2234520" y="812057"/>
                    <a:pt x="2234808" y="810328"/>
                  </a:cubicBezTo>
                  <a:cubicBezTo>
                    <a:pt x="2226164" y="808887"/>
                    <a:pt x="2220113" y="815515"/>
                    <a:pt x="2212621" y="818396"/>
                  </a:cubicBezTo>
                  <a:cubicBezTo>
                    <a:pt x="2210028" y="819260"/>
                    <a:pt x="2208588" y="822430"/>
                    <a:pt x="2205418" y="820701"/>
                  </a:cubicBezTo>
                  <a:cubicBezTo>
                    <a:pt x="2216943" y="811769"/>
                    <a:pt x="2225011" y="798803"/>
                    <a:pt x="2238842" y="792752"/>
                  </a:cubicBezTo>
                  <a:cubicBezTo>
                    <a:pt x="2239995" y="792320"/>
                    <a:pt x="2241219" y="790879"/>
                    <a:pt x="2242480" y="790159"/>
                  </a:cubicBezTo>
                  <a:close/>
                  <a:moveTo>
                    <a:pt x="2288113" y="782667"/>
                  </a:moveTo>
                  <a:cubicBezTo>
                    <a:pt x="2282927" y="789582"/>
                    <a:pt x="2278893" y="792752"/>
                    <a:pt x="2270537" y="786989"/>
                  </a:cubicBezTo>
                  <a:cubicBezTo>
                    <a:pt x="2276876" y="785548"/>
                    <a:pt x="2281486" y="784396"/>
                    <a:pt x="2288113" y="782667"/>
                  </a:cubicBezTo>
                  <a:close/>
                  <a:moveTo>
                    <a:pt x="2337386" y="765955"/>
                  </a:moveTo>
                  <a:cubicBezTo>
                    <a:pt x="2325572" y="776040"/>
                    <a:pt x="2312029" y="781226"/>
                    <a:pt x="2296470" y="781514"/>
                  </a:cubicBezTo>
                  <a:cubicBezTo>
                    <a:pt x="2309436" y="774023"/>
                    <a:pt x="2322402" y="767108"/>
                    <a:pt x="2337386" y="765955"/>
                  </a:cubicBezTo>
                  <a:close/>
                  <a:moveTo>
                    <a:pt x="2362165" y="760192"/>
                  </a:moveTo>
                  <a:cubicBezTo>
                    <a:pt x="2359572" y="765667"/>
                    <a:pt x="2354962" y="765667"/>
                    <a:pt x="2349199" y="766819"/>
                  </a:cubicBezTo>
                  <a:cubicBezTo>
                    <a:pt x="2351504" y="758463"/>
                    <a:pt x="2357843" y="761633"/>
                    <a:pt x="2362165" y="760192"/>
                  </a:cubicBezTo>
                  <a:close/>
                  <a:moveTo>
                    <a:pt x="2407979" y="741752"/>
                  </a:moveTo>
                  <a:cubicBezTo>
                    <a:pt x="2409708" y="740599"/>
                    <a:pt x="2412877" y="740599"/>
                    <a:pt x="2414030" y="743192"/>
                  </a:cubicBezTo>
                  <a:cubicBezTo>
                    <a:pt x="2415183" y="746074"/>
                    <a:pt x="2412877" y="747514"/>
                    <a:pt x="2410572" y="748091"/>
                  </a:cubicBezTo>
                  <a:cubicBezTo>
                    <a:pt x="2397606" y="750972"/>
                    <a:pt x="2386081" y="758175"/>
                    <a:pt x="2372250" y="758175"/>
                  </a:cubicBezTo>
                  <a:cubicBezTo>
                    <a:pt x="2383199" y="750972"/>
                    <a:pt x="2397030" y="749243"/>
                    <a:pt x="2407979" y="741752"/>
                  </a:cubicBezTo>
                  <a:close/>
                  <a:moveTo>
                    <a:pt x="2437080" y="734368"/>
                  </a:moveTo>
                  <a:cubicBezTo>
                    <a:pt x="2438521" y="734548"/>
                    <a:pt x="2439818" y="735268"/>
                    <a:pt x="2440538" y="737429"/>
                  </a:cubicBezTo>
                  <a:cubicBezTo>
                    <a:pt x="2439097" y="741175"/>
                    <a:pt x="2435639" y="742615"/>
                    <a:pt x="2432182" y="742903"/>
                  </a:cubicBezTo>
                  <a:cubicBezTo>
                    <a:pt x="2428724" y="742903"/>
                    <a:pt x="2425843" y="740022"/>
                    <a:pt x="2426131" y="737141"/>
                  </a:cubicBezTo>
                  <a:cubicBezTo>
                    <a:pt x="2426131" y="733395"/>
                    <a:pt x="2430165" y="734548"/>
                    <a:pt x="2432758" y="734548"/>
                  </a:cubicBezTo>
                  <a:cubicBezTo>
                    <a:pt x="2434055" y="734548"/>
                    <a:pt x="2435639" y="734188"/>
                    <a:pt x="2437080" y="734368"/>
                  </a:cubicBezTo>
                  <a:close/>
                  <a:moveTo>
                    <a:pt x="2463446" y="726769"/>
                  </a:moveTo>
                  <a:cubicBezTo>
                    <a:pt x="2468272" y="726121"/>
                    <a:pt x="2473387" y="726193"/>
                    <a:pt x="2475115" y="727345"/>
                  </a:cubicBezTo>
                  <a:cubicBezTo>
                    <a:pt x="2471081" y="734548"/>
                    <a:pt x="2464166" y="731090"/>
                    <a:pt x="2458403" y="731955"/>
                  </a:cubicBezTo>
                  <a:cubicBezTo>
                    <a:pt x="2456386" y="731379"/>
                    <a:pt x="2452929" y="731955"/>
                    <a:pt x="2453505" y="730514"/>
                  </a:cubicBezTo>
                  <a:cubicBezTo>
                    <a:pt x="2454081" y="728785"/>
                    <a:pt x="2458619" y="727417"/>
                    <a:pt x="2463446" y="726769"/>
                  </a:cubicBezTo>
                  <a:close/>
                  <a:moveTo>
                    <a:pt x="2746540" y="646378"/>
                  </a:moveTo>
                  <a:cubicBezTo>
                    <a:pt x="2749422" y="656751"/>
                    <a:pt x="2755472" y="650412"/>
                    <a:pt x="2760659" y="648971"/>
                  </a:cubicBezTo>
                  <a:cubicBezTo>
                    <a:pt x="2762676" y="648395"/>
                    <a:pt x="2765845" y="644937"/>
                    <a:pt x="2767286" y="649548"/>
                  </a:cubicBezTo>
                  <a:cubicBezTo>
                    <a:pt x="2768151" y="652717"/>
                    <a:pt x="2764693" y="653005"/>
                    <a:pt x="2762676" y="653870"/>
                  </a:cubicBezTo>
                  <a:cubicBezTo>
                    <a:pt x="2756337" y="656463"/>
                    <a:pt x="2750574" y="660209"/>
                    <a:pt x="2743947" y="660209"/>
                  </a:cubicBezTo>
                  <a:cubicBezTo>
                    <a:pt x="2747981" y="656175"/>
                    <a:pt x="2745100" y="650700"/>
                    <a:pt x="2746540" y="646378"/>
                  </a:cubicBezTo>
                  <a:close/>
                  <a:moveTo>
                    <a:pt x="2757489" y="636869"/>
                  </a:moveTo>
                  <a:cubicBezTo>
                    <a:pt x="2756048" y="643208"/>
                    <a:pt x="2751150" y="643784"/>
                    <a:pt x="2745675" y="643784"/>
                  </a:cubicBezTo>
                  <a:cubicBezTo>
                    <a:pt x="2743658" y="643208"/>
                    <a:pt x="2743082" y="641479"/>
                    <a:pt x="2743082" y="639750"/>
                  </a:cubicBezTo>
                  <a:cubicBezTo>
                    <a:pt x="2747980" y="638886"/>
                    <a:pt x="2752590" y="637733"/>
                    <a:pt x="2757489" y="636869"/>
                  </a:cubicBezTo>
                  <a:close/>
                  <a:moveTo>
                    <a:pt x="2846236" y="622751"/>
                  </a:moveTo>
                  <a:cubicBezTo>
                    <a:pt x="2838744" y="631107"/>
                    <a:pt x="2830388" y="630819"/>
                    <a:pt x="2824049" y="633988"/>
                  </a:cubicBezTo>
                  <a:cubicBezTo>
                    <a:pt x="2824913" y="638310"/>
                    <a:pt x="2829235" y="644073"/>
                    <a:pt x="2819439" y="642921"/>
                  </a:cubicBezTo>
                  <a:cubicBezTo>
                    <a:pt x="2817710" y="642632"/>
                    <a:pt x="2815981" y="644361"/>
                    <a:pt x="2814252" y="645226"/>
                  </a:cubicBezTo>
                  <a:cubicBezTo>
                    <a:pt x="2807913" y="647819"/>
                    <a:pt x="2801574" y="649836"/>
                    <a:pt x="2798117" y="640904"/>
                  </a:cubicBezTo>
                  <a:cubicBezTo>
                    <a:pt x="2794371" y="641768"/>
                    <a:pt x="2790913" y="643497"/>
                    <a:pt x="2787744" y="646090"/>
                  </a:cubicBezTo>
                  <a:cubicBezTo>
                    <a:pt x="2785439" y="648107"/>
                    <a:pt x="2782557" y="649260"/>
                    <a:pt x="2780828" y="646090"/>
                  </a:cubicBezTo>
                  <a:cubicBezTo>
                    <a:pt x="2779100" y="642632"/>
                    <a:pt x="2782557" y="641768"/>
                    <a:pt x="2785150" y="640904"/>
                  </a:cubicBezTo>
                  <a:cubicBezTo>
                    <a:pt x="2787744" y="640039"/>
                    <a:pt x="2790337" y="639463"/>
                    <a:pt x="2792930" y="638887"/>
                  </a:cubicBezTo>
                  <a:cubicBezTo>
                    <a:pt x="2795523" y="636293"/>
                    <a:pt x="2798981" y="636582"/>
                    <a:pt x="2802151" y="636293"/>
                  </a:cubicBezTo>
                  <a:cubicBezTo>
                    <a:pt x="2815693" y="631395"/>
                    <a:pt x="2829235" y="626209"/>
                    <a:pt x="2846236" y="622751"/>
                  </a:cubicBezTo>
                  <a:close/>
                  <a:moveTo>
                    <a:pt x="2754896" y="618717"/>
                  </a:moveTo>
                  <a:cubicBezTo>
                    <a:pt x="2753167" y="625056"/>
                    <a:pt x="2749709" y="625344"/>
                    <a:pt x="2744811" y="623903"/>
                  </a:cubicBezTo>
                  <a:cubicBezTo>
                    <a:pt x="2746828" y="619005"/>
                    <a:pt x="2750862" y="620158"/>
                    <a:pt x="2754896" y="618717"/>
                  </a:cubicBezTo>
                  <a:close/>
                  <a:moveTo>
                    <a:pt x="2843354" y="598547"/>
                  </a:moveTo>
                  <a:cubicBezTo>
                    <a:pt x="2845947" y="598835"/>
                    <a:pt x="2848540" y="598835"/>
                    <a:pt x="2851998" y="599124"/>
                  </a:cubicBezTo>
                  <a:cubicBezTo>
                    <a:pt x="2848252" y="606039"/>
                    <a:pt x="2842489" y="607768"/>
                    <a:pt x="2836438" y="608344"/>
                  </a:cubicBezTo>
                  <a:cubicBezTo>
                    <a:pt x="2819438" y="619005"/>
                    <a:pt x="2799557" y="623039"/>
                    <a:pt x="2780828" y="629666"/>
                  </a:cubicBezTo>
                  <a:cubicBezTo>
                    <a:pt x="2775930" y="631683"/>
                    <a:pt x="2769879" y="631395"/>
                    <a:pt x="2766997" y="637446"/>
                  </a:cubicBezTo>
                  <a:cubicBezTo>
                    <a:pt x="2763540" y="644361"/>
                    <a:pt x="2760947" y="635141"/>
                    <a:pt x="2757777" y="636581"/>
                  </a:cubicBezTo>
                  <a:cubicBezTo>
                    <a:pt x="2758065" y="631107"/>
                    <a:pt x="2762675" y="631107"/>
                    <a:pt x="2766133" y="630242"/>
                  </a:cubicBezTo>
                  <a:cubicBezTo>
                    <a:pt x="2781692" y="626785"/>
                    <a:pt x="2794082" y="614971"/>
                    <a:pt x="2810794" y="614395"/>
                  </a:cubicBezTo>
                  <a:cubicBezTo>
                    <a:pt x="2817710" y="614107"/>
                    <a:pt x="2814540" y="605751"/>
                    <a:pt x="2820015" y="602869"/>
                  </a:cubicBezTo>
                  <a:cubicBezTo>
                    <a:pt x="2827794" y="599124"/>
                    <a:pt x="2835286" y="597971"/>
                    <a:pt x="2843354" y="598547"/>
                  </a:cubicBezTo>
                  <a:close/>
                  <a:moveTo>
                    <a:pt x="2912220" y="578954"/>
                  </a:moveTo>
                  <a:cubicBezTo>
                    <a:pt x="2905304" y="586157"/>
                    <a:pt x="2896372" y="586157"/>
                    <a:pt x="2888016" y="589327"/>
                  </a:cubicBezTo>
                  <a:cubicBezTo>
                    <a:pt x="2892338" y="582412"/>
                    <a:pt x="2895796" y="580971"/>
                    <a:pt x="2912220" y="578954"/>
                  </a:cubicBezTo>
                  <a:close/>
                  <a:moveTo>
                    <a:pt x="3107000" y="536886"/>
                  </a:moveTo>
                  <a:cubicBezTo>
                    <a:pt x="3108729" y="537174"/>
                    <a:pt x="3110746" y="536598"/>
                    <a:pt x="3111610" y="537462"/>
                  </a:cubicBezTo>
                  <a:cubicBezTo>
                    <a:pt x="3113915" y="539479"/>
                    <a:pt x="3111322" y="541208"/>
                    <a:pt x="3109881" y="541784"/>
                  </a:cubicBezTo>
                  <a:cubicBezTo>
                    <a:pt x="3104407" y="543513"/>
                    <a:pt x="3098644" y="544954"/>
                    <a:pt x="3092881" y="546394"/>
                  </a:cubicBezTo>
                  <a:cubicBezTo>
                    <a:pt x="3087695" y="549276"/>
                    <a:pt x="3081932" y="550716"/>
                    <a:pt x="3076169" y="551005"/>
                  </a:cubicBezTo>
                  <a:cubicBezTo>
                    <a:pt x="3051966" y="553310"/>
                    <a:pt x="3028338" y="559072"/>
                    <a:pt x="3004135" y="562530"/>
                  </a:cubicBezTo>
                  <a:cubicBezTo>
                    <a:pt x="3017965" y="553598"/>
                    <a:pt x="3034101" y="551581"/>
                    <a:pt x="3049372" y="546971"/>
                  </a:cubicBezTo>
                  <a:cubicBezTo>
                    <a:pt x="3055711" y="544954"/>
                    <a:pt x="3062051" y="542649"/>
                    <a:pt x="3068389" y="540920"/>
                  </a:cubicBezTo>
                  <a:cubicBezTo>
                    <a:pt x="3076169" y="538903"/>
                    <a:pt x="3083084" y="539191"/>
                    <a:pt x="3090288" y="541496"/>
                  </a:cubicBezTo>
                  <a:cubicBezTo>
                    <a:pt x="3094610" y="536021"/>
                    <a:pt x="3100949" y="536598"/>
                    <a:pt x="3107000" y="536886"/>
                  </a:cubicBezTo>
                  <a:close/>
                  <a:moveTo>
                    <a:pt x="3299188" y="472055"/>
                  </a:moveTo>
                  <a:cubicBezTo>
                    <a:pt x="3296883" y="478970"/>
                    <a:pt x="3291120" y="476377"/>
                    <a:pt x="3287086" y="477530"/>
                  </a:cubicBezTo>
                  <a:cubicBezTo>
                    <a:pt x="3289679" y="472919"/>
                    <a:pt x="3293713" y="472055"/>
                    <a:pt x="3299188" y="472055"/>
                  </a:cubicBezTo>
                  <a:close/>
                  <a:moveTo>
                    <a:pt x="3335493" y="466004"/>
                  </a:moveTo>
                  <a:cubicBezTo>
                    <a:pt x="3328001" y="475801"/>
                    <a:pt x="3319357" y="471479"/>
                    <a:pt x="3308696" y="473208"/>
                  </a:cubicBezTo>
                  <a:cubicBezTo>
                    <a:pt x="3317916" y="466580"/>
                    <a:pt x="3325120" y="464852"/>
                    <a:pt x="3335493" y="466004"/>
                  </a:cubicBezTo>
                  <a:close/>
                  <a:moveTo>
                    <a:pt x="3404070" y="454371"/>
                  </a:moveTo>
                  <a:cubicBezTo>
                    <a:pt x="3405510" y="453758"/>
                    <a:pt x="3406951" y="453614"/>
                    <a:pt x="3408392" y="455343"/>
                  </a:cubicBezTo>
                  <a:cubicBezTo>
                    <a:pt x="3409256" y="456495"/>
                    <a:pt x="3406663" y="458224"/>
                    <a:pt x="3404646" y="458800"/>
                  </a:cubicBezTo>
                  <a:cubicBezTo>
                    <a:pt x="3401476" y="460529"/>
                    <a:pt x="3397443" y="463122"/>
                    <a:pt x="3394849" y="459088"/>
                  </a:cubicBezTo>
                  <a:cubicBezTo>
                    <a:pt x="3393697" y="457648"/>
                    <a:pt x="3397154" y="455919"/>
                    <a:pt x="3399747" y="456207"/>
                  </a:cubicBezTo>
                  <a:cubicBezTo>
                    <a:pt x="3401188" y="456063"/>
                    <a:pt x="3402629" y="454983"/>
                    <a:pt x="3404070" y="454371"/>
                  </a:cubicBezTo>
                  <a:close/>
                  <a:moveTo>
                    <a:pt x="3372951" y="453902"/>
                  </a:moveTo>
                  <a:cubicBezTo>
                    <a:pt x="3376409" y="452749"/>
                    <a:pt x="3377850" y="454766"/>
                    <a:pt x="3378138" y="457936"/>
                  </a:cubicBezTo>
                  <a:cubicBezTo>
                    <a:pt x="3380443" y="458224"/>
                    <a:pt x="3382748" y="456783"/>
                    <a:pt x="3385053" y="459953"/>
                  </a:cubicBezTo>
                  <a:cubicBezTo>
                    <a:pt x="3380443" y="460817"/>
                    <a:pt x="3381307" y="471478"/>
                    <a:pt x="3373239" y="466003"/>
                  </a:cubicBezTo>
                  <a:cubicBezTo>
                    <a:pt x="3368341" y="465715"/>
                    <a:pt x="3363443" y="465427"/>
                    <a:pt x="3357968" y="465139"/>
                  </a:cubicBezTo>
                  <a:cubicBezTo>
                    <a:pt x="3360849" y="460529"/>
                    <a:pt x="3364883" y="460817"/>
                    <a:pt x="3369205" y="461105"/>
                  </a:cubicBezTo>
                  <a:cubicBezTo>
                    <a:pt x="3369782" y="460817"/>
                    <a:pt x="3370358" y="460529"/>
                    <a:pt x="3370934" y="460241"/>
                  </a:cubicBezTo>
                  <a:cubicBezTo>
                    <a:pt x="3369205" y="457359"/>
                    <a:pt x="3369493" y="455054"/>
                    <a:pt x="3372951" y="453902"/>
                  </a:cubicBezTo>
                  <a:close/>
                  <a:moveTo>
                    <a:pt x="3439511" y="448428"/>
                  </a:moveTo>
                  <a:cubicBezTo>
                    <a:pt x="3436629" y="454479"/>
                    <a:pt x="3431155" y="453614"/>
                    <a:pt x="3423663" y="455631"/>
                  </a:cubicBezTo>
                  <a:cubicBezTo>
                    <a:pt x="3429426" y="448716"/>
                    <a:pt x="3434612" y="449004"/>
                    <a:pt x="3439511" y="448428"/>
                  </a:cubicBezTo>
                  <a:close/>
                  <a:moveTo>
                    <a:pt x="3552173" y="412986"/>
                  </a:moveTo>
                  <a:cubicBezTo>
                    <a:pt x="3554478" y="413275"/>
                    <a:pt x="3554766" y="415003"/>
                    <a:pt x="3553901" y="416444"/>
                  </a:cubicBezTo>
                  <a:cubicBezTo>
                    <a:pt x="3552173" y="419325"/>
                    <a:pt x="3549579" y="418461"/>
                    <a:pt x="3546986" y="417597"/>
                  </a:cubicBezTo>
                  <a:cubicBezTo>
                    <a:pt x="3547562" y="414715"/>
                    <a:pt x="3549003" y="412698"/>
                    <a:pt x="3552173" y="412986"/>
                  </a:cubicBezTo>
                  <a:close/>
                  <a:moveTo>
                    <a:pt x="3591936" y="400597"/>
                  </a:moveTo>
                  <a:cubicBezTo>
                    <a:pt x="3593664" y="400597"/>
                    <a:pt x="3594817" y="401750"/>
                    <a:pt x="3594529" y="404055"/>
                  </a:cubicBezTo>
                  <a:cubicBezTo>
                    <a:pt x="3593952" y="406648"/>
                    <a:pt x="3591647" y="406936"/>
                    <a:pt x="3589342" y="407224"/>
                  </a:cubicBezTo>
                  <a:cubicBezTo>
                    <a:pt x="3587614" y="407224"/>
                    <a:pt x="3586173" y="406072"/>
                    <a:pt x="3586749" y="404343"/>
                  </a:cubicBezTo>
                  <a:cubicBezTo>
                    <a:pt x="3587614" y="402326"/>
                    <a:pt x="3589342" y="400597"/>
                    <a:pt x="3591936" y="400597"/>
                  </a:cubicBezTo>
                  <a:close/>
                  <a:moveTo>
                    <a:pt x="3635732" y="385902"/>
                  </a:moveTo>
                  <a:cubicBezTo>
                    <a:pt x="3636020" y="386766"/>
                    <a:pt x="3636885" y="388207"/>
                    <a:pt x="3636597" y="388495"/>
                  </a:cubicBezTo>
                  <a:cubicBezTo>
                    <a:pt x="3635732" y="389648"/>
                    <a:pt x="3634579" y="390512"/>
                    <a:pt x="3633715" y="391088"/>
                  </a:cubicBezTo>
                  <a:cubicBezTo>
                    <a:pt x="3631698" y="390800"/>
                    <a:pt x="3631410" y="389648"/>
                    <a:pt x="3632275" y="388783"/>
                  </a:cubicBezTo>
                  <a:cubicBezTo>
                    <a:pt x="3633139" y="387919"/>
                    <a:pt x="3634579" y="387055"/>
                    <a:pt x="3635732" y="385902"/>
                  </a:cubicBezTo>
                  <a:close/>
                  <a:moveTo>
                    <a:pt x="3645529" y="375817"/>
                  </a:moveTo>
                  <a:cubicBezTo>
                    <a:pt x="3643512" y="379275"/>
                    <a:pt x="3640919" y="380715"/>
                    <a:pt x="3637173" y="379563"/>
                  </a:cubicBezTo>
                  <a:cubicBezTo>
                    <a:pt x="3634580" y="383597"/>
                    <a:pt x="3630546" y="382732"/>
                    <a:pt x="3626800" y="381868"/>
                  </a:cubicBezTo>
                  <a:cubicBezTo>
                    <a:pt x="3628817" y="376105"/>
                    <a:pt x="3634292" y="380139"/>
                    <a:pt x="3637461" y="377834"/>
                  </a:cubicBezTo>
                  <a:cubicBezTo>
                    <a:pt x="3639478" y="375241"/>
                    <a:pt x="3642071" y="374088"/>
                    <a:pt x="3645529" y="375817"/>
                  </a:cubicBezTo>
                  <a:close/>
                  <a:moveTo>
                    <a:pt x="3624494" y="368325"/>
                  </a:moveTo>
                  <a:cubicBezTo>
                    <a:pt x="3625935" y="368325"/>
                    <a:pt x="3626800" y="369478"/>
                    <a:pt x="3625935" y="370630"/>
                  </a:cubicBezTo>
                  <a:cubicBezTo>
                    <a:pt x="3625359" y="371495"/>
                    <a:pt x="3623918" y="371783"/>
                    <a:pt x="3623342" y="372359"/>
                  </a:cubicBezTo>
                  <a:cubicBezTo>
                    <a:pt x="3621613" y="371783"/>
                    <a:pt x="3620749" y="370918"/>
                    <a:pt x="3621613" y="369766"/>
                  </a:cubicBezTo>
                  <a:cubicBezTo>
                    <a:pt x="3622190" y="368901"/>
                    <a:pt x="3623630" y="368325"/>
                    <a:pt x="3624494" y="368325"/>
                  </a:cubicBezTo>
                  <a:close/>
                  <a:moveTo>
                    <a:pt x="3680969" y="367173"/>
                  </a:moveTo>
                  <a:cubicBezTo>
                    <a:pt x="3682698" y="366885"/>
                    <a:pt x="3683850" y="367461"/>
                    <a:pt x="3684427" y="369190"/>
                  </a:cubicBezTo>
                  <a:cubicBezTo>
                    <a:pt x="3684139" y="371207"/>
                    <a:pt x="3682410" y="371495"/>
                    <a:pt x="3680969" y="371495"/>
                  </a:cubicBezTo>
                  <a:cubicBezTo>
                    <a:pt x="3679240" y="371783"/>
                    <a:pt x="3677800" y="371207"/>
                    <a:pt x="3678376" y="369190"/>
                  </a:cubicBezTo>
                  <a:cubicBezTo>
                    <a:pt x="3678664" y="368325"/>
                    <a:pt x="3679817" y="367461"/>
                    <a:pt x="3680969" y="367173"/>
                  </a:cubicBezTo>
                  <a:close/>
                  <a:moveTo>
                    <a:pt x="3736868" y="357952"/>
                  </a:moveTo>
                  <a:cubicBezTo>
                    <a:pt x="3739750" y="357952"/>
                    <a:pt x="3742343" y="362850"/>
                    <a:pt x="3740038" y="362562"/>
                  </a:cubicBezTo>
                  <a:cubicBezTo>
                    <a:pt x="3733411" y="361986"/>
                    <a:pt x="3727072" y="371206"/>
                    <a:pt x="3720445" y="363138"/>
                  </a:cubicBezTo>
                  <a:cubicBezTo>
                    <a:pt x="3717563" y="363715"/>
                    <a:pt x="3714682" y="364291"/>
                    <a:pt x="3710648" y="365155"/>
                  </a:cubicBezTo>
                  <a:cubicBezTo>
                    <a:pt x="3713529" y="359969"/>
                    <a:pt x="3716699" y="358816"/>
                    <a:pt x="3720733" y="358528"/>
                  </a:cubicBezTo>
                  <a:cubicBezTo>
                    <a:pt x="3726207" y="358240"/>
                    <a:pt x="3731394" y="357952"/>
                    <a:pt x="3736868" y="357952"/>
                  </a:cubicBezTo>
                  <a:close/>
                  <a:moveTo>
                    <a:pt x="3687885" y="347291"/>
                  </a:moveTo>
                  <a:cubicBezTo>
                    <a:pt x="3689038" y="350749"/>
                    <a:pt x="3684716" y="350460"/>
                    <a:pt x="3682410" y="351037"/>
                  </a:cubicBezTo>
                  <a:cubicBezTo>
                    <a:pt x="3680970" y="353342"/>
                    <a:pt x="3678377" y="355071"/>
                    <a:pt x="3676936" y="352189"/>
                  </a:cubicBezTo>
                  <a:cubicBezTo>
                    <a:pt x="3676072" y="349596"/>
                    <a:pt x="3679817" y="349020"/>
                    <a:pt x="3682122" y="348732"/>
                  </a:cubicBezTo>
                  <a:cubicBezTo>
                    <a:pt x="3683851" y="347291"/>
                    <a:pt x="3687021" y="344986"/>
                    <a:pt x="3687885" y="347291"/>
                  </a:cubicBezTo>
                  <a:close/>
                  <a:moveTo>
                    <a:pt x="3766258" y="343834"/>
                  </a:moveTo>
                  <a:cubicBezTo>
                    <a:pt x="3763953" y="348732"/>
                    <a:pt x="3760496" y="349597"/>
                    <a:pt x="3755597" y="351614"/>
                  </a:cubicBezTo>
                  <a:cubicBezTo>
                    <a:pt x="3757614" y="344987"/>
                    <a:pt x="3760784" y="343834"/>
                    <a:pt x="3766258" y="343834"/>
                  </a:cubicBezTo>
                  <a:close/>
                  <a:moveTo>
                    <a:pt x="3772885" y="324528"/>
                  </a:moveTo>
                  <a:cubicBezTo>
                    <a:pt x="3771156" y="328850"/>
                    <a:pt x="3768275" y="329138"/>
                    <a:pt x="3765682" y="329714"/>
                  </a:cubicBezTo>
                  <a:cubicBezTo>
                    <a:pt x="3755597" y="332884"/>
                    <a:pt x="3745800" y="335765"/>
                    <a:pt x="3736004" y="338935"/>
                  </a:cubicBezTo>
                  <a:cubicBezTo>
                    <a:pt x="3735427" y="337782"/>
                    <a:pt x="3735139" y="336918"/>
                    <a:pt x="3734851" y="335765"/>
                  </a:cubicBezTo>
                  <a:cubicBezTo>
                    <a:pt x="3743495" y="331155"/>
                    <a:pt x="3752715" y="328850"/>
                    <a:pt x="3762512" y="327121"/>
                  </a:cubicBezTo>
                  <a:cubicBezTo>
                    <a:pt x="3765105" y="323952"/>
                    <a:pt x="3768851" y="325392"/>
                    <a:pt x="3772885" y="324528"/>
                  </a:cubicBezTo>
                  <a:close/>
                  <a:moveTo>
                    <a:pt x="3858174" y="316749"/>
                  </a:moveTo>
                  <a:cubicBezTo>
                    <a:pt x="3854717" y="320783"/>
                    <a:pt x="3852411" y="324241"/>
                    <a:pt x="3846937" y="321359"/>
                  </a:cubicBezTo>
                  <a:cubicBezTo>
                    <a:pt x="3849530" y="317037"/>
                    <a:pt x="3852988" y="317037"/>
                    <a:pt x="3858174" y="316749"/>
                  </a:cubicBezTo>
                  <a:close/>
                  <a:moveTo>
                    <a:pt x="3795721" y="314948"/>
                  </a:moveTo>
                  <a:cubicBezTo>
                    <a:pt x="3797161" y="314444"/>
                    <a:pt x="3798674" y="314732"/>
                    <a:pt x="3800259" y="316461"/>
                  </a:cubicBezTo>
                  <a:cubicBezTo>
                    <a:pt x="3802276" y="318766"/>
                    <a:pt x="3800259" y="320495"/>
                    <a:pt x="3797377" y="321071"/>
                  </a:cubicBezTo>
                  <a:cubicBezTo>
                    <a:pt x="3791903" y="322224"/>
                    <a:pt x="3786428" y="323376"/>
                    <a:pt x="3779801" y="324817"/>
                  </a:cubicBezTo>
                  <a:cubicBezTo>
                    <a:pt x="3782970" y="318766"/>
                    <a:pt x="3788157" y="320495"/>
                    <a:pt x="3791615" y="318190"/>
                  </a:cubicBezTo>
                  <a:cubicBezTo>
                    <a:pt x="3792912" y="316749"/>
                    <a:pt x="3794280" y="315452"/>
                    <a:pt x="3795721" y="314948"/>
                  </a:cubicBezTo>
                  <a:close/>
                  <a:moveTo>
                    <a:pt x="3856157" y="300325"/>
                  </a:moveTo>
                  <a:cubicBezTo>
                    <a:pt x="3859038" y="300325"/>
                    <a:pt x="3863649" y="300037"/>
                    <a:pt x="3862496" y="304935"/>
                  </a:cubicBezTo>
                  <a:cubicBezTo>
                    <a:pt x="3861632" y="308969"/>
                    <a:pt x="3856445" y="311274"/>
                    <a:pt x="3854428" y="309546"/>
                  </a:cubicBezTo>
                  <a:cubicBezTo>
                    <a:pt x="3846360" y="302918"/>
                    <a:pt x="3840598" y="307529"/>
                    <a:pt x="3834547" y="311851"/>
                  </a:cubicBezTo>
                  <a:cubicBezTo>
                    <a:pt x="3830801" y="314732"/>
                    <a:pt x="3827343" y="313003"/>
                    <a:pt x="3820428" y="311563"/>
                  </a:cubicBezTo>
                  <a:cubicBezTo>
                    <a:pt x="3832530" y="302054"/>
                    <a:pt x="3844055" y="300613"/>
                    <a:pt x="3856157" y="300325"/>
                  </a:cubicBezTo>
                  <a:close/>
                  <a:moveTo>
                    <a:pt x="3913496" y="299461"/>
                  </a:moveTo>
                  <a:cubicBezTo>
                    <a:pt x="3914360" y="299173"/>
                    <a:pt x="3916665" y="299749"/>
                    <a:pt x="3917818" y="300614"/>
                  </a:cubicBezTo>
                  <a:cubicBezTo>
                    <a:pt x="3918971" y="301766"/>
                    <a:pt x="3918394" y="304071"/>
                    <a:pt x="3916954" y="304647"/>
                  </a:cubicBezTo>
                  <a:cubicBezTo>
                    <a:pt x="3910615" y="307241"/>
                    <a:pt x="3905716" y="313580"/>
                    <a:pt x="3897072" y="313003"/>
                  </a:cubicBezTo>
                  <a:cubicBezTo>
                    <a:pt x="3900530" y="304936"/>
                    <a:pt x="3907733" y="302919"/>
                    <a:pt x="3913496" y="299461"/>
                  </a:cubicBezTo>
                  <a:close/>
                  <a:moveTo>
                    <a:pt x="3801411" y="284766"/>
                  </a:moveTo>
                  <a:cubicBezTo>
                    <a:pt x="3802275" y="284766"/>
                    <a:pt x="3803427" y="285342"/>
                    <a:pt x="3805156" y="285630"/>
                  </a:cubicBezTo>
                  <a:cubicBezTo>
                    <a:pt x="3803427" y="287071"/>
                    <a:pt x="3802563" y="288224"/>
                    <a:pt x="3801122" y="289088"/>
                  </a:cubicBezTo>
                  <a:cubicBezTo>
                    <a:pt x="3799394" y="289952"/>
                    <a:pt x="3797953" y="289376"/>
                    <a:pt x="3797953" y="287359"/>
                  </a:cubicBezTo>
                  <a:cubicBezTo>
                    <a:pt x="3797953" y="285342"/>
                    <a:pt x="3799682" y="284766"/>
                    <a:pt x="3801411" y="284766"/>
                  </a:cubicBezTo>
                  <a:close/>
                  <a:moveTo>
                    <a:pt x="3986395" y="275545"/>
                  </a:moveTo>
                  <a:cubicBezTo>
                    <a:pt x="3986971" y="275545"/>
                    <a:pt x="3988124" y="277274"/>
                    <a:pt x="3987835" y="278138"/>
                  </a:cubicBezTo>
                  <a:cubicBezTo>
                    <a:pt x="3986683" y="283037"/>
                    <a:pt x="3982073" y="282460"/>
                    <a:pt x="3978615" y="283325"/>
                  </a:cubicBezTo>
                  <a:cubicBezTo>
                    <a:pt x="3973429" y="285918"/>
                    <a:pt x="3968818" y="289376"/>
                    <a:pt x="3961615" y="287359"/>
                  </a:cubicBezTo>
                  <a:cubicBezTo>
                    <a:pt x="3964784" y="281596"/>
                    <a:pt x="3970836" y="282460"/>
                    <a:pt x="3975158" y="280732"/>
                  </a:cubicBezTo>
                  <a:cubicBezTo>
                    <a:pt x="3975734" y="280155"/>
                    <a:pt x="3976310" y="279867"/>
                    <a:pt x="3976886" y="279291"/>
                  </a:cubicBezTo>
                  <a:cubicBezTo>
                    <a:pt x="3979480" y="276698"/>
                    <a:pt x="3982073" y="274681"/>
                    <a:pt x="3986395" y="275545"/>
                  </a:cubicBezTo>
                  <a:close/>
                  <a:moveTo>
                    <a:pt x="4044311" y="258545"/>
                  </a:moveTo>
                  <a:cubicBezTo>
                    <a:pt x="4044599" y="259409"/>
                    <a:pt x="4045176" y="260562"/>
                    <a:pt x="4045464" y="261715"/>
                  </a:cubicBezTo>
                  <a:cubicBezTo>
                    <a:pt x="4035667" y="269494"/>
                    <a:pt x="4023565" y="271799"/>
                    <a:pt x="4011176" y="273240"/>
                  </a:cubicBezTo>
                  <a:cubicBezTo>
                    <a:pt x="4010599" y="272087"/>
                    <a:pt x="4010311" y="270935"/>
                    <a:pt x="4010311" y="270070"/>
                  </a:cubicBezTo>
                  <a:cubicBezTo>
                    <a:pt x="4021548" y="266325"/>
                    <a:pt x="4033074" y="262291"/>
                    <a:pt x="4044311" y="258545"/>
                  </a:cubicBezTo>
                  <a:close/>
                  <a:moveTo>
                    <a:pt x="4112887" y="240105"/>
                  </a:moveTo>
                  <a:cubicBezTo>
                    <a:pt x="4114040" y="239528"/>
                    <a:pt x="4116057" y="239528"/>
                    <a:pt x="4116057" y="241545"/>
                  </a:cubicBezTo>
                  <a:cubicBezTo>
                    <a:pt x="4115769" y="242698"/>
                    <a:pt x="4114328" y="243562"/>
                    <a:pt x="4113175" y="245003"/>
                  </a:cubicBezTo>
                  <a:cubicBezTo>
                    <a:pt x="4111735" y="244138"/>
                    <a:pt x="4110871" y="243850"/>
                    <a:pt x="4110006" y="243274"/>
                  </a:cubicBezTo>
                  <a:cubicBezTo>
                    <a:pt x="4111159" y="242121"/>
                    <a:pt x="4111735" y="240681"/>
                    <a:pt x="4112887" y="240105"/>
                  </a:cubicBezTo>
                  <a:close/>
                  <a:moveTo>
                    <a:pt x="4032786" y="221087"/>
                  </a:moveTo>
                  <a:cubicBezTo>
                    <a:pt x="4034803" y="220799"/>
                    <a:pt x="4036243" y="221951"/>
                    <a:pt x="4037108" y="223968"/>
                  </a:cubicBezTo>
                  <a:cubicBezTo>
                    <a:pt x="4036531" y="227138"/>
                    <a:pt x="4034226" y="228290"/>
                    <a:pt x="4031633" y="229155"/>
                  </a:cubicBezTo>
                  <a:cubicBezTo>
                    <a:pt x="4029328" y="230019"/>
                    <a:pt x="4027311" y="229155"/>
                    <a:pt x="4027023" y="226850"/>
                  </a:cubicBezTo>
                  <a:cubicBezTo>
                    <a:pt x="4026735" y="223104"/>
                    <a:pt x="4029616" y="221663"/>
                    <a:pt x="4032786" y="221087"/>
                  </a:cubicBezTo>
                  <a:close/>
                  <a:moveTo>
                    <a:pt x="4146600" y="215613"/>
                  </a:moveTo>
                  <a:cubicBezTo>
                    <a:pt x="4145448" y="219359"/>
                    <a:pt x="4143719" y="222240"/>
                    <a:pt x="4141702" y="221664"/>
                  </a:cubicBezTo>
                  <a:cubicBezTo>
                    <a:pt x="4137091" y="220511"/>
                    <a:pt x="4140837" y="218494"/>
                    <a:pt x="4142278" y="217342"/>
                  </a:cubicBezTo>
                  <a:cubicBezTo>
                    <a:pt x="4142854" y="216766"/>
                    <a:pt x="4144295" y="216477"/>
                    <a:pt x="4146600" y="215613"/>
                  </a:cubicBezTo>
                  <a:close/>
                  <a:moveTo>
                    <a:pt x="4121532" y="210138"/>
                  </a:moveTo>
                  <a:cubicBezTo>
                    <a:pt x="4126142" y="212443"/>
                    <a:pt x="4122108" y="216189"/>
                    <a:pt x="4121532" y="219359"/>
                  </a:cubicBezTo>
                  <a:cubicBezTo>
                    <a:pt x="4119803" y="227426"/>
                    <a:pt x="4114329" y="230884"/>
                    <a:pt x="4107125" y="233189"/>
                  </a:cubicBezTo>
                  <a:cubicBezTo>
                    <a:pt x="4087820" y="238952"/>
                    <a:pt x="4068803" y="246155"/>
                    <a:pt x="4049210" y="250766"/>
                  </a:cubicBezTo>
                  <a:cubicBezTo>
                    <a:pt x="4032497" y="254799"/>
                    <a:pt x="4015498" y="259986"/>
                    <a:pt x="3998786" y="262867"/>
                  </a:cubicBezTo>
                  <a:cubicBezTo>
                    <a:pt x="3961616" y="268918"/>
                    <a:pt x="3928480" y="286783"/>
                    <a:pt x="3891887" y="293698"/>
                  </a:cubicBezTo>
                  <a:cubicBezTo>
                    <a:pt x="3888717" y="294274"/>
                    <a:pt x="3885836" y="295139"/>
                    <a:pt x="3882666" y="293410"/>
                  </a:cubicBezTo>
                  <a:cubicBezTo>
                    <a:pt x="3893039" y="290240"/>
                    <a:pt x="3901107" y="283325"/>
                    <a:pt x="3912344" y="281020"/>
                  </a:cubicBezTo>
                  <a:cubicBezTo>
                    <a:pt x="3925310" y="278139"/>
                    <a:pt x="3938853" y="274105"/>
                    <a:pt x="3950955" y="267766"/>
                  </a:cubicBezTo>
                  <a:cubicBezTo>
                    <a:pt x="3967667" y="259121"/>
                    <a:pt x="3984091" y="252206"/>
                    <a:pt x="4003396" y="253071"/>
                  </a:cubicBezTo>
                  <a:cubicBezTo>
                    <a:pt x="4007718" y="253359"/>
                    <a:pt x="4011464" y="250766"/>
                    <a:pt x="4015209" y="248460"/>
                  </a:cubicBezTo>
                  <a:cubicBezTo>
                    <a:pt x="4027023" y="241257"/>
                    <a:pt x="4038549" y="232325"/>
                    <a:pt x="4054108" y="237511"/>
                  </a:cubicBezTo>
                  <a:cubicBezTo>
                    <a:pt x="4056413" y="238376"/>
                    <a:pt x="4060159" y="236647"/>
                    <a:pt x="4063040" y="235206"/>
                  </a:cubicBezTo>
                  <a:cubicBezTo>
                    <a:pt x="4078888" y="227138"/>
                    <a:pt x="4098193" y="225409"/>
                    <a:pt x="4110871" y="211291"/>
                  </a:cubicBezTo>
                  <a:cubicBezTo>
                    <a:pt x="4114040" y="207545"/>
                    <a:pt x="4118363" y="208409"/>
                    <a:pt x="4121532" y="210138"/>
                  </a:cubicBezTo>
                  <a:close/>
                  <a:moveTo>
                    <a:pt x="4164464" y="202646"/>
                  </a:moveTo>
                  <a:cubicBezTo>
                    <a:pt x="4167922" y="202934"/>
                    <a:pt x="4170515" y="204663"/>
                    <a:pt x="4171667" y="208121"/>
                  </a:cubicBezTo>
                  <a:cubicBezTo>
                    <a:pt x="4169939" y="211866"/>
                    <a:pt x="4166193" y="212443"/>
                    <a:pt x="4163023" y="213019"/>
                  </a:cubicBezTo>
                  <a:cubicBezTo>
                    <a:pt x="4159566" y="213595"/>
                    <a:pt x="4159854" y="210426"/>
                    <a:pt x="4159854" y="207832"/>
                  </a:cubicBezTo>
                  <a:cubicBezTo>
                    <a:pt x="4159854" y="204951"/>
                    <a:pt x="4161006" y="202358"/>
                    <a:pt x="4164464" y="202646"/>
                  </a:cubicBezTo>
                  <a:close/>
                  <a:moveTo>
                    <a:pt x="4214312" y="191985"/>
                  </a:moveTo>
                  <a:cubicBezTo>
                    <a:pt x="4203651" y="202646"/>
                    <a:pt x="4192702" y="205239"/>
                    <a:pt x="4180888" y="205527"/>
                  </a:cubicBezTo>
                  <a:cubicBezTo>
                    <a:pt x="4191837" y="202070"/>
                    <a:pt x="4199617" y="191697"/>
                    <a:pt x="4214312" y="191985"/>
                  </a:cubicBezTo>
                  <a:close/>
                  <a:moveTo>
                    <a:pt x="4103667" y="189392"/>
                  </a:moveTo>
                  <a:cubicBezTo>
                    <a:pt x="4104820" y="190545"/>
                    <a:pt x="4106261" y="191121"/>
                    <a:pt x="4106261" y="191697"/>
                  </a:cubicBezTo>
                  <a:cubicBezTo>
                    <a:pt x="4106261" y="194002"/>
                    <a:pt x="4104820" y="195443"/>
                    <a:pt x="4102803" y="195731"/>
                  </a:cubicBezTo>
                  <a:cubicBezTo>
                    <a:pt x="4101074" y="196019"/>
                    <a:pt x="4099057" y="194867"/>
                    <a:pt x="4099633" y="193426"/>
                  </a:cubicBezTo>
                  <a:cubicBezTo>
                    <a:pt x="4100210" y="191697"/>
                    <a:pt x="4102227" y="190833"/>
                    <a:pt x="4103667" y="189392"/>
                  </a:cubicBezTo>
                  <a:close/>
                  <a:moveTo>
                    <a:pt x="4231311" y="182765"/>
                  </a:moveTo>
                  <a:cubicBezTo>
                    <a:pt x="4229871" y="187663"/>
                    <a:pt x="4228430" y="191409"/>
                    <a:pt x="4223532" y="192274"/>
                  </a:cubicBezTo>
                  <a:cubicBezTo>
                    <a:pt x="4222956" y="192274"/>
                    <a:pt x="4221803" y="190545"/>
                    <a:pt x="4221803" y="189968"/>
                  </a:cubicBezTo>
                  <a:cubicBezTo>
                    <a:pt x="4222091" y="184494"/>
                    <a:pt x="4225549" y="183053"/>
                    <a:pt x="4231311" y="182765"/>
                  </a:cubicBezTo>
                  <a:close/>
                  <a:moveTo>
                    <a:pt x="4324813" y="148693"/>
                  </a:moveTo>
                  <a:cubicBezTo>
                    <a:pt x="4325965" y="147757"/>
                    <a:pt x="4327262" y="147757"/>
                    <a:pt x="4328991" y="150206"/>
                  </a:cubicBezTo>
                  <a:cubicBezTo>
                    <a:pt x="4331872" y="154528"/>
                    <a:pt x="4329567" y="158273"/>
                    <a:pt x="4324093" y="159714"/>
                  </a:cubicBezTo>
                  <a:cubicBezTo>
                    <a:pt x="4322652" y="160002"/>
                    <a:pt x="4321499" y="161155"/>
                    <a:pt x="4320059" y="161731"/>
                  </a:cubicBezTo>
                  <a:cubicBezTo>
                    <a:pt x="4321499" y="163172"/>
                    <a:pt x="4323228" y="164324"/>
                    <a:pt x="4324669" y="165765"/>
                  </a:cubicBezTo>
                  <a:cubicBezTo>
                    <a:pt x="4326109" y="166629"/>
                    <a:pt x="4327838" y="167782"/>
                    <a:pt x="4329279" y="168646"/>
                  </a:cubicBezTo>
                  <a:cubicBezTo>
                    <a:pt x="4330143" y="166341"/>
                    <a:pt x="4332160" y="166341"/>
                    <a:pt x="4333889" y="165765"/>
                  </a:cubicBezTo>
                  <a:cubicBezTo>
                    <a:pt x="4335618" y="165189"/>
                    <a:pt x="4337347" y="164036"/>
                    <a:pt x="4339076" y="164036"/>
                  </a:cubicBezTo>
                  <a:cubicBezTo>
                    <a:pt x="4341093" y="163748"/>
                    <a:pt x="4344550" y="162884"/>
                    <a:pt x="4344838" y="165477"/>
                  </a:cubicBezTo>
                  <a:cubicBezTo>
                    <a:pt x="4345126" y="169511"/>
                    <a:pt x="4341381" y="168358"/>
                    <a:pt x="4338788" y="168646"/>
                  </a:cubicBezTo>
                  <a:cubicBezTo>
                    <a:pt x="4335906" y="169511"/>
                    <a:pt x="4332737" y="171816"/>
                    <a:pt x="4329279" y="170663"/>
                  </a:cubicBezTo>
                  <a:cubicBezTo>
                    <a:pt x="4309686" y="174697"/>
                    <a:pt x="4290957" y="181324"/>
                    <a:pt x="4271940" y="187375"/>
                  </a:cubicBezTo>
                  <a:cubicBezTo>
                    <a:pt x="4254363" y="192850"/>
                    <a:pt x="4237651" y="200053"/>
                    <a:pt x="4220363" y="206392"/>
                  </a:cubicBezTo>
                  <a:cubicBezTo>
                    <a:pt x="4211143" y="209850"/>
                    <a:pt x="4202498" y="216189"/>
                    <a:pt x="4192126" y="216477"/>
                  </a:cubicBezTo>
                  <a:cubicBezTo>
                    <a:pt x="4191261" y="216765"/>
                    <a:pt x="4190685" y="216765"/>
                    <a:pt x="4190397" y="216765"/>
                  </a:cubicBezTo>
                  <a:cubicBezTo>
                    <a:pt x="4183481" y="218782"/>
                    <a:pt x="4178295" y="225986"/>
                    <a:pt x="4169939" y="223104"/>
                  </a:cubicBezTo>
                  <a:cubicBezTo>
                    <a:pt x="4165617" y="221087"/>
                    <a:pt x="4162159" y="223393"/>
                    <a:pt x="4158702" y="225121"/>
                  </a:cubicBezTo>
                  <a:cubicBezTo>
                    <a:pt x="4156108" y="226274"/>
                    <a:pt x="4152651" y="228291"/>
                    <a:pt x="4151786" y="225986"/>
                  </a:cubicBezTo>
                  <a:cubicBezTo>
                    <a:pt x="4150346" y="222240"/>
                    <a:pt x="4153804" y="220511"/>
                    <a:pt x="4157261" y="219935"/>
                  </a:cubicBezTo>
                  <a:cubicBezTo>
                    <a:pt x="4158990" y="219647"/>
                    <a:pt x="4161007" y="219359"/>
                    <a:pt x="4163024" y="219070"/>
                  </a:cubicBezTo>
                  <a:cubicBezTo>
                    <a:pt x="4171092" y="214172"/>
                    <a:pt x="4180312" y="214748"/>
                    <a:pt x="4189244" y="214748"/>
                  </a:cubicBezTo>
                  <a:cubicBezTo>
                    <a:pt x="4204804" y="206392"/>
                    <a:pt x="4220075" y="198036"/>
                    <a:pt x="4236787" y="191986"/>
                  </a:cubicBezTo>
                  <a:cubicBezTo>
                    <a:pt x="4237363" y="191697"/>
                    <a:pt x="4237651" y="191697"/>
                    <a:pt x="4237940" y="191409"/>
                  </a:cubicBezTo>
                  <a:cubicBezTo>
                    <a:pt x="4243126" y="186223"/>
                    <a:pt x="4248889" y="183341"/>
                    <a:pt x="4256957" y="184782"/>
                  </a:cubicBezTo>
                  <a:cubicBezTo>
                    <a:pt x="4260414" y="185358"/>
                    <a:pt x="4266753" y="184206"/>
                    <a:pt x="4266177" y="175850"/>
                  </a:cubicBezTo>
                  <a:cubicBezTo>
                    <a:pt x="4265889" y="168935"/>
                    <a:pt x="4288076" y="161155"/>
                    <a:pt x="4295279" y="165765"/>
                  </a:cubicBezTo>
                  <a:cubicBezTo>
                    <a:pt x="4300754" y="169511"/>
                    <a:pt x="4304787" y="167782"/>
                    <a:pt x="4309686" y="166053"/>
                  </a:cubicBezTo>
                  <a:cubicBezTo>
                    <a:pt x="4304787" y="158273"/>
                    <a:pt x="4307093" y="154528"/>
                    <a:pt x="4316025" y="154240"/>
                  </a:cubicBezTo>
                  <a:cubicBezTo>
                    <a:pt x="4318042" y="154240"/>
                    <a:pt x="4320347" y="153951"/>
                    <a:pt x="4321499" y="152799"/>
                  </a:cubicBezTo>
                  <a:cubicBezTo>
                    <a:pt x="4322652" y="151503"/>
                    <a:pt x="4323661" y="149630"/>
                    <a:pt x="4324813" y="148693"/>
                  </a:cubicBezTo>
                  <a:close/>
                  <a:moveTo>
                    <a:pt x="4317753" y="130900"/>
                  </a:moveTo>
                  <a:cubicBezTo>
                    <a:pt x="4316024" y="133493"/>
                    <a:pt x="4314007" y="134357"/>
                    <a:pt x="4311702" y="134069"/>
                  </a:cubicBezTo>
                  <a:cubicBezTo>
                    <a:pt x="4311414" y="134069"/>
                    <a:pt x="4310838" y="132629"/>
                    <a:pt x="4310838" y="132340"/>
                  </a:cubicBezTo>
                  <a:cubicBezTo>
                    <a:pt x="4312279" y="129747"/>
                    <a:pt x="4314584" y="130035"/>
                    <a:pt x="4317753" y="130900"/>
                  </a:cubicBezTo>
                  <a:close/>
                  <a:moveTo>
                    <a:pt x="4382295" y="130036"/>
                  </a:moveTo>
                  <a:cubicBezTo>
                    <a:pt x="4385753" y="131476"/>
                    <a:pt x="4392668" y="127730"/>
                    <a:pt x="4392092" y="133493"/>
                  </a:cubicBezTo>
                  <a:cubicBezTo>
                    <a:pt x="4391228" y="139544"/>
                    <a:pt x="4384889" y="134358"/>
                    <a:pt x="4381143" y="134934"/>
                  </a:cubicBezTo>
                  <a:cubicBezTo>
                    <a:pt x="4376245" y="140985"/>
                    <a:pt x="4368753" y="138680"/>
                    <a:pt x="4362414" y="140408"/>
                  </a:cubicBezTo>
                  <a:cubicBezTo>
                    <a:pt x="4357804" y="143290"/>
                    <a:pt x="4353194" y="146459"/>
                    <a:pt x="4348583" y="149053"/>
                  </a:cubicBezTo>
                  <a:cubicBezTo>
                    <a:pt x="4347143" y="149917"/>
                    <a:pt x="4344549" y="151070"/>
                    <a:pt x="4343685" y="148476"/>
                  </a:cubicBezTo>
                  <a:cubicBezTo>
                    <a:pt x="4343109" y="146747"/>
                    <a:pt x="4343685" y="143578"/>
                    <a:pt x="4344549" y="143002"/>
                  </a:cubicBezTo>
                  <a:cubicBezTo>
                    <a:pt x="4350024" y="140120"/>
                    <a:pt x="4354634" y="133493"/>
                    <a:pt x="4362414" y="137239"/>
                  </a:cubicBezTo>
                  <a:cubicBezTo>
                    <a:pt x="4368753" y="137527"/>
                    <a:pt x="4371634" y="128595"/>
                    <a:pt x="4378838" y="130612"/>
                  </a:cubicBezTo>
                  <a:cubicBezTo>
                    <a:pt x="4379990" y="130324"/>
                    <a:pt x="4381431" y="129747"/>
                    <a:pt x="4382295" y="130036"/>
                  </a:cubicBezTo>
                  <a:close/>
                  <a:moveTo>
                    <a:pt x="4679654" y="54760"/>
                  </a:moveTo>
                  <a:cubicBezTo>
                    <a:pt x="4681382" y="54184"/>
                    <a:pt x="4683399" y="54400"/>
                    <a:pt x="4686280" y="55985"/>
                  </a:cubicBezTo>
                  <a:cubicBezTo>
                    <a:pt x="4682247" y="58578"/>
                    <a:pt x="4679942" y="61171"/>
                    <a:pt x="4674755" y="58290"/>
                  </a:cubicBezTo>
                  <a:cubicBezTo>
                    <a:pt x="4676484" y="56705"/>
                    <a:pt x="4677925" y="55336"/>
                    <a:pt x="4679654" y="54760"/>
                  </a:cubicBezTo>
                  <a:close/>
                  <a:moveTo>
                    <a:pt x="4777332" y="30340"/>
                  </a:moveTo>
                  <a:cubicBezTo>
                    <a:pt x="4779061" y="30917"/>
                    <a:pt x="4777909" y="32357"/>
                    <a:pt x="4777332" y="33222"/>
                  </a:cubicBezTo>
                  <a:cubicBezTo>
                    <a:pt x="4774739" y="36679"/>
                    <a:pt x="4771570" y="34374"/>
                    <a:pt x="4767536" y="34086"/>
                  </a:cubicBezTo>
                  <a:cubicBezTo>
                    <a:pt x="4770705" y="30628"/>
                    <a:pt x="4773587" y="28611"/>
                    <a:pt x="4777332" y="30340"/>
                  </a:cubicBezTo>
                  <a:close/>
                  <a:moveTo>
                    <a:pt x="4838993" y="14492"/>
                  </a:moveTo>
                  <a:cubicBezTo>
                    <a:pt x="4840434" y="14204"/>
                    <a:pt x="4841010" y="15645"/>
                    <a:pt x="4840434" y="16509"/>
                  </a:cubicBezTo>
                  <a:cubicBezTo>
                    <a:pt x="4839570" y="17662"/>
                    <a:pt x="4838129" y="18526"/>
                    <a:pt x="4836976" y="18815"/>
                  </a:cubicBezTo>
                  <a:cubicBezTo>
                    <a:pt x="4836688" y="19103"/>
                    <a:pt x="4835824" y="17662"/>
                    <a:pt x="4834383" y="16221"/>
                  </a:cubicBezTo>
                  <a:cubicBezTo>
                    <a:pt x="4836400" y="15645"/>
                    <a:pt x="4837552" y="14781"/>
                    <a:pt x="4838993" y="14492"/>
                  </a:cubicBezTo>
                  <a:close/>
                  <a:moveTo>
                    <a:pt x="4887978" y="85"/>
                  </a:moveTo>
                  <a:cubicBezTo>
                    <a:pt x="4885673" y="2390"/>
                    <a:pt x="4883656" y="4696"/>
                    <a:pt x="4881639" y="6136"/>
                  </a:cubicBezTo>
                  <a:lnTo>
                    <a:pt x="4893164" y="2102"/>
                  </a:lnTo>
                  <a:cubicBezTo>
                    <a:pt x="4887690" y="4984"/>
                    <a:pt x="4883079" y="8729"/>
                    <a:pt x="4878757" y="12763"/>
                  </a:cubicBezTo>
                  <a:cubicBezTo>
                    <a:pt x="4866367" y="24865"/>
                    <a:pt x="4851384" y="32933"/>
                    <a:pt x="4836689" y="41289"/>
                  </a:cubicBezTo>
                  <a:cubicBezTo>
                    <a:pt x="4829774" y="45323"/>
                    <a:pt x="4826893" y="52526"/>
                    <a:pt x="4821994" y="58001"/>
                  </a:cubicBezTo>
                  <a:cubicBezTo>
                    <a:pt x="4818537" y="61747"/>
                    <a:pt x="4815367" y="64628"/>
                    <a:pt x="4811045" y="66357"/>
                  </a:cubicBezTo>
                  <a:cubicBezTo>
                    <a:pt x="4810469" y="67221"/>
                    <a:pt x="4809892" y="68374"/>
                    <a:pt x="4809316" y="69238"/>
                  </a:cubicBezTo>
                  <a:cubicBezTo>
                    <a:pt x="4799808" y="77306"/>
                    <a:pt x="4793757" y="89984"/>
                    <a:pt x="4778197" y="89408"/>
                  </a:cubicBezTo>
                  <a:cubicBezTo>
                    <a:pt x="4775028" y="89408"/>
                    <a:pt x="4771858" y="93442"/>
                    <a:pt x="4768689" y="95459"/>
                  </a:cubicBezTo>
                  <a:cubicBezTo>
                    <a:pt x="4767248" y="96323"/>
                    <a:pt x="4765807" y="96899"/>
                    <a:pt x="4764367" y="97476"/>
                  </a:cubicBezTo>
                  <a:cubicBezTo>
                    <a:pt x="4765519" y="100933"/>
                    <a:pt x="4768113" y="104391"/>
                    <a:pt x="4762350" y="106408"/>
                  </a:cubicBezTo>
                  <a:cubicBezTo>
                    <a:pt x="4757163" y="108425"/>
                    <a:pt x="4751977" y="111018"/>
                    <a:pt x="4746790" y="113323"/>
                  </a:cubicBezTo>
                  <a:cubicBezTo>
                    <a:pt x="4745926" y="121391"/>
                    <a:pt x="4741892" y="128018"/>
                    <a:pt x="4734112" y="130035"/>
                  </a:cubicBezTo>
                  <a:cubicBezTo>
                    <a:pt x="4717977" y="134069"/>
                    <a:pt x="4709909" y="147900"/>
                    <a:pt x="4698671" y="157696"/>
                  </a:cubicBezTo>
                  <a:cubicBezTo>
                    <a:pt x="4692909" y="162595"/>
                    <a:pt x="4685705" y="165764"/>
                    <a:pt x="4680231" y="170951"/>
                  </a:cubicBezTo>
                  <a:cubicBezTo>
                    <a:pt x="4676485" y="174408"/>
                    <a:pt x="4670722" y="177866"/>
                    <a:pt x="4676485" y="183053"/>
                  </a:cubicBezTo>
                  <a:cubicBezTo>
                    <a:pt x="4680807" y="187086"/>
                    <a:pt x="4683977" y="184493"/>
                    <a:pt x="4688587" y="179883"/>
                  </a:cubicBezTo>
                  <a:cubicBezTo>
                    <a:pt x="4695790" y="172391"/>
                    <a:pt x="4704722" y="160290"/>
                    <a:pt x="4711638" y="160002"/>
                  </a:cubicBezTo>
                  <a:cubicBezTo>
                    <a:pt x="4723739" y="159137"/>
                    <a:pt x="4726333" y="149629"/>
                    <a:pt x="4733248" y="146747"/>
                  </a:cubicBezTo>
                  <a:cubicBezTo>
                    <a:pt x="4750824" y="139256"/>
                    <a:pt x="4761485" y="123696"/>
                    <a:pt x="4777621" y="114764"/>
                  </a:cubicBezTo>
                  <a:cubicBezTo>
                    <a:pt x="4799808" y="102662"/>
                    <a:pt x="4819977" y="86815"/>
                    <a:pt x="4841011" y="72696"/>
                  </a:cubicBezTo>
                  <a:cubicBezTo>
                    <a:pt x="4834096" y="62899"/>
                    <a:pt x="4842740" y="63476"/>
                    <a:pt x="4847926" y="60018"/>
                  </a:cubicBezTo>
                  <a:cubicBezTo>
                    <a:pt x="4849944" y="66645"/>
                    <a:pt x="4845045" y="68374"/>
                    <a:pt x="4843604" y="71543"/>
                  </a:cubicBezTo>
                  <a:cubicBezTo>
                    <a:pt x="4856859" y="68662"/>
                    <a:pt x="4866367" y="59442"/>
                    <a:pt x="4875011" y="49933"/>
                  </a:cubicBezTo>
                  <a:cubicBezTo>
                    <a:pt x="4878757" y="45899"/>
                    <a:pt x="4880774" y="40136"/>
                    <a:pt x="4887401" y="41289"/>
                  </a:cubicBezTo>
                  <a:cubicBezTo>
                    <a:pt x="4890283" y="41577"/>
                    <a:pt x="4893452" y="36967"/>
                    <a:pt x="4895469" y="41289"/>
                  </a:cubicBezTo>
                  <a:cubicBezTo>
                    <a:pt x="4896910" y="44458"/>
                    <a:pt x="4894028" y="46187"/>
                    <a:pt x="4892012" y="48204"/>
                  </a:cubicBezTo>
                  <a:cubicBezTo>
                    <a:pt x="4890571" y="49357"/>
                    <a:pt x="4888842" y="51086"/>
                    <a:pt x="4891147" y="52814"/>
                  </a:cubicBezTo>
                  <a:cubicBezTo>
                    <a:pt x="4893452" y="54543"/>
                    <a:pt x="4895758" y="53967"/>
                    <a:pt x="4896910" y="51374"/>
                  </a:cubicBezTo>
                  <a:cubicBezTo>
                    <a:pt x="4898927" y="46764"/>
                    <a:pt x="4902384" y="43018"/>
                    <a:pt x="4901808" y="37255"/>
                  </a:cubicBezTo>
                  <a:cubicBezTo>
                    <a:pt x="4901232" y="32069"/>
                    <a:pt x="4902673" y="26306"/>
                    <a:pt x="4910452" y="26882"/>
                  </a:cubicBezTo>
                  <a:cubicBezTo>
                    <a:pt x="4915063" y="24865"/>
                    <a:pt x="4919097" y="23424"/>
                    <a:pt x="4917944" y="31204"/>
                  </a:cubicBezTo>
                  <a:cubicBezTo>
                    <a:pt x="4923131" y="35814"/>
                    <a:pt x="4922554" y="38408"/>
                    <a:pt x="4915639" y="39848"/>
                  </a:cubicBezTo>
                  <a:cubicBezTo>
                    <a:pt x="4920249" y="43018"/>
                    <a:pt x="4915063" y="49645"/>
                    <a:pt x="4919961" y="52526"/>
                  </a:cubicBezTo>
                  <a:cubicBezTo>
                    <a:pt x="4926588" y="53679"/>
                    <a:pt x="4932639" y="54543"/>
                    <a:pt x="4924571" y="62611"/>
                  </a:cubicBezTo>
                  <a:cubicBezTo>
                    <a:pt x="4921401" y="65781"/>
                    <a:pt x="4919673" y="70391"/>
                    <a:pt x="4917368" y="74425"/>
                  </a:cubicBezTo>
                  <a:cubicBezTo>
                    <a:pt x="4922266" y="78747"/>
                    <a:pt x="4921401" y="86238"/>
                    <a:pt x="4925435" y="91137"/>
                  </a:cubicBezTo>
                  <a:cubicBezTo>
                    <a:pt x="4931486" y="92866"/>
                    <a:pt x="4937826" y="92866"/>
                    <a:pt x="4931775" y="102662"/>
                  </a:cubicBezTo>
                  <a:cubicBezTo>
                    <a:pt x="4929181" y="106696"/>
                    <a:pt x="4932351" y="114188"/>
                    <a:pt x="4932639" y="120239"/>
                  </a:cubicBezTo>
                  <a:cubicBezTo>
                    <a:pt x="4932927" y="122832"/>
                    <a:pt x="4934944" y="125425"/>
                    <a:pt x="4931775" y="128018"/>
                  </a:cubicBezTo>
                  <a:cubicBezTo>
                    <a:pt x="4930334" y="129171"/>
                    <a:pt x="4926012" y="132340"/>
                    <a:pt x="4929758" y="135798"/>
                  </a:cubicBezTo>
                  <a:cubicBezTo>
                    <a:pt x="4932351" y="138391"/>
                    <a:pt x="4934656" y="135222"/>
                    <a:pt x="4937249" y="135510"/>
                  </a:cubicBezTo>
                  <a:cubicBezTo>
                    <a:pt x="4941283" y="135798"/>
                    <a:pt x="4943876" y="127730"/>
                    <a:pt x="4948486" y="133781"/>
                  </a:cubicBezTo>
                  <a:cubicBezTo>
                    <a:pt x="4952520" y="139256"/>
                    <a:pt x="4953385" y="145307"/>
                    <a:pt x="4949639" y="151646"/>
                  </a:cubicBezTo>
                  <a:cubicBezTo>
                    <a:pt x="4947046" y="155391"/>
                    <a:pt x="4945029" y="159425"/>
                    <a:pt x="4942724" y="163459"/>
                  </a:cubicBezTo>
                  <a:cubicBezTo>
                    <a:pt x="4943588" y="166629"/>
                    <a:pt x="4945893" y="167205"/>
                    <a:pt x="4948775" y="166341"/>
                  </a:cubicBezTo>
                  <a:cubicBezTo>
                    <a:pt x="4951944" y="165764"/>
                    <a:pt x="4955690" y="160866"/>
                    <a:pt x="4958283" y="165764"/>
                  </a:cubicBezTo>
                  <a:cubicBezTo>
                    <a:pt x="4959724" y="168358"/>
                    <a:pt x="4955114" y="168934"/>
                    <a:pt x="4953385" y="167493"/>
                  </a:cubicBezTo>
                  <a:cubicBezTo>
                    <a:pt x="4953097" y="169798"/>
                    <a:pt x="4957419" y="171527"/>
                    <a:pt x="4954537" y="174697"/>
                  </a:cubicBezTo>
                  <a:cubicBezTo>
                    <a:pt x="4946470" y="183341"/>
                    <a:pt x="4938402" y="192273"/>
                    <a:pt x="4930622" y="201205"/>
                  </a:cubicBezTo>
                  <a:cubicBezTo>
                    <a:pt x="4927164" y="204951"/>
                    <a:pt x="4917656" y="208697"/>
                    <a:pt x="4929469" y="214460"/>
                  </a:cubicBezTo>
                  <a:cubicBezTo>
                    <a:pt x="4931198" y="215324"/>
                    <a:pt x="4933792" y="220222"/>
                    <a:pt x="4929758" y="223392"/>
                  </a:cubicBezTo>
                  <a:cubicBezTo>
                    <a:pt x="4919673" y="230883"/>
                    <a:pt x="4915351" y="242697"/>
                    <a:pt x="4909300" y="252782"/>
                  </a:cubicBezTo>
                  <a:cubicBezTo>
                    <a:pt x="4904978" y="259985"/>
                    <a:pt x="4896046" y="259985"/>
                    <a:pt x="4891724" y="266324"/>
                  </a:cubicBezTo>
                  <a:cubicBezTo>
                    <a:pt x="4892012" y="267189"/>
                    <a:pt x="4892300" y="267765"/>
                    <a:pt x="4892588" y="268629"/>
                  </a:cubicBezTo>
                  <a:cubicBezTo>
                    <a:pt x="4898350" y="268341"/>
                    <a:pt x="4906418" y="265172"/>
                    <a:pt x="4909300" y="270358"/>
                  </a:cubicBezTo>
                  <a:cubicBezTo>
                    <a:pt x="4911605" y="274392"/>
                    <a:pt x="4902096" y="274392"/>
                    <a:pt x="4898927" y="278426"/>
                  </a:cubicBezTo>
                  <a:cubicBezTo>
                    <a:pt x="4896910" y="281019"/>
                    <a:pt x="4897486" y="283324"/>
                    <a:pt x="4896334" y="285341"/>
                  </a:cubicBezTo>
                  <a:cubicBezTo>
                    <a:pt x="4898350" y="289375"/>
                    <a:pt x="4896334" y="293409"/>
                    <a:pt x="4898927" y="298308"/>
                  </a:cubicBezTo>
                  <a:cubicBezTo>
                    <a:pt x="4902961" y="305799"/>
                    <a:pt x="4892876" y="301765"/>
                    <a:pt x="4890283" y="304935"/>
                  </a:cubicBezTo>
                  <a:cubicBezTo>
                    <a:pt x="4891147" y="308680"/>
                    <a:pt x="4885096" y="307528"/>
                    <a:pt x="4886249" y="310409"/>
                  </a:cubicBezTo>
                  <a:cubicBezTo>
                    <a:pt x="4887690" y="314155"/>
                    <a:pt x="4890283" y="313291"/>
                    <a:pt x="4893452" y="311562"/>
                  </a:cubicBezTo>
                  <a:cubicBezTo>
                    <a:pt x="4896046" y="310121"/>
                    <a:pt x="4894893" y="314155"/>
                    <a:pt x="4896046" y="315308"/>
                  </a:cubicBezTo>
                  <a:cubicBezTo>
                    <a:pt x="4899791" y="314155"/>
                    <a:pt x="4903537" y="312714"/>
                    <a:pt x="4906707" y="316460"/>
                  </a:cubicBezTo>
                  <a:cubicBezTo>
                    <a:pt x="4909588" y="315596"/>
                    <a:pt x="4913046" y="315884"/>
                    <a:pt x="4910452" y="319630"/>
                  </a:cubicBezTo>
                  <a:cubicBezTo>
                    <a:pt x="4906418" y="325392"/>
                    <a:pt x="4902961" y="332308"/>
                    <a:pt x="4894893" y="333748"/>
                  </a:cubicBezTo>
                  <a:cubicBezTo>
                    <a:pt x="4889130" y="334901"/>
                    <a:pt x="4887401" y="339511"/>
                    <a:pt x="4888266" y="343833"/>
                  </a:cubicBezTo>
                  <a:cubicBezTo>
                    <a:pt x="4889130" y="349308"/>
                    <a:pt x="4893740" y="346138"/>
                    <a:pt x="4896622" y="345274"/>
                  </a:cubicBezTo>
                  <a:cubicBezTo>
                    <a:pt x="4901232" y="343833"/>
                    <a:pt x="4904690" y="347003"/>
                    <a:pt x="4909300" y="346715"/>
                  </a:cubicBezTo>
                  <a:cubicBezTo>
                    <a:pt x="4904402" y="351901"/>
                    <a:pt x="4898639" y="355647"/>
                    <a:pt x="4897486" y="362850"/>
                  </a:cubicBezTo>
                  <a:cubicBezTo>
                    <a:pt x="4898062" y="366884"/>
                    <a:pt x="4892300" y="366308"/>
                    <a:pt x="4892300" y="369766"/>
                  </a:cubicBezTo>
                  <a:cubicBezTo>
                    <a:pt x="4896910" y="373799"/>
                    <a:pt x="4893740" y="376105"/>
                    <a:pt x="4890571" y="378986"/>
                  </a:cubicBezTo>
                  <a:cubicBezTo>
                    <a:pt x="4887690" y="381867"/>
                    <a:pt x="4884808" y="386189"/>
                    <a:pt x="4887113" y="389647"/>
                  </a:cubicBezTo>
                  <a:cubicBezTo>
                    <a:pt x="4890283" y="394545"/>
                    <a:pt x="4892588" y="387918"/>
                    <a:pt x="4895469" y="387630"/>
                  </a:cubicBezTo>
                  <a:cubicBezTo>
                    <a:pt x="4898639" y="387630"/>
                    <a:pt x="4902384" y="384461"/>
                    <a:pt x="4904978" y="388783"/>
                  </a:cubicBezTo>
                  <a:cubicBezTo>
                    <a:pt x="4905266" y="389071"/>
                    <a:pt x="4905266" y="389647"/>
                    <a:pt x="4904978" y="389935"/>
                  </a:cubicBezTo>
                  <a:cubicBezTo>
                    <a:pt x="4904690" y="390223"/>
                    <a:pt x="4904402" y="390511"/>
                    <a:pt x="4904113" y="390800"/>
                  </a:cubicBezTo>
                  <a:cubicBezTo>
                    <a:pt x="4906995" y="397427"/>
                    <a:pt x="4909876" y="404054"/>
                    <a:pt x="4900080" y="407512"/>
                  </a:cubicBezTo>
                  <a:cubicBezTo>
                    <a:pt x="4895758" y="412698"/>
                    <a:pt x="4887690" y="408088"/>
                    <a:pt x="4883079" y="413851"/>
                  </a:cubicBezTo>
                  <a:cubicBezTo>
                    <a:pt x="4881062" y="416156"/>
                    <a:pt x="4879333" y="418461"/>
                    <a:pt x="4878181" y="421054"/>
                  </a:cubicBezTo>
                  <a:cubicBezTo>
                    <a:pt x="4878757" y="423647"/>
                    <a:pt x="4879333" y="426241"/>
                    <a:pt x="4879333" y="428546"/>
                  </a:cubicBezTo>
                  <a:cubicBezTo>
                    <a:pt x="4880198" y="428834"/>
                    <a:pt x="4880774" y="428834"/>
                    <a:pt x="4881062" y="427681"/>
                  </a:cubicBezTo>
                  <a:cubicBezTo>
                    <a:pt x="4883367" y="417885"/>
                    <a:pt x="4892588" y="419901"/>
                    <a:pt x="4898062" y="415868"/>
                  </a:cubicBezTo>
                  <a:cubicBezTo>
                    <a:pt x="4902673" y="412122"/>
                    <a:pt x="4907571" y="409240"/>
                    <a:pt x="4912757" y="406071"/>
                  </a:cubicBezTo>
                  <a:cubicBezTo>
                    <a:pt x="4915927" y="404342"/>
                    <a:pt x="4919097" y="403190"/>
                    <a:pt x="4918520" y="408952"/>
                  </a:cubicBezTo>
                  <a:cubicBezTo>
                    <a:pt x="4916503" y="412986"/>
                    <a:pt x="4914486" y="416732"/>
                    <a:pt x="4912469" y="420766"/>
                  </a:cubicBezTo>
                  <a:cubicBezTo>
                    <a:pt x="4904690" y="431427"/>
                    <a:pt x="4892876" y="437190"/>
                    <a:pt x="4882215" y="443817"/>
                  </a:cubicBezTo>
                  <a:cubicBezTo>
                    <a:pt x="4882791" y="443529"/>
                    <a:pt x="4883367" y="443529"/>
                    <a:pt x="4883944" y="443529"/>
                  </a:cubicBezTo>
                  <a:cubicBezTo>
                    <a:pt x="4887978" y="443817"/>
                    <a:pt x="4890571" y="435749"/>
                    <a:pt x="4895181" y="441800"/>
                  </a:cubicBezTo>
                  <a:cubicBezTo>
                    <a:pt x="4899215" y="447275"/>
                    <a:pt x="4900080" y="453325"/>
                    <a:pt x="4896334" y="459664"/>
                  </a:cubicBezTo>
                  <a:cubicBezTo>
                    <a:pt x="4893740" y="463410"/>
                    <a:pt x="4891724" y="467444"/>
                    <a:pt x="4889418" y="471478"/>
                  </a:cubicBezTo>
                  <a:cubicBezTo>
                    <a:pt x="4890283" y="474648"/>
                    <a:pt x="4892588" y="475224"/>
                    <a:pt x="4895469" y="474359"/>
                  </a:cubicBezTo>
                  <a:cubicBezTo>
                    <a:pt x="4898639" y="473783"/>
                    <a:pt x="4902384" y="468885"/>
                    <a:pt x="4904978" y="473783"/>
                  </a:cubicBezTo>
                  <a:cubicBezTo>
                    <a:pt x="4906418" y="476376"/>
                    <a:pt x="4901808" y="476953"/>
                    <a:pt x="4899503" y="477817"/>
                  </a:cubicBezTo>
                  <a:cubicBezTo>
                    <a:pt x="4899215" y="480122"/>
                    <a:pt x="4903537" y="481851"/>
                    <a:pt x="4900656" y="485021"/>
                  </a:cubicBezTo>
                  <a:cubicBezTo>
                    <a:pt x="4892588" y="493665"/>
                    <a:pt x="4884520" y="502597"/>
                    <a:pt x="4876740" y="511529"/>
                  </a:cubicBezTo>
                  <a:cubicBezTo>
                    <a:pt x="4873283" y="515275"/>
                    <a:pt x="4863774" y="519021"/>
                    <a:pt x="4875588" y="524784"/>
                  </a:cubicBezTo>
                  <a:cubicBezTo>
                    <a:pt x="4877317" y="525648"/>
                    <a:pt x="4879910" y="530546"/>
                    <a:pt x="4875876" y="533716"/>
                  </a:cubicBezTo>
                  <a:cubicBezTo>
                    <a:pt x="4865791" y="541207"/>
                    <a:pt x="4861469" y="553021"/>
                    <a:pt x="4855418" y="563106"/>
                  </a:cubicBezTo>
                  <a:cubicBezTo>
                    <a:pt x="4851096" y="570309"/>
                    <a:pt x="4842164" y="570309"/>
                    <a:pt x="4837842" y="576648"/>
                  </a:cubicBezTo>
                  <a:cubicBezTo>
                    <a:pt x="4838130" y="577513"/>
                    <a:pt x="4838418" y="578089"/>
                    <a:pt x="4838706" y="578953"/>
                  </a:cubicBezTo>
                  <a:cubicBezTo>
                    <a:pt x="4844469" y="578665"/>
                    <a:pt x="4852537" y="575496"/>
                    <a:pt x="4855418" y="580682"/>
                  </a:cubicBezTo>
                  <a:cubicBezTo>
                    <a:pt x="4857723" y="584716"/>
                    <a:pt x="4848215" y="584716"/>
                    <a:pt x="4845045" y="588750"/>
                  </a:cubicBezTo>
                  <a:cubicBezTo>
                    <a:pt x="4843028" y="591343"/>
                    <a:pt x="4843604" y="593648"/>
                    <a:pt x="4842452" y="595665"/>
                  </a:cubicBezTo>
                  <a:cubicBezTo>
                    <a:pt x="4844469" y="599699"/>
                    <a:pt x="4842452" y="603733"/>
                    <a:pt x="4845045" y="608631"/>
                  </a:cubicBezTo>
                  <a:cubicBezTo>
                    <a:pt x="4849079" y="616123"/>
                    <a:pt x="4838994" y="612089"/>
                    <a:pt x="4836401" y="615259"/>
                  </a:cubicBezTo>
                  <a:cubicBezTo>
                    <a:pt x="4837265" y="619004"/>
                    <a:pt x="4831215" y="617852"/>
                    <a:pt x="4832367" y="620733"/>
                  </a:cubicBezTo>
                  <a:cubicBezTo>
                    <a:pt x="4833808" y="624479"/>
                    <a:pt x="4836401" y="623615"/>
                    <a:pt x="4839571" y="621886"/>
                  </a:cubicBezTo>
                  <a:cubicBezTo>
                    <a:pt x="4842164" y="620445"/>
                    <a:pt x="4841011" y="624479"/>
                    <a:pt x="4842164" y="625632"/>
                  </a:cubicBezTo>
                  <a:cubicBezTo>
                    <a:pt x="4845910" y="624479"/>
                    <a:pt x="4849656" y="623038"/>
                    <a:pt x="4852825" y="626784"/>
                  </a:cubicBezTo>
                  <a:cubicBezTo>
                    <a:pt x="4855706" y="625920"/>
                    <a:pt x="4859164" y="626208"/>
                    <a:pt x="4856571" y="629954"/>
                  </a:cubicBezTo>
                  <a:cubicBezTo>
                    <a:pt x="4852537" y="635716"/>
                    <a:pt x="4849079" y="642632"/>
                    <a:pt x="4841011" y="644072"/>
                  </a:cubicBezTo>
                  <a:cubicBezTo>
                    <a:pt x="4835249" y="645225"/>
                    <a:pt x="4833520" y="649835"/>
                    <a:pt x="4834384" y="654157"/>
                  </a:cubicBezTo>
                  <a:cubicBezTo>
                    <a:pt x="4835249" y="659632"/>
                    <a:pt x="4839859" y="656462"/>
                    <a:pt x="4842740" y="655598"/>
                  </a:cubicBezTo>
                  <a:cubicBezTo>
                    <a:pt x="4847350" y="654157"/>
                    <a:pt x="4850808" y="657327"/>
                    <a:pt x="4855418" y="657039"/>
                  </a:cubicBezTo>
                  <a:cubicBezTo>
                    <a:pt x="4850520" y="662225"/>
                    <a:pt x="4844757" y="665971"/>
                    <a:pt x="4843604" y="673174"/>
                  </a:cubicBezTo>
                  <a:cubicBezTo>
                    <a:pt x="4844181" y="677208"/>
                    <a:pt x="4838418" y="676632"/>
                    <a:pt x="4838418" y="680090"/>
                  </a:cubicBezTo>
                  <a:cubicBezTo>
                    <a:pt x="4843028" y="684124"/>
                    <a:pt x="4839859" y="686429"/>
                    <a:pt x="4836689" y="689310"/>
                  </a:cubicBezTo>
                  <a:cubicBezTo>
                    <a:pt x="4833808" y="692191"/>
                    <a:pt x="4830927" y="696513"/>
                    <a:pt x="4833232" y="699971"/>
                  </a:cubicBezTo>
                  <a:cubicBezTo>
                    <a:pt x="4836401" y="704869"/>
                    <a:pt x="4838706" y="698242"/>
                    <a:pt x="4841588" y="697954"/>
                  </a:cubicBezTo>
                  <a:cubicBezTo>
                    <a:pt x="4844757" y="697954"/>
                    <a:pt x="4848503" y="694785"/>
                    <a:pt x="4851096" y="699107"/>
                  </a:cubicBezTo>
                  <a:cubicBezTo>
                    <a:pt x="4851384" y="699395"/>
                    <a:pt x="4851384" y="699971"/>
                    <a:pt x="4851096" y="700259"/>
                  </a:cubicBezTo>
                  <a:cubicBezTo>
                    <a:pt x="4850808" y="700547"/>
                    <a:pt x="4850520" y="700835"/>
                    <a:pt x="4850232" y="701124"/>
                  </a:cubicBezTo>
                  <a:cubicBezTo>
                    <a:pt x="4853113" y="707751"/>
                    <a:pt x="4855994" y="714378"/>
                    <a:pt x="4846198" y="717836"/>
                  </a:cubicBezTo>
                  <a:cubicBezTo>
                    <a:pt x="4845045" y="718988"/>
                    <a:pt x="4843893" y="719853"/>
                    <a:pt x="4842740" y="720141"/>
                  </a:cubicBezTo>
                  <a:cubicBezTo>
                    <a:pt x="4843316" y="722158"/>
                    <a:pt x="4841876" y="723310"/>
                    <a:pt x="4838130" y="723310"/>
                  </a:cubicBezTo>
                  <a:cubicBezTo>
                    <a:pt x="4839859" y="725039"/>
                    <a:pt x="4838994" y="726768"/>
                    <a:pt x="4838706" y="728785"/>
                  </a:cubicBezTo>
                  <a:cubicBezTo>
                    <a:pt x="4840435" y="728208"/>
                    <a:pt x="4842452" y="727632"/>
                    <a:pt x="4843893" y="726480"/>
                  </a:cubicBezTo>
                  <a:cubicBezTo>
                    <a:pt x="4848503" y="722734"/>
                    <a:pt x="4853401" y="719853"/>
                    <a:pt x="4858588" y="716683"/>
                  </a:cubicBezTo>
                  <a:cubicBezTo>
                    <a:pt x="4861757" y="714954"/>
                    <a:pt x="4864927" y="713802"/>
                    <a:pt x="4864350" y="719564"/>
                  </a:cubicBezTo>
                  <a:cubicBezTo>
                    <a:pt x="4862333" y="723598"/>
                    <a:pt x="4860316" y="727344"/>
                    <a:pt x="4858300" y="731378"/>
                  </a:cubicBezTo>
                  <a:cubicBezTo>
                    <a:pt x="4852248" y="739734"/>
                    <a:pt x="4843604" y="744921"/>
                    <a:pt x="4835249" y="750107"/>
                  </a:cubicBezTo>
                  <a:cubicBezTo>
                    <a:pt x="4837265" y="753853"/>
                    <a:pt x="4836113" y="758463"/>
                    <a:pt x="4838130" y="762209"/>
                  </a:cubicBezTo>
                  <a:cubicBezTo>
                    <a:pt x="4842452" y="764226"/>
                    <a:pt x="4847062" y="765090"/>
                    <a:pt x="4841299" y="771429"/>
                  </a:cubicBezTo>
                  <a:cubicBezTo>
                    <a:pt x="4838994" y="774022"/>
                    <a:pt x="4840147" y="780073"/>
                    <a:pt x="4839571" y="784395"/>
                  </a:cubicBezTo>
                  <a:cubicBezTo>
                    <a:pt x="4839282" y="786124"/>
                    <a:pt x="4840723" y="788429"/>
                    <a:pt x="4837842" y="789870"/>
                  </a:cubicBezTo>
                  <a:cubicBezTo>
                    <a:pt x="4836689" y="790446"/>
                    <a:pt x="4832943" y="792175"/>
                    <a:pt x="4835249" y="795345"/>
                  </a:cubicBezTo>
                  <a:cubicBezTo>
                    <a:pt x="4836689" y="797650"/>
                    <a:pt x="4838994" y="795633"/>
                    <a:pt x="4840723" y="796209"/>
                  </a:cubicBezTo>
                  <a:cubicBezTo>
                    <a:pt x="4843604" y="797073"/>
                    <a:pt x="4846486" y="791599"/>
                    <a:pt x="4849079" y="796497"/>
                  </a:cubicBezTo>
                  <a:cubicBezTo>
                    <a:pt x="4851384" y="801107"/>
                    <a:pt x="4851096" y="805717"/>
                    <a:pt x="4847638" y="809751"/>
                  </a:cubicBezTo>
                  <a:cubicBezTo>
                    <a:pt x="4845333" y="812345"/>
                    <a:pt x="4843316" y="814938"/>
                    <a:pt x="4841011" y="817531"/>
                  </a:cubicBezTo>
                  <a:cubicBezTo>
                    <a:pt x="4841299" y="820124"/>
                    <a:pt x="4842740" y="820989"/>
                    <a:pt x="4845045" y="820701"/>
                  </a:cubicBezTo>
                  <a:cubicBezTo>
                    <a:pt x="4847350" y="820701"/>
                    <a:pt x="4850808" y="817531"/>
                    <a:pt x="4851960" y="821565"/>
                  </a:cubicBezTo>
                  <a:cubicBezTo>
                    <a:pt x="4852537" y="823582"/>
                    <a:pt x="4849367" y="823582"/>
                    <a:pt x="4847350" y="823870"/>
                  </a:cubicBezTo>
                  <a:cubicBezTo>
                    <a:pt x="4846774" y="825599"/>
                    <a:pt x="4849656" y="827328"/>
                    <a:pt x="4847062" y="829345"/>
                  </a:cubicBezTo>
                  <a:cubicBezTo>
                    <a:pt x="4839859" y="834531"/>
                    <a:pt x="4832943" y="840006"/>
                    <a:pt x="4826028" y="845480"/>
                  </a:cubicBezTo>
                  <a:cubicBezTo>
                    <a:pt x="4823147" y="847785"/>
                    <a:pt x="4815655" y="849226"/>
                    <a:pt x="4823435" y="854989"/>
                  </a:cubicBezTo>
                  <a:cubicBezTo>
                    <a:pt x="4824587" y="855853"/>
                    <a:pt x="4826028" y="859887"/>
                    <a:pt x="4822571" y="861616"/>
                  </a:cubicBezTo>
                  <a:cubicBezTo>
                    <a:pt x="4814215" y="865650"/>
                    <a:pt x="4809316" y="873718"/>
                    <a:pt x="4803554" y="880345"/>
                  </a:cubicBezTo>
                  <a:cubicBezTo>
                    <a:pt x="4799232" y="885243"/>
                    <a:pt x="4792892" y="884091"/>
                    <a:pt x="4788858" y="888125"/>
                  </a:cubicBezTo>
                  <a:cubicBezTo>
                    <a:pt x="4788858" y="888701"/>
                    <a:pt x="4789147" y="889277"/>
                    <a:pt x="4789147" y="889854"/>
                  </a:cubicBezTo>
                  <a:cubicBezTo>
                    <a:pt x="4793757" y="890430"/>
                    <a:pt x="4799808" y="889277"/>
                    <a:pt x="4801248" y="893311"/>
                  </a:cubicBezTo>
                  <a:cubicBezTo>
                    <a:pt x="4802401" y="896481"/>
                    <a:pt x="4795486" y="895328"/>
                    <a:pt x="4792604" y="897921"/>
                  </a:cubicBezTo>
                  <a:cubicBezTo>
                    <a:pt x="4790875" y="899362"/>
                    <a:pt x="4790875" y="901091"/>
                    <a:pt x="4789723" y="902532"/>
                  </a:cubicBezTo>
                  <a:cubicBezTo>
                    <a:pt x="4790587" y="905701"/>
                    <a:pt x="4788282" y="908294"/>
                    <a:pt x="4789723" y="912328"/>
                  </a:cubicBezTo>
                  <a:cubicBezTo>
                    <a:pt x="4791740" y="918379"/>
                    <a:pt x="4784825" y="914057"/>
                    <a:pt x="4782519" y="916074"/>
                  </a:cubicBezTo>
                  <a:cubicBezTo>
                    <a:pt x="4782807" y="918955"/>
                    <a:pt x="4778197" y="917227"/>
                    <a:pt x="4778773" y="919532"/>
                  </a:cubicBezTo>
                  <a:cubicBezTo>
                    <a:pt x="4779350" y="922413"/>
                    <a:pt x="4781367" y="922125"/>
                    <a:pt x="4783960" y="921261"/>
                  </a:cubicBezTo>
                  <a:cubicBezTo>
                    <a:pt x="4785977" y="920684"/>
                    <a:pt x="4784825" y="923278"/>
                    <a:pt x="4785401" y="924430"/>
                  </a:cubicBezTo>
                  <a:cubicBezTo>
                    <a:pt x="4788282" y="924142"/>
                    <a:pt x="4791164" y="923566"/>
                    <a:pt x="4793180" y="926735"/>
                  </a:cubicBezTo>
                  <a:cubicBezTo>
                    <a:pt x="4795486" y="926447"/>
                    <a:pt x="4798079" y="927023"/>
                    <a:pt x="4795486" y="929616"/>
                  </a:cubicBezTo>
                  <a:cubicBezTo>
                    <a:pt x="4791740" y="933362"/>
                    <a:pt x="4788282" y="937973"/>
                    <a:pt x="4782231" y="937973"/>
                  </a:cubicBezTo>
                  <a:cubicBezTo>
                    <a:pt x="4777621" y="937684"/>
                    <a:pt x="4775892" y="940854"/>
                    <a:pt x="4775892" y="944312"/>
                  </a:cubicBezTo>
                  <a:cubicBezTo>
                    <a:pt x="4775892" y="948345"/>
                    <a:pt x="4779926" y="946617"/>
                    <a:pt x="4781943" y="946329"/>
                  </a:cubicBezTo>
                  <a:cubicBezTo>
                    <a:pt x="4785401" y="946040"/>
                    <a:pt x="4787418" y="948922"/>
                    <a:pt x="4790875" y="949210"/>
                  </a:cubicBezTo>
                  <a:cubicBezTo>
                    <a:pt x="4786553" y="952379"/>
                    <a:pt x="4781655" y="954396"/>
                    <a:pt x="4779926" y="959583"/>
                  </a:cubicBezTo>
                  <a:cubicBezTo>
                    <a:pt x="4779638" y="962752"/>
                    <a:pt x="4775604" y="961312"/>
                    <a:pt x="4775028" y="963905"/>
                  </a:cubicBezTo>
                  <a:cubicBezTo>
                    <a:pt x="4777621" y="967651"/>
                    <a:pt x="4775028" y="968803"/>
                    <a:pt x="4772435" y="970532"/>
                  </a:cubicBezTo>
                  <a:cubicBezTo>
                    <a:pt x="4770129" y="971973"/>
                    <a:pt x="4767536" y="974854"/>
                    <a:pt x="4768689" y="977735"/>
                  </a:cubicBezTo>
                  <a:cubicBezTo>
                    <a:pt x="4770129" y="981769"/>
                    <a:pt x="4772723" y="977159"/>
                    <a:pt x="4775028" y="977447"/>
                  </a:cubicBezTo>
                  <a:cubicBezTo>
                    <a:pt x="4777333" y="977735"/>
                    <a:pt x="4780503" y="976007"/>
                    <a:pt x="4781943" y="979464"/>
                  </a:cubicBezTo>
                  <a:cubicBezTo>
                    <a:pt x="4781943" y="979752"/>
                    <a:pt x="4781943" y="980041"/>
                    <a:pt x="4781655" y="980329"/>
                  </a:cubicBezTo>
                  <a:cubicBezTo>
                    <a:pt x="4781367" y="980617"/>
                    <a:pt x="4781079" y="980617"/>
                    <a:pt x="4780791" y="980905"/>
                  </a:cubicBezTo>
                  <a:cubicBezTo>
                    <a:pt x="4781943" y="986091"/>
                    <a:pt x="4783384" y="991278"/>
                    <a:pt x="4775604" y="992430"/>
                  </a:cubicBezTo>
                  <a:cubicBezTo>
                    <a:pt x="4771858" y="995600"/>
                    <a:pt x="4766672" y="990990"/>
                    <a:pt x="4762350" y="994736"/>
                  </a:cubicBezTo>
                  <a:cubicBezTo>
                    <a:pt x="4759756" y="996753"/>
                    <a:pt x="4757452" y="998769"/>
                    <a:pt x="4756299" y="1001939"/>
                  </a:cubicBezTo>
                  <a:cubicBezTo>
                    <a:pt x="4755722" y="1003092"/>
                    <a:pt x="4758028" y="1006549"/>
                    <a:pt x="4758892" y="1004532"/>
                  </a:cubicBezTo>
                  <a:cubicBezTo>
                    <a:pt x="4761774" y="997617"/>
                    <a:pt x="4768113" y="1000498"/>
                    <a:pt x="4772723" y="998193"/>
                  </a:cubicBezTo>
                  <a:cubicBezTo>
                    <a:pt x="4776469" y="996176"/>
                    <a:pt x="4780791" y="994447"/>
                    <a:pt x="4784825" y="993007"/>
                  </a:cubicBezTo>
                  <a:cubicBezTo>
                    <a:pt x="4787130" y="992142"/>
                    <a:pt x="4789723" y="991566"/>
                    <a:pt x="4788570" y="995888"/>
                  </a:cubicBezTo>
                  <a:cubicBezTo>
                    <a:pt x="4786553" y="998481"/>
                    <a:pt x="4784536" y="1001075"/>
                    <a:pt x="4782519" y="1003668"/>
                  </a:cubicBezTo>
                  <a:cubicBezTo>
                    <a:pt x="4774163" y="1011736"/>
                    <a:pt x="4762350" y="1014041"/>
                    <a:pt x="4752265" y="1018651"/>
                  </a:cubicBezTo>
                  <a:cubicBezTo>
                    <a:pt x="4749384" y="1020092"/>
                    <a:pt x="4746502" y="1021532"/>
                    <a:pt x="4743621" y="1022973"/>
                  </a:cubicBezTo>
                  <a:cubicBezTo>
                    <a:pt x="4743333" y="1023549"/>
                    <a:pt x="4742756" y="1024126"/>
                    <a:pt x="4742468" y="1024702"/>
                  </a:cubicBezTo>
                  <a:cubicBezTo>
                    <a:pt x="4742468" y="1028160"/>
                    <a:pt x="4741028" y="1030465"/>
                    <a:pt x="4739299" y="1032193"/>
                  </a:cubicBezTo>
                  <a:cubicBezTo>
                    <a:pt x="4740451" y="1031905"/>
                    <a:pt x="4741316" y="1031329"/>
                    <a:pt x="4742180" y="1031041"/>
                  </a:cubicBezTo>
                  <a:cubicBezTo>
                    <a:pt x="4743909" y="1028448"/>
                    <a:pt x="4746502" y="1028448"/>
                    <a:pt x="4749384" y="1028736"/>
                  </a:cubicBezTo>
                  <a:cubicBezTo>
                    <a:pt x="4748519" y="1031329"/>
                    <a:pt x="4746502" y="1031905"/>
                    <a:pt x="4744197" y="1032482"/>
                  </a:cubicBezTo>
                  <a:cubicBezTo>
                    <a:pt x="4740163" y="1034499"/>
                    <a:pt x="4736417" y="1036227"/>
                    <a:pt x="4730943" y="1038821"/>
                  </a:cubicBezTo>
                  <a:cubicBezTo>
                    <a:pt x="4731519" y="1038244"/>
                    <a:pt x="4731807" y="1037668"/>
                    <a:pt x="4732383" y="1037092"/>
                  </a:cubicBezTo>
                  <a:cubicBezTo>
                    <a:pt x="4732383" y="1037092"/>
                    <a:pt x="4732095" y="1037092"/>
                    <a:pt x="4732095" y="1037092"/>
                  </a:cubicBezTo>
                  <a:cubicBezTo>
                    <a:pt x="4724604" y="1044007"/>
                    <a:pt x="4715383" y="1048041"/>
                    <a:pt x="4706163" y="1052075"/>
                  </a:cubicBezTo>
                  <a:cubicBezTo>
                    <a:pt x="4702994" y="1055821"/>
                    <a:pt x="4696943" y="1053516"/>
                    <a:pt x="4694061" y="1058126"/>
                  </a:cubicBezTo>
                  <a:cubicBezTo>
                    <a:pt x="4692909" y="1059855"/>
                    <a:pt x="4690892" y="1060431"/>
                    <a:pt x="4689739" y="1058414"/>
                  </a:cubicBezTo>
                  <a:cubicBezTo>
                    <a:pt x="4688587" y="1056109"/>
                    <a:pt x="4690027" y="1054380"/>
                    <a:pt x="4692332" y="1054092"/>
                  </a:cubicBezTo>
                  <a:cubicBezTo>
                    <a:pt x="4694638" y="1053804"/>
                    <a:pt x="4696943" y="1053228"/>
                    <a:pt x="4698383" y="1051211"/>
                  </a:cubicBezTo>
                  <a:cubicBezTo>
                    <a:pt x="4698095" y="1049482"/>
                    <a:pt x="4697807" y="1048329"/>
                    <a:pt x="4697807" y="1046888"/>
                  </a:cubicBezTo>
                  <a:cubicBezTo>
                    <a:pt x="4695790" y="1047753"/>
                    <a:pt x="4693773" y="1048905"/>
                    <a:pt x="4691756" y="1049770"/>
                  </a:cubicBezTo>
                  <a:cubicBezTo>
                    <a:pt x="4689739" y="1050922"/>
                    <a:pt x="4687722" y="1051787"/>
                    <a:pt x="4685417" y="1052651"/>
                  </a:cubicBezTo>
                  <a:cubicBezTo>
                    <a:pt x="4685993" y="1052651"/>
                    <a:pt x="4686281" y="1052939"/>
                    <a:pt x="4686570" y="1053228"/>
                  </a:cubicBezTo>
                  <a:cubicBezTo>
                    <a:pt x="4681383" y="1069363"/>
                    <a:pt x="4665536" y="1069939"/>
                    <a:pt x="4653722" y="1075990"/>
                  </a:cubicBezTo>
                  <a:cubicBezTo>
                    <a:pt x="4645654" y="1080312"/>
                    <a:pt x="4638163" y="1084923"/>
                    <a:pt x="4630671" y="1089821"/>
                  </a:cubicBezTo>
                  <a:cubicBezTo>
                    <a:pt x="4629519" y="1090685"/>
                    <a:pt x="4628942" y="1092702"/>
                    <a:pt x="4628078" y="1094143"/>
                  </a:cubicBezTo>
                  <a:cubicBezTo>
                    <a:pt x="4626637" y="1095007"/>
                    <a:pt x="4625773" y="1094143"/>
                    <a:pt x="4624908" y="1092990"/>
                  </a:cubicBezTo>
                  <a:cubicBezTo>
                    <a:pt x="4624620" y="1092414"/>
                    <a:pt x="4624044" y="1092126"/>
                    <a:pt x="4623756" y="1091550"/>
                  </a:cubicBezTo>
                  <a:cubicBezTo>
                    <a:pt x="4622027" y="1092990"/>
                    <a:pt x="4620298" y="1094143"/>
                    <a:pt x="4618569" y="1095296"/>
                  </a:cubicBezTo>
                  <a:cubicBezTo>
                    <a:pt x="4617417" y="1096448"/>
                    <a:pt x="4615976" y="1098465"/>
                    <a:pt x="4614824" y="1096448"/>
                  </a:cubicBezTo>
                  <a:cubicBezTo>
                    <a:pt x="4613671" y="1094143"/>
                    <a:pt x="4616264" y="1093567"/>
                    <a:pt x="4617993" y="1092990"/>
                  </a:cubicBezTo>
                  <a:cubicBezTo>
                    <a:pt x="4619722" y="1092126"/>
                    <a:pt x="4621451" y="1090973"/>
                    <a:pt x="4623179" y="1090109"/>
                  </a:cubicBezTo>
                  <a:cubicBezTo>
                    <a:pt x="4621451" y="1085787"/>
                    <a:pt x="4626061" y="1083194"/>
                    <a:pt x="4628366" y="1080024"/>
                  </a:cubicBezTo>
                  <a:cubicBezTo>
                    <a:pt x="4616264" y="1086363"/>
                    <a:pt x="4604162" y="1092414"/>
                    <a:pt x="4591484" y="1097601"/>
                  </a:cubicBezTo>
                  <a:cubicBezTo>
                    <a:pt x="4591196" y="1097601"/>
                    <a:pt x="4590908" y="1097889"/>
                    <a:pt x="4590620" y="1097889"/>
                  </a:cubicBezTo>
                  <a:cubicBezTo>
                    <a:pt x="4592061" y="1099618"/>
                    <a:pt x="4596383" y="1100194"/>
                    <a:pt x="4593501" y="1103363"/>
                  </a:cubicBezTo>
                  <a:cubicBezTo>
                    <a:pt x="4590620" y="1106533"/>
                    <a:pt x="4586586" y="1107974"/>
                    <a:pt x="4582264" y="1106533"/>
                  </a:cubicBezTo>
                  <a:cubicBezTo>
                    <a:pt x="4581688" y="1106245"/>
                    <a:pt x="4581111" y="1106245"/>
                    <a:pt x="4580535" y="1106245"/>
                  </a:cubicBezTo>
                  <a:cubicBezTo>
                    <a:pt x="4579094" y="1107109"/>
                    <a:pt x="4577942" y="1107974"/>
                    <a:pt x="4576789" y="1108550"/>
                  </a:cubicBezTo>
                  <a:cubicBezTo>
                    <a:pt x="4575637" y="1109414"/>
                    <a:pt x="4574196" y="1110567"/>
                    <a:pt x="4573044" y="1110855"/>
                  </a:cubicBezTo>
                  <a:cubicBezTo>
                    <a:pt x="4575060" y="1110279"/>
                    <a:pt x="4576789" y="1109702"/>
                    <a:pt x="4578806" y="1109414"/>
                  </a:cubicBezTo>
                  <a:cubicBezTo>
                    <a:pt x="4578230" y="1109991"/>
                    <a:pt x="4577366" y="1110567"/>
                    <a:pt x="4576789" y="1111143"/>
                  </a:cubicBezTo>
                  <a:cubicBezTo>
                    <a:pt x="4578518" y="1109991"/>
                    <a:pt x="4580247" y="1108838"/>
                    <a:pt x="4581976" y="1107685"/>
                  </a:cubicBezTo>
                  <a:cubicBezTo>
                    <a:pt x="4581111" y="1112008"/>
                    <a:pt x="4577654" y="1113160"/>
                    <a:pt x="4575060" y="1114889"/>
                  </a:cubicBezTo>
                  <a:cubicBezTo>
                    <a:pt x="4574484" y="1116618"/>
                    <a:pt x="4574484" y="1118635"/>
                    <a:pt x="4572179" y="1118635"/>
                  </a:cubicBezTo>
                  <a:cubicBezTo>
                    <a:pt x="4571891" y="1118635"/>
                    <a:pt x="4571027" y="1118058"/>
                    <a:pt x="4571027" y="1117770"/>
                  </a:cubicBezTo>
                  <a:cubicBezTo>
                    <a:pt x="4571027" y="1116906"/>
                    <a:pt x="4571315" y="1116041"/>
                    <a:pt x="4571603" y="1115177"/>
                  </a:cubicBezTo>
                  <a:cubicBezTo>
                    <a:pt x="4566416" y="1118635"/>
                    <a:pt x="4560942" y="1121516"/>
                    <a:pt x="4556332" y="1125838"/>
                  </a:cubicBezTo>
                  <a:cubicBezTo>
                    <a:pt x="4556044" y="1126126"/>
                    <a:pt x="4554603" y="1125550"/>
                    <a:pt x="4554315" y="1124974"/>
                  </a:cubicBezTo>
                  <a:cubicBezTo>
                    <a:pt x="4553450" y="1123245"/>
                    <a:pt x="4554315" y="1121228"/>
                    <a:pt x="4555755" y="1120364"/>
                  </a:cubicBezTo>
                  <a:cubicBezTo>
                    <a:pt x="4561230" y="1116906"/>
                    <a:pt x="4566993" y="1113448"/>
                    <a:pt x="4573332" y="1111431"/>
                  </a:cubicBezTo>
                  <a:cubicBezTo>
                    <a:pt x="4572467" y="1111719"/>
                    <a:pt x="4571603" y="1111431"/>
                    <a:pt x="4570450" y="1110279"/>
                  </a:cubicBezTo>
                  <a:cubicBezTo>
                    <a:pt x="4570162" y="1109702"/>
                    <a:pt x="4569874" y="1109414"/>
                    <a:pt x="4569586" y="1108838"/>
                  </a:cubicBezTo>
                  <a:cubicBezTo>
                    <a:pt x="4568145" y="1109702"/>
                    <a:pt x="4566416" y="1110567"/>
                    <a:pt x="4564688" y="1111431"/>
                  </a:cubicBezTo>
                  <a:cubicBezTo>
                    <a:pt x="4556620" y="1117770"/>
                    <a:pt x="4549416" y="1125550"/>
                    <a:pt x="4538755" y="1126126"/>
                  </a:cubicBezTo>
                  <a:cubicBezTo>
                    <a:pt x="4530975" y="1132465"/>
                    <a:pt x="4523772" y="1139381"/>
                    <a:pt x="4516280" y="1146008"/>
                  </a:cubicBezTo>
                  <a:lnTo>
                    <a:pt x="4505331" y="1151770"/>
                  </a:lnTo>
                  <a:cubicBezTo>
                    <a:pt x="4505619" y="1152347"/>
                    <a:pt x="4505619" y="1152923"/>
                    <a:pt x="4505619" y="1153499"/>
                  </a:cubicBezTo>
                  <a:cubicBezTo>
                    <a:pt x="4505331" y="1156381"/>
                    <a:pt x="4502450" y="1154940"/>
                    <a:pt x="4500721" y="1155228"/>
                  </a:cubicBezTo>
                  <a:cubicBezTo>
                    <a:pt x="4500145" y="1155516"/>
                    <a:pt x="4499280" y="1155516"/>
                    <a:pt x="4498704" y="1155516"/>
                  </a:cubicBezTo>
                  <a:lnTo>
                    <a:pt x="4491501" y="1159262"/>
                  </a:lnTo>
                  <a:cubicBezTo>
                    <a:pt x="4491501" y="1159550"/>
                    <a:pt x="4491789" y="1159550"/>
                    <a:pt x="4491789" y="1159838"/>
                  </a:cubicBezTo>
                  <a:cubicBezTo>
                    <a:pt x="4493229" y="1162432"/>
                    <a:pt x="4490925" y="1164160"/>
                    <a:pt x="4489772" y="1166177"/>
                  </a:cubicBezTo>
                  <a:cubicBezTo>
                    <a:pt x="4486314" y="1169923"/>
                    <a:pt x="4481416" y="1172228"/>
                    <a:pt x="4476806" y="1174533"/>
                  </a:cubicBezTo>
                  <a:cubicBezTo>
                    <a:pt x="4472772" y="1176550"/>
                    <a:pt x="4470178" y="1175974"/>
                    <a:pt x="4469026" y="1171364"/>
                  </a:cubicBezTo>
                  <a:cubicBezTo>
                    <a:pt x="4469026" y="1170788"/>
                    <a:pt x="4469026" y="1170211"/>
                    <a:pt x="4469026" y="1169635"/>
                  </a:cubicBezTo>
                  <a:cubicBezTo>
                    <a:pt x="4467585" y="1167906"/>
                    <a:pt x="4466144" y="1166177"/>
                    <a:pt x="4464416" y="1164737"/>
                  </a:cubicBezTo>
                  <a:cubicBezTo>
                    <a:pt x="4459517" y="1167618"/>
                    <a:pt x="4454619" y="1170499"/>
                    <a:pt x="4450297" y="1173957"/>
                  </a:cubicBezTo>
                  <a:cubicBezTo>
                    <a:pt x="4451161" y="1176550"/>
                    <a:pt x="4451738" y="1178855"/>
                    <a:pt x="4452602" y="1181449"/>
                  </a:cubicBezTo>
                  <a:cubicBezTo>
                    <a:pt x="4457789" y="1181449"/>
                    <a:pt x="4462687" y="1181161"/>
                    <a:pt x="4466721" y="1177703"/>
                  </a:cubicBezTo>
                  <a:cubicBezTo>
                    <a:pt x="4469602" y="1175110"/>
                    <a:pt x="4471619" y="1176262"/>
                    <a:pt x="4474789" y="1177703"/>
                  </a:cubicBezTo>
                  <a:cubicBezTo>
                    <a:pt x="4483145" y="1181449"/>
                    <a:pt x="4484585" y="1184906"/>
                    <a:pt x="4476229" y="1190381"/>
                  </a:cubicBezTo>
                  <a:cubicBezTo>
                    <a:pt x="4477094" y="1191245"/>
                    <a:pt x="4477958" y="1191822"/>
                    <a:pt x="4478823" y="1192686"/>
                  </a:cubicBezTo>
                  <a:cubicBezTo>
                    <a:pt x="4480263" y="1193550"/>
                    <a:pt x="4483721" y="1192110"/>
                    <a:pt x="4482857" y="1195279"/>
                  </a:cubicBezTo>
                  <a:cubicBezTo>
                    <a:pt x="4482280" y="1197872"/>
                    <a:pt x="4479399" y="1197872"/>
                    <a:pt x="4477094" y="1198161"/>
                  </a:cubicBezTo>
                  <a:cubicBezTo>
                    <a:pt x="4476806" y="1199601"/>
                    <a:pt x="4476229" y="1200466"/>
                    <a:pt x="4474500" y="1200466"/>
                  </a:cubicBezTo>
                  <a:cubicBezTo>
                    <a:pt x="4456636" y="1216601"/>
                    <a:pt x="4434161" y="1224381"/>
                    <a:pt x="4412551" y="1233313"/>
                  </a:cubicBezTo>
                  <a:cubicBezTo>
                    <a:pt x="4409670" y="1237635"/>
                    <a:pt x="4405924" y="1241093"/>
                    <a:pt x="4400737" y="1243110"/>
                  </a:cubicBezTo>
                  <a:cubicBezTo>
                    <a:pt x="4398432" y="1246568"/>
                    <a:pt x="4394110" y="1245415"/>
                    <a:pt x="4391229" y="1247144"/>
                  </a:cubicBezTo>
                  <a:cubicBezTo>
                    <a:pt x="4388924" y="1247432"/>
                    <a:pt x="4386619" y="1248008"/>
                    <a:pt x="4384314" y="1248296"/>
                  </a:cubicBezTo>
                  <a:cubicBezTo>
                    <a:pt x="4379992" y="1253195"/>
                    <a:pt x="4374517" y="1254924"/>
                    <a:pt x="4368178" y="1256364"/>
                  </a:cubicBezTo>
                  <a:cubicBezTo>
                    <a:pt x="4361263" y="1257805"/>
                    <a:pt x="4354923" y="1260975"/>
                    <a:pt x="4348297" y="1263568"/>
                  </a:cubicBezTo>
                  <a:cubicBezTo>
                    <a:pt x="4343974" y="1262992"/>
                    <a:pt x="4343686" y="1270771"/>
                    <a:pt x="4338500" y="1268466"/>
                  </a:cubicBezTo>
                  <a:cubicBezTo>
                    <a:pt x="4337059" y="1266161"/>
                    <a:pt x="4330432" y="1264432"/>
                    <a:pt x="4338212" y="1261551"/>
                  </a:cubicBezTo>
                  <a:cubicBezTo>
                    <a:pt x="4339076" y="1260686"/>
                    <a:pt x="4339940" y="1260110"/>
                    <a:pt x="4340805" y="1259246"/>
                  </a:cubicBezTo>
                  <a:cubicBezTo>
                    <a:pt x="4339364" y="1251178"/>
                    <a:pt x="4344839" y="1255788"/>
                    <a:pt x="4347720" y="1255500"/>
                  </a:cubicBezTo>
                  <a:cubicBezTo>
                    <a:pt x="4348008" y="1255500"/>
                    <a:pt x="4348297" y="1255500"/>
                    <a:pt x="4348585" y="1255212"/>
                  </a:cubicBezTo>
                  <a:cubicBezTo>
                    <a:pt x="4354347" y="1253195"/>
                    <a:pt x="4360398" y="1251466"/>
                    <a:pt x="4366449" y="1249449"/>
                  </a:cubicBezTo>
                  <a:cubicBezTo>
                    <a:pt x="4360110" y="1251754"/>
                    <a:pt x="4357517" y="1238788"/>
                    <a:pt x="4350601" y="1245127"/>
                  </a:cubicBezTo>
                  <a:cubicBezTo>
                    <a:pt x="4339364" y="1249737"/>
                    <a:pt x="4327839" y="1254059"/>
                    <a:pt x="4316889" y="1259246"/>
                  </a:cubicBezTo>
                  <a:cubicBezTo>
                    <a:pt x="4305364" y="1264720"/>
                    <a:pt x="4293550" y="1273076"/>
                    <a:pt x="4282025" y="1275670"/>
                  </a:cubicBezTo>
                  <a:cubicBezTo>
                    <a:pt x="4271076" y="1277975"/>
                    <a:pt x="4265601" y="1283449"/>
                    <a:pt x="4259550" y="1290365"/>
                  </a:cubicBezTo>
                  <a:cubicBezTo>
                    <a:pt x="4260991" y="1290941"/>
                    <a:pt x="4262143" y="1291805"/>
                    <a:pt x="4263296" y="1292382"/>
                  </a:cubicBezTo>
                  <a:cubicBezTo>
                    <a:pt x="4265601" y="1291805"/>
                    <a:pt x="4267618" y="1290941"/>
                    <a:pt x="4269923" y="1290941"/>
                  </a:cubicBezTo>
                  <a:cubicBezTo>
                    <a:pt x="4272804" y="1290941"/>
                    <a:pt x="4276550" y="1290941"/>
                    <a:pt x="4275686" y="1294687"/>
                  </a:cubicBezTo>
                  <a:cubicBezTo>
                    <a:pt x="4275110" y="1296992"/>
                    <a:pt x="4276262" y="1301314"/>
                    <a:pt x="4272228" y="1301314"/>
                  </a:cubicBezTo>
                  <a:cubicBezTo>
                    <a:pt x="4254940" y="1300449"/>
                    <a:pt x="4240245" y="1312551"/>
                    <a:pt x="4222668" y="1309958"/>
                  </a:cubicBezTo>
                  <a:cubicBezTo>
                    <a:pt x="4221804" y="1312263"/>
                    <a:pt x="4220363" y="1312839"/>
                    <a:pt x="4218058" y="1311975"/>
                  </a:cubicBezTo>
                  <a:cubicBezTo>
                    <a:pt x="4209414" y="1319755"/>
                    <a:pt x="4197889" y="1322060"/>
                    <a:pt x="4187228" y="1326382"/>
                  </a:cubicBezTo>
                  <a:cubicBezTo>
                    <a:pt x="4187228" y="1327246"/>
                    <a:pt x="4187228" y="1328111"/>
                    <a:pt x="4187228" y="1328975"/>
                  </a:cubicBezTo>
                  <a:cubicBezTo>
                    <a:pt x="4197889" y="1328687"/>
                    <a:pt x="4207685" y="1325805"/>
                    <a:pt x="4217770" y="1323500"/>
                  </a:cubicBezTo>
                  <a:cubicBezTo>
                    <a:pt x="4222380" y="1319755"/>
                    <a:pt x="4228720" y="1320331"/>
                    <a:pt x="4234194" y="1318314"/>
                  </a:cubicBezTo>
                  <a:cubicBezTo>
                    <a:pt x="4231024" y="1324365"/>
                    <a:pt x="4226990" y="1328975"/>
                    <a:pt x="4220363" y="1330992"/>
                  </a:cubicBezTo>
                  <a:cubicBezTo>
                    <a:pt x="4205669" y="1334738"/>
                    <a:pt x="4219211" y="1341941"/>
                    <a:pt x="4218058" y="1347416"/>
                  </a:cubicBezTo>
                  <a:cubicBezTo>
                    <a:pt x="4220075" y="1347992"/>
                    <a:pt x="4223245" y="1348568"/>
                    <a:pt x="4221804" y="1351738"/>
                  </a:cubicBezTo>
                  <a:cubicBezTo>
                    <a:pt x="4220652" y="1354331"/>
                    <a:pt x="4217770" y="1352602"/>
                    <a:pt x="4215465" y="1352314"/>
                  </a:cubicBezTo>
                  <a:cubicBezTo>
                    <a:pt x="4186075" y="1343958"/>
                    <a:pt x="4160719" y="1355772"/>
                    <a:pt x="4136227" y="1369026"/>
                  </a:cubicBezTo>
                  <a:cubicBezTo>
                    <a:pt x="4129024" y="1372772"/>
                    <a:pt x="4121244" y="1374501"/>
                    <a:pt x="4114329" y="1377094"/>
                  </a:cubicBezTo>
                  <a:cubicBezTo>
                    <a:pt x="4096752" y="1383721"/>
                    <a:pt x="4079752" y="1393230"/>
                    <a:pt x="4061600" y="1398128"/>
                  </a:cubicBezTo>
                  <a:cubicBezTo>
                    <a:pt x="4044600" y="1402738"/>
                    <a:pt x="4027599" y="1406772"/>
                    <a:pt x="4010599" y="1410806"/>
                  </a:cubicBezTo>
                  <a:cubicBezTo>
                    <a:pt x="3994464" y="1414552"/>
                    <a:pt x="3979192" y="1420603"/>
                    <a:pt x="3965362" y="1429247"/>
                  </a:cubicBezTo>
                  <a:cubicBezTo>
                    <a:pt x="3959023" y="1433281"/>
                    <a:pt x="3955853" y="1424925"/>
                    <a:pt x="3951531" y="1428382"/>
                  </a:cubicBezTo>
                  <a:cubicBezTo>
                    <a:pt x="3943175" y="1435298"/>
                    <a:pt x="3928480" y="1432128"/>
                    <a:pt x="3925023" y="1446247"/>
                  </a:cubicBezTo>
                  <a:cubicBezTo>
                    <a:pt x="3924446" y="1448264"/>
                    <a:pt x="3920412" y="1448840"/>
                    <a:pt x="3918972" y="1446823"/>
                  </a:cubicBezTo>
                  <a:cubicBezTo>
                    <a:pt x="3914073" y="1440484"/>
                    <a:pt x="3911480" y="1444518"/>
                    <a:pt x="3906870" y="1447399"/>
                  </a:cubicBezTo>
                  <a:cubicBezTo>
                    <a:pt x="3899954" y="1452010"/>
                    <a:pt x="3893327" y="1462094"/>
                    <a:pt x="3882378" y="1453162"/>
                  </a:cubicBezTo>
                  <a:cubicBezTo>
                    <a:pt x="3880649" y="1451721"/>
                    <a:pt x="3874599" y="1452874"/>
                    <a:pt x="3872581" y="1454891"/>
                  </a:cubicBezTo>
                  <a:cubicBezTo>
                    <a:pt x="3864226" y="1463535"/>
                    <a:pt x="3853852" y="1466705"/>
                    <a:pt x="3842327" y="1467281"/>
                  </a:cubicBezTo>
                  <a:cubicBezTo>
                    <a:pt x="3842327" y="1467569"/>
                    <a:pt x="3842327" y="1468145"/>
                    <a:pt x="3842327" y="1468433"/>
                  </a:cubicBezTo>
                  <a:cubicBezTo>
                    <a:pt x="3848666" y="1469298"/>
                    <a:pt x="3845497" y="1476501"/>
                    <a:pt x="3849530" y="1479095"/>
                  </a:cubicBezTo>
                  <a:cubicBezTo>
                    <a:pt x="3873446" y="1472179"/>
                    <a:pt x="3895344" y="1460366"/>
                    <a:pt x="3920412" y="1455755"/>
                  </a:cubicBezTo>
                  <a:cubicBezTo>
                    <a:pt x="3942887" y="1451721"/>
                    <a:pt x="3964497" y="1442789"/>
                    <a:pt x="3986396" y="1435874"/>
                  </a:cubicBezTo>
                  <a:cubicBezTo>
                    <a:pt x="3992447" y="1433857"/>
                    <a:pt x="3998786" y="1432993"/>
                    <a:pt x="4002532" y="1426942"/>
                  </a:cubicBezTo>
                  <a:cubicBezTo>
                    <a:pt x="4003972" y="1424637"/>
                    <a:pt x="4006565" y="1423484"/>
                    <a:pt x="4009735" y="1424637"/>
                  </a:cubicBezTo>
                  <a:cubicBezTo>
                    <a:pt x="4016074" y="1427230"/>
                    <a:pt x="4022125" y="1426365"/>
                    <a:pt x="4027023" y="1421467"/>
                  </a:cubicBezTo>
                  <a:cubicBezTo>
                    <a:pt x="4031057" y="1417433"/>
                    <a:pt x="4035091" y="1422908"/>
                    <a:pt x="4039125" y="1421755"/>
                  </a:cubicBezTo>
                  <a:cubicBezTo>
                    <a:pt x="4041718" y="1420603"/>
                    <a:pt x="4044023" y="1420026"/>
                    <a:pt x="4044023" y="1424060"/>
                  </a:cubicBezTo>
                  <a:cubicBezTo>
                    <a:pt x="4041718" y="1426653"/>
                    <a:pt x="4037972" y="1427518"/>
                    <a:pt x="4037108" y="1431552"/>
                  </a:cubicBezTo>
                  <a:cubicBezTo>
                    <a:pt x="4039989" y="1436162"/>
                    <a:pt x="4045464" y="1431840"/>
                    <a:pt x="4050362" y="1436162"/>
                  </a:cubicBezTo>
                  <a:cubicBezTo>
                    <a:pt x="4027887" y="1441637"/>
                    <a:pt x="4008870" y="1453162"/>
                    <a:pt x="3986684" y="1457484"/>
                  </a:cubicBezTo>
                  <a:cubicBezTo>
                    <a:pt x="3970836" y="1460366"/>
                    <a:pt x="3954412" y="1455467"/>
                    <a:pt x="3939429" y="1462671"/>
                  </a:cubicBezTo>
                  <a:cubicBezTo>
                    <a:pt x="3939141" y="1464976"/>
                    <a:pt x="3939141" y="1467569"/>
                    <a:pt x="3938853" y="1470162"/>
                  </a:cubicBezTo>
                  <a:cubicBezTo>
                    <a:pt x="3932226" y="1475349"/>
                    <a:pt x="3925599" y="1479671"/>
                    <a:pt x="3916378" y="1476213"/>
                  </a:cubicBezTo>
                  <a:cubicBezTo>
                    <a:pt x="3914073" y="1475349"/>
                    <a:pt x="3910904" y="1476501"/>
                    <a:pt x="3908310" y="1477078"/>
                  </a:cubicBezTo>
                  <a:cubicBezTo>
                    <a:pt x="3883243" y="1483705"/>
                    <a:pt x="3856158" y="1483993"/>
                    <a:pt x="3833683" y="1499264"/>
                  </a:cubicBezTo>
                  <a:cubicBezTo>
                    <a:pt x="3832531" y="1500129"/>
                    <a:pt x="3830801" y="1500993"/>
                    <a:pt x="3829361" y="1500993"/>
                  </a:cubicBezTo>
                  <a:cubicBezTo>
                    <a:pt x="3810632" y="1500417"/>
                    <a:pt x="3796513" y="1512807"/>
                    <a:pt x="3779513" y="1516840"/>
                  </a:cubicBezTo>
                  <a:cubicBezTo>
                    <a:pt x="3760208" y="1521451"/>
                    <a:pt x="3742055" y="1529807"/>
                    <a:pt x="3722174" y="1533264"/>
                  </a:cubicBezTo>
                  <a:cubicBezTo>
                    <a:pt x="3709784" y="1535569"/>
                    <a:pt x="3697682" y="1541332"/>
                    <a:pt x="3685580" y="1545366"/>
                  </a:cubicBezTo>
                  <a:cubicBezTo>
                    <a:pt x="3684140" y="1546231"/>
                    <a:pt x="3682699" y="1546231"/>
                    <a:pt x="3681258" y="1546231"/>
                  </a:cubicBezTo>
                  <a:cubicBezTo>
                    <a:pt x="3674919" y="1547671"/>
                    <a:pt x="3668580" y="1548824"/>
                    <a:pt x="3662241" y="1550265"/>
                  </a:cubicBezTo>
                  <a:cubicBezTo>
                    <a:pt x="3648987" y="1555163"/>
                    <a:pt x="3636021" y="1560349"/>
                    <a:pt x="3621614" y="1561502"/>
                  </a:cubicBezTo>
                  <a:cubicBezTo>
                    <a:pt x="3608071" y="1559485"/>
                    <a:pt x="3596546" y="1568417"/>
                    <a:pt x="3583292" y="1568705"/>
                  </a:cubicBezTo>
                  <a:cubicBezTo>
                    <a:pt x="3579258" y="1570434"/>
                    <a:pt x="3575512" y="1571875"/>
                    <a:pt x="3571478" y="1573604"/>
                  </a:cubicBezTo>
                  <a:cubicBezTo>
                    <a:pt x="3554478" y="1579078"/>
                    <a:pt x="3537766" y="1585417"/>
                    <a:pt x="3519613" y="1587434"/>
                  </a:cubicBezTo>
                  <a:cubicBezTo>
                    <a:pt x="3533732" y="1579078"/>
                    <a:pt x="3547851" y="1571298"/>
                    <a:pt x="3564563" y="1568993"/>
                  </a:cubicBezTo>
                  <a:cubicBezTo>
                    <a:pt x="3571766" y="1567265"/>
                    <a:pt x="3578393" y="1563519"/>
                    <a:pt x="3585885" y="1563807"/>
                  </a:cubicBezTo>
                  <a:cubicBezTo>
                    <a:pt x="3595105" y="1555739"/>
                    <a:pt x="3607783" y="1560061"/>
                    <a:pt x="3617868" y="1554875"/>
                  </a:cubicBezTo>
                  <a:cubicBezTo>
                    <a:pt x="3625648" y="1551129"/>
                    <a:pt x="3633427" y="1545366"/>
                    <a:pt x="3643224" y="1547671"/>
                  </a:cubicBezTo>
                  <a:cubicBezTo>
                    <a:pt x="3644953" y="1547671"/>
                    <a:pt x="3646394" y="1547959"/>
                    <a:pt x="3648123" y="1547959"/>
                  </a:cubicBezTo>
                  <a:cubicBezTo>
                    <a:pt x="3655614" y="1539027"/>
                    <a:pt x="3666852" y="1543349"/>
                    <a:pt x="3676072" y="1539891"/>
                  </a:cubicBezTo>
                  <a:cubicBezTo>
                    <a:pt x="3683851" y="1531824"/>
                    <a:pt x="3695089" y="1532400"/>
                    <a:pt x="3704597" y="1528078"/>
                  </a:cubicBezTo>
                  <a:cubicBezTo>
                    <a:pt x="3704886" y="1526349"/>
                    <a:pt x="3704886" y="1523468"/>
                    <a:pt x="3705750" y="1523180"/>
                  </a:cubicBezTo>
                  <a:cubicBezTo>
                    <a:pt x="3707479" y="1522315"/>
                    <a:pt x="3708631" y="1524620"/>
                    <a:pt x="3709496" y="1526061"/>
                  </a:cubicBezTo>
                  <a:cubicBezTo>
                    <a:pt x="3718716" y="1524620"/>
                    <a:pt x="3728513" y="1526349"/>
                    <a:pt x="3736005" y="1519146"/>
                  </a:cubicBezTo>
                  <a:cubicBezTo>
                    <a:pt x="3733699" y="1510790"/>
                    <a:pt x="3741479" y="1512230"/>
                    <a:pt x="3745225" y="1509925"/>
                  </a:cubicBezTo>
                  <a:cubicBezTo>
                    <a:pt x="3749835" y="1507044"/>
                    <a:pt x="3754445" y="1504163"/>
                    <a:pt x="3759056" y="1501281"/>
                  </a:cubicBezTo>
                  <a:cubicBezTo>
                    <a:pt x="3756750" y="1498688"/>
                    <a:pt x="3749547" y="1498688"/>
                    <a:pt x="3754733" y="1492637"/>
                  </a:cubicBezTo>
                  <a:cubicBezTo>
                    <a:pt x="3746377" y="1495518"/>
                    <a:pt x="3742920" y="1505891"/>
                    <a:pt x="3731971" y="1506180"/>
                  </a:cubicBezTo>
                  <a:cubicBezTo>
                    <a:pt x="3727072" y="1506468"/>
                    <a:pt x="3721886" y="1511942"/>
                    <a:pt x="3715835" y="1507908"/>
                  </a:cubicBezTo>
                  <a:cubicBezTo>
                    <a:pt x="3714970" y="1507332"/>
                    <a:pt x="3713242" y="1507332"/>
                    <a:pt x="3712377" y="1507908"/>
                  </a:cubicBezTo>
                  <a:cubicBezTo>
                    <a:pt x="3687309" y="1524908"/>
                    <a:pt x="3655902" y="1523756"/>
                    <a:pt x="3630258" y="1538451"/>
                  </a:cubicBezTo>
                  <a:cubicBezTo>
                    <a:pt x="3622190" y="1543349"/>
                    <a:pt x="3612682" y="1537010"/>
                    <a:pt x="3603749" y="1538739"/>
                  </a:cubicBezTo>
                  <a:cubicBezTo>
                    <a:pt x="3601156" y="1539315"/>
                    <a:pt x="3598275" y="1537875"/>
                    <a:pt x="3597122" y="1541332"/>
                  </a:cubicBezTo>
                  <a:cubicBezTo>
                    <a:pt x="3594817" y="1547671"/>
                    <a:pt x="3590207" y="1545654"/>
                    <a:pt x="3585020" y="1546231"/>
                  </a:cubicBezTo>
                  <a:cubicBezTo>
                    <a:pt x="3575512" y="1547095"/>
                    <a:pt x="3566292" y="1551417"/>
                    <a:pt x="3557071" y="1554298"/>
                  </a:cubicBezTo>
                  <a:cubicBezTo>
                    <a:pt x="3547275" y="1557180"/>
                    <a:pt x="3535461" y="1560349"/>
                    <a:pt x="3528257" y="1554010"/>
                  </a:cubicBezTo>
                  <a:cubicBezTo>
                    <a:pt x="3520478" y="1547095"/>
                    <a:pt x="3518461" y="1549976"/>
                    <a:pt x="3514427" y="1555451"/>
                  </a:cubicBezTo>
                  <a:lnTo>
                    <a:pt x="3514427" y="1555739"/>
                  </a:lnTo>
                  <a:cubicBezTo>
                    <a:pt x="3515579" y="1557756"/>
                    <a:pt x="3520478" y="1555451"/>
                    <a:pt x="3519613" y="1559773"/>
                  </a:cubicBezTo>
                  <a:cubicBezTo>
                    <a:pt x="3518461" y="1564959"/>
                    <a:pt x="3514715" y="1566976"/>
                    <a:pt x="3509528" y="1566400"/>
                  </a:cubicBezTo>
                  <a:cubicBezTo>
                    <a:pt x="3510105" y="1578790"/>
                    <a:pt x="3499443" y="1577349"/>
                    <a:pt x="3492240" y="1580231"/>
                  </a:cubicBezTo>
                  <a:cubicBezTo>
                    <a:pt x="3489359" y="1581671"/>
                    <a:pt x="3486189" y="1583400"/>
                    <a:pt x="3483308" y="1585129"/>
                  </a:cubicBezTo>
                  <a:cubicBezTo>
                    <a:pt x="3485901" y="1588587"/>
                    <a:pt x="3489647" y="1587146"/>
                    <a:pt x="3492817" y="1587434"/>
                  </a:cubicBezTo>
                  <a:cubicBezTo>
                    <a:pt x="3494257" y="1585993"/>
                    <a:pt x="3495698" y="1584553"/>
                    <a:pt x="3497139" y="1583400"/>
                  </a:cubicBezTo>
                  <a:cubicBezTo>
                    <a:pt x="3501749" y="1580231"/>
                    <a:pt x="3506647" y="1580231"/>
                    <a:pt x="3511545" y="1582824"/>
                  </a:cubicBezTo>
                  <a:cubicBezTo>
                    <a:pt x="3513562" y="1583977"/>
                    <a:pt x="3514715" y="1585705"/>
                    <a:pt x="3513850" y="1587722"/>
                  </a:cubicBezTo>
                  <a:cubicBezTo>
                    <a:pt x="3511834" y="1592044"/>
                    <a:pt x="3507800" y="1593485"/>
                    <a:pt x="3503477" y="1594349"/>
                  </a:cubicBezTo>
                  <a:cubicBezTo>
                    <a:pt x="3466308" y="1601553"/>
                    <a:pt x="3430579" y="1613366"/>
                    <a:pt x="3394850" y="1624316"/>
                  </a:cubicBezTo>
                  <a:cubicBezTo>
                    <a:pt x="3381596" y="1628350"/>
                    <a:pt x="3368053" y="1630079"/>
                    <a:pt x="3355087" y="1636129"/>
                  </a:cubicBezTo>
                  <a:cubicBezTo>
                    <a:pt x="3346731" y="1640163"/>
                    <a:pt x="3336358" y="1640451"/>
                    <a:pt x="3327138" y="1644774"/>
                  </a:cubicBezTo>
                  <a:cubicBezTo>
                    <a:pt x="3324256" y="1646214"/>
                    <a:pt x="3315900" y="1639299"/>
                    <a:pt x="3309849" y="1644774"/>
                  </a:cubicBezTo>
                  <a:cubicBezTo>
                    <a:pt x="3301493" y="1651401"/>
                    <a:pt x="3289680" y="1647367"/>
                    <a:pt x="3281324" y="1653994"/>
                  </a:cubicBezTo>
                  <a:cubicBezTo>
                    <a:pt x="3280747" y="1653994"/>
                    <a:pt x="3279883" y="1653994"/>
                    <a:pt x="3279307" y="1654282"/>
                  </a:cubicBezTo>
                  <a:cubicBezTo>
                    <a:pt x="3281324" y="1656299"/>
                    <a:pt x="3285358" y="1658604"/>
                    <a:pt x="3279307" y="1660909"/>
                  </a:cubicBezTo>
                  <a:cubicBezTo>
                    <a:pt x="3277578" y="1665519"/>
                    <a:pt x="3272968" y="1664655"/>
                    <a:pt x="3269798" y="1666096"/>
                  </a:cubicBezTo>
                  <a:cubicBezTo>
                    <a:pt x="3265764" y="1668977"/>
                    <a:pt x="3261730" y="1671859"/>
                    <a:pt x="3253374" y="1672435"/>
                  </a:cubicBezTo>
                  <a:cubicBezTo>
                    <a:pt x="3259425" y="1667825"/>
                    <a:pt x="3263171" y="1664943"/>
                    <a:pt x="3266917" y="1662350"/>
                  </a:cubicBezTo>
                  <a:cubicBezTo>
                    <a:pt x="3266917" y="1661197"/>
                    <a:pt x="3267205" y="1660045"/>
                    <a:pt x="3267205" y="1658892"/>
                  </a:cubicBezTo>
                  <a:cubicBezTo>
                    <a:pt x="3258561" y="1656875"/>
                    <a:pt x="3250493" y="1664079"/>
                    <a:pt x="3241849" y="1660621"/>
                  </a:cubicBezTo>
                  <a:cubicBezTo>
                    <a:pt x="3239832" y="1661485"/>
                    <a:pt x="3238103" y="1662350"/>
                    <a:pt x="3236086" y="1663214"/>
                  </a:cubicBezTo>
                  <a:cubicBezTo>
                    <a:pt x="3229171" y="1663791"/>
                    <a:pt x="3226289" y="1671570"/>
                    <a:pt x="3219086" y="1672435"/>
                  </a:cubicBezTo>
                  <a:cubicBezTo>
                    <a:pt x="3217069" y="1668689"/>
                    <a:pt x="3221967" y="1666672"/>
                    <a:pt x="3221679" y="1663502"/>
                  </a:cubicBezTo>
                  <a:cubicBezTo>
                    <a:pt x="3220239" y="1663502"/>
                    <a:pt x="3218798" y="1663502"/>
                    <a:pt x="3217357" y="1663502"/>
                  </a:cubicBezTo>
                  <a:cubicBezTo>
                    <a:pt x="3213323" y="1667248"/>
                    <a:pt x="3208713" y="1660621"/>
                    <a:pt x="3204391" y="1664367"/>
                  </a:cubicBezTo>
                  <a:cubicBezTo>
                    <a:pt x="3200357" y="1667825"/>
                    <a:pt x="3195170" y="1664367"/>
                    <a:pt x="3190848" y="1665519"/>
                  </a:cubicBezTo>
                  <a:cubicBezTo>
                    <a:pt x="3185374" y="1667248"/>
                    <a:pt x="3192289" y="1672147"/>
                    <a:pt x="3188832" y="1676469"/>
                  </a:cubicBezTo>
                  <a:cubicBezTo>
                    <a:pt x="3183069" y="1683672"/>
                    <a:pt x="3174713" y="1685401"/>
                    <a:pt x="3167797" y="1686553"/>
                  </a:cubicBezTo>
                  <a:cubicBezTo>
                    <a:pt x="3155119" y="1688859"/>
                    <a:pt x="3143882" y="1696638"/>
                    <a:pt x="3130340" y="1694910"/>
                  </a:cubicBezTo>
                  <a:cubicBezTo>
                    <a:pt x="3129187" y="1694621"/>
                    <a:pt x="3126594" y="1696638"/>
                    <a:pt x="3126018" y="1698079"/>
                  </a:cubicBezTo>
                  <a:cubicBezTo>
                    <a:pt x="3121984" y="1708740"/>
                    <a:pt x="3113051" y="1706723"/>
                    <a:pt x="3105560" y="1705282"/>
                  </a:cubicBezTo>
                  <a:cubicBezTo>
                    <a:pt x="3089136" y="1701825"/>
                    <a:pt x="3074153" y="1706435"/>
                    <a:pt x="3059170" y="1711909"/>
                  </a:cubicBezTo>
                  <a:cubicBezTo>
                    <a:pt x="3053983" y="1713926"/>
                    <a:pt x="3053983" y="1721418"/>
                    <a:pt x="3047932" y="1724299"/>
                  </a:cubicBezTo>
                  <a:cubicBezTo>
                    <a:pt x="3045627" y="1725164"/>
                    <a:pt x="3049661" y="1728333"/>
                    <a:pt x="3052542" y="1727757"/>
                  </a:cubicBezTo>
                  <a:cubicBezTo>
                    <a:pt x="3056576" y="1726893"/>
                    <a:pt x="3060899" y="1725164"/>
                    <a:pt x="3064933" y="1724011"/>
                  </a:cubicBezTo>
                  <a:cubicBezTo>
                    <a:pt x="3067526" y="1723147"/>
                    <a:pt x="3070407" y="1721130"/>
                    <a:pt x="3072424" y="1724299"/>
                  </a:cubicBezTo>
                  <a:cubicBezTo>
                    <a:pt x="3074153" y="1727469"/>
                    <a:pt x="3070983" y="1729486"/>
                    <a:pt x="3069543" y="1732079"/>
                  </a:cubicBezTo>
                  <a:cubicBezTo>
                    <a:pt x="3066085" y="1739571"/>
                    <a:pt x="3058305" y="1738994"/>
                    <a:pt x="3053407" y="1739283"/>
                  </a:cubicBezTo>
                  <a:cubicBezTo>
                    <a:pt x="3035831" y="1740147"/>
                    <a:pt x="3020559" y="1747927"/>
                    <a:pt x="3003847" y="1751672"/>
                  </a:cubicBezTo>
                  <a:cubicBezTo>
                    <a:pt x="3002407" y="1751961"/>
                    <a:pt x="3000678" y="1751384"/>
                    <a:pt x="2999237" y="1751096"/>
                  </a:cubicBezTo>
                  <a:cubicBezTo>
                    <a:pt x="2994627" y="1747350"/>
                    <a:pt x="2988576" y="1750232"/>
                    <a:pt x="2982525" y="1748503"/>
                  </a:cubicBezTo>
                  <a:cubicBezTo>
                    <a:pt x="2986559" y="1745334"/>
                    <a:pt x="2990593" y="1745045"/>
                    <a:pt x="2994627" y="1744469"/>
                  </a:cubicBezTo>
                  <a:cubicBezTo>
                    <a:pt x="3012780" y="1744469"/>
                    <a:pt x="3026898" y="1735249"/>
                    <a:pt x="3041305" y="1724588"/>
                  </a:cubicBezTo>
                  <a:cubicBezTo>
                    <a:pt x="3034678" y="1720554"/>
                    <a:pt x="3028627" y="1723147"/>
                    <a:pt x="3023153" y="1722859"/>
                  </a:cubicBezTo>
                  <a:cubicBezTo>
                    <a:pt x="3018831" y="1725452"/>
                    <a:pt x="3014797" y="1727469"/>
                    <a:pt x="3009034" y="1725452"/>
                  </a:cubicBezTo>
                  <a:cubicBezTo>
                    <a:pt x="3011339" y="1721418"/>
                    <a:pt x="3015373" y="1722571"/>
                    <a:pt x="3017966" y="1720554"/>
                  </a:cubicBezTo>
                  <a:cubicBezTo>
                    <a:pt x="3021712" y="1715943"/>
                    <a:pt x="3028915" y="1715655"/>
                    <a:pt x="3033814" y="1706147"/>
                  </a:cubicBezTo>
                  <a:cubicBezTo>
                    <a:pt x="2972729" y="1723435"/>
                    <a:pt x="2914525" y="1739859"/>
                    <a:pt x="2856321" y="1756283"/>
                  </a:cubicBezTo>
                  <a:cubicBezTo>
                    <a:pt x="2855745" y="1758300"/>
                    <a:pt x="2857185" y="1761469"/>
                    <a:pt x="2854592" y="1762334"/>
                  </a:cubicBezTo>
                  <a:cubicBezTo>
                    <a:pt x="2851423" y="1763486"/>
                    <a:pt x="2853728" y="1758588"/>
                    <a:pt x="2851135" y="1758300"/>
                  </a:cubicBezTo>
                  <a:cubicBezTo>
                    <a:pt x="2841050" y="1759452"/>
                    <a:pt x="2832117" y="1764351"/>
                    <a:pt x="2822897" y="1768096"/>
                  </a:cubicBezTo>
                  <a:cubicBezTo>
                    <a:pt x="2822609" y="1768961"/>
                    <a:pt x="2822609" y="1769825"/>
                    <a:pt x="2822321" y="1770690"/>
                  </a:cubicBezTo>
                  <a:cubicBezTo>
                    <a:pt x="2822609" y="1771266"/>
                    <a:pt x="2822609" y="1771842"/>
                    <a:pt x="2822609" y="1772707"/>
                  </a:cubicBezTo>
                  <a:cubicBezTo>
                    <a:pt x="2825779" y="1772418"/>
                    <a:pt x="2828948" y="1772418"/>
                    <a:pt x="2832117" y="1772130"/>
                  </a:cubicBezTo>
                  <a:cubicBezTo>
                    <a:pt x="2838168" y="1768673"/>
                    <a:pt x="2845084" y="1770690"/>
                    <a:pt x="2852575" y="1767520"/>
                  </a:cubicBezTo>
                  <a:cubicBezTo>
                    <a:pt x="2847677" y="1780486"/>
                    <a:pt x="2838745" y="1773283"/>
                    <a:pt x="2832117" y="1775012"/>
                  </a:cubicBezTo>
                  <a:cubicBezTo>
                    <a:pt x="2829812" y="1775588"/>
                    <a:pt x="2827219" y="1776452"/>
                    <a:pt x="2824914" y="1777317"/>
                  </a:cubicBezTo>
                  <a:cubicBezTo>
                    <a:pt x="2829236" y="1790283"/>
                    <a:pt x="2814253" y="1791147"/>
                    <a:pt x="2810795" y="1799215"/>
                  </a:cubicBezTo>
                  <a:cubicBezTo>
                    <a:pt x="2811660" y="1799791"/>
                    <a:pt x="2811948" y="1800368"/>
                    <a:pt x="2812524" y="1800656"/>
                  </a:cubicBezTo>
                  <a:cubicBezTo>
                    <a:pt x="2817134" y="1802385"/>
                    <a:pt x="2824914" y="1797774"/>
                    <a:pt x="2826067" y="1801520"/>
                  </a:cubicBezTo>
                  <a:cubicBezTo>
                    <a:pt x="2828084" y="1808147"/>
                    <a:pt x="2817711" y="1805554"/>
                    <a:pt x="2815982" y="1809876"/>
                  </a:cubicBezTo>
                  <a:cubicBezTo>
                    <a:pt x="2814253" y="1814198"/>
                    <a:pt x="2808490" y="1813046"/>
                    <a:pt x="2807914" y="1817656"/>
                  </a:cubicBezTo>
                  <a:cubicBezTo>
                    <a:pt x="2810219" y="1820825"/>
                    <a:pt x="2813100" y="1816503"/>
                    <a:pt x="2815405" y="1817944"/>
                  </a:cubicBezTo>
                  <a:cubicBezTo>
                    <a:pt x="2815405" y="1818809"/>
                    <a:pt x="2815117" y="1819385"/>
                    <a:pt x="2815117" y="1820249"/>
                  </a:cubicBezTo>
                  <a:cubicBezTo>
                    <a:pt x="2812524" y="1823995"/>
                    <a:pt x="2808778" y="1822266"/>
                    <a:pt x="2805321" y="1822266"/>
                  </a:cubicBezTo>
                  <a:cubicBezTo>
                    <a:pt x="2774202" y="1830622"/>
                    <a:pt x="2744524" y="1842436"/>
                    <a:pt x="2714846" y="1854538"/>
                  </a:cubicBezTo>
                  <a:cubicBezTo>
                    <a:pt x="2692371" y="1863758"/>
                    <a:pt x="2669896" y="1872978"/>
                    <a:pt x="2644252" y="1874131"/>
                  </a:cubicBezTo>
                  <a:cubicBezTo>
                    <a:pt x="2626675" y="1874707"/>
                    <a:pt x="2608235" y="1880758"/>
                    <a:pt x="2591523" y="1888250"/>
                  </a:cubicBezTo>
                  <a:cubicBezTo>
                    <a:pt x="2582591" y="1891995"/>
                    <a:pt x="2573658" y="1896317"/>
                    <a:pt x="2564726" y="1900351"/>
                  </a:cubicBezTo>
                  <a:cubicBezTo>
                    <a:pt x="2562709" y="1901504"/>
                    <a:pt x="2558963" y="1902368"/>
                    <a:pt x="2562709" y="1905826"/>
                  </a:cubicBezTo>
                  <a:cubicBezTo>
                    <a:pt x="2565590" y="1906690"/>
                    <a:pt x="2566743" y="1910724"/>
                    <a:pt x="2570489" y="1910436"/>
                  </a:cubicBezTo>
                  <a:cubicBezTo>
                    <a:pt x="2573082" y="1911301"/>
                    <a:pt x="2577404" y="1907555"/>
                    <a:pt x="2578268" y="1911877"/>
                  </a:cubicBezTo>
                  <a:cubicBezTo>
                    <a:pt x="2578845" y="1915335"/>
                    <a:pt x="2574811" y="1917640"/>
                    <a:pt x="2571641" y="1919080"/>
                  </a:cubicBezTo>
                  <a:cubicBezTo>
                    <a:pt x="2563574" y="1922826"/>
                    <a:pt x="2553777" y="1920233"/>
                    <a:pt x="2546573" y="1926860"/>
                  </a:cubicBezTo>
                  <a:cubicBezTo>
                    <a:pt x="2546861" y="1928301"/>
                    <a:pt x="2546861" y="1929741"/>
                    <a:pt x="2547150" y="1931182"/>
                  </a:cubicBezTo>
                  <a:cubicBezTo>
                    <a:pt x="2542828" y="1940402"/>
                    <a:pt x="2533031" y="1936657"/>
                    <a:pt x="2526116" y="1939826"/>
                  </a:cubicBezTo>
                  <a:cubicBezTo>
                    <a:pt x="2524387" y="1940114"/>
                    <a:pt x="2522658" y="1940691"/>
                    <a:pt x="2520929" y="1940979"/>
                  </a:cubicBezTo>
                  <a:cubicBezTo>
                    <a:pt x="2514014" y="1941267"/>
                    <a:pt x="2508251" y="1942419"/>
                    <a:pt x="2506234" y="1950199"/>
                  </a:cubicBezTo>
                  <a:cubicBezTo>
                    <a:pt x="2505658" y="1952792"/>
                    <a:pt x="2504217" y="1956250"/>
                    <a:pt x="2500759" y="1953945"/>
                  </a:cubicBezTo>
                  <a:cubicBezTo>
                    <a:pt x="2497590" y="1951928"/>
                    <a:pt x="2496149" y="1948470"/>
                    <a:pt x="2499319" y="1944724"/>
                  </a:cubicBezTo>
                  <a:cubicBezTo>
                    <a:pt x="2503353" y="1939826"/>
                    <a:pt x="2508251" y="1938097"/>
                    <a:pt x="2514014" y="1938674"/>
                  </a:cubicBezTo>
                  <a:cubicBezTo>
                    <a:pt x="2515166" y="1932623"/>
                    <a:pt x="2518336" y="1928013"/>
                    <a:pt x="2523234" y="1924267"/>
                  </a:cubicBezTo>
                  <a:cubicBezTo>
                    <a:pt x="2522658" y="1923402"/>
                    <a:pt x="2521794" y="1922826"/>
                    <a:pt x="2520929" y="1921962"/>
                  </a:cubicBezTo>
                  <a:cubicBezTo>
                    <a:pt x="2519200" y="1921673"/>
                    <a:pt x="2517183" y="1921385"/>
                    <a:pt x="2515455" y="1921097"/>
                  </a:cubicBezTo>
                  <a:cubicBezTo>
                    <a:pt x="2517472" y="1918504"/>
                    <a:pt x="2520353" y="1917640"/>
                    <a:pt x="2523522" y="1917640"/>
                  </a:cubicBezTo>
                  <a:cubicBezTo>
                    <a:pt x="2524387" y="1917063"/>
                    <a:pt x="2525251" y="1916775"/>
                    <a:pt x="2526116" y="1916199"/>
                  </a:cubicBezTo>
                  <a:cubicBezTo>
                    <a:pt x="2524963" y="1915623"/>
                    <a:pt x="2524099" y="1915046"/>
                    <a:pt x="2522946" y="1914470"/>
                  </a:cubicBezTo>
                  <a:cubicBezTo>
                    <a:pt x="2515743" y="1914470"/>
                    <a:pt x="2508539" y="1911013"/>
                    <a:pt x="2502488" y="1919080"/>
                  </a:cubicBezTo>
                  <a:cubicBezTo>
                    <a:pt x="2499895" y="1922538"/>
                    <a:pt x="2493268" y="1923402"/>
                    <a:pt x="2488081" y="1921962"/>
                  </a:cubicBezTo>
                  <a:cubicBezTo>
                    <a:pt x="2478861" y="1925996"/>
                    <a:pt x="2469929" y="1930030"/>
                    <a:pt x="2460708" y="1934064"/>
                  </a:cubicBezTo>
                  <a:cubicBezTo>
                    <a:pt x="2455522" y="1936080"/>
                    <a:pt x="2450335" y="1936945"/>
                    <a:pt x="2444861" y="1936369"/>
                  </a:cubicBezTo>
                  <a:cubicBezTo>
                    <a:pt x="2442556" y="1936369"/>
                    <a:pt x="2440251" y="1936657"/>
                    <a:pt x="2437946" y="1936657"/>
                  </a:cubicBezTo>
                  <a:cubicBezTo>
                    <a:pt x="2437946" y="1936945"/>
                    <a:pt x="2437657" y="1936945"/>
                    <a:pt x="2437657" y="1936945"/>
                  </a:cubicBezTo>
                  <a:cubicBezTo>
                    <a:pt x="2430742" y="1940979"/>
                    <a:pt x="2422674" y="1942996"/>
                    <a:pt x="2416623" y="1948470"/>
                  </a:cubicBezTo>
                  <a:cubicBezTo>
                    <a:pt x="2418640" y="1952216"/>
                    <a:pt x="2417776" y="1954233"/>
                    <a:pt x="2413742" y="1955674"/>
                  </a:cubicBezTo>
                  <a:cubicBezTo>
                    <a:pt x="2406827" y="1957979"/>
                    <a:pt x="2400776" y="1963165"/>
                    <a:pt x="2392996" y="1962877"/>
                  </a:cubicBezTo>
                  <a:cubicBezTo>
                    <a:pt x="2382335" y="1968064"/>
                    <a:pt x="2371962" y="1973826"/>
                    <a:pt x="2360148" y="1975843"/>
                  </a:cubicBezTo>
                  <a:cubicBezTo>
                    <a:pt x="2356115" y="1976420"/>
                    <a:pt x="2352657" y="1978437"/>
                    <a:pt x="2350352" y="1981894"/>
                  </a:cubicBezTo>
                  <a:cubicBezTo>
                    <a:pt x="2350352" y="1973826"/>
                    <a:pt x="2199656" y="2009844"/>
                    <a:pt x="2200809" y="2012149"/>
                  </a:cubicBezTo>
                  <a:cubicBezTo>
                    <a:pt x="2203402" y="2013877"/>
                    <a:pt x="2205131" y="2016183"/>
                    <a:pt x="2205707" y="2019352"/>
                  </a:cubicBezTo>
                  <a:cubicBezTo>
                    <a:pt x="2199080" y="2020216"/>
                    <a:pt x="2192741" y="2022810"/>
                    <a:pt x="2186114" y="2022233"/>
                  </a:cubicBezTo>
                  <a:cubicBezTo>
                    <a:pt x="2171995" y="2030878"/>
                    <a:pt x="2158452" y="2040386"/>
                    <a:pt x="2140876" y="2038945"/>
                  </a:cubicBezTo>
                  <a:cubicBezTo>
                    <a:pt x="2137706" y="2039810"/>
                    <a:pt x="2134825" y="2040674"/>
                    <a:pt x="2131656" y="2041539"/>
                  </a:cubicBezTo>
                  <a:cubicBezTo>
                    <a:pt x="2124164" y="2048742"/>
                    <a:pt x="2114655" y="2049607"/>
                    <a:pt x="2105147" y="2050759"/>
                  </a:cubicBezTo>
                  <a:cubicBezTo>
                    <a:pt x="2086994" y="2056810"/>
                    <a:pt x="2069418" y="2063725"/>
                    <a:pt x="2050689" y="2067471"/>
                  </a:cubicBezTo>
                  <a:cubicBezTo>
                    <a:pt x="2045791" y="2070641"/>
                    <a:pt x="2040316" y="2072081"/>
                    <a:pt x="2034553" y="2072658"/>
                  </a:cubicBezTo>
                  <a:cubicBezTo>
                    <a:pt x="2029367" y="2076115"/>
                    <a:pt x="2023604" y="2077268"/>
                    <a:pt x="2017553" y="2077268"/>
                  </a:cubicBezTo>
                  <a:cubicBezTo>
                    <a:pt x="2009485" y="2082742"/>
                    <a:pt x="1999977" y="2081014"/>
                    <a:pt x="1991044" y="2081590"/>
                  </a:cubicBezTo>
                  <a:cubicBezTo>
                    <a:pt x="1959637" y="2089081"/>
                    <a:pt x="1929959" y="2102048"/>
                    <a:pt x="1898264" y="2107522"/>
                  </a:cubicBezTo>
                  <a:cubicBezTo>
                    <a:pt x="1894807" y="2108098"/>
                    <a:pt x="1891349" y="2109251"/>
                    <a:pt x="1888179" y="2110404"/>
                  </a:cubicBezTo>
                  <a:cubicBezTo>
                    <a:pt x="1862823" y="2119624"/>
                    <a:pt x="1836603" y="2125099"/>
                    <a:pt x="1810382" y="2131438"/>
                  </a:cubicBezTo>
                  <a:cubicBezTo>
                    <a:pt x="1803179" y="2134319"/>
                    <a:pt x="1795687" y="2137489"/>
                    <a:pt x="1788484" y="2140370"/>
                  </a:cubicBezTo>
                  <a:cubicBezTo>
                    <a:pt x="1788772" y="2141234"/>
                    <a:pt x="1788772" y="2142387"/>
                    <a:pt x="1789060" y="2143251"/>
                  </a:cubicBezTo>
                  <a:cubicBezTo>
                    <a:pt x="1788484" y="2149590"/>
                    <a:pt x="1785603" y="2149590"/>
                    <a:pt x="1781569" y="2145845"/>
                  </a:cubicBezTo>
                  <a:cubicBezTo>
                    <a:pt x="1778975" y="2145556"/>
                    <a:pt x="1776670" y="2145556"/>
                    <a:pt x="1774077" y="2145268"/>
                  </a:cubicBezTo>
                  <a:cubicBezTo>
                    <a:pt x="1766874" y="2151607"/>
                    <a:pt x="1757365" y="2152183"/>
                    <a:pt x="1748721" y="2155065"/>
                  </a:cubicBezTo>
                  <a:cubicBezTo>
                    <a:pt x="1748721" y="2155065"/>
                    <a:pt x="1749009" y="2155353"/>
                    <a:pt x="1749009" y="2155353"/>
                  </a:cubicBezTo>
                  <a:cubicBezTo>
                    <a:pt x="1746992" y="2156505"/>
                    <a:pt x="1744687" y="2157946"/>
                    <a:pt x="1742670" y="2159387"/>
                  </a:cubicBezTo>
                  <a:cubicBezTo>
                    <a:pt x="1743534" y="2161404"/>
                    <a:pt x="1742958" y="2163421"/>
                    <a:pt x="1740077" y="2163997"/>
                  </a:cubicBezTo>
                  <a:cubicBezTo>
                    <a:pt x="1738060" y="2164573"/>
                    <a:pt x="1737195" y="2163709"/>
                    <a:pt x="1736619" y="2162268"/>
                  </a:cubicBezTo>
                  <a:cubicBezTo>
                    <a:pt x="1730856" y="2164573"/>
                    <a:pt x="1725094" y="2166879"/>
                    <a:pt x="1718466" y="2166879"/>
                  </a:cubicBezTo>
                  <a:cubicBezTo>
                    <a:pt x="1700026" y="2172929"/>
                    <a:pt x="1680721" y="2174658"/>
                    <a:pt x="1661415" y="2176963"/>
                  </a:cubicBezTo>
                  <a:cubicBezTo>
                    <a:pt x="1648449" y="2178116"/>
                    <a:pt x="1636059" y="2182726"/>
                    <a:pt x="1623093" y="2184743"/>
                  </a:cubicBezTo>
                  <a:cubicBezTo>
                    <a:pt x="1606957" y="2187048"/>
                    <a:pt x="1590245" y="2186760"/>
                    <a:pt x="1574110" y="2190794"/>
                  </a:cubicBezTo>
                  <a:lnTo>
                    <a:pt x="1574686" y="2190794"/>
                  </a:lnTo>
                  <a:lnTo>
                    <a:pt x="1571516" y="2191658"/>
                  </a:lnTo>
                  <a:cubicBezTo>
                    <a:pt x="1570364" y="2191658"/>
                    <a:pt x="1569500" y="2191947"/>
                    <a:pt x="1568635" y="2192235"/>
                  </a:cubicBezTo>
                  <a:cubicBezTo>
                    <a:pt x="1568347" y="2192523"/>
                    <a:pt x="1568347" y="2192811"/>
                    <a:pt x="1568347" y="2193099"/>
                  </a:cubicBezTo>
                  <a:cubicBezTo>
                    <a:pt x="1570940" y="2192235"/>
                    <a:pt x="1573822" y="2191658"/>
                    <a:pt x="1576703" y="2190794"/>
                  </a:cubicBezTo>
                  <a:lnTo>
                    <a:pt x="1587364" y="2191370"/>
                  </a:lnTo>
                  <a:lnTo>
                    <a:pt x="1587076" y="2195404"/>
                  </a:lnTo>
                  <a:cubicBezTo>
                    <a:pt x="1578720" y="2197709"/>
                    <a:pt x="1570364" y="2200302"/>
                    <a:pt x="1562008" y="2202896"/>
                  </a:cubicBezTo>
                  <a:cubicBezTo>
                    <a:pt x="1562008" y="2203472"/>
                    <a:pt x="1562008" y="2204336"/>
                    <a:pt x="1562008" y="2205201"/>
                  </a:cubicBezTo>
                  <a:cubicBezTo>
                    <a:pt x="1570652" y="2207794"/>
                    <a:pt x="1578720" y="2204336"/>
                    <a:pt x="1586788" y="2202319"/>
                  </a:cubicBezTo>
                  <a:lnTo>
                    <a:pt x="1586500" y="2208947"/>
                  </a:lnTo>
                  <a:cubicBezTo>
                    <a:pt x="1576127" y="2210964"/>
                    <a:pt x="1566042" y="2212981"/>
                    <a:pt x="1556821" y="2218743"/>
                  </a:cubicBezTo>
                  <a:cubicBezTo>
                    <a:pt x="1553076" y="2221048"/>
                    <a:pt x="1551923" y="2215862"/>
                    <a:pt x="1549330" y="2214421"/>
                  </a:cubicBezTo>
                  <a:cubicBezTo>
                    <a:pt x="1544143" y="2217014"/>
                    <a:pt x="1542127" y="2213557"/>
                    <a:pt x="1540398" y="2209523"/>
                  </a:cubicBezTo>
                  <a:cubicBezTo>
                    <a:pt x="1530025" y="2211540"/>
                    <a:pt x="1519940" y="2213557"/>
                    <a:pt x="1509855" y="2215574"/>
                  </a:cubicBezTo>
                  <a:cubicBezTo>
                    <a:pt x="1505245" y="2217303"/>
                    <a:pt x="1500635" y="2219320"/>
                    <a:pt x="1496601" y="2222489"/>
                  </a:cubicBezTo>
                  <a:cubicBezTo>
                    <a:pt x="1491991" y="2225658"/>
                    <a:pt x="1487380" y="2226523"/>
                    <a:pt x="1481329" y="2223642"/>
                  </a:cubicBezTo>
                  <a:cubicBezTo>
                    <a:pt x="1480753" y="2223353"/>
                    <a:pt x="1479889" y="2223065"/>
                    <a:pt x="1479024" y="2222777"/>
                  </a:cubicBezTo>
                  <a:cubicBezTo>
                    <a:pt x="1468651" y="2225658"/>
                    <a:pt x="1458278" y="2228540"/>
                    <a:pt x="1447329" y="2228540"/>
                  </a:cubicBezTo>
                  <a:cubicBezTo>
                    <a:pt x="1440702" y="2231133"/>
                    <a:pt x="1435227" y="2234591"/>
                    <a:pt x="1432634" y="2238049"/>
                  </a:cubicBezTo>
                  <a:cubicBezTo>
                    <a:pt x="1429177" y="2242371"/>
                    <a:pt x="1424566" y="2242371"/>
                    <a:pt x="1419956" y="2242659"/>
                  </a:cubicBezTo>
                  <a:cubicBezTo>
                    <a:pt x="1412753" y="2243235"/>
                    <a:pt x="1405837" y="2243235"/>
                    <a:pt x="1398634" y="2243235"/>
                  </a:cubicBezTo>
                  <a:cubicBezTo>
                    <a:pt x="1395465" y="2246404"/>
                    <a:pt x="1391719" y="2245828"/>
                    <a:pt x="1387685" y="2245540"/>
                  </a:cubicBezTo>
                  <a:cubicBezTo>
                    <a:pt x="1387973" y="2244964"/>
                    <a:pt x="1388261" y="2244387"/>
                    <a:pt x="1388549" y="2243811"/>
                  </a:cubicBezTo>
                  <a:cubicBezTo>
                    <a:pt x="1385956" y="2244387"/>
                    <a:pt x="1383363" y="2244676"/>
                    <a:pt x="1381058" y="2245252"/>
                  </a:cubicBezTo>
                  <a:cubicBezTo>
                    <a:pt x="1380481" y="2245540"/>
                    <a:pt x="1379905" y="2245540"/>
                    <a:pt x="1379329" y="2245828"/>
                  </a:cubicBezTo>
                  <a:cubicBezTo>
                    <a:pt x="1372414" y="2254760"/>
                    <a:pt x="1362905" y="2253320"/>
                    <a:pt x="1353685" y="2252455"/>
                  </a:cubicBezTo>
                  <a:cubicBezTo>
                    <a:pt x="1360312" y="2248133"/>
                    <a:pt x="1367515" y="2246404"/>
                    <a:pt x="1375295" y="2245540"/>
                  </a:cubicBezTo>
                  <a:cubicBezTo>
                    <a:pt x="1374719" y="2245252"/>
                    <a:pt x="1374142" y="2244676"/>
                    <a:pt x="1373854" y="2243811"/>
                  </a:cubicBezTo>
                  <a:cubicBezTo>
                    <a:pt x="1371549" y="2238913"/>
                    <a:pt x="1377888" y="2240354"/>
                    <a:pt x="1378753" y="2237760"/>
                  </a:cubicBezTo>
                  <a:cubicBezTo>
                    <a:pt x="1378176" y="2236896"/>
                    <a:pt x="1377312" y="2236032"/>
                    <a:pt x="1376447" y="2235167"/>
                  </a:cubicBezTo>
                  <a:cubicBezTo>
                    <a:pt x="1372702" y="2236032"/>
                    <a:pt x="1368956" y="2236896"/>
                    <a:pt x="1365210" y="2237760"/>
                  </a:cubicBezTo>
                  <a:cubicBezTo>
                    <a:pt x="1361752" y="2238625"/>
                    <a:pt x="1358295" y="2239777"/>
                    <a:pt x="1355125" y="2240930"/>
                  </a:cubicBezTo>
                  <a:cubicBezTo>
                    <a:pt x="1355125" y="2242082"/>
                    <a:pt x="1354837" y="2243235"/>
                    <a:pt x="1354837" y="2244387"/>
                  </a:cubicBezTo>
                  <a:cubicBezTo>
                    <a:pt x="1346769" y="2255337"/>
                    <a:pt x="1333515" y="2255049"/>
                    <a:pt x="1322566" y="2258794"/>
                  </a:cubicBezTo>
                  <a:cubicBezTo>
                    <a:pt x="1310464" y="2263116"/>
                    <a:pt x="1297498" y="2264845"/>
                    <a:pt x="1284820" y="2267438"/>
                  </a:cubicBezTo>
                  <a:cubicBezTo>
                    <a:pt x="1281362" y="2268303"/>
                    <a:pt x="1277616" y="2267438"/>
                    <a:pt x="1274735" y="2270032"/>
                  </a:cubicBezTo>
                  <a:cubicBezTo>
                    <a:pt x="1269260" y="2274642"/>
                    <a:pt x="1263498" y="2277811"/>
                    <a:pt x="1257447" y="2279828"/>
                  </a:cubicBezTo>
                  <a:cubicBezTo>
                    <a:pt x="1258887" y="2279252"/>
                    <a:pt x="1260904" y="2278964"/>
                    <a:pt x="1262921" y="2278964"/>
                  </a:cubicBezTo>
                  <a:cubicBezTo>
                    <a:pt x="1260328" y="2285015"/>
                    <a:pt x="1255718" y="2286167"/>
                    <a:pt x="1251108" y="2286744"/>
                  </a:cubicBezTo>
                  <a:cubicBezTo>
                    <a:pt x="1248803" y="2288761"/>
                    <a:pt x="1244769" y="2290489"/>
                    <a:pt x="1243328" y="2287608"/>
                  </a:cubicBezTo>
                  <a:cubicBezTo>
                    <a:pt x="1241887" y="2284439"/>
                    <a:pt x="1245921" y="2283862"/>
                    <a:pt x="1248514" y="2283862"/>
                  </a:cubicBezTo>
                  <a:cubicBezTo>
                    <a:pt x="1251108" y="2282710"/>
                    <a:pt x="1253413" y="2281269"/>
                    <a:pt x="1256294" y="2280117"/>
                  </a:cubicBezTo>
                  <a:cubicBezTo>
                    <a:pt x="1244192" y="2283862"/>
                    <a:pt x="1230938" y="2283574"/>
                    <a:pt x="1217972" y="2283286"/>
                  </a:cubicBezTo>
                  <a:cubicBezTo>
                    <a:pt x="1215955" y="2283286"/>
                    <a:pt x="1214226" y="2283286"/>
                    <a:pt x="1212497" y="2283286"/>
                  </a:cubicBezTo>
                  <a:cubicBezTo>
                    <a:pt x="1207311" y="2285303"/>
                    <a:pt x="1203277" y="2289049"/>
                    <a:pt x="1198955" y="2292795"/>
                  </a:cubicBezTo>
                  <a:cubicBezTo>
                    <a:pt x="1203853" y="2292506"/>
                    <a:pt x="1208752" y="2292795"/>
                    <a:pt x="1212785" y="2291066"/>
                  </a:cubicBezTo>
                  <a:cubicBezTo>
                    <a:pt x="1217972" y="2286744"/>
                    <a:pt x="1224023" y="2289337"/>
                    <a:pt x="1230362" y="2289049"/>
                  </a:cubicBezTo>
                  <a:cubicBezTo>
                    <a:pt x="1227480" y="2296828"/>
                    <a:pt x="1222870" y="2296540"/>
                    <a:pt x="1217396" y="2293371"/>
                  </a:cubicBezTo>
                  <a:cubicBezTo>
                    <a:pt x="1212209" y="2293371"/>
                    <a:pt x="1207311" y="2295100"/>
                    <a:pt x="1202989" y="2297981"/>
                  </a:cubicBezTo>
                  <a:cubicBezTo>
                    <a:pt x="1205582" y="2302015"/>
                    <a:pt x="1206158" y="2305473"/>
                    <a:pt x="1200972" y="2307778"/>
                  </a:cubicBezTo>
                  <a:cubicBezTo>
                    <a:pt x="1196938" y="2311524"/>
                    <a:pt x="1191751" y="2312100"/>
                    <a:pt x="1186853" y="2312964"/>
                  </a:cubicBezTo>
                  <a:cubicBezTo>
                    <a:pt x="1181667" y="2315557"/>
                    <a:pt x="1179361" y="2313540"/>
                    <a:pt x="1181090" y="2308066"/>
                  </a:cubicBezTo>
                  <a:cubicBezTo>
                    <a:pt x="1181955" y="2305184"/>
                    <a:pt x="1184548" y="2302879"/>
                    <a:pt x="1186565" y="2300574"/>
                  </a:cubicBezTo>
                  <a:cubicBezTo>
                    <a:pt x="1185701" y="2300862"/>
                    <a:pt x="1184548" y="2301150"/>
                    <a:pt x="1183684" y="2301150"/>
                  </a:cubicBezTo>
                  <a:cubicBezTo>
                    <a:pt x="1187429" y="2294811"/>
                    <a:pt x="1185701" y="2293371"/>
                    <a:pt x="1180802" y="2293947"/>
                  </a:cubicBezTo>
                  <a:cubicBezTo>
                    <a:pt x="1159768" y="2304032"/>
                    <a:pt x="1138158" y="2311235"/>
                    <a:pt x="1115971" y="2316998"/>
                  </a:cubicBezTo>
                  <a:cubicBezTo>
                    <a:pt x="1096090" y="2322184"/>
                    <a:pt x="1076496" y="2327659"/>
                    <a:pt x="1056903" y="2333422"/>
                  </a:cubicBezTo>
                  <a:cubicBezTo>
                    <a:pt x="1055174" y="2333998"/>
                    <a:pt x="1053734" y="2333998"/>
                    <a:pt x="1053445" y="2336015"/>
                  </a:cubicBezTo>
                  <a:cubicBezTo>
                    <a:pt x="1051429" y="2336015"/>
                    <a:pt x="1049412" y="2336015"/>
                    <a:pt x="1047395" y="2336015"/>
                  </a:cubicBezTo>
                  <a:cubicBezTo>
                    <a:pt x="1046530" y="2336880"/>
                    <a:pt x="1045666" y="2337168"/>
                    <a:pt x="1043649" y="2336015"/>
                  </a:cubicBezTo>
                  <a:cubicBezTo>
                    <a:pt x="1037310" y="2336015"/>
                    <a:pt x="1031259" y="2336015"/>
                    <a:pt x="1024920" y="2336015"/>
                  </a:cubicBezTo>
                  <a:cubicBezTo>
                    <a:pt x="1021174" y="2336015"/>
                    <a:pt x="1017140" y="2336015"/>
                    <a:pt x="1013106" y="2336015"/>
                  </a:cubicBezTo>
                  <a:cubicBezTo>
                    <a:pt x="993513" y="2341202"/>
                    <a:pt x="974208" y="2346676"/>
                    <a:pt x="954902" y="2351575"/>
                  </a:cubicBezTo>
                  <a:cubicBezTo>
                    <a:pt x="942801" y="2354744"/>
                    <a:pt x="935309" y="2361371"/>
                    <a:pt x="927529" y="2369151"/>
                  </a:cubicBezTo>
                  <a:cubicBezTo>
                    <a:pt x="924936" y="2371744"/>
                    <a:pt x="921767" y="2372897"/>
                    <a:pt x="918309" y="2374049"/>
                  </a:cubicBezTo>
                  <a:cubicBezTo>
                    <a:pt x="916580" y="2374626"/>
                    <a:pt x="913987" y="2375490"/>
                    <a:pt x="913123" y="2373473"/>
                  </a:cubicBezTo>
                  <a:cubicBezTo>
                    <a:pt x="911682" y="2370592"/>
                    <a:pt x="915428" y="2369727"/>
                    <a:pt x="916292" y="2367710"/>
                  </a:cubicBezTo>
                  <a:cubicBezTo>
                    <a:pt x="916292" y="2365405"/>
                    <a:pt x="916580" y="2363100"/>
                    <a:pt x="913699" y="2362236"/>
                  </a:cubicBezTo>
                  <a:cubicBezTo>
                    <a:pt x="901885" y="2361083"/>
                    <a:pt x="893241" y="2370015"/>
                    <a:pt x="882580" y="2372897"/>
                  </a:cubicBezTo>
                  <a:cubicBezTo>
                    <a:pt x="877105" y="2374337"/>
                    <a:pt x="873360" y="2380100"/>
                    <a:pt x="866444" y="2375490"/>
                  </a:cubicBezTo>
                  <a:cubicBezTo>
                    <a:pt x="864427" y="2374049"/>
                    <a:pt x="860393" y="2375202"/>
                    <a:pt x="857224" y="2375202"/>
                  </a:cubicBezTo>
                  <a:cubicBezTo>
                    <a:pt x="853190" y="2380965"/>
                    <a:pt x="846563" y="2375778"/>
                    <a:pt x="841953" y="2378371"/>
                  </a:cubicBezTo>
                  <a:cubicBezTo>
                    <a:pt x="838495" y="2381541"/>
                    <a:pt x="834173" y="2381829"/>
                    <a:pt x="829851" y="2382405"/>
                  </a:cubicBezTo>
                  <a:cubicBezTo>
                    <a:pt x="826681" y="2383846"/>
                    <a:pt x="823800" y="2385287"/>
                    <a:pt x="820342" y="2384422"/>
                  </a:cubicBezTo>
                  <a:cubicBezTo>
                    <a:pt x="818613" y="2386439"/>
                    <a:pt x="816020" y="2386727"/>
                    <a:pt x="813427" y="2387015"/>
                  </a:cubicBezTo>
                  <a:cubicBezTo>
                    <a:pt x="803054" y="2391337"/>
                    <a:pt x="791529" y="2391626"/>
                    <a:pt x="781156" y="2395948"/>
                  </a:cubicBezTo>
                  <a:cubicBezTo>
                    <a:pt x="787783" y="2386439"/>
                    <a:pt x="799020" y="2387015"/>
                    <a:pt x="808529" y="2384422"/>
                  </a:cubicBezTo>
                  <a:cubicBezTo>
                    <a:pt x="812274" y="2383558"/>
                    <a:pt x="816020" y="2381253"/>
                    <a:pt x="820342" y="2382405"/>
                  </a:cubicBezTo>
                  <a:cubicBezTo>
                    <a:pt x="821783" y="2379524"/>
                    <a:pt x="824376" y="2379524"/>
                    <a:pt x="826970" y="2379812"/>
                  </a:cubicBezTo>
                  <a:cubicBezTo>
                    <a:pt x="830715" y="2377507"/>
                    <a:pt x="834461" y="2375778"/>
                    <a:pt x="839071" y="2375778"/>
                  </a:cubicBezTo>
                  <a:cubicBezTo>
                    <a:pt x="843970" y="2372897"/>
                    <a:pt x="849444" y="2373761"/>
                    <a:pt x="854343" y="2372320"/>
                  </a:cubicBezTo>
                  <a:cubicBezTo>
                    <a:pt x="857224" y="2369727"/>
                    <a:pt x="859529" y="2365981"/>
                    <a:pt x="853190" y="2367422"/>
                  </a:cubicBezTo>
                  <a:cubicBezTo>
                    <a:pt x="842241" y="2370015"/>
                    <a:pt x="830715" y="2370303"/>
                    <a:pt x="820054" y="2374626"/>
                  </a:cubicBezTo>
                  <a:cubicBezTo>
                    <a:pt x="803919" y="2380965"/>
                    <a:pt x="787207" y="2386727"/>
                    <a:pt x="769342" y="2382405"/>
                  </a:cubicBezTo>
                  <a:cubicBezTo>
                    <a:pt x="767325" y="2382117"/>
                    <a:pt x="764732" y="2382982"/>
                    <a:pt x="762427" y="2383846"/>
                  </a:cubicBezTo>
                  <a:cubicBezTo>
                    <a:pt x="730155" y="2395660"/>
                    <a:pt x="696155" y="2400846"/>
                    <a:pt x="663884" y="2412372"/>
                  </a:cubicBezTo>
                  <a:cubicBezTo>
                    <a:pt x="663596" y="2411795"/>
                    <a:pt x="663019" y="2410931"/>
                    <a:pt x="662443" y="2410355"/>
                  </a:cubicBezTo>
                  <a:cubicBezTo>
                    <a:pt x="660138" y="2411795"/>
                    <a:pt x="657545" y="2412948"/>
                    <a:pt x="654951" y="2413524"/>
                  </a:cubicBezTo>
                  <a:cubicBezTo>
                    <a:pt x="644002" y="2416117"/>
                    <a:pt x="633341" y="2419575"/>
                    <a:pt x="622680" y="2423033"/>
                  </a:cubicBezTo>
                  <a:cubicBezTo>
                    <a:pt x="609714" y="2427355"/>
                    <a:pt x="597324" y="2434270"/>
                    <a:pt x="583205" y="2435134"/>
                  </a:cubicBezTo>
                  <a:cubicBezTo>
                    <a:pt x="581188" y="2435134"/>
                    <a:pt x="578883" y="2435999"/>
                    <a:pt x="577154" y="2436863"/>
                  </a:cubicBezTo>
                  <a:cubicBezTo>
                    <a:pt x="558137" y="2447236"/>
                    <a:pt x="536239" y="2450694"/>
                    <a:pt x="516646" y="2459914"/>
                  </a:cubicBezTo>
                  <a:cubicBezTo>
                    <a:pt x="516357" y="2461643"/>
                    <a:pt x="512612" y="2461067"/>
                    <a:pt x="513476" y="2463948"/>
                  </a:cubicBezTo>
                  <a:cubicBezTo>
                    <a:pt x="514629" y="2463660"/>
                    <a:pt x="515781" y="2463372"/>
                    <a:pt x="516934" y="2463084"/>
                  </a:cubicBezTo>
                  <a:cubicBezTo>
                    <a:pt x="517510" y="2464524"/>
                    <a:pt x="518086" y="2465677"/>
                    <a:pt x="518662" y="2467118"/>
                  </a:cubicBezTo>
                  <a:cubicBezTo>
                    <a:pt x="507137" y="2469999"/>
                    <a:pt x="495611" y="2473169"/>
                    <a:pt x="484086" y="2476626"/>
                  </a:cubicBezTo>
                  <a:cubicBezTo>
                    <a:pt x="459306" y="2484118"/>
                    <a:pt x="434526" y="2492474"/>
                    <a:pt x="409170" y="2498525"/>
                  </a:cubicBezTo>
                  <a:cubicBezTo>
                    <a:pt x="401967" y="2500254"/>
                    <a:pt x="394763" y="2502559"/>
                    <a:pt x="387848" y="2505152"/>
                  </a:cubicBezTo>
                  <a:cubicBezTo>
                    <a:pt x="387848" y="2504864"/>
                    <a:pt x="387848" y="2504576"/>
                    <a:pt x="387848" y="2504287"/>
                  </a:cubicBezTo>
                  <a:cubicBezTo>
                    <a:pt x="387272" y="2499965"/>
                    <a:pt x="384967" y="2499101"/>
                    <a:pt x="381221" y="2500542"/>
                  </a:cubicBezTo>
                  <a:cubicBezTo>
                    <a:pt x="376899" y="2502270"/>
                    <a:pt x="372289" y="2503711"/>
                    <a:pt x="368543" y="2506592"/>
                  </a:cubicBezTo>
                  <a:cubicBezTo>
                    <a:pt x="367390" y="2508033"/>
                    <a:pt x="365085" y="2509474"/>
                    <a:pt x="365950" y="2511779"/>
                  </a:cubicBezTo>
                  <a:cubicBezTo>
                    <a:pt x="365950" y="2512067"/>
                    <a:pt x="366238" y="2512355"/>
                    <a:pt x="366238" y="2512355"/>
                  </a:cubicBezTo>
                  <a:lnTo>
                    <a:pt x="359323" y="2514948"/>
                  </a:lnTo>
                  <a:cubicBezTo>
                    <a:pt x="358458" y="2514948"/>
                    <a:pt x="357882" y="2514948"/>
                    <a:pt x="357306" y="2514948"/>
                  </a:cubicBezTo>
                  <a:cubicBezTo>
                    <a:pt x="355577" y="2514948"/>
                    <a:pt x="353272" y="2513220"/>
                    <a:pt x="352695" y="2515813"/>
                  </a:cubicBezTo>
                  <a:cubicBezTo>
                    <a:pt x="352695" y="2516389"/>
                    <a:pt x="352695" y="2516677"/>
                    <a:pt x="352695" y="2517254"/>
                  </a:cubicBezTo>
                  <a:lnTo>
                    <a:pt x="342034" y="2520999"/>
                  </a:lnTo>
                  <a:cubicBezTo>
                    <a:pt x="340305" y="2521864"/>
                    <a:pt x="338865" y="2523016"/>
                    <a:pt x="337136" y="2524169"/>
                  </a:cubicBezTo>
                  <a:lnTo>
                    <a:pt x="305153" y="2537135"/>
                  </a:lnTo>
                  <a:cubicBezTo>
                    <a:pt x="305153" y="2536559"/>
                    <a:pt x="305441" y="2535694"/>
                    <a:pt x="305153" y="2535118"/>
                  </a:cubicBezTo>
                  <a:cubicBezTo>
                    <a:pt x="304865" y="2534542"/>
                    <a:pt x="303712" y="2533677"/>
                    <a:pt x="303424" y="2533965"/>
                  </a:cubicBezTo>
                  <a:cubicBezTo>
                    <a:pt x="298814" y="2537423"/>
                    <a:pt x="293627" y="2539440"/>
                    <a:pt x="288441" y="2541745"/>
                  </a:cubicBezTo>
                  <a:cubicBezTo>
                    <a:pt x="289017" y="2541169"/>
                    <a:pt x="289305" y="2540305"/>
                    <a:pt x="289305" y="2539440"/>
                  </a:cubicBezTo>
                  <a:cubicBezTo>
                    <a:pt x="289305" y="2539152"/>
                    <a:pt x="288441" y="2538576"/>
                    <a:pt x="288153" y="2538576"/>
                  </a:cubicBezTo>
                  <a:cubicBezTo>
                    <a:pt x="286136" y="2538288"/>
                    <a:pt x="285847" y="2540305"/>
                    <a:pt x="284983" y="2541457"/>
                  </a:cubicBezTo>
                  <a:cubicBezTo>
                    <a:pt x="282390" y="2542898"/>
                    <a:pt x="279220" y="2543186"/>
                    <a:pt x="278068" y="2547220"/>
                  </a:cubicBezTo>
                  <a:cubicBezTo>
                    <a:pt x="279508" y="2546356"/>
                    <a:pt x="281237" y="2545491"/>
                    <a:pt x="282966" y="2544627"/>
                  </a:cubicBezTo>
                  <a:cubicBezTo>
                    <a:pt x="282390" y="2544915"/>
                    <a:pt x="281525" y="2545203"/>
                    <a:pt x="280949" y="2545779"/>
                  </a:cubicBezTo>
                  <a:cubicBezTo>
                    <a:pt x="281814" y="2545779"/>
                    <a:pt x="282966" y="2545491"/>
                    <a:pt x="283831" y="2545491"/>
                  </a:cubicBezTo>
                  <a:lnTo>
                    <a:pt x="277780" y="2547796"/>
                  </a:lnTo>
                  <a:cubicBezTo>
                    <a:pt x="277780" y="2547796"/>
                    <a:pt x="277492" y="2547796"/>
                    <a:pt x="277492" y="2547796"/>
                  </a:cubicBezTo>
                  <a:cubicBezTo>
                    <a:pt x="273746" y="2545779"/>
                    <a:pt x="270000" y="2546644"/>
                    <a:pt x="267119" y="2549237"/>
                  </a:cubicBezTo>
                  <a:cubicBezTo>
                    <a:pt x="265390" y="2550389"/>
                    <a:pt x="265678" y="2551254"/>
                    <a:pt x="266542" y="2552118"/>
                  </a:cubicBezTo>
                  <a:lnTo>
                    <a:pt x="233983" y="2565084"/>
                  </a:lnTo>
                  <a:cubicBezTo>
                    <a:pt x="236576" y="2562779"/>
                    <a:pt x="240034" y="2561050"/>
                    <a:pt x="239169" y="2557305"/>
                  </a:cubicBezTo>
                  <a:cubicBezTo>
                    <a:pt x="240898" y="2556440"/>
                    <a:pt x="242339" y="2555864"/>
                    <a:pt x="244068" y="2555288"/>
                  </a:cubicBezTo>
                  <a:cubicBezTo>
                    <a:pt x="245796" y="2555000"/>
                    <a:pt x="248101" y="2554711"/>
                    <a:pt x="247237" y="2552406"/>
                  </a:cubicBezTo>
                  <a:cubicBezTo>
                    <a:pt x="246373" y="2550389"/>
                    <a:pt x="244932" y="2552118"/>
                    <a:pt x="243779" y="2552983"/>
                  </a:cubicBezTo>
                  <a:cubicBezTo>
                    <a:pt x="242051" y="2553847"/>
                    <a:pt x="240322" y="2554711"/>
                    <a:pt x="238593" y="2555576"/>
                  </a:cubicBezTo>
                  <a:cubicBezTo>
                    <a:pt x="238305" y="2555000"/>
                    <a:pt x="238017" y="2554711"/>
                    <a:pt x="237729" y="2554135"/>
                  </a:cubicBezTo>
                  <a:cubicBezTo>
                    <a:pt x="237440" y="2552983"/>
                    <a:pt x="236576" y="2552118"/>
                    <a:pt x="235135" y="2552694"/>
                  </a:cubicBezTo>
                  <a:cubicBezTo>
                    <a:pt x="234271" y="2554135"/>
                    <a:pt x="233406" y="2555864"/>
                    <a:pt x="232254" y="2556440"/>
                  </a:cubicBezTo>
                  <a:cubicBezTo>
                    <a:pt x="225051" y="2560186"/>
                    <a:pt x="217847" y="2563356"/>
                    <a:pt x="210067" y="2565949"/>
                  </a:cubicBezTo>
                  <a:cubicBezTo>
                    <a:pt x="198830" y="2569983"/>
                    <a:pt x="184711" y="2568542"/>
                    <a:pt x="178084" y="2582373"/>
                  </a:cubicBezTo>
                  <a:cubicBezTo>
                    <a:pt x="178372" y="2582373"/>
                    <a:pt x="178660" y="2582661"/>
                    <a:pt x="178949" y="2582949"/>
                  </a:cubicBezTo>
                  <a:cubicBezTo>
                    <a:pt x="176932" y="2583525"/>
                    <a:pt x="174915" y="2584101"/>
                    <a:pt x="172898" y="2584678"/>
                  </a:cubicBezTo>
                  <a:cubicBezTo>
                    <a:pt x="170881" y="2585254"/>
                    <a:pt x="169152" y="2586118"/>
                    <a:pt x="167135" y="2586695"/>
                  </a:cubicBezTo>
                  <a:cubicBezTo>
                    <a:pt x="167135" y="2585542"/>
                    <a:pt x="167135" y="2584390"/>
                    <a:pt x="167135" y="2582949"/>
                  </a:cubicBezTo>
                  <a:cubicBezTo>
                    <a:pt x="168864" y="2581508"/>
                    <a:pt x="170881" y="2581220"/>
                    <a:pt x="172898" y="2581220"/>
                  </a:cubicBezTo>
                  <a:cubicBezTo>
                    <a:pt x="175203" y="2581220"/>
                    <a:pt x="176643" y="2580067"/>
                    <a:pt x="175779" y="2577762"/>
                  </a:cubicBezTo>
                  <a:cubicBezTo>
                    <a:pt x="175203" y="2576034"/>
                    <a:pt x="173186" y="2576034"/>
                    <a:pt x="172033" y="2577474"/>
                  </a:cubicBezTo>
                  <a:cubicBezTo>
                    <a:pt x="168864" y="2581220"/>
                    <a:pt x="163677" y="2578627"/>
                    <a:pt x="160508" y="2581508"/>
                  </a:cubicBezTo>
                  <a:cubicBezTo>
                    <a:pt x="151864" y="2584101"/>
                    <a:pt x="159355" y="2578915"/>
                    <a:pt x="151864" y="2584101"/>
                  </a:cubicBezTo>
                  <a:cubicBezTo>
                    <a:pt x="151864" y="2584101"/>
                    <a:pt x="146677" y="2585830"/>
                    <a:pt x="146677" y="2585830"/>
                  </a:cubicBezTo>
                  <a:cubicBezTo>
                    <a:pt x="168576" y="2584390"/>
                    <a:pt x="137457" y="2589288"/>
                    <a:pt x="138033" y="2588712"/>
                  </a:cubicBezTo>
                  <a:cubicBezTo>
                    <a:pt x="132847" y="2590440"/>
                    <a:pt x="119304" y="2584678"/>
                    <a:pt x="115558" y="2585830"/>
                  </a:cubicBezTo>
                  <a:cubicBezTo>
                    <a:pt x="113253" y="2586118"/>
                    <a:pt x="111524" y="2586406"/>
                    <a:pt x="110372" y="2588712"/>
                  </a:cubicBezTo>
                  <a:cubicBezTo>
                    <a:pt x="112677" y="2589288"/>
                    <a:pt x="114982" y="2589576"/>
                    <a:pt x="116999" y="2587559"/>
                  </a:cubicBezTo>
                  <a:cubicBezTo>
                    <a:pt x="127660" y="2588135"/>
                    <a:pt x="125931" y="2591305"/>
                    <a:pt x="126796" y="2591017"/>
                  </a:cubicBezTo>
                  <a:cubicBezTo>
                    <a:pt x="125067" y="2592457"/>
                    <a:pt x="116423" y="2590152"/>
                    <a:pt x="116135" y="2593322"/>
                  </a:cubicBezTo>
                  <a:cubicBezTo>
                    <a:pt x="115558" y="2593898"/>
                    <a:pt x="115270" y="2594186"/>
                    <a:pt x="114694" y="2594763"/>
                  </a:cubicBezTo>
                  <a:cubicBezTo>
                    <a:pt x="112101" y="2595915"/>
                    <a:pt x="106914" y="2593322"/>
                    <a:pt x="104033" y="2594186"/>
                  </a:cubicBezTo>
                  <a:cubicBezTo>
                    <a:pt x="94812" y="2596780"/>
                    <a:pt x="100287" y="2585542"/>
                    <a:pt x="91931" y="2590729"/>
                  </a:cubicBezTo>
                  <a:cubicBezTo>
                    <a:pt x="101440" y="2582373"/>
                    <a:pt x="96541" y="2587847"/>
                    <a:pt x="107202" y="2581220"/>
                  </a:cubicBezTo>
                  <a:cubicBezTo>
                    <a:pt x="113541" y="2577186"/>
                    <a:pt x="120457" y="2580644"/>
                    <a:pt x="124779" y="2575457"/>
                  </a:cubicBezTo>
                  <a:cubicBezTo>
                    <a:pt x="127660" y="2572000"/>
                    <a:pt x="137169" y="2571135"/>
                    <a:pt x="141203" y="2569118"/>
                  </a:cubicBezTo>
                  <a:cubicBezTo>
                    <a:pt x="141779" y="2568254"/>
                    <a:pt x="101728" y="2574593"/>
                    <a:pt x="97118" y="2578051"/>
                  </a:cubicBezTo>
                  <a:cubicBezTo>
                    <a:pt x="94812" y="2572000"/>
                    <a:pt x="109507" y="2568542"/>
                    <a:pt x="110660" y="2565373"/>
                  </a:cubicBezTo>
                  <a:cubicBezTo>
                    <a:pt x="98558" y="2568830"/>
                    <a:pt x="90202" y="2577474"/>
                    <a:pt x="82423" y="2586695"/>
                  </a:cubicBezTo>
                  <a:cubicBezTo>
                    <a:pt x="78965" y="2590729"/>
                    <a:pt x="77524" y="2595915"/>
                    <a:pt x="71185" y="2595339"/>
                  </a:cubicBezTo>
                  <a:cubicBezTo>
                    <a:pt x="68592" y="2595051"/>
                    <a:pt x="65999" y="2599373"/>
                    <a:pt x="63694" y="2595627"/>
                  </a:cubicBezTo>
                  <a:cubicBezTo>
                    <a:pt x="62253" y="2593034"/>
                    <a:pt x="64846" y="2591017"/>
                    <a:pt x="66575" y="2589288"/>
                  </a:cubicBezTo>
                  <a:cubicBezTo>
                    <a:pt x="67728" y="2588135"/>
                    <a:pt x="69456" y="2586406"/>
                    <a:pt x="67151" y="2584966"/>
                  </a:cubicBezTo>
                  <a:cubicBezTo>
                    <a:pt x="65134" y="2583237"/>
                    <a:pt x="62829" y="2583813"/>
                    <a:pt x="61965" y="2586406"/>
                  </a:cubicBezTo>
                  <a:cubicBezTo>
                    <a:pt x="60236" y="2590729"/>
                    <a:pt x="57355" y="2594186"/>
                    <a:pt x="58219" y="2599661"/>
                  </a:cubicBezTo>
                  <a:cubicBezTo>
                    <a:pt x="59083" y="2604559"/>
                    <a:pt x="57931" y="2609746"/>
                    <a:pt x="50727" y="2609746"/>
                  </a:cubicBezTo>
                  <a:cubicBezTo>
                    <a:pt x="46693" y="2611763"/>
                    <a:pt x="42948" y="2613203"/>
                    <a:pt x="43812" y="2606000"/>
                  </a:cubicBezTo>
                  <a:cubicBezTo>
                    <a:pt x="38626" y="2602254"/>
                    <a:pt x="39202" y="2599373"/>
                    <a:pt x="45541" y="2597932"/>
                  </a:cubicBezTo>
                  <a:cubicBezTo>
                    <a:pt x="40931" y="2595339"/>
                    <a:pt x="45541" y="2589000"/>
                    <a:pt x="40931" y="2586406"/>
                  </a:cubicBezTo>
                  <a:cubicBezTo>
                    <a:pt x="34880" y="2585542"/>
                    <a:pt x="29117" y="2584966"/>
                    <a:pt x="36321" y="2577186"/>
                  </a:cubicBezTo>
                  <a:cubicBezTo>
                    <a:pt x="38914" y="2574305"/>
                    <a:pt x="40354" y="2569695"/>
                    <a:pt x="42371" y="2565949"/>
                  </a:cubicBezTo>
                  <a:cubicBezTo>
                    <a:pt x="37473" y="2562203"/>
                    <a:pt x="38049" y="2555288"/>
                    <a:pt x="34015" y="2550966"/>
                  </a:cubicBezTo>
                  <a:cubicBezTo>
                    <a:pt x="28541" y="2549813"/>
                    <a:pt x="22490" y="2549813"/>
                    <a:pt x="27676" y="2540593"/>
                  </a:cubicBezTo>
                  <a:cubicBezTo>
                    <a:pt x="29982" y="2536847"/>
                    <a:pt x="26524" y="2529932"/>
                    <a:pt x="26236" y="2524457"/>
                  </a:cubicBezTo>
                  <a:cubicBezTo>
                    <a:pt x="25948" y="2522152"/>
                    <a:pt x="23931" y="2519847"/>
                    <a:pt x="26812" y="2517254"/>
                  </a:cubicBezTo>
                  <a:cubicBezTo>
                    <a:pt x="27965" y="2516389"/>
                    <a:pt x="31710" y="2513220"/>
                    <a:pt x="28253" y="2510050"/>
                  </a:cubicBezTo>
                  <a:cubicBezTo>
                    <a:pt x="25659" y="2507745"/>
                    <a:pt x="23642" y="2510626"/>
                    <a:pt x="21337" y="2510626"/>
                  </a:cubicBezTo>
                  <a:cubicBezTo>
                    <a:pt x="17592" y="2510626"/>
                    <a:pt x="15286" y="2517830"/>
                    <a:pt x="10964" y="2512643"/>
                  </a:cubicBezTo>
                  <a:cubicBezTo>
                    <a:pt x="6642" y="2507745"/>
                    <a:pt x="5778" y="2502270"/>
                    <a:pt x="8947" y="2496220"/>
                  </a:cubicBezTo>
                  <a:cubicBezTo>
                    <a:pt x="10964" y="2492474"/>
                    <a:pt x="12693" y="2488728"/>
                    <a:pt x="14710" y="2484982"/>
                  </a:cubicBezTo>
                  <a:cubicBezTo>
                    <a:pt x="13846" y="2482101"/>
                    <a:pt x="11541" y="2481525"/>
                    <a:pt x="8947" y="2482389"/>
                  </a:cubicBezTo>
                  <a:cubicBezTo>
                    <a:pt x="6066" y="2482965"/>
                    <a:pt x="2897" y="2487575"/>
                    <a:pt x="303" y="2483253"/>
                  </a:cubicBezTo>
                  <a:cubicBezTo>
                    <a:pt x="-1137" y="2480948"/>
                    <a:pt x="2897" y="2480084"/>
                    <a:pt x="5202" y="2479219"/>
                  </a:cubicBezTo>
                  <a:cubicBezTo>
                    <a:pt x="5202" y="2476914"/>
                    <a:pt x="1168" y="2475762"/>
                    <a:pt x="3761" y="2472592"/>
                  </a:cubicBezTo>
                  <a:cubicBezTo>
                    <a:pt x="10964" y="2464236"/>
                    <a:pt x="17880" y="2455592"/>
                    <a:pt x="24795" y="2446948"/>
                  </a:cubicBezTo>
                  <a:cubicBezTo>
                    <a:pt x="27388" y="2443202"/>
                    <a:pt x="36321" y="2439456"/>
                    <a:pt x="25083" y="2434558"/>
                  </a:cubicBezTo>
                  <a:cubicBezTo>
                    <a:pt x="23642" y="2433694"/>
                    <a:pt x="20761" y="2429084"/>
                    <a:pt x="24507" y="2426202"/>
                  </a:cubicBezTo>
                  <a:cubicBezTo>
                    <a:pt x="33727" y="2418711"/>
                    <a:pt x="37185" y="2407761"/>
                    <a:pt x="42371" y="2397965"/>
                  </a:cubicBezTo>
                  <a:cubicBezTo>
                    <a:pt x="46405" y="2390761"/>
                    <a:pt x="54473" y="2390473"/>
                    <a:pt x="58219" y="2384422"/>
                  </a:cubicBezTo>
                  <a:cubicBezTo>
                    <a:pt x="57931" y="2383846"/>
                    <a:pt x="57643" y="2382982"/>
                    <a:pt x="57355" y="2382405"/>
                  </a:cubicBezTo>
                  <a:cubicBezTo>
                    <a:pt x="51880" y="2382982"/>
                    <a:pt x="44677" y="2386151"/>
                    <a:pt x="41795" y="2381541"/>
                  </a:cubicBezTo>
                  <a:cubicBezTo>
                    <a:pt x="39490" y="2377795"/>
                    <a:pt x="48422" y="2377507"/>
                    <a:pt x="51016" y="2373473"/>
                  </a:cubicBezTo>
                  <a:cubicBezTo>
                    <a:pt x="52456" y="2370880"/>
                    <a:pt x="52168" y="2368863"/>
                    <a:pt x="53032" y="2366846"/>
                  </a:cubicBezTo>
                  <a:cubicBezTo>
                    <a:pt x="51016" y="2363100"/>
                    <a:pt x="52744" y="2359066"/>
                    <a:pt x="50151" y="2354744"/>
                  </a:cubicBezTo>
                  <a:cubicBezTo>
                    <a:pt x="46117" y="2348117"/>
                    <a:pt x="55626" y="2351286"/>
                    <a:pt x="57931" y="2348405"/>
                  </a:cubicBezTo>
                  <a:cubicBezTo>
                    <a:pt x="56778" y="2344947"/>
                    <a:pt x="62829" y="2345812"/>
                    <a:pt x="61388" y="2343219"/>
                  </a:cubicBezTo>
                  <a:cubicBezTo>
                    <a:pt x="59660" y="2340049"/>
                    <a:pt x="57355" y="2340913"/>
                    <a:pt x="54473" y="2342642"/>
                  </a:cubicBezTo>
                  <a:cubicBezTo>
                    <a:pt x="52168" y="2343795"/>
                    <a:pt x="52744" y="2340337"/>
                    <a:pt x="51880" y="2339185"/>
                  </a:cubicBezTo>
                  <a:cubicBezTo>
                    <a:pt x="48422" y="2340337"/>
                    <a:pt x="44965" y="2341778"/>
                    <a:pt x="41795" y="2338608"/>
                  </a:cubicBezTo>
                  <a:cubicBezTo>
                    <a:pt x="39202" y="2339473"/>
                    <a:pt x="36032" y="2339473"/>
                    <a:pt x="38337" y="2335727"/>
                  </a:cubicBezTo>
                  <a:cubicBezTo>
                    <a:pt x="41795" y="2329964"/>
                    <a:pt x="44677" y="2323337"/>
                    <a:pt x="52168" y="2321896"/>
                  </a:cubicBezTo>
                  <a:cubicBezTo>
                    <a:pt x="52744" y="2321896"/>
                    <a:pt x="53032" y="2321608"/>
                    <a:pt x="53321" y="2321608"/>
                  </a:cubicBezTo>
                  <a:cubicBezTo>
                    <a:pt x="53321" y="2317862"/>
                    <a:pt x="53321" y="2313829"/>
                    <a:pt x="53321" y="2310083"/>
                  </a:cubicBezTo>
                  <a:cubicBezTo>
                    <a:pt x="52168" y="2310659"/>
                    <a:pt x="51016" y="2311235"/>
                    <a:pt x="50151" y="2311524"/>
                  </a:cubicBezTo>
                  <a:cubicBezTo>
                    <a:pt x="45829" y="2312964"/>
                    <a:pt x="42660" y="2310083"/>
                    <a:pt x="38337" y="2310659"/>
                  </a:cubicBezTo>
                  <a:cubicBezTo>
                    <a:pt x="42660" y="2305473"/>
                    <a:pt x="48134" y="2301727"/>
                    <a:pt x="48710" y="2295100"/>
                  </a:cubicBezTo>
                  <a:cubicBezTo>
                    <a:pt x="48134" y="2291354"/>
                    <a:pt x="53032" y="2291642"/>
                    <a:pt x="53321" y="2288761"/>
                  </a:cubicBezTo>
                  <a:cubicBezTo>
                    <a:pt x="53321" y="2288761"/>
                    <a:pt x="53321" y="2288473"/>
                    <a:pt x="53321" y="2288473"/>
                  </a:cubicBezTo>
                  <a:cubicBezTo>
                    <a:pt x="52456" y="2287896"/>
                    <a:pt x="51880" y="2287320"/>
                    <a:pt x="51592" y="2286744"/>
                  </a:cubicBezTo>
                  <a:lnTo>
                    <a:pt x="45253" y="2286744"/>
                  </a:lnTo>
                  <a:cubicBezTo>
                    <a:pt x="47270" y="2286456"/>
                    <a:pt x="48999" y="2285879"/>
                    <a:pt x="51016" y="2285303"/>
                  </a:cubicBezTo>
                  <a:cubicBezTo>
                    <a:pt x="51016" y="2283862"/>
                    <a:pt x="52168" y="2282710"/>
                    <a:pt x="53321" y="2281269"/>
                  </a:cubicBezTo>
                  <a:cubicBezTo>
                    <a:pt x="53321" y="2277523"/>
                    <a:pt x="53321" y="2273489"/>
                    <a:pt x="53321" y="2269455"/>
                  </a:cubicBezTo>
                  <a:cubicBezTo>
                    <a:pt x="51880" y="2270320"/>
                    <a:pt x="50727" y="2272049"/>
                    <a:pt x="49287" y="2272337"/>
                  </a:cubicBezTo>
                  <a:cubicBezTo>
                    <a:pt x="46405" y="2272625"/>
                    <a:pt x="42948" y="2275506"/>
                    <a:pt x="40354" y="2271760"/>
                  </a:cubicBezTo>
                  <a:cubicBezTo>
                    <a:pt x="40066" y="2271760"/>
                    <a:pt x="40354" y="2271184"/>
                    <a:pt x="40354" y="2270896"/>
                  </a:cubicBezTo>
                  <a:cubicBezTo>
                    <a:pt x="40643" y="2270608"/>
                    <a:pt x="40931" y="2270320"/>
                    <a:pt x="41219" y="2270032"/>
                  </a:cubicBezTo>
                  <a:cubicBezTo>
                    <a:pt x="40643" y="2268879"/>
                    <a:pt x="40354" y="2268015"/>
                    <a:pt x="39778" y="2266862"/>
                  </a:cubicBezTo>
                  <a:cubicBezTo>
                    <a:pt x="39490" y="2266862"/>
                    <a:pt x="39202" y="2266574"/>
                    <a:pt x="38914" y="2266574"/>
                  </a:cubicBezTo>
                  <a:cubicBezTo>
                    <a:pt x="35456" y="2267150"/>
                    <a:pt x="32287" y="2267150"/>
                    <a:pt x="34880" y="2262252"/>
                  </a:cubicBezTo>
                  <a:cubicBezTo>
                    <a:pt x="32287" y="2258218"/>
                    <a:pt x="33439" y="2256489"/>
                    <a:pt x="38049" y="2257066"/>
                  </a:cubicBezTo>
                  <a:cubicBezTo>
                    <a:pt x="36897" y="2255625"/>
                    <a:pt x="37473" y="2253896"/>
                    <a:pt x="38049" y="2252455"/>
                  </a:cubicBezTo>
                  <a:cubicBezTo>
                    <a:pt x="36321" y="2253608"/>
                    <a:pt x="34304" y="2255049"/>
                    <a:pt x="32575" y="2256201"/>
                  </a:cubicBezTo>
                  <a:cubicBezTo>
                    <a:pt x="29693" y="2258218"/>
                    <a:pt x="26812" y="2259371"/>
                    <a:pt x="27100" y="2253896"/>
                  </a:cubicBezTo>
                  <a:cubicBezTo>
                    <a:pt x="28829" y="2250150"/>
                    <a:pt x="30558" y="2246404"/>
                    <a:pt x="32287" y="2242659"/>
                  </a:cubicBezTo>
                  <a:cubicBezTo>
                    <a:pt x="35168" y="2238049"/>
                    <a:pt x="39202" y="2234303"/>
                    <a:pt x="43236" y="2231133"/>
                  </a:cubicBezTo>
                  <a:cubicBezTo>
                    <a:pt x="42660" y="2227964"/>
                    <a:pt x="43524" y="2224794"/>
                    <a:pt x="42371" y="2221625"/>
                  </a:cubicBezTo>
                  <a:cubicBezTo>
                    <a:pt x="38914" y="2219320"/>
                    <a:pt x="34592" y="2217879"/>
                    <a:pt x="40643" y="2212692"/>
                  </a:cubicBezTo>
                  <a:cubicBezTo>
                    <a:pt x="43236" y="2210387"/>
                    <a:pt x="42660" y="2204913"/>
                    <a:pt x="43812" y="2200879"/>
                  </a:cubicBezTo>
                  <a:cubicBezTo>
                    <a:pt x="44388" y="2199150"/>
                    <a:pt x="43524" y="2197133"/>
                    <a:pt x="46117" y="2195980"/>
                  </a:cubicBezTo>
                  <a:cubicBezTo>
                    <a:pt x="47270" y="2195692"/>
                    <a:pt x="50727" y="2194540"/>
                    <a:pt x="48999" y="2191370"/>
                  </a:cubicBezTo>
                  <a:cubicBezTo>
                    <a:pt x="47558" y="2189065"/>
                    <a:pt x="45541" y="2190506"/>
                    <a:pt x="43812" y="2189930"/>
                  </a:cubicBezTo>
                  <a:cubicBezTo>
                    <a:pt x="41219" y="2188777"/>
                    <a:pt x="37761" y="2193387"/>
                    <a:pt x="36032" y="2188489"/>
                  </a:cubicBezTo>
                  <a:cubicBezTo>
                    <a:pt x="34304" y="2183879"/>
                    <a:pt x="35168" y="2179845"/>
                    <a:pt x="38914" y="2176387"/>
                  </a:cubicBezTo>
                  <a:cubicBezTo>
                    <a:pt x="41219" y="2174370"/>
                    <a:pt x="43524" y="2172065"/>
                    <a:pt x="45829" y="2170048"/>
                  </a:cubicBezTo>
                  <a:cubicBezTo>
                    <a:pt x="45829" y="2167743"/>
                    <a:pt x="44388" y="2166879"/>
                    <a:pt x="42371" y="2166879"/>
                  </a:cubicBezTo>
                  <a:cubicBezTo>
                    <a:pt x="40066" y="2166590"/>
                    <a:pt x="36609" y="2168896"/>
                    <a:pt x="36032" y="2165150"/>
                  </a:cubicBezTo>
                  <a:cubicBezTo>
                    <a:pt x="35744" y="2163133"/>
                    <a:pt x="38914" y="2163709"/>
                    <a:pt x="40643" y="2163709"/>
                  </a:cubicBezTo>
                  <a:cubicBezTo>
                    <a:pt x="41507" y="2162268"/>
                    <a:pt x="38914" y="2160251"/>
                    <a:pt x="41507" y="2158811"/>
                  </a:cubicBezTo>
                  <a:cubicBezTo>
                    <a:pt x="45253" y="2156794"/>
                    <a:pt x="48999" y="2154489"/>
                    <a:pt x="52744" y="2152472"/>
                  </a:cubicBezTo>
                  <a:cubicBezTo>
                    <a:pt x="52744" y="2150743"/>
                    <a:pt x="53032" y="2148726"/>
                    <a:pt x="53032" y="2146997"/>
                  </a:cubicBezTo>
                  <a:cubicBezTo>
                    <a:pt x="53321" y="2142963"/>
                    <a:pt x="51304" y="2137200"/>
                    <a:pt x="60236" y="2138065"/>
                  </a:cubicBezTo>
                  <a:cubicBezTo>
                    <a:pt x="65134" y="2138641"/>
                    <a:pt x="65999" y="2129997"/>
                    <a:pt x="66575" y="2125675"/>
                  </a:cubicBezTo>
                  <a:cubicBezTo>
                    <a:pt x="67728" y="2117319"/>
                    <a:pt x="72050" y="2114149"/>
                    <a:pt x="78965" y="2112421"/>
                  </a:cubicBezTo>
                  <a:cubicBezTo>
                    <a:pt x="78965" y="2108963"/>
                    <a:pt x="78965" y="2105793"/>
                    <a:pt x="78965" y="2102624"/>
                  </a:cubicBezTo>
                  <a:cubicBezTo>
                    <a:pt x="74067" y="2093692"/>
                    <a:pt x="79829" y="2083607"/>
                    <a:pt x="74931" y="2074386"/>
                  </a:cubicBezTo>
                  <a:cubicBezTo>
                    <a:pt x="73490" y="2071793"/>
                    <a:pt x="79829" y="2070929"/>
                    <a:pt x="80982" y="2071505"/>
                  </a:cubicBezTo>
                  <a:cubicBezTo>
                    <a:pt x="86456" y="2073810"/>
                    <a:pt x="90490" y="2069776"/>
                    <a:pt x="95389" y="2069488"/>
                  </a:cubicBezTo>
                  <a:cubicBezTo>
                    <a:pt x="95101" y="2064590"/>
                    <a:pt x="100575" y="2066318"/>
                    <a:pt x="102304" y="2063437"/>
                  </a:cubicBezTo>
                  <a:cubicBezTo>
                    <a:pt x="92795" y="2054505"/>
                    <a:pt x="92795" y="2054505"/>
                    <a:pt x="100287" y="2048454"/>
                  </a:cubicBezTo>
                  <a:cubicBezTo>
                    <a:pt x="102016" y="2049318"/>
                    <a:pt x="103745" y="2050183"/>
                    <a:pt x="105473" y="2051047"/>
                  </a:cubicBezTo>
                  <a:cubicBezTo>
                    <a:pt x="109507" y="2049030"/>
                    <a:pt x="113253" y="2047301"/>
                    <a:pt x="116999" y="2045284"/>
                  </a:cubicBezTo>
                  <a:cubicBezTo>
                    <a:pt x="116999" y="2045284"/>
                    <a:pt x="116999" y="2044708"/>
                    <a:pt x="116999" y="2044708"/>
                  </a:cubicBezTo>
                  <a:cubicBezTo>
                    <a:pt x="116711" y="2044420"/>
                    <a:pt x="116423" y="2044132"/>
                    <a:pt x="116135" y="2043844"/>
                  </a:cubicBezTo>
                  <a:cubicBezTo>
                    <a:pt x="106914" y="2037217"/>
                    <a:pt x="106914" y="2037217"/>
                    <a:pt x="119304" y="2028861"/>
                  </a:cubicBezTo>
                  <a:cubicBezTo>
                    <a:pt x="119304" y="2028573"/>
                    <a:pt x="119592" y="2028573"/>
                    <a:pt x="119592" y="2028573"/>
                  </a:cubicBezTo>
                  <a:cubicBezTo>
                    <a:pt x="119592" y="2028284"/>
                    <a:pt x="119592" y="2028284"/>
                    <a:pt x="119592" y="2028284"/>
                  </a:cubicBezTo>
                  <a:cubicBezTo>
                    <a:pt x="119592" y="2028284"/>
                    <a:pt x="119592" y="2027996"/>
                    <a:pt x="119880" y="2027708"/>
                  </a:cubicBezTo>
                  <a:cubicBezTo>
                    <a:pt x="120169" y="2027708"/>
                    <a:pt x="120457" y="2027420"/>
                    <a:pt x="120745" y="2027420"/>
                  </a:cubicBezTo>
                  <a:cubicBezTo>
                    <a:pt x="120457" y="2022522"/>
                    <a:pt x="119880" y="2017335"/>
                    <a:pt x="127084" y="2017335"/>
                  </a:cubicBezTo>
                  <a:cubicBezTo>
                    <a:pt x="129677" y="2015606"/>
                    <a:pt x="132558" y="2017335"/>
                    <a:pt x="135440" y="2017623"/>
                  </a:cubicBezTo>
                  <a:cubicBezTo>
                    <a:pt x="138321" y="2014166"/>
                    <a:pt x="141491" y="2010708"/>
                    <a:pt x="146101" y="2010132"/>
                  </a:cubicBezTo>
                  <a:cubicBezTo>
                    <a:pt x="145813" y="2008691"/>
                    <a:pt x="144660" y="2006674"/>
                    <a:pt x="143796" y="2008115"/>
                  </a:cubicBezTo>
                  <a:cubicBezTo>
                    <a:pt x="140338" y="2013877"/>
                    <a:pt x="134575" y="2010708"/>
                    <a:pt x="130253" y="2012149"/>
                  </a:cubicBezTo>
                  <a:cubicBezTo>
                    <a:pt x="126508" y="2013301"/>
                    <a:pt x="122474" y="2014454"/>
                    <a:pt x="118440" y="2015318"/>
                  </a:cubicBezTo>
                  <a:cubicBezTo>
                    <a:pt x="116135" y="2015894"/>
                    <a:pt x="113541" y="2015894"/>
                    <a:pt x="115270" y="2012149"/>
                  </a:cubicBezTo>
                  <a:cubicBezTo>
                    <a:pt x="117287" y="2010132"/>
                    <a:pt x="119592" y="2007827"/>
                    <a:pt x="121609" y="2005810"/>
                  </a:cubicBezTo>
                  <a:cubicBezTo>
                    <a:pt x="128813" y="2000623"/>
                    <a:pt x="137169" y="1999182"/>
                    <a:pt x="145525" y="1997166"/>
                  </a:cubicBezTo>
                  <a:cubicBezTo>
                    <a:pt x="145236" y="1996013"/>
                    <a:pt x="145236" y="1994860"/>
                    <a:pt x="145236" y="1993708"/>
                  </a:cubicBezTo>
                  <a:cubicBezTo>
                    <a:pt x="143508" y="1992843"/>
                    <a:pt x="142067" y="1990826"/>
                    <a:pt x="142931" y="1989386"/>
                  </a:cubicBezTo>
                  <a:cubicBezTo>
                    <a:pt x="143219" y="1988233"/>
                    <a:pt x="146101" y="1988521"/>
                    <a:pt x="147830" y="1988233"/>
                  </a:cubicBezTo>
                  <a:cubicBezTo>
                    <a:pt x="157914" y="1984199"/>
                    <a:pt x="162813" y="1974403"/>
                    <a:pt x="169440" y="1966911"/>
                  </a:cubicBezTo>
                  <a:cubicBezTo>
                    <a:pt x="172321" y="1962589"/>
                    <a:pt x="177508" y="1962301"/>
                    <a:pt x="181254" y="1959708"/>
                  </a:cubicBezTo>
                  <a:cubicBezTo>
                    <a:pt x="181254" y="1951928"/>
                    <a:pt x="174915" y="1956538"/>
                    <a:pt x="171745" y="1954809"/>
                  </a:cubicBezTo>
                  <a:cubicBezTo>
                    <a:pt x="166270" y="1956250"/>
                    <a:pt x="161084" y="1957691"/>
                    <a:pt x="154457" y="1959708"/>
                  </a:cubicBezTo>
                  <a:cubicBezTo>
                    <a:pt x="155321" y="1954233"/>
                    <a:pt x="157338" y="1949911"/>
                    <a:pt x="161084" y="1948758"/>
                  </a:cubicBezTo>
                  <a:cubicBezTo>
                    <a:pt x="172898" y="1945013"/>
                    <a:pt x="178660" y="1934352"/>
                    <a:pt x="187593" y="1927148"/>
                  </a:cubicBezTo>
                  <a:cubicBezTo>
                    <a:pt x="191627" y="1923979"/>
                    <a:pt x="191627" y="1920809"/>
                    <a:pt x="186152" y="1919080"/>
                  </a:cubicBezTo>
                  <a:cubicBezTo>
                    <a:pt x="180389" y="1919657"/>
                    <a:pt x="180677" y="1914182"/>
                    <a:pt x="179813" y="1911301"/>
                  </a:cubicBezTo>
                  <a:cubicBezTo>
                    <a:pt x="178372" y="1905538"/>
                    <a:pt x="185288" y="1911301"/>
                    <a:pt x="185864" y="1907555"/>
                  </a:cubicBezTo>
                  <a:cubicBezTo>
                    <a:pt x="185576" y="1904962"/>
                    <a:pt x="185864" y="1902656"/>
                    <a:pt x="189033" y="1902945"/>
                  </a:cubicBezTo>
                  <a:cubicBezTo>
                    <a:pt x="191627" y="1903233"/>
                    <a:pt x="189898" y="1906402"/>
                    <a:pt x="190762" y="1907843"/>
                  </a:cubicBezTo>
                  <a:cubicBezTo>
                    <a:pt x="191627" y="1908419"/>
                    <a:pt x="192491" y="1908996"/>
                    <a:pt x="193355" y="1909572"/>
                  </a:cubicBezTo>
                  <a:cubicBezTo>
                    <a:pt x="200847" y="1907555"/>
                    <a:pt x="206610" y="1900928"/>
                    <a:pt x="214966" y="1901504"/>
                  </a:cubicBezTo>
                  <a:cubicBezTo>
                    <a:pt x="219576" y="1897182"/>
                    <a:pt x="221305" y="1889690"/>
                    <a:pt x="228796" y="1888538"/>
                  </a:cubicBezTo>
                  <a:cubicBezTo>
                    <a:pt x="231101" y="1887097"/>
                    <a:pt x="233695" y="1885368"/>
                    <a:pt x="236000" y="1883928"/>
                  </a:cubicBezTo>
                  <a:cubicBezTo>
                    <a:pt x="236576" y="1882199"/>
                    <a:pt x="238017" y="1881622"/>
                    <a:pt x="239457" y="1881334"/>
                  </a:cubicBezTo>
                  <a:cubicBezTo>
                    <a:pt x="239746" y="1881046"/>
                    <a:pt x="240322" y="1880758"/>
                    <a:pt x="240898" y="1881334"/>
                  </a:cubicBezTo>
                  <a:cubicBezTo>
                    <a:pt x="246661" y="1886521"/>
                    <a:pt x="252424" y="1881334"/>
                    <a:pt x="257610" y="1880470"/>
                  </a:cubicBezTo>
                  <a:cubicBezTo>
                    <a:pt x="265678" y="1879317"/>
                    <a:pt x="273458" y="1874419"/>
                    <a:pt x="281237" y="1871249"/>
                  </a:cubicBezTo>
                  <a:cubicBezTo>
                    <a:pt x="281237" y="1870673"/>
                    <a:pt x="281237" y="1869809"/>
                    <a:pt x="281237" y="1869233"/>
                  </a:cubicBezTo>
                  <a:cubicBezTo>
                    <a:pt x="273169" y="1872114"/>
                    <a:pt x="270288" y="1861165"/>
                    <a:pt x="262797" y="1862605"/>
                  </a:cubicBezTo>
                  <a:cubicBezTo>
                    <a:pt x="259051" y="1865487"/>
                    <a:pt x="258474" y="1878165"/>
                    <a:pt x="250407" y="1866351"/>
                  </a:cubicBezTo>
                  <a:cubicBezTo>
                    <a:pt x="249830" y="1866639"/>
                    <a:pt x="248966" y="1867216"/>
                    <a:pt x="248390" y="1867504"/>
                  </a:cubicBezTo>
                  <a:cubicBezTo>
                    <a:pt x="245508" y="1868368"/>
                    <a:pt x="243491" y="1872978"/>
                    <a:pt x="240610" y="1870385"/>
                  </a:cubicBezTo>
                  <a:cubicBezTo>
                    <a:pt x="236864" y="1866639"/>
                    <a:pt x="243491" y="1865199"/>
                    <a:pt x="243779" y="1862029"/>
                  </a:cubicBezTo>
                  <a:cubicBezTo>
                    <a:pt x="244932" y="1850504"/>
                    <a:pt x="253864" y="1842724"/>
                    <a:pt x="268271" y="1842148"/>
                  </a:cubicBezTo>
                  <a:cubicBezTo>
                    <a:pt x="277780" y="1841860"/>
                    <a:pt x="286712" y="1839554"/>
                    <a:pt x="294780" y="1835809"/>
                  </a:cubicBezTo>
                  <a:cubicBezTo>
                    <a:pt x="310339" y="1828317"/>
                    <a:pt x="327051" y="1825436"/>
                    <a:pt x="343763" y="1822554"/>
                  </a:cubicBezTo>
                  <a:cubicBezTo>
                    <a:pt x="351831" y="1821114"/>
                    <a:pt x="356441" y="1815063"/>
                    <a:pt x="363068" y="1811605"/>
                  </a:cubicBezTo>
                  <a:cubicBezTo>
                    <a:pt x="367390" y="1809300"/>
                    <a:pt x="371424" y="1807571"/>
                    <a:pt x="376034" y="1807283"/>
                  </a:cubicBezTo>
                  <a:cubicBezTo>
                    <a:pt x="376899" y="1806419"/>
                    <a:pt x="377763" y="1805842"/>
                    <a:pt x="378628" y="1804978"/>
                  </a:cubicBezTo>
                  <a:cubicBezTo>
                    <a:pt x="390153" y="1800368"/>
                    <a:pt x="400238" y="1790283"/>
                    <a:pt x="414645" y="1796046"/>
                  </a:cubicBezTo>
                  <a:cubicBezTo>
                    <a:pt x="417526" y="1797198"/>
                    <a:pt x="421848" y="1794317"/>
                    <a:pt x="425594" y="1793452"/>
                  </a:cubicBezTo>
                  <a:cubicBezTo>
                    <a:pt x="427323" y="1793452"/>
                    <a:pt x="428764" y="1793164"/>
                    <a:pt x="430492" y="1793164"/>
                  </a:cubicBezTo>
                  <a:cubicBezTo>
                    <a:pt x="430492" y="1789707"/>
                    <a:pt x="429340" y="1785385"/>
                    <a:pt x="435391" y="1785385"/>
                  </a:cubicBezTo>
                  <a:cubicBezTo>
                    <a:pt x="441154" y="1785096"/>
                    <a:pt x="446628" y="1784520"/>
                    <a:pt x="452391" y="1783944"/>
                  </a:cubicBezTo>
                  <a:cubicBezTo>
                    <a:pt x="456137" y="1776740"/>
                    <a:pt x="461899" y="1771554"/>
                    <a:pt x="469967" y="1772418"/>
                  </a:cubicBezTo>
                  <a:cubicBezTo>
                    <a:pt x="486679" y="1774147"/>
                    <a:pt x="498781" y="1763486"/>
                    <a:pt x="512612" y="1758011"/>
                  </a:cubicBezTo>
                  <a:cubicBezTo>
                    <a:pt x="519815" y="1755130"/>
                    <a:pt x="527595" y="1754554"/>
                    <a:pt x="534510" y="1751384"/>
                  </a:cubicBezTo>
                  <a:cubicBezTo>
                    <a:pt x="539120" y="1749367"/>
                    <a:pt x="545459" y="1747927"/>
                    <a:pt x="542002" y="1741011"/>
                  </a:cubicBezTo>
                  <a:cubicBezTo>
                    <a:pt x="539120" y="1735537"/>
                    <a:pt x="535086" y="1736977"/>
                    <a:pt x="529324" y="1739859"/>
                  </a:cubicBezTo>
                  <a:cubicBezTo>
                    <a:pt x="520103" y="1744469"/>
                    <a:pt x="508001" y="1753113"/>
                    <a:pt x="501086" y="1751096"/>
                  </a:cubicBezTo>
                  <a:cubicBezTo>
                    <a:pt x="489561" y="1747927"/>
                    <a:pt x="483798" y="1755994"/>
                    <a:pt x="476306" y="1756571"/>
                  </a:cubicBezTo>
                  <a:cubicBezTo>
                    <a:pt x="457289" y="1757723"/>
                    <a:pt x="442018" y="1768961"/>
                    <a:pt x="423865" y="1772130"/>
                  </a:cubicBezTo>
                  <a:cubicBezTo>
                    <a:pt x="398797" y="1776452"/>
                    <a:pt x="374594" y="1784520"/>
                    <a:pt x="350102" y="1791147"/>
                  </a:cubicBezTo>
                  <a:cubicBezTo>
                    <a:pt x="353560" y="1802673"/>
                    <a:pt x="345204" y="1799215"/>
                    <a:pt x="339441" y="1800944"/>
                  </a:cubicBezTo>
                  <a:cubicBezTo>
                    <a:pt x="339729" y="1794029"/>
                    <a:pt x="344916" y="1794029"/>
                    <a:pt x="347509" y="1791436"/>
                  </a:cubicBezTo>
                  <a:cubicBezTo>
                    <a:pt x="333966" y="1789995"/>
                    <a:pt x="321865" y="1795469"/>
                    <a:pt x="310627" y="1801520"/>
                  </a:cubicBezTo>
                  <a:cubicBezTo>
                    <a:pt x="306017" y="1804113"/>
                    <a:pt x="302271" y="1808724"/>
                    <a:pt x="296220" y="1805554"/>
                  </a:cubicBezTo>
                  <a:cubicBezTo>
                    <a:pt x="293627" y="1804113"/>
                    <a:pt x="289017" y="1807283"/>
                    <a:pt x="288441" y="1802673"/>
                  </a:cubicBezTo>
                  <a:cubicBezTo>
                    <a:pt x="288153" y="1799503"/>
                    <a:pt x="291322" y="1798639"/>
                    <a:pt x="293915" y="1797486"/>
                  </a:cubicBezTo>
                  <a:cubicBezTo>
                    <a:pt x="295644" y="1796622"/>
                    <a:pt x="297949" y="1795758"/>
                    <a:pt x="296220" y="1793164"/>
                  </a:cubicBezTo>
                  <a:cubicBezTo>
                    <a:pt x="294492" y="1790859"/>
                    <a:pt x="292187" y="1790571"/>
                    <a:pt x="290170" y="1792588"/>
                  </a:cubicBezTo>
                  <a:cubicBezTo>
                    <a:pt x="286712" y="1796334"/>
                    <a:pt x="282390" y="1798639"/>
                    <a:pt x="280949" y="1804402"/>
                  </a:cubicBezTo>
                  <a:cubicBezTo>
                    <a:pt x="279797" y="1809300"/>
                    <a:pt x="276627" y="1814198"/>
                    <a:pt x="269424" y="1811317"/>
                  </a:cubicBezTo>
                  <a:cubicBezTo>
                    <a:pt x="264525" y="1811893"/>
                    <a:pt x="260203" y="1811893"/>
                    <a:pt x="263949" y="1804978"/>
                  </a:cubicBezTo>
                  <a:cubicBezTo>
                    <a:pt x="260203" y="1798927"/>
                    <a:pt x="261932" y="1796622"/>
                    <a:pt x="268847" y="1797486"/>
                  </a:cubicBezTo>
                  <a:cubicBezTo>
                    <a:pt x="265390" y="1793164"/>
                    <a:pt x="272593" y="1788842"/>
                    <a:pt x="268847" y="1784232"/>
                  </a:cubicBezTo>
                  <a:cubicBezTo>
                    <a:pt x="263373" y="1781062"/>
                    <a:pt x="257610" y="1778181"/>
                    <a:pt x="267983" y="1773283"/>
                  </a:cubicBezTo>
                  <a:cubicBezTo>
                    <a:pt x="272017" y="1771266"/>
                    <a:pt x="275186" y="1767520"/>
                    <a:pt x="278644" y="1764351"/>
                  </a:cubicBezTo>
                  <a:cubicBezTo>
                    <a:pt x="275186" y="1758588"/>
                    <a:pt x="278644" y="1751961"/>
                    <a:pt x="276339" y="1745910"/>
                  </a:cubicBezTo>
                  <a:cubicBezTo>
                    <a:pt x="271152" y="1742452"/>
                    <a:pt x="265102" y="1740147"/>
                    <a:pt x="274034" y="1732943"/>
                  </a:cubicBezTo>
                  <a:cubicBezTo>
                    <a:pt x="277780" y="1729774"/>
                    <a:pt x="277203" y="1721706"/>
                    <a:pt x="278932" y="1715943"/>
                  </a:cubicBezTo>
                  <a:cubicBezTo>
                    <a:pt x="279797" y="1713638"/>
                    <a:pt x="278356" y="1710469"/>
                    <a:pt x="282390" y="1709028"/>
                  </a:cubicBezTo>
                  <a:cubicBezTo>
                    <a:pt x="283831" y="1708452"/>
                    <a:pt x="289017" y="1707011"/>
                    <a:pt x="286712" y="1702401"/>
                  </a:cubicBezTo>
                  <a:cubicBezTo>
                    <a:pt x="285271" y="1698943"/>
                    <a:pt x="281814" y="1701248"/>
                    <a:pt x="279508" y="1700096"/>
                  </a:cubicBezTo>
                  <a:cubicBezTo>
                    <a:pt x="275763" y="1698655"/>
                    <a:pt x="270576" y="1705282"/>
                    <a:pt x="268271" y="1698079"/>
                  </a:cubicBezTo>
                  <a:cubicBezTo>
                    <a:pt x="265966" y="1691452"/>
                    <a:pt x="267119" y="1685401"/>
                    <a:pt x="272881" y="1680791"/>
                  </a:cubicBezTo>
                  <a:cubicBezTo>
                    <a:pt x="276339" y="1677909"/>
                    <a:pt x="279797" y="1674740"/>
                    <a:pt x="283254" y="1671859"/>
                  </a:cubicBezTo>
                  <a:cubicBezTo>
                    <a:pt x="283254" y="1668401"/>
                    <a:pt x="281525" y="1667248"/>
                    <a:pt x="278356" y="1666960"/>
                  </a:cubicBezTo>
                  <a:cubicBezTo>
                    <a:pt x="274898" y="1666384"/>
                    <a:pt x="270000" y="1669842"/>
                    <a:pt x="269136" y="1664367"/>
                  </a:cubicBezTo>
                  <a:cubicBezTo>
                    <a:pt x="268847" y="1661485"/>
                    <a:pt x="273169" y="1662350"/>
                    <a:pt x="275763" y="1662350"/>
                  </a:cubicBezTo>
                  <a:cubicBezTo>
                    <a:pt x="276915" y="1660045"/>
                    <a:pt x="273458" y="1657163"/>
                    <a:pt x="277203" y="1655146"/>
                  </a:cubicBezTo>
                  <a:cubicBezTo>
                    <a:pt x="287864" y="1649672"/>
                    <a:pt x="298237" y="1643909"/>
                    <a:pt x="308610" y="1637858"/>
                  </a:cubicBezTo>
                  <a:cubicBezTo>
                    <a:pt x="312932" y="1635553"/>
                    <a:pt x="323305" y="1634977"/>
                    <a:pt x="314085" y="1625757"/>
                  </a:cubicBezTo>
                  <a:cubicBezTo>
                    <a:pt x="312644" y="1624316"/>
                    <a:pt x="311780" y="1618553"/>
                    <a:pt x="316678" y="1617112"/>
                  </a:cubicBezTo>
                  <a:cubicBezTo>
                    <a:pt x="328780" y="1613366"/>
                    <a:pt x="336560" y="1603570"/>
                    <a:pt x="345780" y="1596078"/>
                  </a:cubicBezTo>
                  <a:cubicBezTo>
                    <a:pt x="352407" y="1590604"/>
                    <a:pt x="360475" y="1593485"/>
                    <a:pt x="366814" y="1588875"/>
                  </a:cubicBezTo>
                  <a:cubicBezTo>
                    <a:pt x="366814" y="1588299"/>
                    <a:pt x="366814" y="1587434"/>
                    <a:pt x="366814" y="1586570"/>
                  </a:cubicBezTo>
                  <a:cubicBezTo>
                    <a:pt x="361051" y="1585129"/>
                    <a:pt x="352407" y="1585417"/>
                    <a:pt x="351543" y="1579655"/>
                  </a:cubicBezTo>
                  <a:cubicBezTo>
                    <a:pt x="350678" y="1575044"/>
                    <a:pt x="359611" y="1578214"/>
                    <a:pt x="363933" y="1575332"/>
                  </a:cubicBezTo>
                  <a:cubicBezTo>
                    <a:pt x="366526" y="1573604"/>
                    <a:pt x="366814" y="1571298"/>
                    <a:pt x="368543" y="1569570"/>
                  </a:cubicBezTo>
                  <a:cubicBezTo>
                    <a:pt x="367967" y="1564959"/>
                    <a:pt x="371424" y="1561790"/>
                    <a:pt x="370560" y="1556315"/>
                  </a:cubicBezTo>
                  <a:cubicBezTo>
                    <a:pt x="369119" y="1547959"/>
                    <a:pt x="377475" y="1554875"/>
                    <a:pt x="380933" y="1552858"/>
                  </a:cubicBezTo>
                  <a:cubicBezTo>
                    <a:pt x="381221" y="1549112"/>
                    <a:pt x="386696" y="1552281"/>
                    <a:pt x="386407" y="1549112"/>
                  </a:cubicBezTo>
                  <a:cubicBezTo>
                    <a:pt x="386119" y="1545078"/>
                    <a:pt x="383238" y="1545078"/>
                    <a:pt x="379780" y="1545654"/>
                  </a:cubicBezTo>
                  <a:cubicBezTo>
                    <a:pt x="376899" y="1546231"/>
                    <a:pt x="378916" y="1542773"/>
                    <a:pt x="378340" y="1541332"/>
                  </a:cubicBezTo>
                  <a:cubicBezTo>
                    <a:pt x="374306" y="1541332"/>
                    <a:pt x="370560" y="1541332"/>
                    <a:pt x="368543" y="1536722"/>
                  </a:cubicBezTo>
                  <a:cubicBezTo>
                    <a:pt x="365662" y="1536434"/>
                    <a:pt x="362492" y="1535281"/>
                    <a:pt x="366238" y="1532400"/>
                  </a:cubicBezTo>
                  <a:cubicBezTo>
                    <a:pt x="371712" y="1528366"/>
                    <a:pt x="377475" y="1522891"/>
                    <a:pt x="385543" y="1524332"/>
                  </a:cubicBezTo>
                  <a:cubicBezTo>
                    <a:pt x="391594" y="1525485"/>
                    <a:pt x="394763" y="1521451"/>
                    <a:pt x="395340" y="1517129"/>
                  </a:cubicBezTo>
                  <a:cubicBezTo>
                    <a:pt x="396204" y="1511654"/>
                    <a:pt x="390730" y="1513095"/>
                    <a:pt x="387848" y="1513095"/>
                  </a:cubicBezTo>
                  <a:cubicBezTo>
                    <a:pt x="382950" y="1513095"/>
                    <a:pt x="380645" y="1508773"/>
                    <a:pt x="376323" y="1507620"/>
                  </a:cubicBezTo>
                  <a:cubicBezTo>
                    <a:pt x="382662" y="1504163"/>
                    <a:pt x="389289" y="1502434"/>
                    <a:pt x="392746" y="1496095"/>
                  </a:cubicBezTo>
                  <a:cubicBezTo>
                    <a:pt x="393611" y="1491773"/>
                    <a:pt x="398797" y="1494654"/>
                    <a:pt x="399950" y="1491196"/>
                  </a:cubicBezTo>
                  <a:cubicBezTo>
                    <a:pt x="397069" y="1485722"/>
                    <a:pt x="400814" y="1484569"/>
                    <a:pt x="404560" y="1482840"/>
                  </a:cubicBezTo>
                  <a:cubicBezTo>
                    <a:pt x="408306" y="1481112"/>
                    <a:pt x="412340" y="1477942"/>
                    <a:pt x="411187" y="1473908"/>
                  </a:cubicBezTo>
                  <a:cubicBezTo>
                    <a:pt x="409747" y="1468433"/>
                    <a:pt x="405424" y="1473908"/>
                    <a:pt x="402543" y="1473044"/>
                  </a:cubicBezTo>
                  <a:cubicBezTo>
                    <a:pt x="399374" y="1472179"/>
                    <a:pt x="395052" y="1473908"/>
                    <a:pt x="393899" y="1469010"/>
                  </a:cubicBezTo>
                  <a:cubicBezTo>
                    <a:pt x="393611" y="1468722"/>
                    <a:pt x="393899" y="1468433"/>
                    <a:pt x="394187" y="1468145"/>
                  </a:cubicBezTo>
                  <a:cubicBezTo>
                    <a:pt x="394475" y="1467857"/>
                    <a:pt x="395052" y="1467857"/>
                    <a:pt x="395340" y="1467569"/>
                  </a:cubicBezTo>
                  <a:cubicBezTo>
                    <a:pt x="394763" y="1460366"/>
                    <a:pt x="394187" y="1453162"/>
                    <a:pt x="404560" y="1453162"/>
                  </a:cubicBezTo>
                  <a:cubicBezTo>
                    <a:pt x="410323" y="1449993"/>
                    <a:pt x="416374" y="1456908"/>
                    <a:pt x="422713" y="1452874"/>
                  </a:cubicBezTo>
                  <a:cubicBezTo>
                    <a:pt x="426459" y="1450569"/>
                    <a:pt x="430204" y="1448264"/>
                    <a:pt x="432221" y="1444518"/>
                  </a:cubicBezTo>
                  <a:cubicBezTo>
                    <a:pt x="433086" y="1442789"/>
                    <a:pt x="430781" y="1437891"/>
                    <a:pt x="429340" y="1440484"/>
                  </a:cubicBezTo>
                  <a:cubicBezTo>
                    <a:pt x="423865" y="1448840"/>
                    <a:pt x="415797" y="1443942"/>
                    <a:pt x="409458" y="1445959"/>
                  </a:cubicBezTo>
                  <a:cubicBezTo>
                    <a:pt x="403696" y="1447688"/>
                    <a:pt x="397933" y="1449128"/>
                    <a:pt x="392170" y="1450281"/>
                  </a:cubicBezTo>
                  <a:cubicBezTo>
                    <a:pt x="388713" y="1451145"/>
                    <a:pt x="385255" y="1451145"/>
                    <a:pt x="387848" y="1445671"/>
                  </a:cubicBezTo>
                  <a:cubicBezTo>
                    <a:pt x="391018" y="1442501"/>
                    <a:pt x="394187" y="1439620"/>
                    <a:pt x="397357" y="1436450"/>
                  </a:cubicBezTo>
                  <a:cubicBezTo>
                    <a:pt x="410323" y="1427518"/>
                    <a:pt x="426459" y="1426653"/>
                    <a:pt x="440865" y="1422620"/>
                  </a:cubicBezTo>
                  <a:cubicBezTo>
                    <a:pt x="445187" y="1421467"/>
                    <a:pt x="449510" y="1420315"/>
                    <a:pt x="453543" y="1418874"/>
                  </a:cubicBezTo>
                  <a:cubicBezTo>
                    <a:pt x="454120" y="1418009"/>
                    <a:pt x="454984" y="1417433"/>
                    <a:pt x="455560" y="1416569"/>
                  </a:cubicBezTo>
                  <a:cubicBezTo>
                    <a:pt x="456137" y="1411959"/>
                    <a:pt x="458154" y="1409077"/>
                    <a:pt x="461035" y="1407060"/>
                  </a:cubicBezTo>
                  <a:cubicBezTo>
                    <a:pt x="459594" y="1407637"/>
                    <a:pt x="458442" y="1407925"/>
                    <a:pt x="457001" y="1408213"/>
                  </a:cubicBezTo>
                  <a:cubicBezTo>
                    <a:pt x="454120" y="1411094"/>
                    <a:pt x="450662" y="1410806"/>
                    <a:pt x="446916" y="1409653"/>
                  </a:cubicBezTo>
                  <a:cubicBezTo>
                    <a:pt x="448645" y="1406196"/>
                    <a:pt x="451526" y="1405908"/>
                    <a:pt x="454696" y="1405620"/>
                  </a:cubicBezTo>
                  <a:cubicBezTo>
                    <a:pt x="460171" y="1404179"/>
                    <a:pt x="465645" y="1402450"/>
                    <a:pt x="473425" y="1400145"/>
                  </a:cubicBezTo>
                  <a:cubicBezTo>
                    <a:pt x="472849" y="1401009"/>
                    <a:pt x="471984" y="1401586"/>
                    <a:pt x="471408" y="1402162"/>
                  </a:cubicBezTo>
                  <a:cubicBezTo>
                    <a:pt x="471408" y="1402162"/>
                    <a:pt x="471696" y="1402162"/>
                    <a:pt x="471696" y="1402162"/>
                  </a:cubicBezTo>
                  <a:cubicBezTo>
                    <a:pt x="482933" y="1394670"/>
                    <a:pt x="496188" y="1391501"/>
                    <a:pt x="509154" y="1387755"/>
                  </a:cubicBezTo>
                  <a:cubicBezTo>
                    <a:pt x="514052" y="1383433"/>
                    <a:pt x="521832" y="1387755"/>
                    <a:pt x="526442" y="1382280"/>
                  </a:cubicBezTo>
                  <a:cubicBezTo>
                    <a:pt x="528171" y="1380263"/>
                    <a:pt x="531052" y="1379975"/>
                    <a:pt x="532205" y="1382857"/>
                  </a:cubicBezTo>
                  <a:cubicBezTo>
                    <a:pt x="533358" y="1386026"/>
                    <a:pt x="531052" y="1388043"/>
                    <a:pt x="527883" y="1388043"/>
                  </a:cubicBezTo>
                  <a:cubicBezTo>
                    <a:pt x="524713" y="1388043"/>
                    <a:pt x="521832" y="1388331"/>
                    <a:pt x="519239" y="1390636"/>
                  </a:cubicBezTo>
                  <a:cubicBezTo>
                    <a:pt x="519527" y="1392653"/>
                    <a:pt x="519527" y="1394670"/>
                    <a:pt x="519239" y="1396399"/>
                  </a:cubicBezTo>
                  <a:cubicBezTo>
                    <a:pt x="522120" y="1395535"/>
                    <a:pt x="525002" y="1394670"/>
                    <a:pt x="527883" y="1393806"/>
                  </a:cubicBezTo>
                  <a:cubicBezTo>
                    <a:pt x="531052" y="1392941"/>
                    <a:pt x="533934" y="1392365"/>
                    <a:pt x="537103" y="1391501"/>
                  </a:cubicBezTo>
                  <a:cubicBezTo>
                    <a:pt x="536527" y="1391213"/>
                    <a:pt x="535951" y="1390636"/>
                    <a:pt x="535663" y="1390348"/>
                  </a:cubicBezTo>
                  <a:cubicBezTo>
                    <a:pt x="546036" y="1369890"/>
                    <a:pt x="567070" y="1372484"/>
                    <a:pt x="584070" y="1366721"/>
                  </a:cubicBezTo>
                  <a:cubicBezTo>
                    <a:pt x="595595" y="1362687"/>
                    <a:pt x="606544" y="1358365"/>
                    <a:pt x="617494" y="1353178"/>
                  </a:cubicBezTo>
                  <a:cubicBezTo>
                    <a:pt x="619222" y="1352314"/>
                    <a:pt x="620375" y="1349433"/>
                    <a:pt x="621816" y="1347704"/>
                  </a:cubicBezTo>
                  <a:cubicBezTo>
                    <a:pt x="624121" y="1346839"/>
                    <a:pt x="624985" y="1348280"/>
                    <a:pt x="625850" y="1350009"/>
                  </a:cubicBezTo>
                  <a:cubicBezTo>
                    <a:pt x="626426" y="1350873"/>
                    <a:pt x="627002" y="1351738"/>
                    <a:pt x="627290" y="1352314"/>
                  </a:cubicBezTo>
                  <a:cubicBezTo>
                    <a:pt x="629884" y="1351162"/>
                    <a:pt x="632477" y="1349721"/>
                    <a:pt x="635070" y="1348568"/>
                  </a:cubicBezTo>
                  <a:cubicBezTo>
                    <a:pt x="636799" y="1347704"/>
                    <a:pt x="639104" y="1344823"/>
                    <a:pt x="640256" y="1347992"/>
                  </a:cubicBezTo>
                  <a:cubicBezTo>
                    <a:pt x="641409" y="1351162"/>
                    <a:pt x="637951" y="1351450"/>
                    <a:pt x="635358" y="1352026"/>
                  </a:cubicBezTo>
                  <a:cubicBezTo>
                    <a:pt x="633053" y="1352890"/>
                    <a:pt x="630460" y="1353755"/>
                    <a:pt x="628155" y="1354619"/>
                  </a:cubicBezTo>
                  <a:cubicBezTo>
                    <a:pt x="629595" y="1360670"/>
                    <a:pt x="622968" y="1363263"/>
                    <a:pt x="619222" y="1367009"/>
                  </a:cubicBezTo>
                  <a:cubicBezTo>
                    <a:pt x="636511" y="1361246"/>
                    <a:pt x="654087" y="1355484"/>
                    <a:pt x="671952" y="1351450"/>
                  </a:cubicBezTo>
                  <a:cubicBezTo>
                    <a:pt x="672240" y="1351450"/>
                    <a:pt x="672816" y="1351162"/>
                    <a:pt x="673104" y="1351162"/>
                  </a:cubicBezTo>
                  <a:cubicBezTo>
                    <a:pt x="671663" y="1348280"/>
                    <a:pt x="665613" y="1346839"/>
                    <a:pt x="670223" y="1343094"/>
                  </a:cubicBezTo>
                  <a:cubicBezTo>
                    <a:pt x="674833" y="1339348"/>
                    <a:pt x="680308" y="1338195"/>
                    <a:pt x="685782" y="1341077"/>
                  </a:cubicBezTo>
                  <a:cubicBezTo>
                    <a:pt x="686358" y="1341365"/>
                    <a:pt x="687223" y="1341365"/>
                    <a:pt x="688087" y="1341653"/>
                  </a:cubicBezTo>
                  <a:cubicBezTo>
                    <a:pt x="690104" y="1340789"/>
                    <a:pt x="691833" y="1339924"/>
                    <a:pt x="693562" y="1339348"/>
                  </a:cubicBezTo>
                  <a:cubicBezTo>
                    <a:pt x="695003" y="1338772"/>
                    <a:pt x="697020" y="1337619"/>
                    <a:pt x="698748" y="1337331"/>
                  </a:cubicBezTo>
                  <a:cubicBezTo>
                    <a:pt x="700189" y="1337043"/>
                    <a:pt x="701342" y="1337619"/>
                    <a:pt x="702494" y="1339348"/>
                  </a:cubicBezTo>
                  <a:cubicBezTo>
                    <a:pt x="702782" y="1339924"/>
                    <a:pt x="703070" y="1340789"/>
                    <a:pt x="703359" y="1341365"/>
                  </a:cubicBezTo>
                  <a:cubicBezTo>
                    <a:pt x="705664" y="1340500"/>
                    <a:pt x="708257" y="1339924"/>
                    <a:pt x="710562" y="1339060"/>
                  </a:cubicBezTo>
                  <a:cubicBezTo>
                    <a:pt x="722664" y="1332144"/>
                    <a:pt x="733613" y="1323789"/>
                    <a:pt x="748020" y="1324941"/>
                  </a:cubicBezTo>
                  <a:cubicBezTo>
                    <a:pt x="759833" y="1318026"/>
                    <a:pt x="770783" y="1310246"/>
                    <a:pt x="782020" y="1303043"/>
                  </a:cubicBezTo>
                  <a:lnTo>
                    <a:pt x="797868" y="1297856"/>
                  </a:lnTo>
                  <a:cubicBezTo>
                    <a:pt x="797579" y="1297280"/>
                    <a:pt x="797579" y="1296415"/>
                    <a:pt x="797868" y="1295839"/>
                  </a:cubicBezTo>
                  <a:cubicBezTo>
                    <a:pt x="798732" y="1292093"/>
                    <a:pt x="802190" y="1294398"/>
                    <a:pt x="804495" y="1294687"/>
                  </a:cubicBezTo>
                  <a:cubicBezTo>
                    <a:pt x="805359" y="1294975"/>
                    <a:pt x="806512" y="1294975"/>
                    <a:pt x="807376" y="1294975"/>
                  </a:cubicBezTo>
                  <a:lnTo>
                    <a:pt x="817749" y="1291517"/>
                  </a:lnTo>
                  <a:cubicBezTo>
                    <a:pt x="817749" y="1291517"/>
                    <a:pt x="817461" y="1291229"/>
                    <a:pt x="817461" y="1290941"/>
                  </a:cubicBezTo>
                  <a:cubicBezTo>
                    <a:pt x="816020" y="1287195"/>
                    <a:pt x="819766" y="1285466"/>
                    <a:pt x="821495" y="1283161"/>
                  </a:cubicBezTo>
                  <a:cubicBezTo>
                    <a:pt x="826970" y="1278839"/>
                    <a:pt x="833885" y="1277110"/>
                    <a:pt x="840512" y="1274805"/>
                  </a:cubicBezTo>
                  <a:cubicBezTo>
                    <a:pt x="846275" y="1272788"/>
                    <a:pt x="849732" y="1274229"/>
                    <a:pt x="850309" y="1280568"/>
                  </a:cubicBezTo>
                  <a:cubicBezTo>
                    <a:pt x="850309" y="1281720"/>
                    <a:pt x="850020" y="1282297"/>
                    <a:pt x="850020" y="1283161"/>
                  </a:cubicBezTo>
                  <a:cubicBezTo>
                    <a:pt x="851749" y="1286331"/>
                    <a:pt x="853478" y="1289500"/>
                    <a:pt x="856071" y="1292093"/>
                  </a:cubicBezTo>
                  <a:cubicBezTo>
                    <a:pt x="881427" y="1283161"/>
                    <a:pt x="906495" y="1275093"/>
                    <a:pt x="932716" y="1269042"/>
                  </a:cubicBezTo>
                  <a:cubicBezTo>
                    <a:pt x="954326" y="1264144"/>
                    <a:pt x="975648" y="1256652"/>
                    <a:pt x="996971" y="1250313"/>
                  </a:cubicBezTo>
                  <a:cubicBezTo>
                    <a:pt x="1009360" y="1246568"/>
                    <a:pt x="1020886" y="1240805"/>
                    <a:pt x="1033852" y="1238500"/>
                  </a:cubicBezTo>
                  <a:cubicBezTo>
                    <a:pt x="1039327" y="1237635"/>
                    <a:pt x="1043073" y="1234178"/>
                    <a:pt x="1046530" y="1230144"/>
                  </a:cubicBezTo>
                  <a:cubicBezTo>
                    <a:pt x="1045666" y="1228127"/>
                    <a:pt x="1044801" y="1225822"/>
                    <a:pt x="1043937" y="1223517"/>
                  </a:cubicBezTo>
                  <a:cubicBezTo>
                    <a:pt x="1042208" y="1224093"/>
                    <a:pt x="1040479" y="1224381"/>
                    <a:pt x="1038750" y="1224957"/>
                  </a:cubicBezTo>
                  <a:cubicBezTo>
                    <a:pt x="1037598" y="1220635"/>
                    <a:pt x="1042784" y="1221788"/>
                    <a:pt x="1043649" y="1219195"/>
                  </a:cubicBezTo>
                  <a:cubicBezTo>
                    <a:pt x="1073039" y="1205940"/>
                    <a:pt x="1105598" y="1201618"/>
                    <a:pt x="1134412" y="1186635"/>
                  </a:cubicBezTo>
                  <a:cubicBezTo>
                    <a:pt x="1137005" y="1185194"/>
                    <a:pt x="1140175" y="1184042"/>
                    <a:pt x="1143344" y="1184042"/>
                  </a:cubicBezTo>
                  <a:cubicBezTo>
                    <a:pt x="1164378" y="1183177"/>
                    <a:pt x="1182819" y="1173381"/>
                    <a:pt x="1202412" y="1167330"/>
                  </a:cubicBezTo>
                  <a:cubicBezTo>
                    <a:pt x="1218260" y="1162432"/>
                    <a:pt x="1234396" y="1157533"/>
                    <a:pt x="1250820" y="1154076"/>
                  </a:cubicBezTo>
                  <a:cubicBezTo>
                    <a:pt x="1261481" y="1152059"/>
                    <a:pt x="1270413" y="1144567"/>
                    <a:pt x="1279057" y="1137652"/>
                  </a:cubicBezTo>
                  <a:cubicBezTo>
                    <a:pt x="1268108" y="1133330"/>
                    <a:pt x="1258599" y="1141686"/>
                    <a:pt x="1247938" y="1140533"/>
                  </a:cubicBezTo>
                  <a:cubicBezTo>
                    <a:pt x="1246209" y="1140533"/>
                    <a:pt x="1244481" y="1142550"/>
                    <a:pt x="1242464" y="1141109"/>
                  </a:cubicBezTo>
                  <a:cubicBezTo>
                    <a:pt x="1245921" y="1135923"/>
                    <a:pt x="1276176" y="1126991"/>
                    <a:pt x="1293464" y="1125838"/>
                  </a:cubicBezTo>
                  <a:cubicBezTo>
                    <a:pt x="1299227" y="1124109"/>
                    <a:pt x="1304701" y="1122669"/>
                    <a:pt x="1310176" y="1120940"/>
                  </a:cubicBezTo>
                  <a:cubicBezTo>
                    <a:pt x="1322566" y="1116041"/>
                    <a:pt x="1334956" y="1112296"/>
                    <a:pt x="1347922" y="1109702"/>
                  </a:cubicBezTo>
                  <a:cubicBezTo>
                    <a:pt x="1350803" y="1109126"/>
                    <a:pt x="1353396" y="1108838"/>
                    <a:pt x="1355413" y="1111431"/>
                  </a:cubicBezTo>
                  <a:cubicBezTo>
                    <a:pt x="1359447" y="1114889"/>
                    <a:pt x="1361176" y="1107974"/>
                    <a:pt x="1364922" y="1109414"/>
                  </a:cubicBezTo>
                  <a:cubicBezTo>
                    <a:pt x="1364058" y="1107109"/>
                    <a:pt x="1363481" y="1105380"/>
                    <a:pt x="1367227" y="1104516"/>
                  </a:cubicBezTo>
                  <a:cubicBezTo>
                    <a:pt x="1375007" y="1102499"/>
                    <a:pt x="1382786" y="1099906"/>
                    <a:pt x="1390566" y="1097313"/>
                  </a:cubicBezTo>
                  <a:cubicBezTo>
                    <a:pt x="1400075" y="1091262"/>
                    <a:pt x="1411312" y="1090109"/>
                    <a:pt x="1421973" y="1086651"/>
                  </a:cubicBezTo>
                  <a:cubicBezTo>
                    <a:pt x="1423702" y="1086075"/>
                    <a:pt x="1425143" y="1086075"/>
                    <a:pt x="1426583" y="1086651"/>
                  </a:cubicBezTo>
                  <a:cubicBezTo>
                    <a:pt x="1426871" y="1086651"/>
                    <a:pt x="1427160" y="1086363"/>
                    <a:pt x="1427448" y="1086363"/>
                  </a:cubicBezTo>
                  <a:cubicBezTo>
                    <a:pt x="1433211" y="1084346"/>
                    <a:pt x="1439261" y="1082041"/>
                    <a:pt x="1445024" y="1080024"/>
                  </a:cubicBezTo>
                  <a:cubicBezTo>
                    <a:pt x="1450787" y="1079160"/>
                    <a:pt x="1455397" y="1074550"/>
                    <a:pt x="1461448" y="1075126"/>
                  </a:cubicBezTo>
                  <a:cubicBezTo>
                    <a:pt x="1466346" y="1073397"/>
                    <a:pt x="1470957" y="1071956"/>
                    <a:pt x="1475567" y="1070228"/>
                  </a:cubicBezTo>
                  <a:cubicBezTo>
                    <a:pt x="1480177" y="1065041"/>
                    <a:pt x="1487092" y="1064753"/>
                    <a:pt x="1493143" y="1062736"/>
                  </a:cubicBezTo>
                  <a:cubicBezTo>
                    <a:pt x="1493143" y="1061872"/>
                    <a:pt x="1493143" y="1061007"/>
                    <a:pt x="1493143" y="1060143"/>
                  </a:cubicBezTo>
                  <a:cubicBezTo>
                    <a:pt x="1494872" y="1060143"/>
                    <a:pt x="1496889" y="1060143"/>
                    <a:pt x="1498906" y="1060143"/>
                  </a:cubicBezTo>
                  <a:cubicBezTo>
                    <a:pt x="1500347" y="1059278"/>
                    <a:pt x="1501787" y="1058990"/>
                    <a:pt x="1502940" y="1060143"/>
                  </a:cubicBezTo>
                  <a:cubicBezTo>
                    <a:pt x="1511296" y="1060143"/>
                    <a:pt x="1519940" y="1060143"/>
                    <a:pt x="1528584" y="1060143"/>
                  </a:cubicBezTo>
                  <a:cubicBezTo>
                    <a:pt x="1522533" y="1065329"/>
                    <a:pt x="1514753" y="1065041"/>
                    <a:pt x="1507838" y="1067058"/>
                  </a:cubicBezTo>
                  <a:cubicBezTo>
                    <a:pt x="1507550" y="1067058"/>
                    <a:pt x="1507550" y="1067346"/>
                    <a:pt x="1507262" y="1067634"/>
                  </a:cubicBezTo>
                  <a:cubicBezTo>
                    <a:pt x="1508126" y="1068211"/>
                    <a:pt x="1508991" y="1068787"/>
                    <a:pt x="1509855" y="1069363"/>
                  </a:cubicBezTo>
                  <a:cubicBezTo>
                    <a:pt x="1511872" y="1069363"/>
                    <a:pt x="1513889" y="1069363"/>
                    <a:pt x="1515618" y="1069363"/>
                  </a:cubicBezTo>
                  <a:cubicBezTo>
                    <a:pt x="1528584" y="1064753"/>
                    <a:pt x="1541550" y="1060143"/>
                    <a:pt x="1554516" y="1055244"/>
                  </a:cubicBezTo>
                  <a:cubicBezTo>
                    <a:pt x="1555093" y="1054956"/>
                    <a:pt x="1555669" y="1054956"/>
                    <a:pt x="1556245" y="1054668"/>
                  </a:cubicBezTo>
                  <a:cubicBezTo>
                    <a:pt x="1557974" y="1054092"/>
                    <a:pt x="1559415" y="1053516"/>
                    <a:pt x="1561144" y="1052939"/>
                  </a:cubicBezTo>
                  <a:cubicBezTo>
                    <a:pt x="1601483" y="1037092"/>
                    <a:pt x="1643551" y="1026143"/>
                    <a:pt x="1684466" y="1012024"/>
                  </a:cubicBezTo>
                  <a:cubicBezTo>
                    <a:pt x="1702043" y="1005973"/>
                    <a:pt x="1719043" y="999634"/>
                    <a:pt x="1736619" y="993871"/>
                  </a:cubicBezTo>
                  <a:cubicBezTo>
                    <a:pt x="1732009" y="994159"/>
                    <a:pt x="1727687" y="994159"/>
                    <a:pt x="1723077" y="994159"/>
                  </a:cubicBezTo>
                  <a:cubicBezTo>
                    <a:pt x="1721348" y="995024"/>
                    <a:pt x="1719331" y="995600"/>
                    <a:pt x="1717602" y="996464"/>
                  </a:cubicBezTo>
                  <a:cubicBezTo>
                    <a:pt x="1717314" y="995600"/>
                    <a:pt x="1716738" y="995024"/>
                    <a:pt x="1716450" y="994447"/>
                  </a:cubicBezTo>
                  <a:cubicBezTo>
                    <a:pt x="1716738" y="994159"/>
                    <a:pt x="1716738" y="994159"/>
                    <a:pt x="1717026" y="993871"/>
                  </a:cubicBezTo>
                  <a:cubicBezTo>
                    <a:pt x="1714433" y="993871"/>
                    <a:pt x="1712128" y="993583"/>
                    <a:pt x="1709534" y="993583"/>
                  </a:cubicBezTo>
                  <a:cubicBezTo>
                    <a:pt x="1708094" y="994447"/>
                    <a:pt x="1706653" y="994736"/>
                    <a:pt x="1704636" y="993295"/>
                  </a:cubicBezTo>
                  <a:cubicBezTo>
                    <a:pt x="1704348" y="993295"/>
                    <a:pt x="1704348" y="993007"/>
                    <a:pt x="1704060" y="992719"/>
                  </a:cubicBezTo>
                  <a:cubicBezTo>
                    <a:pt x="1700026" y="994447"/>
                    <a:pt x="1696280" y="995888"/>
                    <a:pt x="1692246" y="997329"/>
                  </a:cubicBezTo>
                  <a:cubicBezTo>
                    <a:pt x="1691958" y="999058"/>
                    <a:pt x="1691382" y="1000786"/>
                    <a:pt x="1689941" y="1002515"/>
                  </a:cubicBezTo>
                  <a:cubicBezTo>
                    <a:pt x="1684178" y="1002227"/>
                    <a:pt x="1678992" y="1004820"/>
                    <a:pt x="1673229" y="1005397"/>
                  </a:cubicBezTo>
                  <a:cubicBezTo>
                    <a:pt x="1672941" y="1005397"/>
                    <a:pt x="1672653" y="1005397"/>
                    <a:pt x="1672653" y="1005397"/>
                  </a:cubicBezTo>
                  <a:cubicBezTo>
                    <a:pt x="1672653" y="1005397"/>
                    <a:pt x="1672653" y="1005397"/>
                    <a:pt x="1672364" y="1005685"/>
                  </a:cubicBezTo>
                  <a:cubicBezTo>
                    <a:pt x="1670636" y="1007126"/>
                    <a:pt x="1673517" y="1006549"/>
                    <a:pt x="1673229" y="1007414"/>
                  </a:cubicBezTo>
                  <a:cubicBezTo>
                    <a:pt x="1669483" y="1010295"/>
                    <a:pt x="1664297" y="1011159"/>
                    <a:pt x="1661704" y="1009142"/>
                  </a:cubicBezTo>
                  <a:cubicBezTo>
                    <a:pt x="1654212" y="1012600"/>
                    <a:pt x="1647008" y="1016634"/>
                    <a:pt x="1638653" y="1016922"/>
                  </a:cubicBezTo>
                  <a:cubicBezTo>
                    <a:pt x="1636347" y="1018075"/>
                    <a:pt x="1635483" y="1016922"/>
                    <a:pt x="1635771" y="1014617"/>
                  </a:cubicBezTo>
                  <a:cubicBezTo>
                    <a:pt x="1644415" y="1010007"/>
                    <a:pt x="1653059" y="1005397"/>
                    <a:pt x="1661992" y="1001075"/>
                  </a:cubicBezTo>
                  <a:cubicBezTo>
                    <a:pt x="1664009" y="999346"/>
                    <a:pt x="1666890" y="997905"/>
                    <a:pt x="1668907" y="997041"/>
                  </a:cubicBezTo>
                  <a:cubicBezTo>
                    <a:pt x="1671788" y="995888"/>
                    <a:pt x="1674670" y="995024"/>
                    <a:pt x="1677551" y="994159"/>
                  </a:cubicBezTo>
                  <a:cubicBezTo>
                    <a:pt x="1679568" y="993295"/>
                    <a:pt x="1681297" y="992430"/>
                    <a:pt x="1683314" y="991854"/>
                  </a:cubicBezTo>
                  <a:cubicBezTo>
                    <a:pt x="1683890" y="991566"/>
                    <a:pt x="1684178" y="991566"/>
                    <a:pt x="1684466" y="991278"/>
                  </a:cubicBezTo>
                  <a:cubicBezTo>
                    <a:pt x="1689653" y="986091"/>
                    <a:pt x="1695415" y="983210"/>
                    <a:pt x="1703483" y="984651"/>
                  </a:cubicBezTo>
                  <a:cubicBezTo>
                    <a:pt x="1706941" y="985227"/>
                    <a:pt x="1713280" y="984075"/>
                    <a:pt x="1712704" y="975718"/>
                  </a:cubicBezTo>
                  <a:cubicBezTo>
                    <a:pt x="1712416" y="968803"/>
                    <a:pt x="1734602" y="961024"/>
                    <a:pt x="1741806" y="965634"/>
                  </a:cubicBezTo>
                  <a:cubicBezTo>
                    <a:pt x="1747280" y="969380"/>
                    <a:pt x="1751314" y="967651"/>
                    <a:pt x="1756213" y="965922"/>
                  </a:cubicBezTo>
                  <a:cubicBezTo>
                    <a:pt x="1751314" y="958142"/>
                    <a:pt x="1753619" y="954396"/>
                    <a:pt x="1762552" y="954108"/>
                  </a:cubicBezTo>
                  <a:cubicBezTo>
                    <a:pt x="1764568" y="954108"/>
                    <a:pt x="1766874" y="953820"/>
                    <a:pt x="1768026" y="952667"/>
                  </a:cubicBezTo>
                  <a:cubicBezTo>
                    <a:pt x="1770331" y="950074"/>
                    <a:pt x="1772060" y="945176"/>
                    <a:pt x="1775518" y="950074"/>
                  </a:cubicBezTo>
                  <a:cubicBezTo>
                    <a:pt x="1778399" y="954396"/>
                    <a:pt x="1776094" y="958142"/>
                    <a:pt x="1770619" y="959583"/>
                  </a:cubicBezTo>
                  <a:cubicBezTo>
                    <a:pt x="1769179" y="959871"/>
                    <a:pt x="1768026" y="961024"/>
                    <a:pt x="1766585" y="961600"/>
                  </a:cubicBezTo>
                  <a:cubicBezTo>
                    <a:pt x="1768026" y="963040"/>
                    <a:pt x="1769755" y="964193"/>
                    <a:pt x="1771196" y="965634"/>
                  </a:cubicBezTo>
                  <a:cubicBezTo>
                    <a:pt x="1772636" y="966498"/>
                    <a:pt x="1774365" y="967651"/>
                    <a:pt x="1775806" y="968515"/>
                  </a:cubicBezTo>
                  <a:cubicBezTo>
                    <a:pt x="1776382" y="969091"/>
                    <a:pt x="1776670" y="969380"/>
                    <a:pt x="1776382" y="969956"/>
                  </a:cubicBezTo>
                  <a:cubicBezTo>
                    <a:pt x="1776094" y="970244"/>
                    <a:pt x="1776094" y="970532"/>
                    <a:pt x="1775806" y="970532"/>
                  </a:cubicBezTo>
                  <a:cubicBezTo>
                    <a:pt x="1766297" y="972549"/>
                    <a:pt x="1757077" y="974854"/>
                    <a:pt x="1747856" y="977735"/>
                  </a:cubicBezTo>
                  <a:cubicBezTo>
                    <a:pt x="1746992" y="978888"/>
                    <a:pt x="1746416" y="979464"/>
                    <a:pt x="1744975" y="978888"/>
                  </a:cubicBezTo>
                  <a:cubicBezTo>
                    <a:pt x="1744975" y="978888"/>
                    <a:pt x="1744687" y="978600"/>
                    <a:pt x="1744687" y="978600"/>
                  </a:cubicBezTo>
                  <a:cubicBezTo>
                    <a:pt x="1741806" y="979464"/>
                    <a:pt x="1739212" y="980329"/>
                    <a:pt x="1736331" y="981193"/>
                  </a:cubicBezTo>
                  <a:cubicBezTo>
                    <a:pt x="1736619" y="981481"/>
                    <a:pt x="1736619" y="981481"/>
                    <a:pt x="1736907" y="981769"/>
                  </a:cubicBezTo>
                  <a:cubicBezTo>
                    <a:pt x="1747568" y="978600"/>
                    <a:pt x="1756789" y="975142"/>
                    <a:pt x="1766585" y="980905"/>
                  </a:cubicBezTo>
                  <a:cubicBezTo>
                    <a:pt x="1771772" y="978888"/>
                    <a:pt x="1776958" y="977159"/>
                    <a:pt x="1780992" y="973413"/>
                  </a:cubicBezTo>
                  <a:cubicBezTo>
                    <a:pt x="1785314" y="969380"/>
                    <a:pt x="1790789" y="971685"/>
                    <a:pt x="1795687" y="971396"/>
                  </a:cubicBezTo>
                  <a:cubicBezTo>
                    <a:pt x="1795687" y="971396"/>
                    <a:pt x="1795975" y="971396"/>
                    <a:pt x="1795975" y="971396"/>
                  </a:cubicBezTo>
                  <a:cubicBezTo>
                    <a:pt x="1808654" y="965922"/>
                    <a:pt x="1821043" y="960735"/>
                    <a:pt x="1834586" y="957854"/>
                  </a:cubicBezTo>
                  <a:cubicBezTo>
                    <a:pt x="1855908" y="953532"/>
                    <a:pt x="1876078" y="945176"/>
                    <a:pt x="1897112" y="939701"/>
                  </a:cubicBezTo>
                  <a:cubicBezTo>
                    <a:pt x="1899705" y="937684"/>
                    <a:pt x="1902586" y="936532"/>
                    <a:pt x="1905468" y="935956"/>
                  </a:cubicBezTo>
                  <a:cubicBezTo>
                    <a:pt x="1902586" y="936532"/>
                    <a:pt x="1899993" y="936820"/>
                    <a:pt x="1897112" y="937108"/>
                  </a:cubicBezTo>
                  <a:cubicBezTo>
                    <a:pt x="1894518" y="935091"/>
                    <a:pt x="1892790" y="931633"/>
                    <a:pt x="1896824" y="931057"/>
                  </a:cubicBezTo>
                  <a:cubicBezTo>
                    <a:pt x="1906908" y="929328"/>
                    <a:pt x="1913535" y="920396"/>
                    <a:pt x="1924485" y="920684"/>
                  </a:cubicBezTo>
                  <a:cubicBezTo>
                    <a:pt x="1938892" y="921261"/>
                    <a:pt x="1950417" y="911176"/>
                    <a:pt x="1963960" y="907718"/>
                  </a:cubicBezTo>
                  <a:cubicBezTo>
                    <a:pt x="1979807" y="903972"/>
                    <a:pt x="1994790" y="896769"/>
                    <a:pt x="2011214" y="897057"/>
                  </a:cubicBezTo>
                  <a:cubicBezTo>
                    <a:pt x="2014672" y="894176"/>
                    <a:pt x="2020435" y="895616"/>
                    <a:pt x="2026197" y="892735"/>
                  </a:cubicBezTo>
                  <a:cubicBezTo>
                    <a:pt x="2022163" y="898786"/>
                    <a:pt x="2017553" y="899362"/>
                    <a:pt x="2013519" y="899938"/>
                  </a:cubicBezTo>
                  <a:cubicBezTo>
                    <a:pt x="2013807" y="901667"/>
                    <a:pt x="2013519" y="902820"/>
                    <a:pt x="2011790" y="905125"/>
                  </a:cubicBezTo>
                  <a:cubicBezTo>
                    <a:pt x="2012943" y="904837"/>
                    <a:pt x="2013807" y="904549"/>
                    <a:pt x="2014960" y="904260"/>
                  </a:cubicBezTo>
                  <a:cubicBezTo>
                    <a:pt x="2017553" y="902820"/>
                    <a:pt x="2020435" y="902532"/>
                    <a:pt x="2022740" y="901379"/>
                  </a:cubicBezTo>
                  <a:cubicBezTo>
                    <a:pt x="2033112" y="895040"/>
                    <a:pt x="2044638" y="893311"/>
                    <a:pt x="2056452" y="894464"/>
                  </a:cubicBezTo>
                  <a:cubicBezTo>
                    <a:pt x="2056452" y="897345"/>
                    <a:pt x="2056452" y="900515"/>
                    <a:pt x="2056452" y="903396"/>
                  </a:cubicBezTo>
                  <a:cubicBezTo>
                    <a:pt x="2050689" y="905125"/>
                    <a:pt x="2044638" y="906854"/>
                    <a:pt x="2038875" y="908294"/>
                  </a:cubicBezTo>
                  <a:cubicBezTo>
                    <a:pt x="2039163" y="908582"/>
                    <a:pt x="2039740" y="908871"/>
                    <a:pt x="2040028" y="909159"/>
                  </a:cubicBezTo>
                  <a:cubicBezTo>
                    <a:pt x="2048096" y="908294"/>
                    <a:pt x="2056163" y="907718"/>
                    <a:pt x="2061350" y="899938"/>
                  </a:cubicBezTo>
                  <a:cubicBezTo>
                    <a:pt x="2061350" y="897633"/>
                    <a:pt x="2061926" y="895328"/>
                    <a:pt x="2061062" y="893311"/>
                  </a:cubicBezTo>
                  <a:cubicBezTo>
                    <a:pt x="2058180" y="885532"/>
                    <a:pt x="2063079" y="889854"/>
                    <a:pt x="2065672" y="890142"/>
                  </a:cubicBezTo>
                  <a:cubicBezTo>
                    <a:pt x="2076333" y="886972"/>
                    <a:pt x="2086706" y="883803"/>
                    <a:pt x="2097079" y="880633"/>
                  </a:cubicBezTo>
                  <a:cubicBezTo>
                    <a:pt x="2109181" y="873718"/>
                    <a:pt x="2116672" y="874582"/>
                    <a:pt x="2120994" y="883515"/>
                  </a:cubicBezTo>
                  <a:cubicBezTo>
                    <a:pt x="2128486" y="881209"/>
                    <a:pt x="2135690" y="878328"/>
                    <a:pt x="2143181" y="876023"/>
                  </a:cubicBezTo>
                  <a:cubicBezTo>
                    <a:pt x="2157300" y="871701"/>
                    <a:pt x="2172571" y="870548"/>
                    <a:pt x="2181503" y="856430"/>
                  </a:cubicBezTo>
                  <a:cubicBezTo>
                    <a:pt x="2183808" y="852972"/>
                    <a:pt x="2188419" y="852108"/>
                    <a:pt x="2193029" y="852972"/>
                  </a:cubicBezTo>
                  <a:cubicBezTo>
                    <a:pt x="2195046" y="857294"/>
                    <a:pt x="2185825" y="858158"/>
                    <a:pt x="2189859" y="862481"/>
                  </a:cubicBezTo>
                  <a:cubicBezTo>
                    <a:pt x="2190436" y="863057"/>
                    <a:pt x="2191300" y="863345"/>
                    <a:pt x="2191876" y="863633"/>
                  </a:cubicBezTo>
                  <a:lnTo>
                    <a:pt x="2203114" y="859887"/>
                  </a:lnTo>
                  <a:cubicBezTo>
                    <a:pt x="2212046" y="856141"/>
                    <a:pt x="2220978" y="852108"/>
                    <a:pt x="2229622" y="848362"/>
                  </a:cubicBezTo>
                  <a:cubicBezTo>
                    <a:pt x="2236538" y="845480"/>
                    <a:pt x="2246334" y="844904"/>
                    <a:pt x="2254402" y="842599"/>
                  </a:cubicBezTo>
                  <a:cubicBezTo>
                    <a:pt x="2256131" y="842311"/>
                    <a:pt x="2257572" y="841735"/>
                    <a:pt x="2259300" y="841447"/>
                  </a:cubicBezTo>
                  <a:lnTo>
                    <a:pt x="2281775" y="833955"/>
                  </a:lnTo>
                  <a:lnTo>
                    <a:pt x="2281891" y="833878"/>
                  </a:lnTo>
                  <a:lnTo>
                    <a:pt x="2273130" y="829921"/>
                  </a:lnTo>
                  <a:cubicBezTo>
                    <a:pt x="2278893" y="826463"/>
                    <a:pt x="2284079" y="823006"/>
                    <a:pt x="2289842" y="819836"/>
                  </a:cubicBezTo>
                  <a:cubicBezTo>
                    <a:pt x="2292147" y="818396"/>
                    <a:pt x="2295317" y="816090"/>
                    <a:pt x="2297334" y="818972"/>
                  </a:cubicBezTo>
                  <a:cubicBezTo>
                    <a:pt x="2299639" y="822718"/>
                    <a:pt x="2295605" y="824446"/>
                    <a:pt x="2293012" y="825887"/>
                  </a:cubicBezTo>
                  <a:lnTo>
                    <a:pt x="2282497" y="833635"/>
                  </a:lnTo>
                  <a:lnTo>
                    <a:pt x="2284945" y="833090"/>
                  </a:lnTo>
                  <a:lnTo>
                    <a:pt x="2310877" y="824446"/>
                  </a:lnTo>
                  <a:cubicBezTo>
                    <a:pt x="2309724" y="824158"/>
                    <a:pt x="2308860" y="824158"/>
                    <a:pt x="2307707" y="823870"/>
                  </a:cubicBezTo>
                  <a:cubicBezTo>
                    <a:pt x="2305691" y="823294"/>
                    <a:pt x="2303962" y="822718"/>
                    <a:pt x="2304538" y="820124"/>
                  </a:cubicBezTo>
                  <a:cubicBezTo>
                    <a:pt x="2305691" y="815514"/>
                    <a:pt x="2310301" y="817531"/>
                    <a:pt x="2312894" y="816090"/>
                  </a:cubicBezTo>
                  <a:cubicBezTo>
                    <a:pt x="2314335" y="814650"/>
                    <a:pt x="2315775" y="813209"/>
                    <a:pt x="2316928" y="811768"/>
                  </a:cubicBezTo>
                  <a:cubicBezTo>
                    <a:pt x="2322691" y="803701"/>
                    <a:pt x="2323843" y="809463"/>
                    <a:pt x="2325572" y="814362"/>
                  </a:cubicBezTo>
                  <a:cubicBezTo>
                    <a:pt x="2326725" y="815514"/>
                    <a:pt x="2328165" y="816955"/>
                    <a:pt x="2329318" y="818107"/>
                  </a:cubicBezTo>
                  <a:lnTo>
                    <a:pt x="2369945" y="804853"/>
                  </a:lnTo>
                  <a:cubicBezTo>
                    <a:pt x="2369657" y="802260"/>
                    <a:pt x="2369081" y="799955"/>
                    <a:pt x="2365335" y="799667"/>
                  </a:cubicBezTo>
                  <a:cubicBezTo>
                    <a:pt x="2356979" y="802260"/>
                    <a:pt x="2349776" y="808599"/>
                    <a:pt x="2339691" y="804565"/>
                  </a:cubicBezTo>
                  <a:cubicBezTo>
                    <a:pt x="2348335" y="800819"/>
                    <a:pt x="2356691" y="797361"/>
                    <a:pt x="2365335" y="793616"/>
                  </a:cubicBezTo>
                  <a:cubicBezTo>
                    <a:pt x="2369945" y="791311"/>
                    <a:pt x="2367640" y="787277"/>
                    <a:pt x="2367928" y="783819"/>
                  </a:cubicBezTo>
                  <a:cubicBezTo>
                    <a:pt x="2367640" y="783531"/>
                    <a:pt x="2367352" y="782955"/>
                    <a:pt x="2367352" y="782378"/>
                  </a:cubicBezTo>
                  <a:cubicBezTo>
                    <a:pt x="2359572" y="785548"/>
                    <a:pt x="2349776" y="784107"/>
                    <a:pt x="2345454" y="793904"/>
                  </a:cubicBezTo>
                  <a:cubicBezTo>
                    <a:pt x="2333064" y="789005"/>
                    <a:pt x="2324996" y="803124"/>
                    <a:pt x="2313470" y="800819"/>
                  </a:cubicBezTo>
                  <a:cubicBezTo>
                    <a:pt x="2309724" y="803989"/>
                    <a:pt x="2305402" y="803412"/>
                    <a:pt x="2301369" y="803412"/>
                  </a:cubicBezTo>
                  <a:cubicBezTo>
                    <a:pt x="2298487" y="806006"/>
                    <a:pt x="2295318" y="807734"/>
                    <a:pt x="2291572" y="808023"/>
                  </a:cubicBezTo>
                  <a:cubicBezTo>
                    <a:pt x="2277453" y="808023"/>
                    <a:pt x="2267656" y="820989"/>
                    <a:pt x="2251809" y="821853"/>
                  </a:cubicBezTo>
                  <a:cubicBezTo>
                    <a:pt x="2255267" y="818107"/>
                    <a:pt x="2257860" y="815514"/>
                    <a:pt x="2260453" y="812633"/>
                  </a:cubicBezTo>
                  <a:cubicBezTo>
                    <a:pt x="2256995" y="809463"/>
                    <a:pt x="2254402" y="806006"/>
                    <a:pt x="2261317" y="803989"/>
                  </a:cubicBezTo>
                  <a:cubicBezTo>
                    <a:pt x="2267368" y="802260"/>
                    <a:pt x="2272555" y="799378"/>
                    <a:pt x="2277453" y="794768"/>
                  </a:cubicBezTo>
                  <a:cubicBezTo>
                    <a:pt x="2280911" y="796785"/>
                    <a:pt x="2275724" y="805717"/>
                    <a:pt x="2284080" y="803124"/>
                  </a:cubicBezTo>
                  <a:cubicBezTo>
                    <a:pt x="2288690" y="801972"/>
                    <a:pt x="2293301" y="801107"/>
                    <a:pt x="2297911" y="800243"/>
                  </a:cubicBezTo>
                  <a:cubicBezTo>
                    <a:pt x="2303097" y="794768"/>
                    <a:pt x="2310301" y="794192"/>
                    <a:pt x="2317216" y="793328"/>
                  </a:cubicBezTo>
                  <a:cubicBezTo>
                    <a:pt x="2333640" y="786988"/>
                    <a:pt x="2348335" y="775175"/>
                    <a:pt x="2366776" y="774022"/>
                  </a:cubicBezTo>
                  <a:cubicBezTo>
                    <a:pt x="2366776" y="774022"/>
                    <a:pt x="2366776" y="773734"/>
                    <a:pt x="2366776" y="773734"/>
                  </a:cubicBezTo>
                  <a:cubicBezTo>
                    <a:pt x="2380030" y="771429"/>
                    <a:pt x="2393284" y="769700"/>
                    <a:pt x="2405098" y="761344"/>
                  </a:cubicBezTo>
                  <a:cubicBezTo>
                    <a:pt x="2411725" y="756734"/>
                    <a:pt x="2421522" y="752988"/>
                    <a:pt x="2431030" y="757310"/>
                  </a:cubicBezTo>
                  <a:cubicBezTo>
                    <a:pt x="2433047" y="758175"/>
                    <a:pt x="2435929" y="757599"/>
                    <a:pt x="2437946" y="756734"/>
                  </a:cubicBezTo>
                  <a:cubicBezTo>
                    <a:pt x="2454369" y="748666"/>
                    <a:pt x="2473963" y="746073"/>
                    <a:pt x="2487793" y="732531"/>
                  </a:cubicBezTo>
                  <a:cubicBezTo>
                    <a:pt x="2490963" y="729649"/>
                    <a:pt x="2495573" y="727632"/>
                    <a:pt x="2499607" y="730802"/>
                  </a:cubicBezTo>
                  <a:cubicBezTo>
                    <a:pt x="2503641" y="733971"/>
                    <a:pt x="2498454" y="737141"/>
                    <a:pt x="2498743" y="740310"/>
                  </a:cubicBezTo>
                  <a:cubicBezTo>
                    <a:pt x="2499031" y="744344"/>
                    <a:pt x="2493556" y="746361"/>
                    <a:pt x="2495573" y="750683"/>
                  </a:cubicBezTo>
                  <a:cubicBezTo>
                    <a:pt x="2508827" y="747802"/>
                    <a:pt x="2517472" y="733971"/>
                    <a:pt x="2532743" y="735988"/>
                  </a:cubicBezTo>
                  <a:cubicBezTo>
                    <a:pt x="2536777" y="736276"/>
                    <a:pt x="2537641" y="731954"/>
                    <a:pt x="2538217" y="728208"/>
                  </a:cubicBezTo>
                  <a:cubicBezTo>
                    <a:pt x="2539370" y="720717"/>
                    <a:pt x="2543692" y="719276"/>
                    <a:pt x="2548014" y="725615"/>
                  </a:cubicBezTo>
                  <a:cubicBezTo>
                    <a:pt x="2553200" y="733107"/>
                    <a:pt x="2555506" y="730514"/>
                    <a:pt x="2558099" y="724175"/>
                  </a:cubicBezTo>
                  <a:cubicBezTo>
                    <a:pt x="2558675" y="725615"/>
                    <a:pt x="2559251" y="727056"/>
                    <a:pt x="2559828" y="728497"/>
                  </a:cubicBezTo>
                  <a:cubicBezTo>
                    <a:pt x="2573946" y="726192"/>
                    <a:pt x="2588353" y="723886"/>
                    <a:pt x="2602472" y="721581"/>
                  </a:cubicBezTo>
                  <a:cubicBezTo>
                    <a:pt x="2608811" y="720429"/>
                    <a:pt x="2615438" y="718988"/>
                    <a:pt x="2621777" y="717547"/>
                  </a:cubicBezTo>
                  <a:cubicBezTo>
                    <a:pt x="2642523" y="711497"/>
                    <a:pt x="2663557" y="705157"/>
                    <a:pt x="2684303" y="698818"/>
                  </a:cubicBezTo>
                  <a:cubicBezTo>
                    <a:pt x="2684303" y="698530"/>
                    <a:pt x="2684591" y="697954"/>
                    <a:pt x="2684591" y="697378"/>
                  </a:cubicBezTo>
                  <a:cubicBezTo>
                    <a:pt x="2697269" y="688157"/>
                    <a:pt x="2710524" y="679801"/>
                    <a:pt x="2726371" y="677208"/>
                  </a:cubicBezTo>
                  <a:cubicBezTo>
                    <a:pt x="2734151" y="678649"/>
                    <a:pt x="2741930" y="675191"/>
                    <a:pt x="2747693" y="671734"/>
                  </a:cubicBezTo>
                  <a:cubicBezTo>
                    <a:pt x="2756049" y="666547"/>
                    <a:pt x="2764981" y="665106"/>
                    <a:pt x="2774202" y="663954"/>
                  </a:cubicBezTo>
                  <a:cubicBezTo>
                    <a:pt x="2790626" y="661937"/>
                    <a:pt x="2805321" y="654157"/>
                    <a:pt x="2820880" y="649259"/>
                  </a:cubicBezTo>
                  <a:cubicBezTo>
                    <a:pt x="2835575" y="644649"/>
                    <a:pt x="2849982" y="638598"/>
                    <a:pt x="2865541" y="636869"/>
                  </a:cubicBezTo>
                  <a:cubicBezTo>
                    <a:pt x="2874186" y="636005"/>
                    <a:pt x="2880236" y="630242"/>
                    <a:pt x="2887152" y="626208"/>
                  </a:cubicBezTo>
                  <a:cubicBezTo>
                    <a:pt x="2896084" y="620733"/>
                    <a:pt x="2906745" y="620157"/>
                    <a:pt x="2916542" y="617276"/>
                  </a:cubicBezTo>
                  <a:cubicBezTo>
                    <a:pt x="2943050" y="609208"/>
                    <a:pt x="2969847" y="601716"/>
                    <a:pt x="2996356" y="593936"/>
                  </a:cubicBezTo>
                  <a:cubicBezTo>
                    <a:pt x="3000966" y="592496"/>
                    <a:pt x="3005000" y="590767"/>
                    <a:pt x="3006729" y="585869"/>
                  </a:cubicBezTo>
                  <a:cubicBezTo>
                    <a:pt x="3007017" y="585580"/>
                    <a:pt x="3004424" y="584428"/>
                    <a:pt x="3002983" y="583852"/>
                  </a:cubicBezTo>
                  <a:cubicBezTo>
                    <a:pt x="2994339" y="590479"/>
                    <a:pt x="2983390" y="588750"/>
                    <a:pt x="2973881" y="591631"/>
                  </a:cubicBezTo>
                  <a:cubicBezTo>
                    <a:pt x="2970711" y="592496"/>
                    <a:pt x="2967830" y="593360"/>
                    <a:pt x="2964661" y="594225"/>
                  </a:cubicBezTo>
                  <a:cubicBezTo>
                    <a:pt x="2945067" y="601428"/>
                    <a:pt x="2925186" y="607479"/>
                    <a:pt x="2905016" y="612954"/>
                  </a:cubicBezTo>
                  <a:cubicBezTo>
                    <a:pt x="2894355" y="616699"/>
                    <a:pt x="2883694" y="621021"/>
                    <a:pt x="2871880" y="619869"/>
                  </a:cubicBezTo>
                  <a:cubicBezTo>
                    <a:pt x="2868711" y="619581"/>
                    <a:pt x="2864677" y="624479"/>
                    <a:pt x="2862948" y="619869"/>
                  </a:cubicBezTo>
                  <a:cubicBezTo>
                    <a:pt x="2860931" y="615259"/>
                    <a:pt x="2866694" y="615259"/>
                    <a:pt x="2869575" y="614394"/>
                  </a:cubicBezTo>
                  <a:cubicBezTo>
                    <a:pt x="2873609" y="613242"/>
                    <a:pt x="2877355" y="610937"/>
                    <a:pt x="2881677" y="612665"/>
                  </a:cubicBezTo>
                  <a:cubicBezTo>
                    <a:pt x="2888880" y="614394"/>
                    <a:pt x="2895508" y="609784"/>
                    <a:pt x="2902711" y="610360"/>
                  </a:cubicBezTo>
                  <a:cubicBezTo>
                    <a:pt x="2922305" y="605750"/>
                    <a:pt x="2939881" y="595377"/>
                    <a:pt x="2959762" y="591343"/>
                  </a:cubicBezTo>
                  <a:cubicBezTo>
                    <a:pt x="2962932" y="590479"/>
                    <a:pt x="2965813" y="589614"/>
                    <a:pt x="2968983" y="588750"/>
                  </a:cubicBezTo>
                  <a:cubicBezTo>
                    <a:pt x="2980220" y="585869"/>
                    <a:pt x="2991458" y="582699"/>
                    <a:pt x="3002695" y="579530"/>
                  </a:cubicBezTo>
                  <a:cubicBezTo>
                    <a:pt x="3015373" y="573479"/>
                    <a:pt x="3029491" y="571750"/>
                    <a:pt x="3042746" y="567428"/>
                  </a:cubicBezTo>
                  <a:cubicBezTo>
                    <a:pt x="3044186" y="566852"/>
                    <a:pt x="3046204" y="566563"/>
                    <a:pt x="3047356" y="567428"/>
                  </a:cubicBezTo>
                  <a:cubicBezTo>
                    <a:pt x="3055424" y="573191"/>
                    <a:pt x="3063204" y="574919"/>
                    <a:pt x="3070695" y="574919"/>
                  </a:cubicBezTo>
                  <a:lnTo>
                    <a:pt x="3165493" y="543801"/>
                  </a:lnTo>
                  <a:cubicBezTo>
                    <a:pt x="3184221" y="537750"/>
                    <a:pt x="3203238" y="534580"/>
                    <a:pt x="3222255" y="534004"/>
                  </a:cubicBezTo>
                  <a:cubicBezTo>
                    <a:pt x="3226001" y="533139"/>
                    <a:pt x="3229459" y="532563"/>
                    <a:pt x="3233205" y="531987"/>
                  </a:cubicBezTo>
                  <a:cubicBezTo>
                    <a:pt x="3233493" y="531411"/>
                    <a:pt x="3233493" y="530546"/>
                    <a:pt x="3233493" y="529970"/>
                  </a:cubicBezTo>
                  <a:cubicBezTo>
                    <a:pt x="3233493" y="529106"/>
                    <a:pt x="3233493" y="528529"/>
                    <a:pt x="3233493" y="527665"/>
                  </a:cubicBezTo>
                  <a:cubicBezTo>
                    <a:pt x="3228306" y="523919"/>
                    <a:pt x="3223696" y="527089"/>
                    <a:pt x="3218798" y="528241"/>
                  </a:cubicBezTo>
                  <a:cubicBezTo>
                    <a:pt x="3210442" y="530258"/>
                    <a:pt x="3202950" y="536021"/>
                    <a:pt x="3193730" y="532851"/>
                  </a:cubicBezTo>
                  <a:cubicBezTo>
                    <a:pt x="3176153" y="538902"/>
                    <a:pt x="3159730" y="547258"/>
                    <a:pt x="3141001" y="549275"/>
                  </a:cubicBezTo>
                  <a:cubicBezTo>
                    <a:pt x="3126882" y="553309"/>
                    <a:pt x="3112475" y="557055"/>
                    <a:pt x="3098068" y="561089"/>
                  </a:cubicBezTo>
                  <a:cubicBezTo>
                    <a:pt x="3096916" y="561665"/>
                    <a:pt x="3095475" y="561953"/>
                    <a:pt x="3094610" y="561665"/>
                  </a:cubicBezTo>
                  <a:cubicBezTo>
                    <a:pt x="3086831" y="563682"/>
                    <a:pt x="3079627" y="568292"/>
                    <a:pt x="3070695" y="566275"/>
                  </a:cubicBezTo>
                  <a:cubicBezTo>
                    <a:pt x="3079051" y="560801"/>
                    <a:pt x="3088272" y="557343"/>
                    <a:pt x="3098068" y="556190"/>
                  </a:cubicBezTo>
                  <a:cubicBezTo>
                    <a:pt x="3110170" y="553309"/>
                    <a:pt x="3121407" y="547546"/>
                    <a:pt x="3133797" y="546682"/>
                  </a:cubicBezTo>
                  <a:cubicBezTo>
                    <a:pt x="3147052" y="542072"/>
                    <a:pt x="3160594" y="537173"/>
                    <a:pt x="3174137" y="532563"/>
                  </a:cubicBezTo>
                  <a:cubicBezTo>
                    <a:pt x="3173848" y="531987"/>
                    <a:pt x="3173848" y="531123"/>
                    <a:pt x="3173848" y="530258"/>
                  </a:cubicBezTo>
                  <a:cubicBezTo>
                    <a:pt x="3164628" y="527953"/>
                    <a:pt x="3156560" y="532275"/>
                    <a:pt x="3148204" y="534580"/>
                  </a:cubicBezTo>
                  <a:cubicBezTo>
                    <a:pt x="3142730" y="536021"/>
                    <a:pt x="3136967" y="537750"/>
                    <a:pt x="3131204" y="537173"/>
                  </a:cubicBezTo>
                  <a:cubicBezTo>
                    <a:pt x="3128323" y="537750"/>
                    <a:pt x="3123424" y="542072"/>
                    <a:pt x="3123136" y="536597"/>
                  </a:cubicBezTo>
                  <a:cubicBezTo>
                    <a:pt x="3122848" y="530834"/>
                    <a:pt x="3129475" y="532851"/>
                    <a:pt x="3133509" y="532275"/>
                  </a:cubicBezTo>
                  <a:cubicBezTo>
                    <a:pt x="3148204" y="526512"/>
                    <a:pt x="3164916" y="526224"/>
                    <a:pt x="3178459" y="516716"/>
                  </a:cubicBezTo>
                  <a:cubicBezTo>
                    <a:pt x="3181916" y="514122"/>
                    <a:pt x="3183357" y="519309"/>
                    <a:pt x="3185950" y="520750"/>
                  </a:cubicBezTo>
                  <a:cubicBezTo>
                    <a:pt x="3191136" y="517868"/>
                    <a:pt x="3193154" y="521614"/>
                    <a:pt x="3195170" y="525360"/>
                  </a:cubicBezTo>
                  <a:cubicBezTo>
                    <a:pt x="3208713" y="522190"/>
                    <a:pt x="3221967" y="518733"/>
                    <a:pt x="3235510" y="515563"/>
                  </a:cubicBezTo>
                  <a:cubicBezTo>
                    <a:pt x="3253374" y="511241"/>
                    <a:pt x="3270374" y="502885"/>
                    <a:pt x="3289103" y="502309"/>
                  </a:cubicBezTo>
                  <a:cubicBezTo>
                    <a:pt x="3291120" y="502309"/>
                    <a:pt x="3293714" y="501733"/>
                    <a:pt x="3294578" y="500292"/>
                  </a:cubicBezTo>
                  <a:cubicBezTo>
                    <a:pt x="3306968" y="483580"/>
                    <a:pt x="3327138" y="492800"/>
                    <a:pt x="3342409" y="485597"/>
                  </a:cubicBezTo>
                  <a:cubicBezTo>
                    <a:pt x="3345578" y="484156"/>
                    <a:pt x="3349324" y="483868"/>
                    <a:pt x="3352493" y="482715"/>
                  </a:cubicBezTo>
                  <a:cubicBezTo>
                    <a:pt x="3355375" y="481563"/>
                    <a:pt x="3357968" y="480410"/>
                    <a:pt x="3359697" y="483868"/>
                  </a:cubicBezTo>
                  <a:cubicBezTo>
                    <a:pt x="3362290" y="488766"/>
                    <a:pt x="3355951" y="487614"/>
                    <a:pt x="3355087" y="490207"/>
                  </a:cubicBezTo>
                  <a:cubicBezTo>
                    <a:pt x="3355951" y="491071"/>
                    <a:pt x="3356815" y="491936"/>
                    <a:pt x="3357680" y="492800"/>
                  </a:cubicBezTo>
                  <a:cubicBezTo>
                    <a:pt x="3364595" y="490783"/>
                    <a:pt x="3371511" y="489054"/>
                    <a:pt x="3378426" y="487037"/>
                  </a:cubicBezTo>
                  <a:cubicBezTo>
                    <a:pt x="3378714" y="485309"/>
                    <a:pt x="3378714" y="483868"/>
                    <a:pt x="3378714" y="482427"/>
                  </a:cubicBezTo>
                  <a:cubicBezTo>
                    <a:pt x="3386494" y="471190"/>
                    <a:pt x="3399460" y="470902"/>
                    <a:pt x="3410409" y="466580"/>
                  </a:cubicBezTo>
                  <a:cubicBezTo>
                    <a:pt x="3422223" y="461970"/>
                    <a:pt x="3435189" y="459664"/>
                    <a:pt x="3447579" y="456495"/>
                  </a:cubicBezTo>
                  <a:cubicBezTo>
                    <a:pt x="3450749" y="455342"/>
                    <a:pt x="3454494" y="455919"/>
                    <a:pt x="3457375" y="453325"/>
                  </a:cubicBezTo>
                  <a:cubicBezTo>
                    <a:pt x="3473511" y="438054"/>
                    <a:pt x="3493393" y="437766"/>
                    <a:pt x="3513562" y="437478"/>
                  </a:cubicBezTo>
                  <a:cubicBezTo>
                    <a:pt x="3515579" y="437478"/>
                    <a:pt x="3517308" y="437190"/>
                    <a:pt x="3519037" y="437190"/>
                  </a:cubicBezTo>
                  <a:cubicBezTo>
                    <a:pt x="3529698" y="432868"/>
                    <a:pt x="3534884" y="420190"/>
                    <a:pt x="3547275" y="418173"/>
                  </a:cubicBezTo>
                  <a:cubicBezTo>
                    <a:pt x="3543241" y="425952"/>
                    <a:pt x="3546410" y="426529"/>
                    <a:pt x="3553325" y="424512"/>
                  </a:cubicBezTo>
                  <a:cubicBezTo>
                    <a:pt x="3561681" y="422207"/>
                    <a:pt x="3563410" y="425376"/>
                    <a:pt x="3559088" y="432580"/>
                  </a:cubicBezTo>
                  <a:cubicBezTo>
                    <a:pt x="3559952" y="432868"/>
                    <a:pt x="3560817" y="432868"/>
                    <a:pt x="3561681" y="433156"/>
                  </a:cubicBezTo>
                  <a:cubicBezTo>
                    <a:pt x="3566292" y="432003"/>
                    <a:pt x="3570902" y="430851"/>
                    <a:pt x="3575512" y="429698"/>
                  </a:cubicBezTo>
                  <a:cubicBezTo>
                    <a:pt x="3574648" y="428546"/>
                    <a:pt x="3574071" y="427105"/>
                    <a:pt x="3573207" y="425952"/>
                  </a:cubicBezTo>
                  <a:cubicBezTo>
                    <a:pt x="3569173" y="422495"/>
                    <a:pt x="3571190" y="420190"/>
                    <a:pt x="3574936" y="419613"/>
                  </a:cubicBezTo>
                  <a:cubicBezTo>
                    <a:pt x="3586173" y="417308"/>
                    <a:pt x="3595969" y="410393"/>
                    <a:pt x="3606631" y="407800"/>
                  </a:cubicBezTo>
                  <a:cubicBezTo>
                    <a:pt x="3614987" y="405783"/>
                    <a:pt x="3622478" y="398867"/>
                    <a:pt x="3631987" y="401173"/>
                  </a:cubicBezTo>
                  <a:cubicBezTo>
                    <a:pt x="3636021" y="402037"/>
                    <a:pt x="3639767" y="400020"/>
                    <a:pt x="3642936" y="397715"/>
                  </a:cubicBezTo>
                  <a:cubicBezTo>
                    <a:pt x="3648699" y="393105"/>
                    <a:pt x="3655326" y="391664"/>
                    <a:pt x="3662818" y="392240"/>
                  </a:cubicBezTo>
                  <a:cubicBezTo>
                    <a:pt x="3671462" y="393105"/>
                    <a:pt x="3678377" y="390223"/>
                    <a:pt x="3680106" y="380427"/>
                  </a:cubicBezTo>
                  <a:cubicBezTo>
                    <a:pt x="3680682" y="376681"/>
                    <a:pt x="3681546" y="374664"/>
                    <a:pt x="3686157" y="377833"/>
                  </a:cubicBezTo>
                  <a:cubicBezTo>
                    <a:pt x="3691631" y="381579"/>
                    <a:pt x="3699123" y="380427"/>
                    <a:pt x="3705174" y="378698"/>
                  </a:cubicBezTo>
                  <a:cubicBezTo>
                    <a:pt x="3727648" y="372071"/>
                    <a:pt x="3750123" y="364579"/>
                    <a:pt x="3772598" y="357664"/>
                  </a:cubicBezTo>
                  <a:cubicBezTo>
                    <a:pt x="3784699" y="353918"/>
                    <a:pt x="3791903" y="347291"/>
                    <a:pt x="3799395" y="338935"/>
                  </a:cubicBezTo>
                  <a:cubicBezTo>
                    <a:pt x="3801988" y="336054"/>
                    <a:pt x="3804869" y="334613"/>
                    <a:pt x="3808327" y="333460"/>
                  </a:cubicBezTo>
                  <a:cubicBezTo>
                    <a:pt x="3810056" y="332596"/>
                    <a:pt x="3812361" y="331731"/>
                    <a:pt x="3813513" y="333748"/>
                  </a:cubicBezTo>
                  <a:cubicBezTo>
                    <a:pt x="3814954" y="336342"/>
                    <a:pt x="3811208" y="337206"/>
                    <a:pt x="3810632" y="339511"/>
                  </a:cubicBezTo>
                  <a:cubicBezTo>
                    <a:pt x="3810920" y="341816"/>
                    <a:pt x="3810632" y="344121"/>
                    <a:pt x="3813513" y="344986"/>
                  </a:cubicBezTo>
                  <a:cubicBezTo>
                    <a:pt x="3825327" y="345562"/>
                    <a:pt x="3833683" y="336342"/>
                    <a:pt x="3844056" y="332884"/>
                  </a:cubicBezTo>
                  <a:cubicBezTo>
                    <a:pt x="3849530" y="331155"/>
                    <a:pt x="3853276" y="325392"/>
                    <a:pt x="3860192" y="329714"/>
                  </a:cubicBezTo>
                  <a:cubicBezTo>
                    <a:pt x="3862497" y="331155"/>
                    <a:pt x="3866242" y="329714"/>
                    <a:pt x="3869412" y="329714"/>
                  </a:cubicBezTo>
                  <a:cubicBezTo>
                    <a:pt x="3873158" y="323664"/>
                    <a:pt x="3879785" y="328562"/>
                    <a:pt x="3884395" y="325681"/>
                  </a:cubicBezTo>
                  <a:cubicBezTo>
                    <a:pt x="3887565" y="322223"/>
                    <a:pt x="3891887" y="321647"/>
                    <a:pt x="3896209" y="321070"/>
                  </a:cubicBezTo>
                  <a:cubicBezTo>
                    <a:pt x="3899378" y="319630"/>
                    <a:pt x="3902260" y="318189"/>
                    <a:pt x="3905717" y="318765"/>
                  </a:cubicBezTo>
                  <a:cubicBezTo>
                    <a:pt x="3907446" y="316460"/>
                    <a:pt x="3910039" y="315884"/>
                    <a:pt x="3912633" y="315596"/>
                  </a:cubicBezTo>
                  <a:cubicBezTo>
                    <a:pt x="3922717" y="310697"/>
                    <a:pt x="3933955" y="309833"/>
                    <a:pt x="3944328" y="305223"/>
                  </a:cubicBezTo>
                  <a:cubicBezTo>
                    <a:pt x="3938277" y="315019"/>
                    <a:pt x="3927039" y="314731"/>
                    <a:pt x="3917531" y="317901"/>
                  </a:cubicBezTo>
                  <a:cubicBezTo>
                    <a:pt x="3913497" y="319053"/>
                    <a:pt x="3910039" y="321647"/>
                    <a:pt x="3905717" y="320494"/>
                  </a:cubicBezTo>
                  <a:cubicBezTo>
                    <a:pt x="3904276" y="323375"/>
                    <a:pt x="3901683" y="323375"/>
                    <a:pt x="3899090" y="323375"/>
                  </a:cubicBezTo>
                  <a:cubicBezTo>
                    <a:pt x="3895632" y="325969"/>
                    <a:pt x="3891599" y="327698"/>
                    <a:pt x="3887277" y="327986"/>
                  </a:cubicBezTo>
                  <a:cubicBezTo>
                    <a:pt x="3882666" y="331155"/>
                    <a:pt x="3877192" y="330579"/>
                    <a:pt x="3872293" y="332020"/>
                  </a:cubicBezTo>
                  <a:cubicBezTo>
                    <a:pt x="3869124" y="334613"/>
                    <a:pt x="3867107" y="338647"/>
                    <a:pt x="3873446" y="336918"/>
                  </a:cubicBezTo>
                  <a:cubicBezTo>
                    <a:pt x="3884395" y="334037"/>
                    <a:pt x="3895632" y="332884"/>
                    <a:pt x="3906294" y="328274"/>
                  </a:cubicBezTo>
                  <a:cubicBezTo>
                    <a:pt x="3922141" y="321359"/>
                    <a:pt x="3938565" y="314731"/>
                    <a:pt x="3956718" y="318477"/>
                  </a:cubicBezTo>
                  <a:cubicBezTo>
                    <a:pt x="3958734" y="318765"/>
                    <a:pt x="3961328" y="317613"/>
                    <a:pt x="3963345" y="316748"/>
                  </a:cubicBezTo>
                  <a:cubicBezTo>
                    <a:pt x="3997921" y="302053"/>
                    <a:pt x="4035091" y="295426"/>
                    <a:pt x="4069379" y="279867"/>
                  </a:cubicBezTo>
                  <a:cubicBezTo>
                    <a:pt x="4067651" y="279002"/>
                    <a:pt x="4065922" y="278138"/>
                    <a:pt x="4064193" y="277273"/>
                  </a:cubicBezTo>
                  <a:cubicBezTo>
                    <a:pt x="4062176" y="277562"/>
                    <a:pt x="4060447" y="277850"/>
                    <a:pt x="4058430" y="278138"/>
                  </a:cubicBezTo>
                  <a:cubicBezTo>
                    <a:pt x="4032210" y="287646"/>
                    <a:pt x="4005413" y="295426"/>
                    <a:pt x="3977751" y="299460"/>
                  </a:cubicBezTo>
                  <a:cubicBezTo>
                    <a:pt x="3971413" y="300613"/>
                    <a:pt x="3965938" y="306375"/>
                    <a:pt x="3958734" y="307816"/>
                  </a:cubicBezTo>
                  <a:cubicBezTo>
                    <a:pt x="3956718" y="308104"/>
                    <a:pt x="3954700" y="308969"/>
                    <a:pt x="3953548" y="306952"/>
                  </a:cubicBezTo>
                  <a:cubicBezTo>
                    <a:pt x="3952108" y="304070"/>
                    <a:pt x="3954700" y="302918"/>
                    <a:pt x="3956718" y="301765"/>
                  </a:cubicBezTo>
                  <a:cubicBezTo>
                    <a:pt x="3964785" y="297155"/>
                    <a:pt x="3972565" y="292545"/>
                    <a:pt x="3982650" y="293121"/>
                  </a:cubicBezTo>
                  <a:cubicBezTo>
                    <a:pt x="3988701" y="293409"/>
                    <a:pt x="3994752" y="290240"/>
                    <a:pt x="4000802" y="288223"/>
                  </a:cubicBezTo>
                  <a:cubicBezTo>
                    <a:pt x="4017227" y="282748"/>
                    <a:pt x="4033362" y="276409"/>
                    <a:pt x="4050650" y="275545"/>
                  </a:cubicBezTo>
                  <a:cubicBezTo>
                    <a:pt x="4071685" y="267765"/>
                    <a:pt x="4093295" y="260850"/>
                    <a:pt x="4114041" y="252494"/>
                  </a:cubicBezTo>
                  <a:cubicBezTo>
                    <a:pt x="4154380" y="236646"/>
                    <a:pt x="4196448" y="225697"/>
                    <a:pt x="4237364" y="211578"/>
                  </a:cubicBezTo>
                  <a:cubicBezTo>
                    <a:pt x="4262143" y="203222"/>
                    <a:pt x="4286347" y="193714"/>
                    <a:pt x="4311415" y="186510"/>
                  </a:cubicBezTo>
                  <a:cubicBezTo>
                    <a:pt x="4337635" y="179019"/>
                    <a:pt x="4360974" y="163459"/>
                    <a:pt x="4387483" y="157985"/>
                  </a:cubicBezTo>
                  <a:cubicBezTo>
                    <a:pt x="4408805" y="153663"/>
                    <a:pt x="4428975" y="145307"/>
                    <a:pt x="4450009" y="139832"/>
                  </a:cubicBezTo>
                  <a:cubicBezTo>
                    <a:pt x="4450009" y="138968"/>
                    <a:pt x="4450009" y="138391"/>
                    <a:pt x="4450009" y="137527"/>
                  </a:cubicBezTo>
                  <a:cubicBezTo>
                    <a:pt x="4447416" y="135510"/>
                    <a:pt x="4445687" y="132052"/>
                    <a:pt x="4449721" y="131476"/>
                  </a:cubicBezTo>
                  <a:cubicBezTo>
                    <a:pt x="4459806" y="129747"/>
                    <a:pt x="4466433" y="120815"/>
                    <a:pt x="4477382" y="121103"/>
                  </a:cubicBezTo>
                  <a:cubicBezTo>
                    <a:pt x="4491789" y="121679"/>
                    <a:pt x="4503314" y="111594"/>
                    <a:pt x="4516857" y="108137"/>
                  </a:cubicBezTo>
                  <a:cubicBezTo>
                    <a:pt x="4532993" y="104103"/>
                    <a:pt x="4548264" y="96899"/>
                    <a:pt x="4565552" y="97476"/>
                  </a:cubicBezTo>
                  <a:cubicBezTo>
                    <a:pt x="4569010" y="98916"/>
                    <a:pt x="4572179" y="100357"/>
                    <a:pt x="4575637" y="101798"/>
                  </a:cubicBezTo>
                  <a:cubicBezTo>
                    <a:pt x="4586010" y="95459"/>
                    <a:pt x="4597535" y="93730"/>
                    <a:pt x="4609349" y="94883"/>
                  </a:cubicBezTo>
                  <a:cubicBezTo>
                    <a:pt x="4611654" y="94018"/>
                    <a:pt x="4614247" y="93154"/>
                    <a:pt x="4616552" y="92289"/>
                  </a:cubicBezTo>
                  <a:cubicBezTo>
                    <a:pt x="4616552" y="94018"/>
                    <a:pt x="4616552" y="95747"/>
                    <a:pt x="4616552" y="97476"/>
                  </a:cubicBezTo>
                  <a:lnTo>
                    <a:pt x="4875011" y="8441"/>
                  </a:lnTo>
                  <a:cubicBezTo>
                    <a:pt x="4874147" y="8441"/>
                    <a:pt x="4872995" y="8441"/>
                    <a:pt x="4871842" y="8153"/>
                  </a:cubicBezTo>
                  <a:cubicBezTo>
                    <a:pt x="4875299" y="1814"/>
                    <a:pt x="4879910" y="-491"/>
                    <a:pt x="4887978" y="85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9BEFBF6-7422-4872-8E59-C6E9EE5B9461}"/>
                </a:ext>
              </a:extLst>
            </p:cNvPr>
            <p:cNvSpPr/>
            <p:nvPr/>
          </p:nvSpPr>
          <p:spPr>
            <a:xfrm rot="1015521">
              <a:off x="6115118" y="765679"/>
              <a:ext cx="3212938" cy="1336911"/>
            </a:xfrm>
            <a:custGeom>
              <a:avLst/>
              <a:gdLst>
                <a:gd name="connsiteX0" fmla="*/ 468666 w 3550584"/>
                <a:gd name="connsiteY0" fmla="*/ 1251464 h 1477406"/>
                <a:gd name="connsiteX1" fmla="*/ 481344 w 3550584"/>
                <a:gd name="connsiteY1" fmla="*/ 1308227 h 1477406"/>
                <a:gd name="connsiteX2" fmla="*/ 413344 w 3550584"/>
                <a:gd name="connsiteY2" fmla="*/ 1428092 h 1477406"/>
                <a:gd name="connsiteX3" fmla="*/ 409310 w 3550584"/>
                <a:gd name="connsiteY3" fmla="*/ 1432126 h 1477406"/>
                <a:gd name="connsiteX4" fmla="*/ 368971 w 3550584"/>
                <a:gd name="connsiteY4" fmla="*/ 1458058 h 1477406"/>
                <a:gd name="connsiteX5" fmla="*/ 354564 w 3550584"/>
                <a:gd name="connsiteY5" fmla="*/ 1450855 h 1477406"/>
                <a:gd name="connsiteX6" fmla="*/ 346496 w 3550584"/>
                <a:gd name="connsiteY6" fmla="*/ 1423482 h 1477406"/>
                <a:gd name="connsiteX7" fmla="*/ 362056 w 3550584"/>
                <a:gd name="connsiteY7" fmla="*/ 1406194 h 1477406"/>
                <a:gd name="connsiteX8" fmla="*/ 434954 w 3550584"/>
                <a:gd name="connsiteY8" fmla="*/ 1285176 h 1477406"/>
                <a:gd name="connsiteX9" fmla="*/ 435242 w 3550584"/>
                <a:gd name="connsiteY9" fmla="*/ 1275667 h 1477406"/>
                <a:gd name="connsiteX10" fmla="*/ 468666 w 3550584"/>
                <a:gd name="connsiteY10" fmla="*/ 1251464 h 1477406"/>
                <a:gd name="connsiteX11" fmla="*/ 164105 w 3550584"/>
                <a:gd name="connsiteY11" fmla="*/ 914055 h 1477406"/>
                <a:gd name="connsiteX12" fmla="*/ 168427 w 3550584"/>
                <a:gd name="connsiteY12" fmla="*/ 922699 h 1477406"/>
                <a:gd name="connsiteX13" fmla="*/ 173038 w 3550584"/>
                <a:gd name="connsiteY13" fmla="*/ 937106 h 1477406"/>
                <a:gd name="connsiteX14" fmla="*/ 172461 w 3550584"/>
                <a:gd name="connsiteY14" fmla="*/ 959292 h 1477406"/>
                <a:gd name="connsiteX15" fmla="*/ 152868 w 3550584"/>
                <a:gd name="connsiteY15" fmla="*/ 1027293 h 1477406"/>
                <a:gd name="connsiteX16" fmla="*/ 215682 w 3550584"/>
                <a:gd name="connsiteY16" fmla="*/ 1242819 h 1477406"/>
                <a:gd name="connsiteX17" fmla="*/ 254581 w 3550584"/>
                <a:gd name="connsiteY17" fmla="*/ 1373922 h 1477406"/>
                <a:gd name="connsiteX18" fmla="*/ 267259 w 3550584"/>
                <a:gd name="connsiteY18" fmla="*/ 1399278 h 1477406"/>
                <a:gd name="connsiteX19" fmla="*/ 273886 w 3550584"/>
                <a:gd name="connsiteY19" fmla="*/ 1407634 h 1477406"/>
                <a:gd name="connsiteX20" fmla="*/ 309327 w 3550584"/>
                <a:gd name="connsiteY20" fmla="*/ 1422329 h 1477406"/>
                <a:gd name="connsiteX21" fmla="*/ 318835 w 3550584"/>
                <a:gd name="connsiteY21" fmla="*/ 1428092 h 1477406"/>
                <a:gd name="connsiteX22" fmla="*/ 328056 w 3550584"/>
                <a:gd name="connsiteY22" fmla="*/ 1464973 h 1477406"/>
                <a:gd name="connsiteX23" fmla="*/ 272157 w 3550584"/>
                <a:gd name="connsiteY23" fmla="*/ 1476787 h 1477406"/>
                <a:gd name="connsiteX24" fmla="*/ 75935 w 3550584"/>
                <a:gd name="connsiteY24" fmla="*/ 1385447 h 1477406"/>
                <a:gd name="connsiteX25" fmla="*/ 12257 w 3550584"/>
                <a:gd name="connsiteY25" fmla="*/ 1071378 h 1477406"/>
                <a:gd name="connsiteX26" fmla="*/ 153732 w 3550584"/>
                <a:gd name="connsiteY26" fmla="*/ 914919 h 1477406"/>
                <a:gd name="connsiteX27" fmla="*/ 164105 w 3550584"/>
                <a:gd name="connsiteY27" fmla="*/ 914055 h 1477406"/>
                <a:gd name="connsiteX28" fmla="*/ 341022 w 3550584"/>
                <a:gd name="connsiteY28" fmla="*/ 859596 h 1477406"/>
                <a:gd name="connsiteX29" fmla="*/ 364361 w 3550584"/>
                <a:gd name="connsiteY29" fmla="*/ 875732 h 1477406"/>
                <a:gd name="connsiteX30" fmla="*/ 385107 w 3550584"/>
                <a:gd name="connsiteY30" fmla="*/ 944885 h 1477406"/>
                <a:gd name="connsiteX31" fmla="*/ 392598 w 3550584"/>
                <a:gd name="connsiteY31" fmla="*/ 968512 h 1477406"/>
                <a:gd name="connsiteX32" fmla="*/ 401819 w 3550584"/>
                <a:gd name="connsiteY32" fmla="*/ 990123 h 1477406"/>
                <a:gd name="connsiteX33" fmla="*/ 418242 w 3550584"/>
                <a:gd name="connsiteY33" fmla="*/ 1048326 h 1477406"/>
                <a:gd name="connsiteX34" fmla="*/ 394039 w 3550584"/>
                <a:gd name="connsiteY34" fmla="*/ 1082615 h 1477406"/>
                <a:gd name="connsiteX35" fmla="*/ 366090 w 3550584"/>
                <a:gd name="connsiteY35" fmla="*/ 1067631 h 1477406"/>
                <a:gd name="connsiteX36" fmla="*/ 346208 w 3550584"/>
                <a:gd name="connsiteY36" fmla="*/ 1035360 h 1477406"/>
                <a:gd name="connsiteX37" fmla="*/ 284547 w 3550584"/>
                <a:gd name="connsiteY37" fmla="*/ 970529 h 1477406"/>
                <a:gd name="connsiteX38" fmla="*/ 272733 w 3550584"/>
                <a:gd name="connsiteY38" fmla="*/ 963326 h 1477406"/>
                <a:gd name="connsiteX39" fmla="*/ 228072 w 3550584"/>
                <a:gd name="connsiteY39" fmla="*/ 948054 h 1477406"/>
                <a:gd name="connsiteX40" fmla="*/ 199546 w 3550584"/>
                <a:gd name="connsiteY40" fmla="*/ 911173 h 1477406"/>
                <a:gd name="connsiteX41" fmla="*/ 212224 w 3550584"/>
                <a:gd name="connsiteY41" fmla="*/ 899359 h 1477406"/>
                <a:gd name="connsiteX42" fmla="*/ 253140 w 3550584"/>
                <a:gd name="connsiteY42" fmla="*/ 897054 h 1477406"/>
                <a:gd name="connsiteX43" fmla="*/ 314225 w 3550584"/>
                <a:gd name="connsiteY43" fmla="*/ 895325 h 1477406"/>
                <a:gd name="connsiteX44" fmla="*/ 320852 w 3550584"/>
                <a:gd name="connsiteY44" fmla="*/ 879478 h 1477406"/>
                <a:gd name="connsiteX45" fmla="*/ 341022 w 3550584"/>
                <a:gd name="connsiteY45" fmla="*/ 859596 h 1477406"/>
                <a:gd name="connsiteX46" fmla="*/ 624260 w 3550584"/>
                <a:gd name="connsiteY46" fmla="*/ 774813 h 1477406"/>
                <a:gd name="connsiteX47" fmla="*/ 629735 w 3550584"/>
                <a:gd name="connsiteY47" fmla="*/ 784393 h 1477406"/>
                <a:gd name="connsiteX48" fmla="*/ 633193 w 3550584"/>
                <a:gd name="connsiteY48" fmla="*/ 795631 h 1477406"/>
                <a:gd name="connsiteX49" fmla="*/ 627142 w 3550584"/>
                <a:gd name="connsiteY49" fmla="*/ 830495 h 1477406"/>
                <a:gd name="connsiteX50" fmla="*/ 620515 w 3550584"/>
                <a:gd name="connsiteY50" fmla="*/ 887835 h 1477406"/>
                <a:gd name="connsiteX51" fmla="*/ 691685 w 3550584"/>
                <a:gd name="connsiteY51" fmla="*/ 1129294 h 1477406"/>
                <a:gd name="connsiteX52" fmla="*/ 709261 w 3550584"/>
                <a:gd name="connsiteY52" fmla="*/ 1189803 h 1477406"/>
                <a:gd name="connsiteX53" fmla="*/ 713295 w 3550584"/>
                <a:gd name="connsiteY53" fmla="*/ 1203633 h 1477406"/>
                <a:gd name="connsiteX54" fmla="*/ 725973 w 3550584"/>
                <a:gd name="connsiteY54" fmla="*/ 1246566 h 1477406"/>
                <a:gd name="connsiteX55" fmla="*/ 763431 w 3550584"/>
                <a:gd name="connsiteY55" fmla="*/ 1286040 h 1477406"/>
                <a:gd name="connsiteX56" fmla="*/ 768041 w 3550584"/>
                <a:gd name="connsiteY56" fmla="*/ 1289210 h 1477406"/>
                <a:gd name="connsiteX57" fmla="*/ 777261 w 3550584"/>
                <a:gd name="connsiteY57" fmla="*/ 1298142 h 1477406"/>
                <a:gd name="connsiteX58" fmla="*/ 784753 w 3550584"/>
                <a:gd name="connsiteY58" fmla="*/ 1324075 h 1477406"/>
                <a:gd name="connsiteX59" fmla="*/ 778126 w 3550584"/>
                <a:gd name="connsiteY59" fmla="*/ 1334159 h 1477406"/>
                <a:gd name="connsiteX60" fmla="*/ 730007 w 3550584"/>
                <a:gd name="connsiteY60" fmla="*/ 1338770 h 1477406"/>
                <a:gd name="connsiteX61" fmla="*/ 684481 w 3550584"/>
                <a:gd name="connsiteY61" fmla="*/ 1333871 h 1477406"/>
                <a:gd name="connsiteX62" fmla="*/ 627718 w 3550584"/>
                <a:gd name="connsiteY62" fmla="*/ 1313702 h 1477406"/>
                <a:gd name="connsiteX63" fmla="*/ 591413 w 3550584"/>
                <a:gd name="connsiteY63" fmla="*/ 1290651 h 1477406"/>
                <a:gd name="connsiteX64" fmla="*/ 506700 w 3550584"/>
                <a:gd name="connsiteY64" fmla="*/ 1182887 h 1477406"/>
                <a:gd name="connsiteX65" fmla="*/ 496327 w 3550584"/>
                <a:gd name="connsiteY65" fmla="*/ 1165887 h 1477406"/>
                <a:gd name="connsiteX66" fmla="*/ 467802 w 3550584"/>
                <a:gd name="connsiteY66" fmla="*/ 1067344 h 1477406"/>
                <a:gd name="connsiteX67" fmla="*/ 462904 w 3550584"/>
                <a:gd name="connsiteY67" fmla="*/ 1024124 h 1477406"/>
                <a:gd name="connsiteX68" fmla="*/ 514768 w 3550584"/>
                <a:gd name="connsiteY68" fmla="*/ 850665 h 1477406"/>
                <a:gd name="connsiteX69" fmla="*/ 534938 w 3550584"/>
                <a:gd name="connsiteY69" fmla="*/ 829055 h 1477406"/>
                <a:gd name="connsiteX70" fmla="*/ 613599 w 3550584"/>
                <a:gd name="connsiteY70" fmla="*/ 776902 h 1477406"/>
                <a:gd name="connsiteX71" fmla="*/ 624260 w 3550584"/>
                <a:gd name="connsiteY71" fmla="*/ 774813 h 1477406"/>
                <a:gd name="connsiteX72" fmla="*/ 736346 w 3550584"/>
                <a:gd name="connsiteY72" fmla="*/ 759613 h 1477406"/>
                <a:gd name="connsiteX73" fmla="*/ 929974 w 3550584"/>
                <a:gd name="connsiteY73" fmla="*/ 899936 h 1477406"/>
                <a:gd name="connsiteX74" fmla="*/ 962246 w 3550584"/>
                <a:gd name="connsiteY74" fmla="*/ 978886 h 1477406"/>
                <a:gd name="connsiteX75" fmla="*/ 979246 w 3550584"/>
                <a:gd name="connsiteY75" fmla="*/ 1089819 h 1477406"/>
                <a:gd name="connsiteX76" fmla="*/ 967144 w 3550584"/>
                <a:gd name="connsiteY76" fmla="*/ 1170497 h 1477406"/>
                <a:gd name="connsiteX77" fmla="*/ 932568 w 3550584"/>
                <a:gd name="connsiteY77" fmla="*/ 1240514 h 1477406"/>
                <a:gd name="connsiteX78" fmla="*/ 921906 w 3550584"/>
                <a:gd name="connsiteY78" fmla="*/ 1252040 h 1477406"/>
                <a:gd name="connsiteX79" fmla="*/ 827397 w 3550584"/>
                <a:gd name="connsiteY79" fmla="*/ 1320041 h 1477406"/>
                <a:gd name="connsiteX80" fmla="*/ 816448 w 3550584"/>
                <a:gd name="connsiteY80" fmla="*/ 1314854 h 1477406"/>
                <a:gd name="connsiteX81" fmla="*/ 814143 w 3550584"/>
                <a:gd name="connsiteY81" fmla="*/ 1306786 h 1477406"/>
                <a:gd name="connsiteX82" fmla="*/ 821058 w 3550584"/>
                <a:gd name="connsiteY82" fmla="*/ 1266735 h 1477406"/>
                <a:gd name="connsiteX83" fmla="*/ 830279 w 3550584"/>
                <a:gd name="connsiteY83" fmla="*/ 1229277 h 1477406"/>
                <a:gd name="connsiteX84" fmla="*/ 817601 w 3550584"/>
                <a:gd name="connsiteY84" fmla="*/ 1187497 h 1477406"/>
                <a:gd name="connsiteX85" fmla="*/ 805499 w 3550584"/>
                <a:gd name="connsiteY85" fmla="*/ 1155226 h 1477406"/>
                <a:gd name="connsiteX86" fmla="*/ 741533 w 3550584"/>
                <a:gd name="connsiteY86" fmla="*/ 937682 h 1477406"/>
                <a:gd name="connsiteX87" fmla="*/ 714448 w 3550584"/>
                <a:gd name="connsiteY87" fmla="*/ 845478 h 1477406"/>
                <a:gd name="connsiteX88" fmla="*/ 680447 w 3550584"/>
                <a:gd name="connsiteY88" fmla="*/ 814071 h 1477406"/>
                <a:gd name="connsiteX89" fmla="*/ 660278 w 3550584"/>
                <a:gd name="connsiteY89" fmla="*/ 794190 h 1477406"/>
                <a:gd name="connsiteX90" fmla="*/ 655379 w 3550584"/>
                <a:gd name="connsiteY90" fmla="*/ 778342 h 1477406"/>
                <a:gd name="connsiteX91" fmla="*/ 665464 w 3550584"/>
                <a:gd name="connsiteY91" fmla="*/ 761918 h 1477406"/>
                <a:gd name="connsiteX92" fmla="*/ 736346 w 3550584"/>
                <a:gd name="connsiteY92" fmla="*/ 759613 h 1477406"/>
                <a:gd name="connsiteX93" fmla="*/ 1139738 w 3550584"/>
                <a:gd name="connsiteY93" fmla="*/ 634273 h 1477406"/>
                <a:gd name="connsiteX94" fmla="*/ 1169128 w 3550584"/>
                <a:gd name="connsiteY94" fmla="*/ 644070 h 1477406"/>
                <a:gd name="connsiteX95" fmla="*/ 1165959 w 3550584"/>
                <a:gd name="connsiteY95" fmla="*/ 677206 h 1477406"/>
                <a:gd name="connsiteX96" fmla="*/ 1163654 w 3550584"/>
                <a:gd name="connsiteY96" fmla="*/ 723308 h 1477406"/>
                <a:gd name="connsiteX97" fmla="*/ 1270553 w 3550584"/>
                <a:gd name="connsiteY97" fmla="*/ 892733 h 1477406"/>
                <a:gd name="connsiteX98" fmla="*/ 1276604 w 3550584"/>
                <a:gd name="connsiteY98" fmla="*/ 906563 h 1477406"/>
                <a:gd name="connsiteX99" fmla="*/ 1335672 w 3550584"/>
                <a:gd name="connsiteY99" fmla="*/ 1000784 h 1477406"/>
                <a:gd name="connsiteX100" fmla="*/ 1341434 w 3550584"/>
                <a:gd name="connsiteY100" fmla="*/ 1019513 h 1477406"/>
                <a:gd name="connsiteX101" fmla="*/ 1343451 w 3550584"/>
                <a:gd name="connsiteY101" fmla="*/ 1091836 h 1477406"/>
                <a:gd name="connsiteX102" fmla="*/ 1344028 w 3550584"/>
                <a:gd name="connsiteY102" fmla="*/ 1147446 h 1477406"/>
                <a:gd name="connsiteX103" fmla="*/ 1333655 w 3550584"/>
                <a:gd name="connsiteY103" fmla="*/ 1160700 h 1477406"/>
                <a:gd name="connsiteX104" fmla="*/ 1313485 w 3550584"/>
                <a:gd name="connsiteY104" fmla="*/ 1166751 h 1477406"/>
                <a:gd name="connsiteX105" fmla="*/ 1311468 w 3550584"/>
                <a:gd name="connsiteY105" fmla="*/ 1169633 h 1477406"/>
                <a:gd name="connsiteX106" fmla="*/ 1246637 w 3550584"/>
                <a:gd name="connsiteY106" fmla="*/ 1188938 h 1477406"/>
                <a:gd name="connsiteX107" fmla="*/ 1232519 w 3550584"/>
                <a:gd name="connsiteY107" fmla="*/ 1180582 h 1477406"/>
                <a:gd name="connsiteX108" fmla="*/ 1206874 w 3550584"/>
                <a:gd name="connsiteY108" fmla="*/ 1139378 h 1477406"/>
                <a:gd name="connsiteX109" fmla="*/ 1097382 w 3550584"/>
                <a:gd name="connsiteY109" fmla="*/ 971970 h 1477406"/>
                <a:gd name="connsiteX110" fmla="*/ 1093925 w 3550584"/>
                <a:gd name="connsiteY110" fmla="*/ 963614 h 1477406"/>
                <a:gd name="connsiteX111" fmla="*/ 1001721 w 3550584"/>
                <a:gd name="connsiteY111" fmla="*/ 820122 h 1477406"/>
                <a:gd name="connsiteX112" fmla="*/ 968585 w 3550584"/>
                <a:gd name="connsiteY112" fmla="*/ 768257 h 1477406"/>
                <a:gd name="connsiteX113" fmla="*/ 931991 w 3550584"/>
                <a:gd name="connsiteY113" fmla="*/ 743189 h 1477406"/>
                <a:gd name="connsiteX114" fmla="*/ 913839 w 3550584"/>
                <a:gd name="connsiteY114" fmla="*/ 728494 h 1477406"/>
                <a:gd name="connsiteX115" fmla="*/ 920178 w 3550584"/>
                <a:gd name="connsiteY115" fmla="*/ 706884 h 1477406"/>
                <a:gd name="connsiteX116" fmla="*/ 980687 w 3550584"/>
                <a:gd name="connsiteY116" fmla="*/ 683257 h 1477406"/>
                <a:gd name="connsiteX117" fmla="*/ 1001721 w 3550584"/>
                <a:gd name="connsiteY117" fmla="*/ 676341 h 1477406"/>
                <a:gd name="connsiteX118" fmla="*/ 1026500 w 3550584"/>
                <a:gd name="connsiteY118" fmla="*/ 666833 h 1477406"/>
                <a:gd name="connsiteX119" fmla="*/ 1063382 w 3550584"/>
                <a:gd name="connsiteY119" fmla="*/ 655884 h 1477406"/>
                <a:gd name="connsiteX120" fmla="*/ 1139738 w 3550584"/>
                <a:gd name="connsiteY120" fmla="*/ 634273 h 1477406"/>
                <a:gd name="connsiteX121" fmla="*/ 1371112 w 3550584"/>
                <a:gd name="connsiteY121" fmla="*/ 574052 h 1477406"/>
                <a:gd name="connsiteX122" fmla="*/ 1381773 w 3550584"/>
                <a:gd name="connsiteY122" fmla="*/ 583273 h 1477406"/>
                <a:gd name="connsiteX123" fmla="*/ 1372265 w 3550584"/>
                <a:gd name="connsiteY123" fmla="*/ 613815 h 1477406"/>
                <a:gd name="connsiteX124" fmla="*/ 1335383 w 3550584"/>
                <a:gd name="connsiteY124" fmla="*/ 695358 h 1477406"/>
                <a:gd name="connsiteX125" fmla="*/ 1338841 w 3550584"/>
                <a:gd name="connsiteY125" fmla="*/ 870834 h 1477406"/>
                <a:gd name="connsiteX126" fmla="*/ 1338841 w 3550584"/>
                <a:gd name="connsiteY126" fmla="*/ 951224 h 1477406"/>
                <a:gd name="connsiteX127" fmla="*/ 1301383 w 3550584"/>
                <a:gd name="connsiteY127" fmla="*/ 891868 h 1477406"/>
                <a:gd name="connsiteX128" fmla="*/ 1296197 w 3550584"/>
                <a:gd name="connsiteY128" fmla="*/ 870546 h 1477406"/>
                <a:gd name="connsiteX129" fmla="*/ 1293027 w 3550584"/>
                <a:gd name="connsiteY129" fmla="*/ 705731 h 1477406"/>
                <a:gd name="connsiteX130" fmla="*/ 1282366 w 3550584"/>
                <a:gd name="connsiteY130" fmla="*/ 668849 h 1477406"/>
                <a:gd name="connsiteX131" fmla="*/ 1245773 w 3550584"/>
                <a:gd name="connsiteY131" fmla="*/ 653002 h 1477406"/>
                <a:gd name="connsiteX132" fmla="*/ 1226468 w 3550584"/>
                <a:gd name="connsiteY132" fmla="*/ 645222 h 1477406"/>
                <a:gd name="connsiteX133" fmla="*/ 1229349 w 3550584"/>
                <a:gd name="connsiteY133" fmla="*/ 614680 h 1477406"/>
                <a:gd name="connsiteX134" fmla="*/ 1252688 w 3550584"/>
                <a:gd name="connsiteY134" fmla="*/ 603730 h 1477406"/>
                <a:gd name="connsiteX135" fmla="*/ 1348062 w 3550584"/>
                <a:gd name="connsiteY135" fmla="*/ 575781 h 1477406"/>
                <a:gd name="connsiteX136" fmla="*/ 1352672 w 3550584"/>
                <a:gd name="connsiteY136" fmla="*/ 574340 h 1477406"/>
                <a:gd name="connsiteX137" fmla="*/ 1371112 w 3550584"/>
                <a:gd name="connsiteY137" fmla="*/ 574052 h 1477406"/>
                <a:gd name="connsiteX138" fmla="*/ 1649165 w 3550584"/>
                <a:gd name="connsiteY138" fmla="*/ 485018 h 1477406"/>
                <a:gd name="connsiteX139" fmla="*/ 1658674 w 3550584"/>
                <a:gd name="connsiteY139" fmla="*/ 486170 h 1477406"/>
                <a:gd name="connsiteX140" fmla="*/ 1677403 w 3550584"/>
                <a:gd name="connsiteY140" fmla="*/ 504035 h 1477406"/>
                <a:gd name="connsiteX141" fmla="*/ 1669047 w 3550584"/>
                <a:gd name="connsiteY141" fmla="*/ 528239 h 1477406"/>
                <a:gd name="connsiteX142" fmla="*/ 1655504 w 3550584"/>
                <a:gd name="connsiteY142" fmla="*/ 577222 h 1477406"/>
                <a:gd name="connsiteX143" fmla="*/ 1711691 w 3550584"/>
                <a:gd name="connsiteY143" fmla="*/ 768257 h 1477406"/>
                <a:gd name="connsiteX144" fmla="*/ 1713996 w 3550584"/>
                <a:gd name="connsiteY144" fmla="*/ 785833 h 1477406"/>
                <a:gd name="connsiteX145" fmla="*/ 1749725 w 3550584"/>
                <a:gd name="connsiteY145" fmla="*/ 907427 h 1477406"/>
                <a:gd name="connsiteX146" fmla="*/ 1763844 w 3550584"/>
                <a:gd name="connsiteY146" fmla="*/ 946326 h 1477406"/>
                <a:gd name="connsiteX147" fmla="*/ 1786607 w 3550584"/>
                <a:gd name="connsiteY147" fmla="*/ 978597 h 1477406"/>
                <a:gd name="connsiteX148" fmla="*/ 1799285 w 3550584"/>
                <a:gd name="connsiteY148" fmla="*/ 980038 h 1477406"/>
                <a:gd name="connsiteX149" fmla="*/ 1818014 w 3550584"/>
                <a:gd name="connsiteY149" fmla="*/ 993580 h 1477406"/>
                <a:gd name="connsiteX150" fmla="*/ 1811675 w 3550584"/>
                <a:gd name="connsiteY150" fmla="*/ 1017208 h 1477406"/>
                <a:gd name="connsiteX151" fmla="*/ 1793810 w 3550584"/>
                <a:gd name="connsiteY151" fmla="*/ 1026140 h 1477406"/>
                <a:gd name="connsiteX152" fmla="*/ 1722928 w 3550584"/>
                <a:gd name="connsiteY152" fmla="*/ 1047462 h 1477406"/>
                <a:gd name="connsiteX153" fmla="*/ 1677114 w 3550584"/>
                <a:gd name="connsiteY153" fmla="*/ 1060717 h 1477406"/>
                <a:gd name="connsiteX154" fmla="*/ 1602487 w 3550584"/>
                <a:gd name="connsiteY154" fmla="*/ 1082327 h 1477406"/>
                <a:gd name="connsiteX155" fmla="*/ 1581453 w 3550584"/>
                <a:gd name="connsiteY155" fmla="*/ 1085208 h 1477406"/>
                <a:gd name="connsiteX156" fmla="*/ 1562724 w 3550584"/>
                <a:gd name="connsiteY156" fmla="*/ 1069649 h 1477406"/>
                <a:gd name="connsiteX157" fmla="*/ 1569927 w 3550584"/>
                <a:gd name="connsiteY157" fmla="*/ 1047462 h 1477406"/>
                <a:gd name="connsiteX158" fmla="*/ 1578571 w 3550584"/>
                <a:gd name="connsiteY158" fmla="*/ 1041123 h 1477406"/>
                <a:gd name="connsiteX159" fmla="*/ 1588368 w 3550584"/>
                <a:gd name="connsiteY159" fmla="*/ 1009716 h 1477406"/>
                <a:gd name="connsiteX160" fmla="*/ 1580300 w 3550584"/>
                <a:gd name="connsiteY160" fmla="*/ 992140 h 1477406"/>
                <a:gd name="connsiteX161" fmla="*/ 1567622 w 3550584"/>
                <a:gd name="connsiteY161" fmla="*/ 948343 h 1477406"/>
                <a:gd name="connsiteX162" fmla="*/ 1503656 w 3550584"/>
                <a:gd name="connsiteY162" fmla="*/ 731375 h 1477406"/>
                <a:gd name="connsiteX163" fmla="*/ 1470520 w 3550584"/>
                <a:gd name="connsiteY163" fmla="*/ 617273 h 1477406"/>
                <a:gd name="connsiteX164" fmla="*/ 1448333 w 3550584"/>
                <a:gd name="connsiteY164" fmla="*/ 597680 h 1477406"/>
                <a:gd name="connsiteX165" fmla="*/ 1436520 w 3550584"/>
                <a:gd name="connsiteY165" fmla="*/ 595663 h 1477406"/>
                <a:gd name="connsiteX166" fmla="*/ 1416350 w 3550584"/>
                <a:gd name="connsiteY166" fmla="*/ 576934 h 1477406"/>
                <a:gd name="connsiteX167" fmla="*/ 1428452 w 3550584"/>
                <a:gd name="connsiteY167" fmla="*/ 550425 h 1477406"/>
                <a:gd name="connsiteX168" fmla="*/ 1449486 w 3550584"/>
                <a:gd name="connsiteY168" fmla="*/ 542357 h 1477406"/>
                <a:gd name="connsiteX169" fmla="*/ 1635334 w 3550584"/>
                <a:gd name="connsiteY169" fmla="*/ 487899 h 1477406"/>
                <a:gd name="connsiteX170" fmla="*/ 1649165 w 3550584"/>
                <a:gd name="connsiteY170" fmla="*/ 485018 h 1477406"/>
                <a:gd name="connsiteX171" fmla="*/ 2584927 w 3550584"/>
                <a:gd name="connsiteY171" fmla="*/ 448172 h 1477406"/>
                <a:gd name="connsiteX172" fmla="*/ 2589069 w 3550584"/>
                <a:gd name="connsiteY172" fmla="*/ 454763 h 1477406"/>
                <a:gd name="connsiteX173" fmla="*/ 2615866 w 3550584"/>
                <a:gd name="connsiteY173" fmla="*/ 546679 h 1477406"/>
                <a:gd name="connsiteX174" fmla="*/ 2610679 w 3550584"/>
                <a:gd name="connsiteY174" fmla="*/ 557628 h 1477406"/>
                <a:gd name="connsiteX175" fmla="*/ 2374695 w 3550584"/>
                <a:gd name="connsiteY175" fmla="*/ 626493 h 1477406"/>
                <a:gd name="connsiteX176" fmla="*/ 2371525 w 3550584"/>
                <a:gd name="connsiteY176" fmla="*/ 627934 h 1477406"/>
                <a:gd name="connsiteX177" fmla="*/ 2366339 w 3550584"/>
                <a:gd name="connsiteY177" fmla="*/ 623324 h 1477406"/>
                <a:gd name="connsiteX178" fmla="*/ 2337525 w 3550584"/>
                <a:gd name="connsiteY178" fmla="*/ 525933 h 1477406"/>
                <a:gd name="connsiteX179" fmla="*/ 2345017 w 3550584"/>
                <a:gd name="connsiteY179" fmla="*/ 517289 h 1477406"/>
                <a:gd name="connsiteX180" fmla="*/ 2540085 w 3550584"/>
                <a:gd name="connsiteY180" fmla="*/ 459950 h 1477406"/>
                <a:gd name="connsiteX181" fmla="*/ 2577543 w 3550584"/>
                <a:gd name="connsiteY181" fmla="*/ 448712 h 1477406"/>
                <a:gd name="connsiteX182" fmla="*/ 2584927 w 3550584"/>
                <a:gd name="connsiteY182" fmla="*/ 448172 h 1477406"/>
                <a:gd name="connsiteX183" fmla="*/ 1932872 w 3550584"/>
                <a:gd name="connsiteY183" fmla="*/ 406356 h 1477406"/>
                <a:gd name="connsiteX184" fmla="*/ 1938167 w 3550584"/>
                <a:gd name="connsiteY184" fmla="*/ 417018 h 1477406"/>
                <a:gd name="connsiteX185" fmla="*/ 1948540 w 3550584"/>
                <a:gd name="connsiteY185" fmla="*/ 441797 h 1477406"/>
                <a:gd name="connsiteX186" fmla="*/ 1966404 w 3550584"/>
                <a:gd name="connsiteY186" fmla="*/ 502018 h 1477406"/>
                <a:gd name="connsiteX187" fmla="*/ 1976777 w 3550584"/>
                <a:gd name="connsiteY187" fmla="*/ 537459 h 1477406"/>
                <a:gd name="connsiteX188" fmla="*/ 1991184 w 3550584"/>
                <a:gd name="connsiteY188" fmla="*/ 587595 h 1477406"/>
                <a:gd name="connsiteX189" fmla="*/ 2064371 w 3550584"/>
                <a:gd name="connsiteY189" fmla="*/ 837410 h 1477406"/>
                <a:gd name="connsiteX190" fmla="*/ 2090015 w 3550584"/>
                <a:gd name="connsiteY190" fmla="*/ 925004 h 1477406"/>
                <a:gd name="connsiteX191" fmla="*/ 2079354 w 3550584"/>
                <a:gd name="connsiteY191" fmla="*/ 946038 h 1477406"/>
                <a:gd name="connsiteX192" fmla="*/ 2007896 w 3550584"/>
                <a:gd name="connsiteY192" fmla="*/ 967360 h 1477406"/>
                <a:gd name="connsiteX193" fmla="*/ 1993777 w 3550584"/>
                <a:gd name="connsiteY193" fmla="*/ 967936 h 1477406"/>
                <a:gd name="connsiteX194" fmla="*/ 1911946 w 3550584"/>
                <a:gd name="connsiteY194" fmla="*/ 991275 h 1477406"/>
                <a:gd name="connsiteX195" fmla="*/ 1888607 w 3550584"/>
                <a:gd name="connsiteY195" fmla="*/ 995309 h 1477406"/>
                <a:gd name="connsiteX196" fmla="*/ 1869590 w 3550584"/>
                <a:gd name="connsiteY196" fmla="*/ 982055 h 1477406"/>
                <a:gd name="connsiteX197" fmla="*/ 1874200 w 3550584"/>
                <a:gd name="connsiteY197" fmla="*/ 959004 h 1477406"/>
                <a:gd name="connsiteX198" fmla="*/ 1875929 w 3550584"/>
                <a:gd name="connsiteY198" fmla="*/ 957563 h 1477406"/>
                <a:gd name="connsiteX199" fmla="*/ 1890624 w 3550584"/>
                <a:gd name="connsiteY199" fmla="*/ 905987 h 1477406"/>
                <a:gd name="connsiteX200" fmla="*/ 1873048 w 3550584"/>
                <a:gd name="connsiteY200" fmla="*/ 849800 h 1477406"/>
                <a:gd name="connsiteX201" fmla="*/ 1853454 w 3550584"/>
                <a:gd name="connsiteY201" fmla="*/ 791884 h 1477406"/>
                <a:gd name="connsiteX202" fmla="*/ 1832708 w 3550584"/>
                <a:gd name="connsiteY202" fmla="*/ 721579 h 1477406"/>
                <a:gd name="connsiteX203" fmla="*/ 1804183 w 3550584"/>
                <a:gd name="connsiteY203" fmla="*/ 623900 h 1477406"/>
                <a:gd name="connsiteX204" fmla="*/ 1776233 w 3550584"/>
                <a:gd name="connsiteY204" fmla="*/ 528239 h 1477406"/>
                <a:gd name="connsiteX205" fmla="*/ 1750013 w 3550584"/>
                <a:gd name="connsiteY205" fmla="*/ 507781 h 1477406"/>
                <a:gd name="connsiteX206" fmla="*/ 1744250 w 3550584"/>
                <a:gd name="connsiteY206" fmla="*/ 507204 h 1477406"/>
                <a:gd name="connsiteX207" fmla="*/ 1720911 w 3550584"/>
                <a:gd name="connsiteY207" fmla="*/ 485306 h 1477406"/>
                <a:gd name="connsiteX208" fmla="*/ 1737911 w 3550584"/>
                <a:gd name="connsiteY208" fmla="*/ 459374 h 1477406"/>
                <a:gd name="connsiteX209" fmla="*/ 1771623 w 3550584"/>
                <a:gd name="connsiteY209" fmla="*/ 448136 h 1477406"/>
                <a:gd name="connsiteX210" fmla="*/ 1870742 w 3550584"/>
                <a:gd name="connsiteY210" fmla="*/ 419323 h 1477406"/>
                <a:gd name="connsiteX211" fmla="*/ 1909641 w 3550584"/>
                <a:gd name="connsiteY211" fmla="*/ 410967 h 1477406"/>
                <a:gd name="connsiteX212" fmla="*/ 1920878 w 3550584"/>
                <a:gd name="connsiteY212" fmla="*/ 407797 h 1477406"/>
                <a:gd name="connsiteX213" fmla="*/ 1932872 w 3550584"/>
                <a:gd name="connsiteY213" fmla="*/ 406356 h 1477406"/>
                <a:gd name="connsiteX214" fmla="*/ 3263727 w 3550584"/>
                <a:gd name="connsiteY214" fmla="*/ 398322 h 1477406"/>
                <a:gd name="connsiteX215" fmla="*/ 3291611 w 3550584"/>
                <a:gd name="connsiteY215" fmla="*/ 399023 h 1477406"/>
                <a:gd name="connsiteX216" fmla="*/ 3324972 w 3550584"/>
                <a:gd name="connsiteY216" fmla="*/ 416442 h 1477406"/>
                <a:gd name="connsiteX217" fmla="*/ 3341684 w 3550584"/>
                <a:gd name="connsiteY217" fmla="*/ 482713 h 1477406"/>
                <a:gd name="connsiteX218" fmla="*/ 3335921 w 3550584"/>
                <a:gd name="connsiteY218" fmla="*/ 496832 h 1477406"/>
                <a:gd name="connsiteX219" fmla="*/ 3360989 w 3550584"/>
                <a:gd name="connsiteY219" fmla="*/ 530256 h 1477406"/>
                <a:gd name="connsiteX220" fmla="*/ 3375684 w 3550584"/>
                <a:gd name="connsiteY220" fmla="*/ 540629 h 1477406"/>
                <a:gd name="connsiteX221" fmla="*/ 3379142 w 3550584"/>
                <a:gd name="connsiteY221" fmla="*/ 553307 h 1477406"/>
                <a:gd name="connsiteX222" fmla="*/ 3365599 w 3550584"/>
                <a:gd name="connsiteY222" fmla="*/ 575494 h 1477406"/>
                <a:gd name="connsiteX223" fmla="*/ 3334769 w 3550584"/>
                <a:gd name="connsiteY223" fmla="*/ 578663 h 1477406"/>
                <a:gd name="connsiteX224" fmla="*/ 3238531 w 3550584"/>
                <a:gd name="connsiteY224" fmla="*/ 552443 h 1477406"/>
                <a:gd name="connsiteX225" fmla="*/ 3199632 w 3550584"/>
                <a:gd name="connsiteY225" fmla="*/ 450442 h 1477406"/>
                <a:gd name="connsiteX226" fmla="*/ 3263727 w 3550584"/>
                <a:gd name="connsiteY226" fmla="*/ 398322 h 1477406"/>
                <a:gd name="connsiteX227" fmla="*/ 2038511 w 3550584"/>
                <a:gd name="connsiteY227" fmla="*/ 383661 h 1477406"/>
                <a:gd name="connsiteX228" fmla="*/ 2196050 w 3550584"/>
                <a:gd name="connsiteY228" fmla="*/ 455340 h 1477406"/>
                <a:gd name="connsiteX229" fmla="*/ 2293440 w 3550584"/>
                <a:gd name="connsiteY229" fmla="*/ 685273 h 1477406"/>
                <a:gd name="connsiteX230" fmla="*/ 2144473 w 3550584"/>
                <a:gd name="connsiteY230" fmla="*/ 921834 h 1477406"/>
                <a:gd name="connsiteX231" fmla="*/ 2137270 w 3550584"/>
                <a:gd name="connsiteY231" fmla="*/ 925580 h 1477406"/>
                <a:gd name="connsiteX232" fmla="*/ 2116812 w 3550584"/>
                <a:gd name="connsiteY232" fmla="*/ 920393 h 1477406"/>
                <a:gd name="connsiteX233" fmla="*/ 2112778 w 3550584"/>
                <a:gd name="connsiteY233" fmla="*/ 908004 h 1477406"/>
                <a:gd name="connsiteX234" fmla="*/ 2123439 w 3550584"/>
                <a:gd name="connsiteY234" fmla="*/ 876020 h 1477406"/>
                <a:gd name="connsiteX235" fmla="*/ 2137846 w 3550584"/>
                <a:gd name="connsiteY235" fmla="*/ 830495 h 1477406"/>
                <a:gd name="connsiteX236" fmla="*/ 2115083 w 3550584"/>
                <a:gd name="connsiteY236" fmla="*/ 745782 h 1477406"/>
                <a:gd name="connsiteX237" fmla="*/ 2038727 w 3550584"/>
                <a:gd name="connsiteY237" fmla="*/ 487323 h 1477406"/>
                <a:gd name="connsiteX238" fmla="*/ 2017116 w 3550584"/>
                <a:gd name="connsiteY238" fmla="*/ 449865 h 1477406"/>
                <a:gd name="connsiteX239" fmla="*/ 1991472 w 3550584"/>
                <a:gd name="connsiteY239" fmla="*/ 439492 h 1477406"/>
                <a:gd name="connsiteX240" fmla="*/ 1975336 w 3550584"/>
                <a:gd name="connsiteY240" fmla="*/ 429407 h 1477406"/>
                <a:gd name="connsiteX241" fmla="*/ 1968709 w 3550584"/>
                <a:gd name="connsiteY241" fmla="*/ 405492 h 1477406"/>
                <a:gd name="connsiteX242" fmla="*/ 1976489 w 3550584"/>
                <a:gd name="connsiteY242" fmla="*/ 391373 h 1477406"/>
                <a:gd name="connsiteX243" fmla="*/ 2038511 w 3550584"/>
                <a:gd name="connsiteY243" fmla="*/ 383661 h 1477406"/>
                <a:gd name="connsiteX244" fmla="*/ 2876558 w 3550584"/>
                <a:gd name="connsiteY244" fmla="*/ 129421 h 1477406"/>
                <a:gd name="connsiteX245" fmla="*/ 2880952 w 3550584"/>
                <a:gd name="connsiteY245" fmla="*/ 136660 h 1477406"/>
                <a:gd name="connsiteX246" fmla="*/ 2963936 w 3550584"/>
                <a:gd name="connsiteY246" fmla="*/ 420763 h 1477406"/>
                <a:gd name="connsiteX247" fmla="*/ 3013784 w 3550584"/>
                <a:gd name="connsiteY247" fmla="*/ 589900 h 1477406"/>
                <a:gd name="connsiteX248" fmla="*/ 3043173 w 3550584"/>
                <a:gd name="connsiteY248" fmla="*/ 612087 h 1477406"/>
                <a:gd name="connsiteX249" fmla="*/ 3057292 w 3550584"/>
                <a:gd name="connsiteY249" fmla="*/ 611799 h 1477406"/>
                <a:gd name="connsiteX250" fmla="*/ 3075157 w 3550584"/>
                <a:gd name="connsiteY250" fmla="*/ 623324 h 1477406"/>
                <a:gd name="connsiteX251" fmla="*/ 3071699 w 3550584"/>
                <a:gd name="connsiteY251" fmla="*/ 646375 h 1477406"/>
                <a:gd name="connsiteX252" fmla="*/ 3054411 w 3550584"/>
                <a:gd name="connsiteY252" fmla="*/ 656460 h 1477406"/>
                <a:gd name="connsiteX253" fmla="*/ 2864817 w 3550584"/>
                <a:gd name="connsiteY253" fmla="*/ 712070 h 1477406"/>
                <a:gd name="connsiteX254" fmla="*/ 2853579 w 3550584"/>
                <a:gd name="connsiteY254" fmla="*/ 713799 h 1477406"/>
                <a:gd name="connsiteX255" fmla="*/ 2829664 w 3550584"/>
                <a:gd name="connsiteY255" fmla="*/ 698240 h 1477406"/>
                <a:gd name="connsiteX256" fmla="*/ 2840901 w 3550584"/>
                <a:gd name="connsiteY256" fmla="*/ 673748 h 1477406"/>
                <a:gd name="connsiteX257" fmla="*/ 2844935 w 3550584"/>
                <a:gd name="connsiteY257" fmla="*/ 671443 h 1477406"/>
                <a:gd name="connsiteX258" fmla="*/ 2861359 w 3550584"/>
                <a:gd name="connsiteY258" fmla="*/ 629087 h 1477406"/>
                <a:gd name="connsiteX259" fmla="*/ 2755036 w 3550584"/>
                <a:gd name="connsiteY259" fmla="*/ 266898 h 1477406"/>
                <a:gd name="connsiteX260" fmla="*/ 2751867 w 3550584"/>
                <a:gd name="connsiteY260" fmla="*/ 256813 h 1477406"/>
                <a:gd name="connsiteX261" fmla="*/ 2713545 w 3550584"/>
                <a:gd name="connsiteY261" fmla="*/ 231745 h 1477406"/>
                <a:gd name="connsiteX262" fmla="*/ 2686748 w 3550584"/>
                <a:gd name="connsiteY262" fmla="*/ 217050 h 1477406"/>
                <a:gd name="connsiteX263" fmla="*/ 2704612 w 3550584"/>
                <a:gd name="connsiteY263" fmla="*/ 188813 h 1477406"/>
                <a:gd name="connsiteX264" fmla="*/ 2809206 w 3550584"/>
                <a:gd name="connsiteY264" fmla="*/ 151355 h 1477406"/>
                <a:gd name="connsiteX265" fmla="*/ 2868274 w 3550584"/>
                <a:gd name="connsiteY265" fmla="*/ 130609 h 1477406"/>
                <a:gd name="connsiteX266" fmla="*/ 2876558 w 3550584"/>
                <a:gd name="connsiteY266" fmla="*/ 129421 h 1477406"/>
                <a:gd name="connsiteX267" fmla="*/ 3220090 w 3550584"/>
                <a:gd name="connsiteY267" fmla="*/ 16975 h 1477406"/>
                <a:gd name="connsiteX268" fmla="*/ 3224124 w 3550584"/>
                <a:gd name="connsiteY268" fmla="*/ 25151 h 1477406"/>
                <a:gd name="connsiteX269" fmla="*/ 3227870 w 3550584"/>
                <a:gd name="connsiteY269" fmla="*/ 37541 h 1477406"/>
                <a:gd name="connsiteX270" fmla="*/ 3221242 w 3550584"/>
                <a:gd name="connsiteY270" fmla="*/ 67219 h 1477406"/>
                <a:gd name="connsiteX271" fmla="*/ 3214615 w 3550584"/>
                <a:gd name="connsiteY271" fmla="*/ 91999 h 1477406"/>
                <a:gd name="connsiteX272" fmla="*/ 3262446 w 3550584"/>
                <a:gd name="connsiteY272" fmla="*/ 254220 h 1477406"/>
                <a:gd name="connsiteX273" fmla="*/ 3316904 w 3550584"/>
                <a:gd name="connsiteY273" fmla="*/ 268627 h 1477406"/>
                <a:gd name="connsiteX274" fmla="*/ 3325548 w 3550584"/>
                <a:gd name="connsiteY274" fmla="*/ 258542 h 1477406"/>
                <a:gd name="connsiteX275" fmla="*/ 3337362 w 3550584"/>
                <a:gd name="connsiteY275" fmla="*/ 297153 h 1477406"/>
                <a:gd name="connsiteX276" fmla="*/ 3335057 w 3550584"/>
                <a:gd name="connsiteY276" fmla="*/ 305797 h 1477406"/>
                <a:gd name="connsiteX277" fmla="*/ 3114055 w 3550584"/>
                <a:gd name="connsiteY277" fmla="*/ 302915 h 1477406"/>
                <a:gd name="connsiteX278" fmla="*/ 3079190 w 3550584"/>
                <a:gd name="connsiteY278" fmla="*/ 186220 h 1477406"/>
                <a:gd name="connsiteX279" fmla="*/ 3210869 w 3550584"/>
                <a:gd name="connsiteY279" fmla="*/ 17659 h 1477406"/>
                <a:gd name="connsiteX280" fmla="*/ 3220090 w 3550584"/>
                <a:gd name="connsiteY280" fmla="*/ 16975 h 1477406"/>
                <a:gd name="connsiteX281" fmla="*/ 3325513 w 3550584"/>
                <a:gd name="connsiteY281" fmla="*/ 2604 h 1477406"/>
                <a:gd name="connsiteX282" fmla="*/ 3384329 w 3550584"/>
                <a:gd name="connsiteY282" fmla="*/ 23422 h 1477406"/>
                <a:gd name="connsiteX283" fmla="*/ 3506499 w 3550584"/>
                <a:gd name="connsiteY283" fmla="*/ 155389 h 1477406"/>
                <a:gd name="connsiteX284" fmla="*/ 3550584 w 3550584"/>
                <a:gd name="connsiteY284" fmla="*/ 341525 h 1477406"/>
                <a:gd name="connsiteX285" fmla="*/ 3499296 w 3550584"/>
                <a:gd name="connsiteY285" fmla="*/ 502594 h 1477406"/>
                <a:gd name="connsiteX286" fmla="*/ 3424668 w 3550584"/>
                <a:gd name="connsiteY286" fmla="*/ 559357 h 1477406"/>
                <a:gd name="connsiteX287" fmla="*/ 3413431 w 3550584"/>
                <a:gd name="connsiteY287" fmla="*/ 553883 h 1477406"/>
                <a:gd name="connsiteX288" fmla="*/ 3410549 w 3550584"/>
                <a:gd name="connsiteY288" fmla="*/ 543510 h 1477406"/>
                <a:gd name="connsiteX289" fmla="*/ 3418041 w 3550584"/>
                <a:gd name="connsiteY289" fmla="*/ 508069 h 1477406"/>
                <a:gd name="connsiteX290" fmla="*/ 3428990 w 3550584"/>
                <a:gd name="connsiteY290" fmla="*/ 462255 h 1477406"/>
                <a:gd name="connsiteX291" fmla="*/ 3387498 w 3550584"/>
                <a:gd name="connsiteY291" fmla="*/ 316746 h 1477406"/>
                <a:gd name="connsiteX292" fmla="*/ 3323532 w 3550584"/>
                <a:gd name="connsiteY292" fmla="*/ 98626 h 1477406"/>
                <a:gd name="connsiteX293" fmla="*/ 3313159 w 3550584"/>
                <a:gd name="connsiteY293" fmla="*/ 72405 h 1477406"/>
                <a:gd name="connsiteX294" fmla="*/ 3271955 w 3550584"/>
                <a:gd name="connsiteY294" fmla="*/ 47049 h 1477406"/>
                <a:gd name="connsiteX295" fmla="*/ 3263311 w 3550584"/>
                <a:gd name="connsiteY295" fmla="*/ 40422 h 1477406"/>
                <a:gd name="connsiteX296" fmla="*/ 3255820 w 3550584"/>
                <a:gd name="connsiteY296" fmla="*/ 15354 h 1477406"/>
                <a:gd name="connsiteX297" fmla="*/ 3263023 w 3550584"/>
                <a:gd name="connsiteY297" fmla="*/ 2964 h 1477406"/>
                <a:gd name="connsiteX298" fmla="*/ 3325513 w 3550584"/>
                <a:gd name="connsiteY298" fmla="*/ 2604 h 1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3550584" h="1477406">
                  <a:moveTo>
                    <a:pt x="468666" y="1251464"/>
                  </a:moveTo>
                  <a:cubicBezTo>
                    <a:pt x="487683" y="1267023"/>
                    <a:pt x="484802" y="1288346"/>
                    <a:pt x="481344" y="1308227"/>
                  </a:cubicBezTo>
                  <a:cubicBezTo>
                    <a:pt x="472988" y="1356058"/>
                    <a:pt x="448785" y="1395533"/>
                    <a:pt x="413344" y="1428092"/>
                  </a:cubicBezTo>
                  <a:cubicBezTo>
                    <a:pt x="411903" y="1429533"/>
                    <a:pt x="410751" y="1430974"/>
                    <a:pt x="409310" y="1432126"/>
                  </a:cubicBezTo>
                  <a:cubicBezTo>
                    <a:pt x="398937" y="1445380"/>
                    <a:pt x="383954" y="1452008"/>
                    <a:pt x="368971" y="1458058"/>
                  </a:cubicBezTo>
                  <a:cubicBezTo>
                    <a:pt x="361479" y="1461228"/>
                    <a:pt x="357157" y="1458347"/>
                    <a:pt x="354564" y="1450855"/>
                  </a:cubicBezTo>
                  <a:cubicBezTo>
                    <a:pt x="351683" y="1441923"/>
                    <a:pt x="349089" y="1432702"/>
                    <a:pt x="346496" y="1423482"/>
                  </a:cubicBezTo>
                  <a:cubicBezTo>
                    <a:pt x="343903" y="1414550"/>
                    <a:pt x="346496" y="1411956"/>
                    <a:pt x="362056" y="1406194"/>
                  </a:cubicBezTo>
                  <a:cubicBezTo>
                    <a:pt x="405852" y="1377380"/>
                    <a:pt x="430632" y="1337617"/>
                    <a:pt x="434954" y="1285176"/>
                  </a:cubicBezTo>
                  <a:cubicBezTo>
                    <a:pt x="435242" y="1282007"/>
                    <a:pt x="434954" y="1278837"/>
                    <a:pt x="435242" y="1275667"/>
                  </a:cubicBezTo>
                  <a:cubicBezTo>
                    <a:pt x="436395" y="1254633"/>
                    <a:pt x="448209" y="1246277"/>
                    <a:pt x="468666" y="1251464"/>
                  </a:cubicBezTo>
                  <a:close/>
                  <a:moveTo>
                    <a:pt x="164105" y="914055"/>
                  </a:moveTo>
                  <a:cubicBezTo>
                    <a:pt x="166338" y="915352"/>
                    <a:pt x="167563" y="918233"/>
                    <a:pt x="168427" y="922699"/>
                  </a:cubicBezTo>
                  <a:cubicBezTo>
                    <a:pt x="169292" y="927597"/>
                    <a:pt x="171309" y="932496"/>
                    <a:pt x="173038" y="937106"/>
                  </a:cubicBezTo>
                  <a:cubicBezTo>
                    <a:pt x="180241" y="947190"/>
                    <a:pt x="180817" y="952953"/>
                    <a:pt x="172461" y="959292"/>
                  </a:cubicBezTo>
                  <a:cubicBezTo>
                    <a:pt x="148834" y="977157"/>
                    <a:pt x="147682" y="1001072"/>
                    <a:pt x="152868" y="1027293"/>
                  </a:cubicBezTo>
                  <a:cubicBezTo>
                    <a:pt x="173038" y="1099327"/>
                    <a:pt x="194648" y="1171073"/>
                    <a:pt x="215682" y="1242819"/>
                  </a:cubicBezTo>
                  <a:cubicBezTo>
                    <a:pt x="228360" y="1286616"/>
                    <a:pt x="240750" y="1330413"/>
                    <a:pt x="254581" y="1373922"/>
                  </a:cubicBezTo>
                  <a:cubicBezTo>
                    <a:pt x="257462" y="1383142"/>
                    <a:pt x="261496" y="1391498"/>
                    <a:pt x="267259" y="1399278"/>
                  </a:cubicBezTo>
                  <a:cubicBezTo>
                    <a:pt x="269276" y="1402159"/>
                    <a:pt x="271004" y="1405329"/>
                    <a:pt x="273886" y="1407634"/>
                  </a:cubicBezTo>
                  <a:cubicBezTo>
                    <a:pt x="284259" y="1415990"/>
                    <a:pt x="295496" y="1421753"/>
                    <a:pt x="309327" y="1422329"/>
                  </a:cubicBezTo>
                  <a:cubicBezTo>
                    <a:pt x="313361" y="1422617"/>
                    <a:pt x="317395" y="1423770"/>
                    <a:pt x="318835" y="1428092"/>
                  </a:cubicBezTo>
                  <a:cubicBezTo>
                    <a:pt x="322869" y="1439905"/>
                    <a:pt x="328632" y="1451719"/>
                    <a:pt x="328056" y="1464973"/>
                  </a:cubicBezTo>
                  <a:cubicBezTo>
                    <a:pt x="310767" y="1474482"/>
                    <a:pt x="291174" y="1475635"/>
                    <a:pt x="272157" y="1476787"/>
                  </a:cubicBezTo>
                  <a:cubicBezTo>
                    <a:pt x="190326" y="1482262"/>
                    <a:pt x="123478" y="1451431"/>
                    <a:pt x="75935" y="1385447"/>
                  </a:cubicBezTo>
                  <a:cubicBezTo>
                    <a:pt x="7935" y="1290938"/>
                    <a:pt x="-17421" y="1185480"/>
                    <a:pt x="12257" y="1071378"/>
                  </a:cubicBezTo>
                  <a:cubicBezTo>
                    <a:pt x="31850" y="995886"/>
                    <a:pt x="80834" y="944021"/>
                    <a:pt x="153732" y="914919"/>
                  </a:cubicBezTo>
                  <a:cubicBezTo>
                    <a:pt x="158630" y="913046"/>
                    <a:pt x="161872" y="912758"/>
                    <a:pt x="164105" y="914055"/>
                  </a:cubicBezTo>
                  <a:close/>
                  <a:moveTo>
                    <a:pt x="341022" y="859596"/>
                  </a:moveTo>
                  <a:cubicBezTo>
                    <a:pt x="353123" y="858444"/>
                    <a:pt x="360903" y="864783"/>
                    <a:pt x="364361" y="875732"/>
                  </a:cubicBezTo>
                  <a:cubicBezTo>
                    <a:pt x="371852" y="898495"/>
                    <a:pt x="378191" y="921834"/>
                    <a:pt x="385107" y="944885"/>
                  </a:cubicBezTo>
                  <a:cubicBezTo>
                    <a:pt x="387412" y="952665"/>
                    <a:pt x="390005" y="960733"/>
                    <a:pt x="392598" y="968512"/>
                  </a:cubicBezTo>
                  <a:cubicBezTo>
                    <a:pt x="397496" y="974851"/>
                    <a:pt x="398937" y="982919"/>
                    <a:pt x="401819" y="990123"/>
                  </a:cubicBezTo>
                  <a:cubicBezTo>
                    <a:pt x="407005" y="1009428"/>
                    <a:pt x="414208" y="1028445"/>
                    <a:pt x="418242" y="1048326"/>
                  </a:cubicBezTo>
                  <a:cubicBezTo>
                    <a:pt x="422276" y="1067920"/>
                    <a:pt x="412480" y="1081462"/>
                    <a:pt x="394039" y="1082615"/>
                  </a:cubicBezTo>
                  <a:cubicBezTo>
                    <a:pt x="382225" y="1083191"/>
                    <a:pt x="372717" y="1077428"/>
                    <a:pt x="366090" y="1067631"/>
                  </a:cubicBezTo>
                  <a:cubicBezTo>
                    <a:pt x="358886" y="1057259"/>
                    <a:pt x="353412" y="1045733"/>
                    <a:pt x="346208" y="1035360"/>
                  </a:cubicBezTo>
                  <a:cubicBezTo>
                    <a:pt x="329784" y="1009716"/>
                    <a:pt x="309903" y="987529"/>
                    <a:pt x="284547" y="970529"/>
                  </a:cubicBezTo>
                  <a:cubicBezTo>
                    <a:pt x="280801" y="967936"/>
                    <a:pt x="277055" y="965343"/>
                    <a:pt x="272733" y="963326"/>
                  </a:cubicBezTo>
                  <a:cubicBezTo>
                    <a:pt x="258614" y="955834"/>
                    <a:pt x="243919" y="950360"/>
                    <a:pt x="228072" y="948054"/>
                  </a:cubicBezTo>
                  <a:cubicBezTo>
                    <a:pt x="205597" y="944885"/>
                    <a:pt x="197529" y="934512"/>
                    <a:pt x="199546" y="911173"/>
                  </a:cubicBezTo>
                  <a:cubicBezTo>
                    <a:pt x="194071" y="896766"/>
                    <a:pt x="206173" y="901088"/>
                    <a:pt x="212224" y="899359"/>
                  </a:cubicBezTo>
                  <a:cubicBezTo>
                    <a:pt x="225478" y="893597"/>
                    <a:pt x="239597" y="895613"/>
                    <a:pt x="253140" y="897054"/>
                  </a:cubicBezTo>
                  <a:cubicBezTo>
                    <a:pt x="273309" y="898783"/>
                    <a:pt x="293767" y="899647"/>
                    <a:pt x="314225" y="895325"/>
                  </a:cubicBezTo>
                  <a:cubicBezTo>
                    <a:pt x="319699" y="891580"/>
                    <a:pt x="320276" y="885241"/>
                    <a:pt x="320852" y="879478"/>
                  </a:cubicBezTo>
                  <a:cubicBezTo>
                    <a:pt x="322581" y="867376"/>
                    <a:pt x="329496" y="861037"/>
                    <a:pt x="341022" y="859596"/>
                  </a:cubicBezTo>
                  <a:close/>
                  <a:moveTo>
                    <a:pt x="624260" y="774813"/>
                  </a:moveTo>
                  <a:cubicBezTo>
                    <a:pt x="626565" y="775893"/>
                    <a:pt x="628006" y="778919"/>
                    <a:pt x="629735" y="784393"/>
                  </a:cubicBezTo>
                  <a:cubicBezTo>
                    <a:pt x="630888" y="788139"/>
                    <a:pt x="631464" y="792173"/>
                    <a:pt x="633193" y="795631"/>
                  </a:cubicBezTo>
                  <a:cubicBezTo>
                    <a:pt x="638667" y="808597"/>
                    <a:pt x="639532" y="818970"/>
                    <a:pt x="627142" y="830495"/>
                  </a:cubicBezTo>
                  <a:cubicBezTo>
                    <a:pt x="609566" y="846631"/>
                    <a:pt x="612735" y="867665"/>
                    <a:pt x="620515" y="887835"/>
                  </a:cubicBezTo>
                  <a:cubicBezTo>
                    <a:pt x="644430" y="968225"/>
                    <a:pt x="667769" y="1048903"/>
                    <a:pt x="691685" y="1129294"/>
                  </a:cubicBezTo>
                  <a:cubicBezTo>
                    <a:pt x="697159" y="1149463"/>
                    <a:pt x="703786" y="1169345"/>
                    <a:pt x="709261" y="1189803"/>
                  </a:cubicBezTo>
                  <a:cubicBezTo>
                    <a:pt x="710702" y="1194413"/>
                    <a:pt x="711566" y="1199023"/>
                    <a:pt x="713295" y="1203633"/>
                  </a:cubicBezTo>
                  <a:cubicBezTo>
                    <a:pt x="717905" y="1217752"/>
                    <a:pt x="721939" y="1232159"/>
                    <a:pt x="725973" y="1246566"/>
                  </a:cubicBezTo>
                  <a:cubicBezTo>
                    <a:pt x="731159" y="1266735"/>
                    <a:pt x="742109" y="1281142"/>
                    <a:pt x="763431" y="1286040"/>
                  </a:cubicBezTo>
                  <a:cubicBezTo>
                    <a:pt x="765160" y="1286905"/>
                    <a:pt x="766600" y="1287769"/>
                    <a:pt x="768041" y="1289210"/>
                  </a:cubicBezTo>
                  <a:cubicBezTo>
                    <a:pt x="773228" y="1290074"/>
                    <a:pt x="776109" y="1292956"/>
                    <a:pt x="777261" y="1298142"/>
                  </a:cubicBezTo>
                  <a:cubicBezTo>
                    <a:pt x="779278" y="1306786"/>
                    <a:pt x="781295" y="1315719"/>
                    <a:pt x="784753" y="1324075"/>
                  </a:cubicBezTo>
                  <a:cubicBezTo>
                    <a:pt x="787923" y="1331854"/>
                    <a:pt x="784465" y="1333583"/>
                    <a:pt x="778126" y="1334159"/>
                  </a:cubicBezTo>
                  <a:cubicBezTo>
                    <a:pt x="761990" y="1335600"/>
                    <a:pt x="746143" y="1337329"/>
                    <a:pt x="730007" y="1338770"/>
                  </a:cubicBezTo>
                  <a:cubicBezTo>
                    <a:pt x="714447" y="1341363"/>
                    <a:pt x="699176" y="1341939"/>
                    <a:pt x="684481" y="1333871"/>
                  </a:cubicBezTo>
                  <a:cubicBezTo>
                    <a:pt x="665176" y="1328397"/>
                    <a:pt x="645871" y="1322634"/>
                    <a:pt x="627718" y="1313702"/>
                  </a:cubicBezTo>
                  <a:cubicBezTo>
                    <a:pt x="612735" y="1310532"/>
                    <a:pt x="600345" y="1303041"/>
                    <a:pt x="591413" y="1290651"/>
                  </a:cubicBezTo>
                  <a:cubicBezTo>
                    <a:pt x="554819" y="1261261"/>
                    <a:pt x="528023" y="1224091"/>
                    <a:pt x="506700" y="1182887"/>
                  </a:cubicBezTo>
                  <a:cubicBezTo>
                    <a:pt x="500650" y="1178853"/>
                    <a:pt x="499209" y="1171938"/>
                    <a:pt x="496327" y="1165887"/>
                  </a:cubicBezTo>
                  <a:cubicBezTo>
                    <a:pt x="482209" y="1134480"/>
                    <a:pt x="474141" y="1101056"/>
                    <a:pt x="467802" y="1067344"/>
                  </a:cubicBezTo>
                  <a:cubicBezTo>
                    <a:pt x="465209" y="1052937"/>
                    <a:pt x="465209" y="1038530"/>
                    <a:pt x="462904" y="1024124"/>
                  </a:cubicBezTo>
                  <a:cubicBezTo>
                    <a:pt x="462039" y="961021"/>
                    <a:pt x="475582" y="901953"/>
                    <a:pt x="514768" y="850665"/>
                  </a:cubicBezTo>
                  <a:cubicBezTo>
                    <a:pt x="520819" y="842885"/>
                    <a:pt x="528023" y="836258"/>
                    <a:pt x="534938" y="829055"/>
                  </a:cubicBezTo>
                  <a:cubicBezTo>
                    <a:pt x="557413" y="806004"/>
                    <a:pt x="584498" y="790156"/>
                    <a:pt x="613599" y="776902"/>
                  </a:cubicBezTo>
                  <a:cubicBezTo>
                    <a:pt x="618785" y="774597"/>
                    <a:pt x="621955" y="773732"/>
                    <a:pt x="624260" y="774813"/>
                  </a:cubicBezTo>
                  <a:close/>
                  <a:moveTo>
                    <a:pt x="736346" y="759613"/>
                  </a:moveTo>
                  <a:cubicBezTo>
                    <a:pt x="826533" y="770851"/>
                    <a:pt x="887906" y="822715"/>
                    <a:pt x="929974" y="899936"/>
                  </a:cubicBezTo>
                  <a:cubicBezTo>
                    <a:pt x="943517" y="925004"/>
                    <a:pt x="954466" y="951513"/>
                    <a:pt x="962246" y="978886"/>
                  </a:cubicBezTo>
                  <a:cubicBezTo>
                    <a:pt x="973195" y="1015191"/>
                    <a:pt x="979534" y="1052073"/>
                    <a:pt x="979246" y="1089819"/>
                  </a:cubicBezTo>
                  <a:cubicBezTo>
                    <a:pt x="978958" y="1117192"/>
                    <a:pt x="975500" y="1144277"/>
                    <a:pt x="967144" y="1170497"/>
                  </a:cubicBezTo>
                  <a:cubicBezTo>
                    <a:pt x="958500" y="1195277"/>
                    <a:pt x="948415" y="1219192"/>
                    <a:pt x="932568" y="1240514"/>
                  </a:cubicBezTo>
                  <a:cubicBezTo>
                    <a:pt x="930551" y="1245413"/>
                    <a:pt x="927957" y="1250599"/>
                    <a:pt x="921906" y="1252040"/>
                  </a:cubicBezTo>
                  <a:cubicBezTo>
                    <a:pt x="895686" y="1282006"/>
                    <a:pt x="863991" y="1304193"/>
                    <a:pt x="827397" y="1320041"/>
                  </a:cubicBezTo>
                  <a:cubicBezTo>
                    <a:pt x="821058" y="1322922"/>
                    <a:pt x="817313" y="1322922"/>
                    <a:pt x="816448" y="1314854"/>
                  </a:cubicBezTo>
                  <a:cubicBezTo>
                    <a:pt x="816160" y="1312261"/>
                    <a:pt x="815296" y="1309379"/>
                    <a:pt x="814143" y="1306786"/>
                  </a:cubicBezTo>
                  <a:cubicBezTo>
                    <a:pt x="807804" y="1291803"/>
                    <a:pt x="805787" y="1279125"/>
                    <a:pt x="821058" y="1266735"/>
                  </a:cubicBezTo>
                  <a:cubicBezTo>
                    <a:pt x="831720" y="1258091"/>
                    <a:pt x="834025" y="1243684"/>
                    <a:pt x="830279" y="1229277"/>
                  </a:cubicBezTo>
                  <a:cubicBezTo>
                    <a:pt x="826821" y="1215158"/>
                    <a:pt x="823652" y="1201040"/>
                    <a:pt x="817601" y="1187497"/>
                  </a:cubicBezTo>
                  <a:cubicBezTo>
                    <a:pt x="809821" y="1177989"/>
                    <a:pt x="810397" y="1165599"/>
                    <a:pt x="805499" y="1155226"/>
                  </a:cubicBezTo>
                  <a:cubicBezTo>
                    <a:pt x="784465" y="1082615"/>
                    <a:pt x="762855" y="1010005"/>
                    <a:pt x="741533" y="937682"/>
                  </a:cubicBezTo>
                  <a:cubicBezTo>
                    <a:pt x="733176" y="906563"/>
                    <a:pt x="723956" y="876021"/>
                    <a:pt x="714448" y="845478"/>
                  </a:cubicBezTo>
                  <a:cubicBezTo>
                    <a:pt x="709261" y="828766"/>
                    <a:pt x="697736" y="817241"/>
                    <a:pt x="680447" y="814071"/>
                  </a:cubicBezTo>
                  <a:cubicBezTo>
                    <a:pt x="668346" y="812054"/>
                    <a:pt x="662295" y="805715"/>
                    <a:pt x="660278" y="794190"/>
                  </a:cubicBezTo>
                  <a:cubicBezTo>
                    <a:pt x="659413" y="788715"/>
                    <a:pt x="656820" y="783817"/>
                    <a:pt x="655379" y="778342"/>
                  </a:cubicBezTo>
                  <a:cubicBezTo>
                    <a:pt x="652498" y="766817"/>
                    <a:pt x="654227" y="763935"/>
                    <a:pt x="665464" y="761918"/>
                  </a:cubicBezTo>
                  <a:cubicBezTo>
                    <a:pt x="689092" y="757308"/>
                    <a:pt x="712719" y="756732"/>
                    <a:pt x="736346" y="759613"/>
                  </a:cubicBezTo>
                  <a:close/>
                  <a:moveTo>
                    <a:pt x="1139738" y="634273"/>
                  </a:moveTo>
                  <a:cubicBezTo>
                    <a:pt x="1151552" y="631680"/>
                    <a:pt x="1161925" y="633697"/>
                    <a:pt x="1169128" y="644070"/>
                  </a:cubicBezTo>
                  <a:cubicBezTo>
                    <a:pt x="1175467" y="653002"/>
                    <a:pt x="1173739" y="666833"/>
                    <a:pt x="1165959" y="677206"/>
                  </a:cubicBezTo>
                  <a:cubicBezTo>
                    <a:pt x="1150399" y="697664"/>
                    <a:pt x="1149823" y="701409"/>
                    <a:pt x="1163654" y="723308"/>
                  </a:cubicBezTo>
                  <a:cubicBezTo>
                    <a:pt x="1199095" y="779783"/>
                    <a:pt x="1234824" y="836258"/>
                    <a:pt x="1270553" y="892733"/>
                  </a:cubicBezTo>
                  <a:cubicBezTo>
                    <a:pt x="1273434" y="897055"/>
                    <a:pt x="1276315" y="901377"/>
                    <a:pt x="1276604" y="906563"/>
                  </a:cubicBezTo>
                  <a:cubicBezTo>
                    <a:pt x="1296197" y="937970"/>
                    <a:pt x="1315790" y="969665"/>
                    <a:pt x="1335672" y="1000784"/>
                  </a:cubicBezTo>
                  <a:cubicBezTo>
                    <a:pt x="1339418" y="1006547"/>
                    <a:pt x="1341146" y="1012310"/>
                    <a:pt x="1341434" y="1019513"/>
                  </a:cubicBezTo>
                  <a:cubicBezTo>
                    <a:pt x="1341723" y="1043717"/>
                    <a:pt x="1340570" y="1067632"/>
                    <a:pt x="1343451" y="1091836"/>
                  </a:cubicBezTo>
                  <a:cubicBezTo>
                    <a:pt x="1343451" y="1110276"/>
                    <a:pt x="1342875" y="1129005"/>
                    <a:pt x="1344028" y="1147446"/>
                  </a:cubicBezTo>
                  <a:cubicBezTo>
                    <a:pt x="1344604" y="1156378"/>
                    <a:pt x="1341146" y="1158972"/>
                    <a:pt x="1333655" y="1160700"/>
                  </a:cubicBezTo>
                  <a:cubicBezTo>
                    <a:pt x="1326740" y="1162141"/>
                    <a:pt x="1320112" y="1164734"/>
                    <a:pt x="1313485" y="1166751"/>
                  </a:cubicBezTo>
                  <a:cubicBezTo>
                    <a:pt x="1313197" y="1167904"/>
                    <a:pt x="1312621" y="1169056"/>
                    <a:pt x="1311468" y="1169633"/>
                  </a:cubicBezTo>
                  <a:cubicBezTo>
                    <a:pt x="1290146" y="1177124"/>
                    <a:pt x="1268536" y="1183175"/>
                    <a:pt x="1246637" y="1188938"/>
                  </a:cubicBezTo>
                  <a:cubicBezTo>
                    <a:pt x="1239722" y="1190667"/>
                    <a:pt x="1235688" y="1185768"/>
                    <a:pt x="1232519" y="1180582"/>
                  </a:cubicBezTo>
                  <a:cubicBezTo>
                    <a:pt x="1223874" y="1166751"/>
                    <a:pt x="1214366" y="1153785"/>
                    <a:pt x="1206874" y="1139378"/>
                  </a:cubicBezTo>
                  <a:cubicBezTo>
                    <a:pt x="1169128" y="1084344"/>
                    <a:pt x="1134552" y="1027581"/>
                    <a:pt x="1097382" y="971970"/>
                  </a:cubicBezTo>
                  <a:cubicBezTo>
                    <a:pt x="1094789" y="969665"/>
                    <a:pt x="1093060" y="967072"/>
                    <a:pt x="1093925" y="963614"/>
                  </a:cubicBezTo>
                  <a:cubicBezTo>
                    <a:pt x="1063094" y="915784"/>
                    <a:pt x="1032551" y="867953"/>
                    <a:pt x="1001721" y="820122"/>
                  </a:cubicBezTo>
                  <a:cubicBezTo>
                    <a:pt x="990483" y="802834"/>
                    <a:pt x="978381" y="786122"/>
                    <a:pt x="968585" y="768257"/>
                  </a:cubicBezTo>
                  <a:cubicBezTo>
                    <a:pt x="960229" y="752986"/>
                    <a:pt x="949856" y="743189"/>
                    <a:pt x="931991" y="743189"/>
                  </a:cubicBezTo>
                  <a:cubicBezTo>
                    <a:pt x="921330" y="743766"/>
                    <a:pt x="916432" y="737138"/>
                    <a:pt x="913839" y="728494"/>
                  </a:cubicBezTo>
                  <a:cubicBezTo>
                    <a:pt x="911245" y="720138"/>
                    <a:pt x="911534" y="712070"/>
                    <a:pt x="920178" y="706884"/>
                  </a:cubicBezTo>
                  <a:cubicBezTo>
                    <a:pt x="938042" y="692765"/>
                    <a:pt x="960229" y="690460"/>
                    <a:pt x="980687" y="683257"/>
                  </a:cubicBezTo>
                  <a:cubicBezTo>
                    <a:pt x="987602" y="680952"/>
                    <a:pt x="994517" y="678647"/>
                    <a:pt x="1001721" y="676341"/>
                  </a:cubicBezTo>
                  <a:cubicBezTo>
                    <a:pt x="1008636" y="669714"/>
                    <a:pt x="1018144" y="669714"/>
                    <a:pt x="1026500" y="666833"/>
                  </a:cubicBezTo>
                  <a:cubicBezTo>
                    <a:pt x="1038602" y="662799"/>
                    <a:pt x="1050992" y="659053"/>
                    <a:pt x="1063382" y="655884"/>
                  </a:cubicBezTo>
                  <a:cubicBezTo>
                    <a:pt x="1088738" y="648680"/>
                    <a:pt x="1113806" y="639748"/>
                    <a:pt x="1139738" y="634273"/>
                  </a:cubicBezTo>
                  <a:close/>
                  <a:moveTo>
                    <a:pt x="1371112" y="574052"/>
                  </a:moveTo>
                  <a:cubicBezTo>
                    <a:pt x="1375866" y="575493"/>
                    <a:pt x="1379324" y="578519"/>
                    <a:pt x="1381773" y="583273"/>
                  </a:cubicBezTo>
                  <a:cubicBezTo>
                    <a:pt x="1387536" y="594510"/>
                    <a:pt x="1385519" y="604307"/>
                    <a:pt x="1372265" y="613815"/>
                  </a:cubicBezTo>
                  <a:cubicBezTo>
                    <a:pt x="1343739" y="633985"/>
                    <a:pt x="1334807" y="662799"/>
                    <a:pt x="1335383" y="695358"/>
                  </a:cubicBezTo>
                  <a:cubicBezTo>
                    <a:pt x="1336248" y="753850"/>
                    <a:pt x="1337688" y="812342"/>
                    <a:pt x="1338841" y="870834"/>
                  </a:cubicBezTo>
                  <a:cubicBezTo>
                    <a:pt x="1338841" y="897054"/>
                    <a:pt x="1338841" y="923275"/>
                    <a:pt x="1338841" y="951224"/>
                  </a:cubicBezTo>
                  <a:cubicBezTo>
                    <a:pt x="1326163" y="931054"/>
                    <a:pt x="1313773" y="911461"/>
                    <a:pt x="1301383" y="891868"/>
                  </a:cubicBezTo>
                  <a:cubicBezTo>
                    <a:pt x="1297061" y="885241"/>
                    <a:pt x="1296485" y="878037"/>
                    <a:pt x="1296197" y="870546"/>
                  </a:cubicBezTo>
                  <a:cubicBezTo>
                    <a:pt x="1295332" y="815511"/>
                    <a:pt x="1294180" y="760765"/>
                    <a:pt x="1293027" y="705731"/>
                  </a:cubicBezTo>
                  <a:cubicBezTo>
                    <a:pt x="1292739" y="692477"/>
                    <a:pt x="1289858" y="679799"/>
                    <a:pt x="1282366" y="668849"/>
                  </a:cubicBezTo>
                  <a:cubicBezTo>
                    <a:pt x="1273722" y="655883"/>
                    <a:pt x="1259891" y="653866"/>
                    <a:pt x="1245773" y="653002"/>
                  </a:cubicBezTo>
                  <a:cubicBezTo>
                    <a:pt x="1238569" y="652426"/>
                    <a:pt x="1231654" y="651273"/>
                    <a:pt x="1226468" y="645222"/>
                  </a:cubicBezTo>
                  <a:cubicBezTo>
                    <a:pt x="1218688" y="636002"/>
                    <a:pt x="1219840" y="622459"/>
                    <a:pt x="1229349" y="614680"/>
                  </a:cubicBezTo>
                  <a:cubicBezTo>
                    <a:pt x="1236264" y="608917"/>
                    <a:pt x="1244332" y="606324"/>
                    <a:pt x="1252688" y="603730"/>
                  </a:cubicBezTo>
                  <a:cubicBezTo>
                    <a:pt x="1284383" y="594510"/>
                    <a:pt x="1316078" y="585001"/>
                    <a:pt x="1348062" y="575781"/>
                  </a:cubicBezTo>
                  <a:cubicBezTo>
                    <a:pt x="1349502" y="575205"/>
                    <a:pt x="1350943" y="574629"/>
                    <a:pt x="1352672" y="574340"/>
                  </a:cubicBezTo>
                  <a:cubicBezTo>
                    <a:pt x="1360307" y="572756"/>
                    <a:pt x="1366358" y="572612"/>
                    <a:pt x="1371112" y="574052"/>
                  </a:cubicBezTo>
                  <a:close/>
                  <a:moveTo>
                    <a:pt x="1649165" y="485018"/>
                  </a:moveTo>
                  <a:cubicBezTo>
                    <a:pt x="1652335" y="484730"/>
                    <a:pt x="1655504" y="485306"/>
                    <a:pt x="1658674" y="486170"/>
                  </a:cubicBezTo>
                  <a:cubicBezTo>
                    <a:pt x="1668182" y="488476"/>
                    <a:pt x="1674809" y="494238"/>
                    <a:pt x="1677403" y="504035"/>
                  </a:cubicBezTo>
                  <a:cubicBezTo>
                    <a:pt x="1680284" y="514120"/>
                    <a:pt x="1677403" y="523340"/>
                    <a:pt x="1669047" y="528239"/>
                  </a:cubicBezTo>
                  <a:cubicBezTo>
                    <a:pt x="1648013" y="540628"/>
                    <a:pt x="1649453" y="557052"/>
                    <a:pt x="1655504" y="577222"/>
                  </a:cubicBezTo>
                  <a:cubicBezTo>
                    <a:pt x="1674809" y="640612"/>
                    <a:pt x="1692962" y="704579"/>
                    <a:pt x="1711691" y="768257"/>
                  </a:cubicBezTo>
                  <a:cubicBezTo>
                    <a:pt x="1713420" y="774020"/>
                    <a:pt x="1714572" y="779782"/>
                    <a:pt x="1713996" y="785833"/>
                  </a:cubicBezTo>
                  <a:cubicBezTo>
                    <a:pt x="1725810" y="826461"/>
                    <a:pt x="1737623" y="866800"/>
                    <a:pt x="1749725" y="907427"/>
                  </a:cubicBezTo>
                  <a:cubicBezTo>
                    <a:pt x="1756928" y="919529"/>
                    <a:pt x="1760386" y="933072"/>
                    <a:pt x="1763844" y="946326"/>
                  </a:cubicBezTo>
                  <a:cubicBezTo>
                    <a:pt x="1767301" y="959868"/>
                    <a:pt x="1772200" y="972258"/>
                    <a:pt x="1786607" y="978597"/>
                  </a:cubicBezTo>
                  <a:cubicBezTo>
                    <a:pt x="1790929" y="979173"/>
                    <a:pt x="1794963" y="979750"/>
                    <a:pt x="1799285" y="980038"/>
                  </a:cubicBezTo>
                  <a:cubicBezTo>
                    <a:pt x="1808505" y="980614"/>
                    <a:pt x="1815420" y="984648"/>
                    <a:pt x="1818014" y="993580"/>
                  </a:cubicBezTo>
                  <a:cubicBezTo>
                    <a:pt x="1820607" y="1002224"/>
                    <a:pt x="1819454" y="1010581"/>
                    <a:pt x="1811675" y="1017208"/>
                  </a:cubicBezTo>
                  <a:cubicBezTo>
                    <a:pt x="1806488" y="1021530"/>
                    <a:pt x="1800437" y="1024123"/>
                    <a:pt x="1793810" y="1026140"/>
                  </a:cubicBezTo>
                  <a:cubicBezTo>
                    <a:pt x="1770183" y="1033055"/>
                    <a:pt x="1746556" y="1040259"/>
                    <a:pt x="1722928" y="1047462"/>
                  </a:cubicBezTo>
                  <a:cubicBezTo>
                    <a:pt x="1708809" y="1056106"/>
                    <a:pt x="1693538" y="1060140"/>
                    <a:pt x="1677114" y="1060717"/>
                  </a:cubicBezTo>
                  <a:cubicBezTo>
                    <a:pt x="1652335" y="1067920"/>
                    <a:pt x="1627267" y="1075123"/>
                    <a:pt x="1602487" y="1082327"/>
                  </a:cubicBezTo>
                  <a:cubicBezTo>
                    <a:pt x="1595571" y="1084344"/>
                    <a:pt x="1588944" y="1086073"/>
                    <a:pt x="1581453" y="1085208"/>
                  </a:cubicBezTo>
                  <a:cubicBezTo>
                    <a:pt x="1571944" y="1084056"/>
                    <a:pt x="1565605" y="1079157"/>
                    <a:pt x="1562724" y="1069649"/>
                  </a:cubicBezTo>
                  <a:cubicBezTo>
                    <a:pt x="1559554" y="1060428"/>
                    <a:pt x="1563300" y="1053513"/>
                    <a:pt x="1569927" y="1047462"/>
                  </a:cubicBezTo>
                  <a:cubicBezTo>
                    <a:pt x="1572520" y="1045157"/>
                    <a:pt x="1575690" y="1043428"/>
                    <a:pt x="1578571" y="1041123"/>
                  </a:cubicBezTo>
                  <a:cubicBezTo>
                    <a:pt x="1591826" y="1031326"/>
                    <a:pt x="1592978" y="1026716"/>
                    <a:pt x="1588368" y="1009716"/>
                  </a:cubicBezTo>
                  <a:cubicBezTo>
                    <a:pt x="1582605" y="1005106"/>
                    <a:pt x="1582317" y="998191"/>
                    <a:pt x="1580300" y="992140"/>
                  </a:cubicBezTo>
                  <a:cubicBezTo>
                    <a:pt x="1575978" y="977445"/>
                    <a:pt x="1571080" y="963326"/>
                    <a:pt x="1567622" y="948343"/>
                  </a:cubicBezTo>
                  <a:cubicBezTo>
                    <a:pt x="1546012" y="876020"/>
                    <a:pt x="1525266" y="803698"/>
                    <a:pt x="1503656" y="731375"/>
                  </a:cubicBezTo>
                  <a:cubicBezTo>
                    <a:pt x="1492995" y="693341"/>
                    <a:pt x="1481469" y="655307"/>
                    <a:pt x="1470520" y="617273"/>
                  </a:cubicBezTo>
                  <a:cubicBezTo>
                    <a:pt x="1467062" y="605748"/>
                    <a:pt x="1460723" y="598544"/>
                    <a:pt x="1448333" y="597680"/>
                  </a:cubicBezTo>
                  <a:cubicBezTo>
                    <a:pt x="1444299" y="597392"/>
                    <a:pt x="1440554" y="596527"/>
                    <a:pt x="1436520" y="595663"/>
                  </a:cubicBezTo>
                  <a:cubicBezTo>
                    <a:pt x="1424706" y="593358"/>
                    <a:pt x="1418079" y="587019"/>
                    <a:pt x="1416350" y="576934"/>
                  </a:cubicBezTo>
                  <a:cubicBezTo>
                    <a:pt x="1414621" y="566273"/>
                    <a:pt x="1418943" y="556476"/>
                    <a:pt x="1428452" y="550425"/>
                  </a:cubicBezTo>
                  <a:cubicBezTo>
                    <a:pt x="1434791" y="546391"/>
                    <a:pt x="1442282" y="544374"/>
                    <a:pt x="1449486" y="542357"/>
                  </a:cubicBezTo>
                  <a:cubicBezTo>
                    <a:pt x="1511435" y="523917"/>
                    <a:pt x="1573385" y="506340"/>
                    <a:pt x="1635334" y="487899"/>
                  </a:cubicBezTo>
                  <a:cubicBezTo>
                    <a:pt x="1639945" y="486459"/>
                    <a:pt x="1644555" y="485306"/>
                    <a:pt x="1649165" y="485018"/>
                  </a:cubicBezTo>
                  <a:close/>
                  <a:moveTo>
                    <a:pt x="2584927" y="448172"/>
                  </a:moveTo>
                  <a:cubicBezTo>
                    <a:pt x="2586764" y="449000"/>
                    <a:pt x="2588061" y="451017"/>
                    <a:pt x="2589069" y="454763"/>
                  </a:cubicBezTo>
                  <a:cubicBezTo>
                    <a:pt x="2597425" y="485594"/>
                    <a:pt x="2606645" y="516137"/>
                    <a:pt x="2615866" y="546679"/>
                  </a:cubicBezTo>
                  <a:cubicBezTo>
                    <a:pt x="2617594" y="552442"/>
                    <a:pt x="2618171" y="555611"/>
                    <a:pt x="2610679" y="557628"/>
                  </a:cubicBezTo>
                  <a:cubicBezTo>
                    <a:pt x="2532018" y="580391"/>
                    <a:pt x="2453356" y="603442"/>
                    <a:pt x="2374695" y="626493"/>
                  </a:cubicBezTo>
                  <a:cubicBezTo>
                    <a:pt x="2373542" y="626781"/>
                    <a:pt x="2372390" y="627358"/>
                    <a:pt x="2371525" y="627934"/>
                  </a:cubicBezTo>
                  <a:cubicBezTo>
                    <a:pt x="2366915" y="629375"/>
                    <a:pt x="2367203" y="625341"/>
                    <a:pt x="2366339" y="623324"/>
                  </a:cubicBezTo>
                  <a:cubicBezTo>
                    <a:pt x="2356542" y="590764"/>
                    <a:pt x="2347321" y="558205"/>
                    <a:pt x="2337525" y="525933"/>
                  </a:cubicBezTo>
                  <a:cubicBezTo>
                    <a:pt x="2335220" y="517865"/>
                    <a:pt x="2340983" y="518442"/>
                    <a:pt x="2345017" y="517289"/>
                  </a:cubicBezTo>
                  <a:cubicBezTo>
                    <a:pt x="2410136" y="497984"/>
                    <a:pt x="2474966" y="479255"/>
                    <a:pt x="2540085" y="459950"/>
                  </a:cubicBezTo>
                  <a:cubicBezTo>
                    <a:pt x="2552476" y="456204"/>
                    <a:pt x="2565154" y="452746"/>
                    <a:pt x="2577543" y="448712"/>
                  </a:cubicBezTo>
                  <a:cubicBezTo>
                    <a:pt x="2580713" y="447703"/>
                    <a:pt x="2583090" y="447343"/>
                    <a:pt x="2584927" y="448172"/>
                  </a:cubicBezTo>
                  <a:close/>
                  <a:moveTo>
                    <a:pt x="1932872" y="406356"/>
                  </a:moveTo>
                  <a:cubicBezTo>
                    <a:pt x="1935790" y="407797"/>
                    <a:pt x="1937591" y="411255"/>
                    <a:pt x="1938167" y="417018"/>
                  </a:cubicBezTo>
                  <a:cubicBezTo>
                    <a:pt x="1945082" y="423645"/>
                    <a:pt x="1945946" y="433153"/>
                    <a:pt x="1948540" y="441797"/>
                  </a:cubicBezTo>
                  <a:cubicBezTo>
                    <a:pt x="1954302" y="461967"/>
                    <a:pt x="1960641" y="481848"/>
                    <a:pt x="1966404" y="502018"/>
                  </a:cubicBezTo>
                  <a:cubicBezTo>
                    <a:pt x="1969286" y="514120"/>
                    <a:pt x="1973608" y="525357"/>
                    <a:pt x="1976777" y="537459"/>
                  </a:cubicBezTo>
                  <a:cubicBezTo>
                    <a:pt x="1981099" y="554171"/>
                    <a:pt x="1986862" y="570883"/>
                    <a:pt x="1991184" y="587595"/>
                  </a:cubicBezTo>
                  <a:cubicBezTo>
                    <a:pt x="2015964" y="670867"/>
                    <a:pt x="2040167" y="754138"/>
                    <a:pt x="2064371" y="837410"/>
                  </a:cubicBezTo>
                  <a:cubicBezTo>
                    <a:pt x="2073303" y="866512"/>
                    <a:pt x="2081371" y="895614"/>
                    <a:pt x="2090015" y="925004"/>
                  </a:cubicBezTo>
                  <a:cubicBezTo>
                    <a:pt x="2094049" y="939123"/>
                    <a:pt x="2092608" y="942004"/>
                    <a:pt x="2079354" y="946038"/>
                  </a:cubicBezTo>
                  <a:cubicBezTo>
                    <a:pt x="2055727" y="953529"/>
                    <a:pt x="2031523" y="960157"/>
                    <a:pt x="2007896" y="967360"/>
                  </a:cubicBezTo>
                  <a:cubicBezTo>
                    <a:pt x="2003286" y="968224"/>
                    <a:pt x="1998676" y="969377"/>
                    <a:pt x="1993777" y="967936"/>
                  </a:cubicBezTo>
                  <a:cubicBezTo>
                    <a:pt x="1966404" y="975716"/>
                    <a:pt x="1939319" y="983496"/>
                    <a:pt x="1911946" y="991275"/>
                  </a:cubicBezTo>
                  <a:cubicBezTo>
                    <a:pt x="1904455" y="993580"/>
                    <a:pt x="1896675" y="995309"/>
                    <a:pt x="1888607" y="995309"/>
                  </a:cubicBezTo>
                  <a:cubicBezTo>
                    <a:pt x="1879099" y="995309"/>
                    <a:pt x="1872759" y="990987"/>
                    <a:pt x="1869590" y="982055"/>
                  </a:cubicBezTo>
                  <a:cubicBezTo>
                    <a:pt x="1866420" y="973699"/>
                    <a:pt x="1867573" y="965631"/>
                    <a:pt x="1874200" y="959004"/>
                  </a:cubicBezTo>
                  <a:cubicBezTo>
                    <a:pt x="1874776" y="958428"/>
                    <a:pt x="1875353" y="957851"/>
                    <a:pt x="1875929" y="957563"/>
                  </a:cubicBezTo>
                  <a:cubicBezTo>
                    <a:pt x="1900421" y="945750"/>
                    <a:pt x="1898980" y="927597"/>
                    <a:pt x="1890624" y="905987"/>
                  </a:cubicBezTo>
                  <a:cubicBezTo>
                    <a:pt x="1883709" y="887546"/>
                    <a:pt x="1878810" y="868529"/>
                    <a:pt x="1873048" y="849800"/>
                  </a:cubicBezTo>
                  <a:cubicBezTo>
                    <a:pt x="1862098" y="831935"/>
                    <a:pt x="1859793" y="811189"/>
                    <a:pt x="1853454" y="791884"/>
                  </a:cubicBezTo>
                  <a:cubicBezTo>
                    <a:pt x="1845963" y="768545"/>
                    <a:pt x="1839624" y="744918"/>
                    <a:pt x="1832708" y="721579"/>
                  </a:cubicBezTo>
                  <a:cubicBezTo>
                    <a:pt x="1823488" y="689019"/>
                    <a:pt x="1813979" y="656460"/>
                    <a:pt x="1804183" y="623900"/>
                  </a:cubicBezTo>
                  <a:cubicBezTo>
                    <a:pt x="1795250" y="591917"/>
                    <a:pt x="1785454" y="560222"/>
                    <a:pt x="1776233" y="528239"/>
                  </a:cubicBezTo>
                  <a:cubicBezTo>
                    <a:pt x="1772488" y="514984"/>
                    <a:pt x="1764708" y="506916"/>
                    <a:pt x="1750013" y="507781"/>
                  </a:cubicBezTo>
                  <a:cubicBezTo>
                    <a:pt x="1747996" y="507781"/>
                    <a:pt x="1745979" y="507493"/>
                    <a:pt x="1744250" y="507204"/>
                  </a:cubicBezTo>
                  <a:cubicBezTo>
                    <a:pt x="1730996" y="504611"/>
                    <a:pt x="1722640" y="496832"/>
                    <a:pt x="1720911" y="485306"/>
                  </a:cubicBezTo>
                  <a:cubicBezTo>
                    <a:pt x="1719470" y="475221"/>
                    <a:pt x="1726097" y="464848"/>
                    <a:pt x="1737911" y="459374"/>
                  </a:cubicBezTo>
                  <a:cubicBezTo>
                    <a:pt x="1748572" y="454187"/>
                    <a:pt x="1760386" y="451306"/>
                    <a:pt x="1771623" y="448136"/>
                  </a:cubicBezTo>
                  <a:cubicBezTo>
                    <a:pt x="1804759" y="438628"/>
                    <a:pt x="1837607" y="428831"/>
                    <a:pt x="1870742" y="419323"/>
                  </a:cubicBezTo>
                  <a:cubicBezTo>
                    <a:pt x="1883709" y="416153"/>
                    <a:pt x="1895810" y="409526"/>
                    <a:pt x="1909641" y="410967"/>
                  </a:cubicBezTo>
                  <a:cubicBezTo>
                    <a:pt x="1913387" y="409814"/>
                    <a:pt x="1917421" y="409238"/>
                    <a:pt x="1920878" y="407797"/>
                  </a:cubicBezTo>
                  <a:cubicBezTo>
                    <a:pt x="1925921" y="405492"/>
                    <a:pt x="1929955" y="404916"/>
                    <a:pt x="1932872" y="406356"/>
                  </a:cubicBezTo>
                  <a:close/>
                  <a:moveTo>
                    <a:pt x="3263727" y="398322"/>
                  </a:moveTo>
                  <a:cubicBezTo>
                    <a:pt x="3273014" y="396903"/>
                    <a:pt x="3282487" y="397088"/>
                    <a:pt x="3291611" y="399023"/>
                  </a:cubicBezTo>
                  <a:cubicBezTo>
                    <a:pt x="3303776" y="401603"/>
                    <a:pt x="3315320" y="407293"/>
                    <a:pt x="3324972" y="416442"/>
                  </a:cubicBezTo>
                  <a:cubicBezTo>
                    <a:pt x="3344277" y="434883"/>
                    <a:pt x="3349463" y="457357"/>
                    <a:pt x="3341684" y="482713"/>
                  </a:cubicBezTo>
                  <a:cubicBezTo>
                    <a:pt x="3340243" y="487612"/>
                    <a:pt x="3337650" y="492222"/>
                    <a:pt x="3335921" y="496832"/>
                  </a:cubicBezTo>
                  <a:cubicBezTo>
                    <a:pt x="3327853" y="518154"/>
                    <a:pt x="3337650" y="532561"/>
                    <a:pt x="3360989" y="530256"/>
                  </a:cubicBezTo>
                  <a:cubicBezTo>
                    <a:pt x="3370786" y="529104"/>
                    <a:pt x="3374243" y="531985"/>
                    <a:pt x="3375684" y="540629"/>
                  </a:cubicBezTo>
                  <a:cubicBezTo>
                    <a:pt x="3376548" y="544951"/>
                    <a:pt x="3377701" y="548985"/>
                    <a:pt x="3379142" y="553307"/>
                  </a:cubicBezTo>
                  <a:cubicBezTo>
                    <a:pt x="3384905" y="572612"/>
                    <a:pt x="3384905" y="572900"/>
                    <a:pt x="3365599" y="575494"/>
                  </a:cubicBezTo>
                  <a:cubicBezTo>
                    <a:pt x="3354074" y="577222"/>
                    <a:pt x="3343125" y="577799"/>
                    <a:pt x="3334769" y="578663"/>
                  </a:cubicBezTo>
                  <a:cubicBezTo>
                    <a:pt x="3298751" y="577222"/>
                    <a:pt x="3266768" y="571460"/>
                    <a:pt x="3238531" y="552443"/>
                  </a:cubicBezTo>
                  <a:cubicBezTo>
                    <a:pt x="3202801" y="528527"/>
                    <a:pt x="3186954" y="487035"/>
                    <a:pt x="3199632" y="450442"/>
                  </a:cubicBezTo>
                  <a:cubicBezTo>
                    <a:pt x="3209681" y="421268"/>
                    <a:pt x="3235866" y="402578"/>
                    <a:pt x="3263727" y="398322"/>
                  </a:cubicBezTo>
                  <a:close/>
                  <a:moveTo>
                    <a:pt x="2038511" y="383661"/>
                  </a:moveTo>
                  <a:cubicBezTo>
                    <a:pt x="2098317" y="383647"/>
                    <a:pt x="2151316" y="406933"/>
                    <a:pt x="2196050" y="455340"/>
                  </a:cubicBezTo>
                  <a:cubicBezTo>
                    <a:pt x="2255694" y="519882"/>
                    <a:pt x="2288254" y="597680"/>
                    <a:pt x="2293440" y="685273"/>
                  </a:cubicBezTo>
                  <a:cubicBezTo>
                    <a:pt x="2299491" y="787274"/>
                    <a:pt x="2238694" y="882359"/>
                    <a:pt x="2144473" y="921834"/>
                  </a:cubicBezTo>
                  <a:cubicBezTo>
                    <a:pt x="2141880" y="922987"/>
                    <a:pt x="2139575" y="924427"/>
                    <a:pt x="2137270" y="925580"/>
                  </a:cubicBezTo>
                  <a:cubicBezTo>
                    <a:pt x="2127185" y="933071"/>
                    <a:pt x="2121422" y="931631"/>
                    <a:pt x="2116812" y="920393"/>
                  </a:cubicBezTo>
                  <a:cubicBezTo>
                    <a:pt x="2115083" y="916359"/>
                    <a:pt x="2113931" y="912326"/>
                    <a:pt x="2112778" y="908004"/>
                  </a:cubicBezTo>
                  <a:cubicBezTo>
                    <a:pt x="2107304" y="888122"/>
                    <a:pt x="2107304" y="888122"/>
                    <a:pt x="2123439" y="876020"/>
                  </a:cubicBezTo>
                  <a:cubicBezTo>
                    <a:pt x="2136693" y="863630"/>
                    <a:pt x="2140439" y="847783"/>
                    <a:pt x="2137846" y="830495"/>
                  </a:cubicBezTo>
                  <a:cubicBezTo>
                    <a:pt x="2133524" y="801393"/>
                    <a:pt x="2123439" y="773731"/>
                    <a:pt x="2115083" y="745782"/>
                  </a:cubicBezTo>
                  <a:cubicBezTo>
                    <a:pt x="2089727" y="659629"/>
                    <a:pt x="2065235" y="573188"/>
                    <a:pt x="2038727" y="487323"/>
                  </a:cubicBezTo>
                  <a:cubicBezTo>
                    <a:pt x="2034405" y="473204"/>
                    <a:pt x="2028642" y="459950"/>
                    <a:pt x="2017116" y="449865"/>
                  </a:cubicBezTo>
                  <a:cubicBezTo>
                    <a:pt x="2009625" y="443238"/>
                    <a:pt x="2001557" y="439204"/>
                    <a:pt x="1991472" y="439492"/>
                  </a:cubicBezTo>
                  <a:cubicBezTo>
                    <a:pt x="1984557" y="438628"/>
                    <a:pt x="1975625" y="440933"/>
                    <a:pt x="1975336" y="429407"/>
                  </a:cubicBezTo>
                  <a:cubicBezTo>
                    <a:pt x="1973320" y="421339"/>
                    <a:pt x="1971879" y="413272"/>
                    <a:pt x="1968709" y="405492"/>
                  </a:cubicBezTo>
                  <a:cubicBezTo>
                    <a:pt x="1965252" y="396560"/>
                    <a:pt x="1967557" y="393390"/>
                    <a:pt x="1976489" y="391373"/>
                  </a:cubicBezTo>
                  <a:cubicBezTo>
                    <a:pt x="1997883" y="386258"/>
                    <a:pt x="2018575" y="383665"/>
                    <a:pt x="2038511" y="383661"/>
                  </a:cubicBezTo>
                  <a:close/>
                  <a:moveTo>
                    <a:pt x="2876558" y="129421"/>
                  </a:moveTo>
                  <a:cubicBezTo>
                    <a:pt x="2878503" y="130249"/>
                    <a:pt x="2879800" y="132482"/>
                    <a:pt x="2880952" y="136660"/>
                  </a:cubicBezTo>
                  <a:cubicBezTo>
                    <a:pt x="2908325" y="231457"/>
                    <a:pt x="2936275" y="325966"/>
                    <a:pt x="2963936" y="420763"/>
                  </a:cubicBezTo>
                  <a:cubicBezTo>
                    <a:pt x="2980360" y="477238"/>
                    <a:pt x="2997072" y="533425"/>
                    <a:pt x="3013784" y="589900"/>
                  </a:cubicBezTo>
                  <a:cubicBezTo>
                    <a:pt x="3019258" y="608629"/>
                    <a:pt x="3023292" y="611799"/>
                    <a:pt x="3043173" y="612087"/>
                  </a:cubicBezTo>
                  <a:cubicBezTo>
                    <a:pt x="3047784" y="612087"/>
                    <a:pt x="3052682" y="611799"/>
                    <a:pt x="3057292" y="611799"/>
                  </a:cubicBezTo>
                  <a:cubicBezTo>
                    <a:pt x="3065936" y="611510"/>
                    <a:pt x="3071699" y="615544"/>
                    <a:pt x="3075157" y="623324"/>
                  </a:cubicBezTo>
                  <a:cubicBezTo>
                    <a:pt x="3078903" y="631680"/>
                    <a:pt x="3078326" y="639460"/>
                    <a:pt x="3071699" y="646375"/>
                  </a:cubicBezTo>
                  <a:cubicBezTo>
                    <a:pt x="3066801" y="651273"/>
                    <a:pt x="3060750" y="654443"/>
                    <a:pt x="3054411" y="656460"/>
                  </a:cubicBezTo>
                  <a:cubicBezTo>
                    <a:pt x="2991309" y="675189"/>
                    <a:pt x="2927919" y="693630"/>
                    <a:pt x="2864817" y="712070"/>
                  </a:cubicBezTo>
                  <a:cubicBezTo>
                    <a:pt x="2861071" y="712935"/>
                    <a:pt x="2856749" y="713223"/>
                    <a:pt x="2853579" y="713799"/>
                  </a:cubicBezTo>
                  <a:cubicBezTo>
                    <a:pt x="2841477" y="713511"/>
                    <a:pt x="2832833" y="709477"/>
                    <a:pt x="2829664" y="698240"/>
                  </a:cubicBezTo>
                  <a:cubicBezTo>
                    <a:pt x="2826494" y="687002"/>
                    <a:pt x="2830816" y="678935"/>
                    <a:pt x="2840901" y="673748"/>
                  </a:cubicBezTo>
                  <a:cubicBezTo>
                    <a:pt x="2842342" y="673172"/>
                    <a:pt x="2843783" y="672307"/>
                    <a:pt x="2844935" y="671443"/>
                  </a:cubicBezTo>
                  <a:cubicBezTo>
                    <a:pt x="2867410" y="657612"/>
                    <a:pt x="2868850" y="654155"/>
                    <a:pt x="2861359" y="629087"/>
                  </a:cubicBezTo>
                  <a:cubicBezTo>
                    <a:pt x="2825918" y="508357"/>
                    <a:pt x="2790477" y="387628"/>
                    <a:pt x="2755036" y="266898"/>
                  </a:cubicBezTo>
                  <a:cubicBezTo>
                    <a:pt x="2754172" y="263441"/>
                    <a:pt x="2753019" y="259983"/>
                    <a:pt x="2751867" y="256813"/>
                  </a:cubicBezTo>
                  <a:cubicBezTo>
                    <a:pt x="2742934" y="231457"/>
                    <a:pt x="2740341" y="229728"/>
                    <a:pt x="2713545" y="231745"/>
                  </a:cubicBezTo>
                  <a:cubicBezTo>
                    <a:pt x="2696256" y="232898"/>
                    <a:pt x="2689917" y="229440"/>
                    <a:pt x="2686748" y="217050"/>
                  </a:cubicBezTo>
                  <a:cubicBezTo>
                    <a:pt x="2683866" y="205237"/>
                    <a:pt x="2689629" y="194576"/>
                    <a:pt x="2704612" y="188813"/>
                  </a:cubicBezTo>
                  <a:cubicBezTo>
                    <a:pt x="2739189" y="175847"/>
                    <a:pt x="2774342" y="163745"/>
                    <a:pt x="2809206" y="151355"/>
                  </a:cubicBezTo>
                  <a:cubicBezTo>
                    <a:pt x="2828800" y="144440"/>
                    <a:pt x="2848969" y="137813"/>
                    <a:pt x="2868274" y="130609"/>
                  </a:cubicBezTo>
                  <a:cubicBezTo>
                    <a:pt x="2872020" y="129168"/>
                    <a:pt x="2874613" y="128592"/>
                    <a:pt x="2876558" y="129421"/>
                  </a:cubicBezTo>
                  <a:close/>
                  <a:moveTo>
                    <a:pt x="3220090" y="16975"/>
                  </a:moveTo>
                  <a:cubicBezTo>
                    <a:pt x="3222323" y="17947"/>
                    <a:pt x="3223692" y="20396"/>
                    <a:pt x="3224124" y="25151"/>
                  </a:cubicBezTo>
                  <a:cubicBezTo>
                    <a:pt x="3224700" y="29473"/>
                    <a:pt x="3226429" y="33507"/>
                    <a:pt x="3227870" y="37541"/>
                  </a:cubicBezTo>
                  <a:cubicBezTo>
                    <a:pt x="3232192" y="48778"/>
                    <a:pt x="3235073" y="58863"/>
                    <a:pt x="3221242" y="67219"/>
                  </a:cubicBezTo>
                  <a:cubicBezTo>
                    <a:pt x="3213174" y="72117"/>
                    <a:pt x="3212022" y="82490"/>
                    <a:pt x="3214615" y="91999"/>
                  </a:cubicBezTo>
                  <a:cubicBezTo>
                    <a:pt x="3230463" y="146169"/>
                    <a:pt x="3246022" y="200338"/>
                    <a:pt x="3262446" y="254220"/>
                  </a:cubicBezTo>
                  <a:cubicBezTo>
                    <a:pt x="3271090" y="283034"/>
                    <a:pt x="3294429" y="288797"/>
                    <a:pt x="3316904" y="268627"/>
                  </a:cubicBezTo>
                  <a:cubicBezTo>
                    <a:pt x="3319497" y="266322"/>
                    <a:pt x="3321514" y="263152"/>
                    <a:pt x="3325548" y="258542"/>
                  </a:cubicBezTo>
                  <a:cubicBezTo>
                    <a:pt x="3329870" y="273237"/>
                    <a:pt x="3333616" y="285339"/>
                    <a:pt x="3337362" y="297153"/>
                  </a:cubicBezTo>
                  <a:cubicBezTo>
                    <a:pt x="3338226" y="300322"/>
                    <a:pt x="3337650" y="303203"/>
                    <a:pt x="3335057" y="305797"/>
                  </a:cubicBezTo>
                  <a:cubicBezTo>
                    <a:pt x="3268497" y="374085"/>
                    <a:pt x="3169378" y="372068"/>
                    <a:pt x="3114055" y="302915"/>
                  </a:cubicBezTo>
                  <a:cubicBezTo>
                    <a:pt x="3086682" y="268915"/>
                    <a:pt x="3077750" y="228576"/>
                    <a:pt x="3079190" y="186220"/>
                  </a:cubicBezTo>
                  <a:cubicBezTo>
                    <a:pt x="3082072" y="105541"/>
                    <a:pt x="3133360" y="40710"/>
                    <a:pt x="3210869" y="17659"/>
                  </a:cubicBezTo>
                  <a:cubicBezTo>
                    <a:pt x="3214759" y="16506"/>
                    <a:pt x="3217857" y="16002"/>
                    <a:pt x="3220090" y="16975"/>
                  </a:cubicBezTo>
                  <a:close/>
                  <a:moveTo>
                    <a:pt x="3325513" y="2604"/>
                  </a:moveTo>
                  <a:cubicBezTo>
                    <a:pt x="3345719" y="6133"/>
                    <a:pt x="3365312" y="13193"/>
                    <a:pt x="3384329" y="23422"/>
                  </a:cubicBezTo>
                  <a:cubicBezTo>
                    <a:pt x="3440227" y="53388"/>
                    <a:pt x="3477973" y="100066"/>
                    <a:pt x="3506499" y="155389"/>
                  </a:cubicBezTo>
                  <a:cubicBezTo>
                    <a:pt x="3535889" y="212152"/>
                    <a:pt x="3549720" y="272372"/>
                    <a:pt x="3550584" y="341525"/>
                  </a:cubicBezTo>
                  <a:cubicBezTo>
                    <a:pt x="3549720" y="396272"/>
                    <a:pt x="3537042" y="453323"/>
                    <a:pt x="3499296" y="502594"/>
                  </a:cubicBezTo>
                  <a:cubicBezTo>
                    <a:pt x="3479702" y="528239"/>
                    <a:pt x="3454922" y="547256"/>
                    <a:pt x="3424668" y="559357"/>
                  </a:cubicBezTo>
                  <a:cubicBezTo>
                    <a:pt x="3418329" y="561951"/>
                    <a:pt x="3414583" y="561662"/>
                    <a:pt x="3413431" y="553883"/>
                  </a:cubicBezTo>
                  <a:cubicBezTo>
                    <a:pt x="3413142" y="550425"/>
                    <a:pt x="3411702" y="546967"/>
                    <a:pt x="3410549" y="543510"/>
                  </a:cubicBezTo>
                  <a:cubicBezTo>
                    <a:pt x="3405363" y="529967"/>
                    <a:pt x="3402482" y="519018"/>
                    <a:pt x="3418041" y="508069"/>
                  </a:cubicBezTo>
                  <a:cubicBezTo>
                    <a:pt x="3432736" y="497696"/>
                    <a:pt x="3433312" y="478679"/>
                    <a:pt x="3428990" y="462255"/>
                  </a:cubicBezTo>
                  <a:cubicBezTo>
                    <a:pt x="3415736" y="413560"/>
                    <a:pt x="3401617" y="365153"/>
                    <a:pt x="3387498" y="316746"/>
                  </a:cubicBezTo>
                  <a:cubicBezTo>
                    <a:pt x="3366464" y="244135"/>
                    <a:pt x="3344854" y="171524"/>
                    <a:pt x="3323532" y="98626"/>
                  </a:cubicBezTo>
                  <a:cubicBezTo>
                    <a:pt x="3320939" y="89405"/>
                    <a:pt x="3317769" y="80473"/>
                    <a:pt x="3313159" y="72405"/>
                  </a:cubicBezTo>
                  <a:cubicBezTo>
                    <a:pt x="3304227" y="56269"/>
                    <a:pt x="3290684" y="47049"/>
                    <a:pt x="3271955" y="47049"/>
                  </a:cubicBezTo>
                  <a:cubicBezTo>
                    <a:pt x="3266480" y="47049"/>
                    <a:pt x="3264464" y="45608"/>
                    <a:pt x="3263311" y="40422"/>
                  </a:cubicBezTo>
                  <a:cubicBezTo>
                    <a:pt x="3261294" y="32066"/>
                    <a:pt x="3259277" y="23422"/>
                    <a:pt x="3255820" y="15354"/>
                  </a:cubicBezTo>
                  <a:cubicBezTo>
                    <a:pt x="3252362" y="6998"/>
                    <a:pt x="3254955" y="4405"/>
                    <a:pt x="3263023" y="2964"/>
                  </a:cubicBezTo>
                  <a:cubicBezTo>
                    <a:pt x="3284490" y="-926"/>
                    <a:pt x="3305308" y="-926"/>
                    <a:pt x="3325513" y="2604"/>
                  </a:cubicBezTo>
                  <a:close/>
                </a:path>
              </a:pathLst>
            </a:custGeom>
            <a:solidFill>
              <a:schemeClr val="bg1"/>
            </a:solidFill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6379B4-6615-4258-8423-63D34901038B}"/>
              </a:ext>
            </a:extLst>
          </p:cNvPr>
          <p:cNvSpPr txBox="1"/>
          <p:nvPr/>
        </p:nvSpPr>
        <p:spPr>
          <a:xfrm>
            <a:off x="6363541" y="291180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63A5B-8D54-4D5B-AA34-3CC9303B87F7}"/>
              </a:ext>
            </a:extLst>
          </p:cNvPr>
          <p:cNvSpPr txBox="1"/>
          <p:nvPr/>
        </p:nvSpPr>
        <p:spPr>
          <a:xfrm>
            <a:off x="6490003" y="2202009"/>
            <a:ext cx="4507692" cy="216982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cs typeface="Arial" pitchFamily="34" charset="0"/>
              </a:rPr>
              <a:t>TECH STACK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cs typeface="Arial" pitchFamily="34" charset="0"/>
              </a:rPr>
              <a:t>Node.js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cs typeface="Arial" pitchFamily="34" charset="0"/>
              </a:rPr>
              <a:t>Bootstrap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cs typeface="Arial" pitchFamily="34" charset="0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cs typeface="Arial" pitchFamily="34" charset="0"/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cs typeface="Arial" pitchFamily="34" charset="0"/>
              </a:rPr>
              <a:t>React</a:t>
            </a:r>
          </a:p>
          <a:p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93BE3-43D0-4C26-8BF5-BF3C804F754E}"/>
              </a:ext>
            </a:extLst>
          </p:cNvPr>
          <p:cNvSpPr txBox="1"/>
          <p:nvPr/>
        </p:nvSpPr>
        <p:spPr>
          <a:xfrm>
            <a:off x="5494546" y="2145699"/>
            <a:ext cx="104267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0D252-AB4D-47B4-AD26-5A50562C6149}"/>
              </a:ext>
            </a:extLst>
          </p:cNvPr>
          <p:cNvSpPr txBox="1"/>
          <p:nvPr/>
        </p:nvSpPr>
        <p:spPr>
          <a:xfrm>
            <a:off x="6363541" y="438197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A7877-7B18-48AC-8E52-CC69D0B538BA}"/>
              </a:ext>
            </a:extLst>
          </p:cNvPr>
          <p:cNvSpPr txBox="1"/>
          <p:nvPr/>
        </p:nvSpPr>
        <p:spPr>
          <a:xfrm>
            <a:off x="6363541" y="585214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F74FDE-8F8C-43EC-BDF3-7F92B98C3844}"/>
              </a:ext>
            </a:extLst>
          </p:cNvPr>
          <p:cNvSpPr/>
          <p:nvPr/>
        </p:nvSpPr>
        <p:spPr>
          <a:xfrm>
            <a:off x="5476875" y="1981068"/>
            <a:ext cx="6138871" cy="447688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51E25-6A91-4F74-B715-858EAEDD7FEF}"/>
              </a:ext>
            </a:extLst>
          </p:cNvPr>
          <p:cNvSpPr txBox="1"/>
          <p:nvPr/>
        </p:nvSpPr>
        <p:spPr>
          <a:xfrm>
            <a:off x="576254" y="715262"/>
            <a:ext cx="34607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2400" dirty="0">
                <a:solidFill>
                  <a:schemeClr val="tx1"/>
                </a:solidFill>
                <a:effectLst/>
                <a:latin typeface="+mj-lt"/>
              </a:rPr>
              <a:t>PROBLEM STATEMENT</a:t>
            </a:r>
            <a:endParaRPr lang="ko-KR" altLang="en-US" sz="2400" dirty="0"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9879D6-DC97-4FE6-BDC7-219AE99F6080}"/>
              </a:ext>
            </a:extLst>
          </p:cNvPr>
          <p:cNvGrpSpPr/>
          <p:nvPr/>
        </p:nvGrpSpPr>
        <p:grpSpPr>
          <a:xfrm rot="21009905">
            <a:off x="7012359" y="26293"/>
            <a:ext cx="4487019" cy="2363054"/>
            <a:chOff x="5374518" y="243378"/>
            <a:chExt cx="4487019" cy="23630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89A36DA-C602-4205-B0DA-C832C5DFB64B}"/>
                </a:ext>
              </a:extLst>
            </p:cNvPr>
            <p:cNvSpPr/>
            <p:nvPr/>
          </p:nvSpPr>
          <p:spPr>
            <a:xfrm rot="1015521">
              <a:off x="5374518" y="243378"/>
              <a:ext cx="4487019" cy="2363054"/>
            </a:xfrm>
            <a:custGeom>
              <a:avLst/>
              <a:gdLst>
                <a:gd name="connsiteX0" fmla="*/ 654663 w 4958557"/>
                <a:gd name="connsiteY0" fmla="*/ 2401711 h 2611386"/>
                <a:gd name="connsiteX1" fmla="*/ 648901 w 4958557"/>
                <a:gd name="connsiteY1" fmla="*/ 2405168 h 2611386"/>
                <a:gd name="connsiteX2" fmla="*/ 652646 w 4958557"/>
                <a:gd name="connsiteY2" fmla="*/ 2404880 h 2611386"/>
                <a:gd name="connsiteX3" fmla="*/ 656968 w 4958557"/>
                <a:gd name="connsiteY3" fmla="*/ 2404592 h 2611386"/>
                <a:gd name="connsiteX4" fmla="*/ 654663 w 4958557"/>
                <a:gd name="connsiteY4" fmla="*/ 2401711 h 2611386"/>
                <a:gd name="connsiteX5" fmla="*/ 1578144 w 4958557"/>
                <a:gd name="connsiteY5" fmla="*/ 2184167 h 2611386"/>
                <a:gd name="connsiteX6" fmla="*/ 1568059 w 4958557"/>
                <a:gd name="connsiteY6" fmla="*/ 2190794 h 2611386"/>
                <a:gd name="connsiteX7" fmla="*/ 1572381 w 4958557"/>
                <a:gd name="connsiteY7" fmla="*/ 2191082 h 2611386"/>
                <a:gd name="connsiteX8" fmla="*/ 1572093 w 4958557"/>
                <a:gd name="connsiteY8" fmla="*/ 2189641 h 2611386"/>
                <a:gd name="connsiteX9" fmla="*/ 1572669 w 4958557"/>
                <a:gd name="connsiteY9" fmla="*/ 2189065 h 2611386"/>
                <a:gd name="connsiteX10" fmla="*/ 1578144 w 4958557"/>
                <a:gd name="connsiteY10" fmla="*/ 2184167 h 2611386"/>
                <a:gd name="connsiteX11" fmla="*/ 2645404 w 4958557"/>
                <a:gd name="connsiteY11" fmla="*/ 1885369 h 2611386"/>
                <a:gd name="connsiteX12" fmla="*/ 2648285 w 4958557"/>
                <a:gd name="connsiteY12" fmla="*/ 1888538 h 2611386"/>
                <a:gd name="connsiteX13" fmla="*/ 2646556 w 4958557"/>
                <a:gd name="connsiteY13" fmla="*/ 1891132 h 2611386"/>
                <a:gd name="connsiteX14" fmla="*/ 2643387 w 4958557"/>
                <a:gd name="connsiteY14" fmla="*/ 1888827 h 2611386"/>
                <a:gd name="connsiteX15" fmla="*/ 2645404 w 4958557"/>
                <a:gd name="connsiteY15" fmla="*/ 1885369 h 2611386"/>
                <a:gd name="connsiteX16" fmla="*/ 2687472 w 4958557"/>
                <a:gd name="connsiteY16" fmla="*/ 1871826 h 2611386"/>
                <a:gd name="connsiteX17" fmla="*/ 2689489 w 4958557"/>
                <a:gd name="connsiteY17" fmla="*/ 1873555 h 2611386"/>
                <a:gd name="connsiteX18" fmla="*/ 2685743 w 4958557"/>
                <a:gd name="connsiteY18" fmla="*/ 1877589 h 2611386"/>
                <a:gd name="connsiteX19" fmla="*/ 2683438 w 4958557"/>
                <a:gd name="connsiteY19" fmla="*/ 1875284 h 2611386"/>
                <a:gd name="connsiteX20" fmla="*/ 2687472 w 4958557"/>
                <a:gd name="connsiteY20" fmla="*/ 1871826 h 2611386"/>
                <a:gd name="connsiteX21" fmla="*/ 2733285 w 4958557"/>
                <a:gd name="connsiteY21" fmla="*/ 1860877 h 2611386"/>
                <a:gd name="connsiteX22" fmla="*/ 2724353 w 4958557"/>
                <a:gd name="connsiteY22" fmla="*/ 1865776 h 2611386"/>
                <a:gd name="connsiteX23" fmla="*/ 2724353 w 4958557"/>
                <a:gd name="connsiteY23" fmla="*/ 1863759 h 2611386"/>
                <a:gd name="connsiteX24" fmla="*/ 2733285 w 4958557"/>
                <a:gd name="connsiteY24" fmla="*/ 1860877 h 2611386"/>
                <a:gd name="connsiteX25" fmla="*/ 296220 w 4958557"/>
                <a:gd name="connsiteY25" fmla="*/ 1811605 h 2611386"/>
                <a:gd name="connsiteX26" fmla="*/ 280084 w 4958557"/>
                <a:gd name="connsiteY26" fmla="*/ 1819673 h 2611386"/>
                <a:gd name="connsiteX27" fmla="*/ 296220 w 4958557"/>
                <a:gd name="connsiteY27" fmla="*/ 1811605 h 2611386"/>
                <a:gd name="connsiteX28" fmla="*/ 2848540 w 4958557"/>
                <a:gd name="connsiteY28" fmla="*/ 1800656 h 2611386"/>
                <a:gd name="connsiteX29" fmla="*/ 2848252 w 4958557"/>
                <a:gd name="connsiteY29" fmla="*/ 1808724 h 2611386"/>
                <a:gd name="connsiteX30" fmla="*/ 2843066 w 4958557"/>
                <a:gd name="connsiteY30" fmla="*/ 1808724 h 2611386"/>
                <a:gd name="connsiteX31" fmla="*/ 2839896 w 4958557"/>
                <a:gd name="connsiteY31" fmla="*/ 1802385 h 2611386"/>
                <a:gd name="connsiteX32" fmla="*/ 2848540 w 4958557"/>
                <a:gd name="connsiteY32" fmla="*/ 1800656 h 2611386"/>
                <a:gd name="connsiteX33" fmla="*/ 330220 w 4958557"/>
                <a:gd name="connsiteY33" fmla="*/ 1800368 h 2611386"/>
                <a:gd name="connsiteX34" fmla="*/ 332526 w 4958557"/>
                <a:gd name="connsiteY34" fmla="*/ 1802961 h 2611386"/>
                <a:gd name="connsiteX35" fmla="*/ 328204 w 4958557"/>
                <a:gd name="connsiteY35" fmla="*/ 1804690 h 2611386"/>
                <a:gd name="connsiteX36" fmla="*/ 326763 w 4958557"/>
                <a:gd name="connsiteY36" fmla="*/ 1802673 h 2611386"/>
                <a:gd name="connsiteX37" fmla="*/ 330220 w 4958557"/>
                <a:gd name="connsiteY37" fmla="*/ 1800368 h 2611386"/>
                <a:gd name="connsiteX38" fmla="*/ 394223 w 4958557"/>
                <a:gd name="connsiteY38" fmla="*/ 1784305 h 2611386"/>
                <a:gd name="connsiteX39" fmla="*/ 399662 w 4958557"/>
                <a:gd name="connsiteY39" fmla="*/ 1785385 h 2611386"/>
                <a:gd name="connsiteX40" fmla="*/ 389865 w 4958557"/>
                <a:gd name="connsiteY40" fmla="*/ 1789131 h 2611386"/>
                <a:gd name="connsiteX41" fmla="*/ 389865 w 4958557"/>
                <a:gd name="connsiteY41" fmla="*/ 1786250 h 2611386"/>
                <a:gd name="connsiteX42" fmla="*/ 394223 w 4958557"/>
                <a:gd name="connsiteY42" fmla="*/ 1784305 h 2611386"/>
                <a:gd name="connsiteX43" fmla="*/ 2920287 w 4958557"/>
                <a:gd name="connsiteY43" fmla="*/ 1779910 h 2611386"/>
                <a:gd name="connsiteX44" fmla="*/ 2922880 w 4958557"/>
                <a:gd name="connsiteY44" fmla="*/ 1781062 h 2611386"/>
                <a:gd name="connsiteX45" fmla="*/ 2919999 w 4958557"/>
                <a:gd name="connsiteY45" fmla="*/ 1784232 h 2611386"/>
                <a:gd name="connsiteX46" fmla="*/ 2917406 w 4958557"/>
                <a:gd name="connsiteY46" fmla="*/ 1783079 h 2611386"/>
                <a:gd name="connsiteX47" fmla="*/ 2920287 w 4958557"/>
                <a:gd name="connsiteY47" fmla="*/ 1779910 h 2611386"/>
                <a:gd name="connsiteX48" fmla="*/ 492441 w 4958557"/>
                <a:gd name="connsiteY48" fmla="*/ 1760893 h 2611386"/>
                <a:gd name="connsiteX49" fmla="*/ 480916 w 4958557"/>
                <a:gd name="connsiteY49" fmla="*/ 1763198 h 2611386"/>
                <a:gd name="connsiteX50" fmla="*/ 492441 w 4958557"/>
                <a:gd name="connsiteY50" fmla="*/ 1760893 h 2611386"/>
                <a:gd name="connsiteX51" fmla="*/ 2904151 w 4958557"/>
                <a:gd name="connsiteY51" fmla="*/ 1758012 h 2611386"/>
                <a:gd name="connsiteX52" fmla="*/ 2895795 w 4958557"/>
                <a:gd name="connsiteY52" fmla="*/ 1764639 h 2611386"/>
                <a:gd name="connsiteX53" fmla="*/ 2894066 w 4958557"/>
                <a:gd name="connsiteY53" fmla="*/ 1760894 h 2611386"/>
                <a:gd name="connsiteX54" fmla="*/ 2904151 w 4958557"/>
                <a:gd name="connsiteY54" fmla="*/ 1758012 h 2611386"/>
                <a:gd name="connsiteX55" fmla="*/ 2883694 w 4958557"/>
                <a:gd name="connsiteY55" fmla="*/ 1757436 h 2611386"/>
                <a:gd name="connsiteX56" fmla="*/ 2861507 w 4958557"/>
                <a:gd name="connsiteY56" fmla="*/ 1766656 h 2611386"/>
                <a:gd name="connsiteX57" fmla="*/ 2883694 w 4958557"/>
                <a:gd name="connsiteY57" fmla="*/ 1757436 h 2611386"/>
                <a:gd name="connsiteX58" fmla="*/ 3096771 w 4958557"/>
                <a:gd name="connsiteY58" fmla="*/ 1727974 h 2611386"/>
                <a:gd name="connsiteX59" fmla="*/ 3102678 w 4958557"/>
                <a:gd name="connsiteY59" fmla="*/ 1730063 h 2611386"/>
                <a:gd name="connsiteX60" fmla="*/ 3117372 w 4958557"/>
                <a:gd name="connsiteY60" fmla="*/ 1729487 h 2611386"/>
                <a:gd name="connsiteX61" fmla="*/ 3102101 w 4958557"/>
                <a:gd name="connsiteY61" fmla="*/ 1732368 h 2611386"/>
                <a:gd name="connsiteX62" fmla="*/ 3090864 w 4958557"/>
                <a:gd name="connsiteY62" fmla="*/ 1730639 h 2611386"/>
                <a:gd name="connsiteX63" fmla="*/ 3096771 w 4958557"/>
                <a:gd name="connsiteY63" fmla="*/ 1727974 h 2611386"/>
                <a:gd name="connsiteX64" fmla="*/ 2998660 w 4958557"/>
                <a:gd name="connsiteY64" fmla="*/ 1724588 h 2611386"/>
                <a:gd name="connsiteX65" fmla="*/ 2999813 w 4958557"/>
                <a:gd name="connsiteY65" fmla="*/ 1727757 h 2611386"/>
                <a:gd name="connsiteX66" fmla="*/ 2978203 w 4958557"/>
                <a:gd name="connsiteY66" fmla="*/ 1732368 h 2611386"/>
                <a:gd name="connsiteX67" fmla="*/ 2971575 w 4958557"/>
                <a:gd name="connsiteY67" fmla="*/ 1734961 h 2611386"/>
                <a:gd name="connsiteX68" fmla="*/ 2966389 w 4958557"/>
                <a:gd name="connsiteY68" fmla="*/ 1742453 h 2611386"/>
                <a:gd name="connsiteX69" fmla="*/ 2949389 w 4958557"/>
                <a:gd name="connsiteY69" fmla="*/ 1758876 h 2611386"/>
                <a:gd name="connsiteX70" fmla="*/ 2942185 w 4958557"/>
                <a:gd name="connsiteY70" fmla="*/ 1763487 h 2611386"/>
                <a:gd name="connsiteX71" fmla="*/ 2939016 w 4958557"/>
                <a:gd name="connsiteY71" fmla="*/ 1760317 h 2611386"/>
                <a:gd name="connsiteX72" fmla="*/ 2930372 w 4958557"/>
                <a:gd name="connsiteY72" fmla="*/ 1763198 h 2611386"/>
                <a:gd name="connsiteX73" fmla="*/ 2920575 w 4958557"/>
                <a:gd name="connsiteY73" fmla="*/ 1760893 h 2611386"/>
                <a:gd name="connsiteX74" fmla="*/ 2908185 w 4958557"/>
                <a:gd name="connsiteY74" fmla="*/ 1760893 h 2611386"/>
                <a:gd name="connsiteX75" fmla="*/ 2924033 w 4958557"/>
                <a:gd name="connsiteY75" fmla="*/ 1756283 h 2611386"/>
                <a:gd name="connsiteX76" fmla="*/ 2927778 w 4958557"/>
                <a:gd name="connsiteY76" fmla="*/ 1756283 h 2611386"/>
                <a:gd name="connsiteX77" fmla="*/ 2939592 w 4958557"/>
                <a:gd name="connsiteY77" fmla="*/ 1748791 h 2611386"/>
                <a:gd name="connsiteX78" fmla="*/ 2961490 w 4958557"/>
                <a:gd name="connsiteY78" fmla="*/ 1739283 h 2611386"/>
                <a:gd name="connsiteX79" fmla="*/ 2968694 w 4958557"/>
                <a:gd name="connsiteY79" fmla="*/ 1734385 h 2611386"/>
                <a:gd name="connsiteX80" fmla="*/ 2979067 w 4958557"/>
                <a:gd name="connsiteY80" fmla="*/ 1730639 h 2611386"/>
                <a:gd name="connsiteX81" fmla="*/ 2998660 w 4958557"/>
                <a:gd name="connsiteY81" fmla="*/ 1724588 h 2611386"/>
                <a:gd name="connsiteX82" fmla="*/ 3116220 w 4958557"/>
                <a:gd name="connsiteY82" fmla="*/ 1712774 h 2611386"/>
                <a:gd name="connsiteX83" fmla="*/ 3118237 w 4958557"/>
                <a:gd name="connsiteY83" fmla="*/ 1715944 h 2611386"/>
                <a:gd name="connsiteX84" fmla="*/ 3115356 w 4958557"/>
                <a:gd name="connsiteY84" fmla="*/ 1717961 h 2611386"/>
                <a:gd name="connsiteX85" fmla="*/ 3113050 w 4958557"/>
                <a:gd name="connsiteY85" fmla="*/ 1715944 h 2611386"/>
                <a:gd name="connsiteX86" fmla="*/ 3116220 w 4958557"/>
                <a:gd name="connsiteY86" fmla="*/ 1712774 h 2611386"/>
                <a:gd name="connsiteX87" fmla="*/ 3108728 w 4958557"/>
                <a:gd name="connsiteY87" fmla="*/ 1709893 h 2611386"/>
                <a:gd name="connsiteX88" fmla="*/ 3086830 w 4958557"/>
                <a:gd name="connsiteY88" fmla="*/ 1719113 h 2611386"/>
                <a:gd name="connsiteX89" fmla="*/ 3108728 w 4958557"/>
                <a:gd name="connsiteY89" fmla="*/ 1709893 h 2611386"/>
                <a:gd name="connsiteX90" fmla="*/ 3167221 w 4958557"/>
                <a:gd name="connsiteY90" fmla="*/ 1700096 h 2611386"/>
                <a:gd name="connsiteX91" fmla="*/ 3155695 w 4958557"/>
                <a:gd name="connsiteY91" fmla="*/ 1716232 h 2611386"/>
                <a:gd name="connsiteX92" fmla="*/ 3134949 w 4958557"/>
                <a:gd name="connsiteY92" fmla="*/ 1730927 h 2611386"/>
                <a:gd name="connsiteX93" fmla="*/ 3128898 w 4958557"/>
                <a:gd name="connsiteY93" fmla="*/ 1728621 h 2611386"/>
                <a:gd name="connsiteX94" fmla="*/ 3132932 w 4958557"/>
                <a:gd name="connsiteY94" fmla="*/ 1724299 h 2611386"/>
                <a:gd name="connsiteX95" fmla="*/ 3151949 w 4958557"/>
                <a:gd name="connsiteY95" fmla="*/ 1715655 h 2611386"/>
                <a:gd name="connsiteX96" fmla="*/ 3167221 w 4958557"/>
                <a:gd name="connsiteY96" fmla="*/ 1700096 h 2611386"/>
                <a:gd name="connsiteX97" fmla="*/ 3237526 w 4958557"/>
                <a:gd name="connsiteY97" fmla="*/ 1678702 h 2611386"/>
                <a:gd name="connsiteX98" fmla="*/ 3242136 w 4958557"/>
                <a:gd name="connsiteY98" fmla="*/ 1678774 h 2611386"/>
                <a:gd name="connsiteX99" fmla="*/ 3236085 w 4958557"/>
                <a:gd name="connsiteY99" fmla="*/ 1686842 h 2611386"/>
                <a:gd name="connsiteX100" fmla="*/ 3225424 w 4958557"/>
                <a:gd name="connsiteY100" fmla="*/ 1687418 h 2611386"/>
                <a:gd name="connsiteX101" fmla="*/ 3232916 w 4958557"/>
                <a:gd name="connsiteY101" fmla="*/ 1682520 h 2611386"/>
                <a:gd name="connsiteX102" fmla="*/ 3237526 w 4958557"/>
                <a:gd name="connsiteY102" fmla="*/ 1678702 h 2611386"/>
                <a:gd name="connsiteX103" fmla="*/ 3256831 w 4958557"/>
                <a:gd name="connsiteY103" fmla="*/ 1678198 h 2611386"/>
                <a:gd name="connsiteX104" fmla="*/ 3258272 w 4958557"/>
                <a:gd name="connsiteY104" fmla="*/ 1680215 h 2611386"/>
                <a:gd name="connsiteX105" fmla="*/ 3253662 w 4958557"/>
                <a:gd name="connsiteY105" fmla="*/ 1682520 h 2611386"/>
                <a:gd name="connsiteX106" fmla="*/ 3253085 w 4958557"/>
                <a:gd name="connsiteY106" fmla="*/ 1679927 h 2611386"/>
                <a:gd name="connsiteX107" fmla="*/ 3256831 w 4958557"/>
                <a:gd name="connsiteY107" fmla="*/ 1678198 h 2611386"/>
                <a:gd name="connsiteX108" fmla="*/ 3359409 w 4958557"/>
                <a:gd name="connsiteY108" fmla="*/ 1641316 h 2611386"/>
                <a:gd name="connsiteX109" fmla="*/ 3362002 w 4958557"/>
                <a:gd name="connsiteY109" fmla="*/ 1642469 h 2611386"/>
                <a:gd name="connsiteX110" fmla="*/ 3359409 w 4958557"/>
                <a:gd name="connsiteY110" fmla="*/ 1645350 h 2611386"/>
                <a:gd name="connsiteX111" fmla="*/ 3357392 w 4958557"/>
                <a:gd name="connsiteY111" fmla="*/ 1643909 h 2611386"/>
                <a:gd name="connsiteX112" fmla="*/ 3359409 w 4958557"/>
                <a:gd name="connsiteY112" fmla="*/ 1641316 h 2611386"/>
                <a:gd name="connsiteX113" fmla="*/ 3527104 w 4958557"/>
                <a:gd name="connsiteY113" fmla="*/ 1566689 h 2611386"/>
                <a:gd name="connsiteX114" fmla="*/ 3518460 w 4958557"/>
                <a:gd name="connsiteY114" fmla="*/ 1573028 h 2611386"/>
                <a:gd name="connsiteX115" fmla="*/ 3527104 w 4958557"/>
                <a:gd name="connsiteY115" fmla="*/ 1566689 h 2611386"/>
                <a:gd name="connsiteX116" fmla="*/ 421560 w 4958557"/>
                <a:gd name="connsiteY116" fmla="*/ 1415417 h 2611386"/>
                <a:gd name="connsiteX117" fmla="*/ 399085 w 4958557"/>
                <a:gd name="connsiteY117" fmla="*/ 1424926 h 2611386"/>
                <a:gd name="connsiteX118" fmla="*/ 421560 w 4958557"/>
                <a:gd name="connsiteY118" fmla="*/ 1415417 h 2611386"/>
                <a:gd name="connsiteX119" fmla="*/ 4146311 w 4958557"/>
                <a:gd name="connsiteY119" fmla="*/ 1398705 h 2611386"/>
                <a:gd name="connsiteX120" fmla="*/ 4131904 w 4958557"/>
                <a:gd name="connsiteY120" fmla="*/ 1404756 h 2611386"/>
                <a:gd name="connsiteX121" fmla="*/ 4146311 w 4958557"/>
                <a:gd name="connsiteY121" fmla="*/ 1398705 h 2611386"/>
                <a:gd name="connsiteX122" fmla="*/ 4112348 w 4958557"/>
                <a:gd name="connsiteY122" fmla="*/ 1396255 h 2611386"/>
                <a:gd name="connsiteX123" fmla="*/ 4124413 w 4958557"/>
                <a:gd name="connsiteY123" fmla="*/ 1396975 h 2611386"/>
                <a:gd name="connsiteX124" fmla="*/ 4102803 w 4958557"/>
                <a:gd name="connsiteY124" fmla="*/ 1404179 h 2611386"/>
                <a:gd name="connsiteX125" fmla="*/ 4103091 w 4958557"/>
                <a:gd name="connsiteY125" fmla="*/ 1402450 h 2611386"/>
                <a:gd name="connsiteX126" fmla="*/ 4112348 w 4958557"/>
                <a:gd name="connsiteY126" fmla="*/ 1396255 h 2611386"/>
                <a:gd name="connsiteX127" fmla="*/ 660714 w 4958557"/>
                <a:gd name="connsiteY127" fmla="*/ 1343094 h 2611386"/>
                <a:gd name="connsiteX128" fmla="*/ 661578 w 4958557"/>
                <a:gd name="connsiteY128" fmla="*/ 1352891 h 2611386"/>
                <a:gd name="connsiteX129" fmla="*/ 657544 w 4958557"/>
                <a:gd name="connsiteY129" fmla="*/ 1350586 h 2611386"/>
                <a:gd name="connsiteX130" fmla="*/ 651493 w 4958557"/>
                <a:gd name="connsiteY130" fmla="*/ 1347416 h 2611386"/>
                <a:gd name="connsiteX131" fmla="*/ 640544 w 4958557"/>
                <a:gd name="connsiteY131" fmla="*/ 1347992 h 2611386"/>
                <a:gd name="connsiteX132" fmla="*/ 660714 w 4958557"/>
                <a:gd name="connsiteY132" fmla="*/ 1343094 h 2611386"/>
                <a:gd name="connsiteX133" fmla="*/ 638383 w 4958557"/>
                <a:gd name="connsiteY133" fmla="*/ 1336791 h 2611386"/>
                <a:gd name="connsiteX134" fmla="*/ 646307 w 4958557"/>
                <a:gd name="connsiteY134" fmla="*/ 1339060 h 2611386"/>
                <a:gd name="connsiteX135" fmla="*/ 632188 w 4958557"/>
                <a:gd name="connsiteY135" fmla="*/ 1341653 h 2611386"/>
                <a:gd name="connsiteX136" fmla="*/ 638383 w 4958557"/>
                <a:gd name="connsiteY136" fmla="*/ 1336791 h 2611386"/>
                <a:gd name="connsiteX137" fmla="*/ 617493 w 4958557"/>
                <a:gd name="connsiteY137" fmla="*/ 1327823 h 2611386"/>
                <a:gd name="connsiteX138" fmla="*/ 610578 w 4958557"/>
                <a:gd name="connsiteY138" fmla="*/ 1335891 h 2611386"/>
                <a:gd name="connsiteX139" fmla="*/ 617493 w 4958557"/>
                <a:gd name="connsiteY139" fmla="*/ 1327823 h 2611386"/>
                <a:gd name="connsiteX140" fmla="*/ 724681 w 4958557"/>
                <a:gd name="connsiteY140" fmla="*/ 1321195 h 2611386"/>
                <a:gd name="connsiteX141" fmla="*/ 726986 w 4958557"/>
                <a:gd name="connsiteY141" fmla="*/ 1322924 h 2611386"/>
                <a:gd name="connsiteX142" fmla="*/ 724104 w 4958557"/>
                <a:gd name="connsiteY142" fmla="*/ 1328975 h 2611386"/>
                <a:gd name="connsiteX143" fmla="*/ 698748 w 4958557"/>
                <a:gd name="connsiteY143" fmla="*/ 1337331 h 2611386"/>
                <a:gd name="connsiteX144" fmla="*/ 690969 w 4958557"/>
                <a:gd name="connsiteY144" fmla="*/ 1338195 h 2611386"/>
                <a:gd name="connsiteX145" fmla="*/ 694138 w 4958557"/>
                <a:gd name="connsiteY145" fmla="*/ 1336467 h 2611386"/>
                <a:gd name="connsiteX146" fmla="*/ 686647 w 4958557"/>
                <a:gd name="connsiteY146" fmla="*/ 1339924 h 2611386"/>
                <a:gd name="connsiteX147" fmla="*/ 697308 w 4958557"/>
                <a:gd name="connsiteY147" fmla="*/ 1331568 h 2611386"/>
                <a:gd name="connsiteX148" fmla="*/ 701918 w 4958557"/>
                <a:gd name="connsiteY148" fmla="*/ 1327246 h 2611386"/>
                <a:gd name="connsiteX149" fmla="*/ 703359 w 4958557"/>
                <a:gd name="connsiteY149" fmla="*/ 1328687 h 2611386"/>
                <a:gd name="connsiteX150" fmla="*/ 702206 w 4958557"/>
                <a:gd name="connsiteY150" fmla="*/ 1332144 h 2611386"/>
                <a:gd name="connsiteX151" fmla="*/ 724681 w 4958557"/>
                <a:gd name="connsiteY151" fmla="*/ 1321195 h 2611386"/>
                <a:gd name="connsiteX152" fmla="*/ 866732 w 4958557"/>
                <a:gd name="connsiteY152" fmla="*/ 1271924 h 2611386"/>
                <a:gd name="connsiteX153" fmla="*/ 870766 w 4958557"/>
                <a:gd name="connsiteY153" fmla="*/ 1275094 h 2611386"/>
                <a:gd name="connsiteX154" fmla="*/ 866444 w 4958557"/>
                <a:gd name="connsiteY154" fmla="*/ 1278551 h 2611386"/>
                <a:gd name="connsiteX155" fmla="*/ 862698 w 4958557"/>
                <a:gd name="connsiteY155" fmla="*/ 1275094 h 2611386"/>
                <a:gd name="connsiteX156" fmla="*/ 866732 w 4958557"/>
                <a:gd name="connsiteY156" fmla="*/ 1271924 h 2611386"/>
                <a:gd name="connsiteX157" fmla="*/ 948275 w 4958557"/>
                <a:gd name="connsiteY157" fmla="*/ 1244263 h 2611386"/>
                <a:gd name="connsiteX158" fmla="*/ 960665 w 4958557"/>
                <a:gd name="connsiteY158" fmla="*/ 1245415 h 2611386"/>
                <a:gd name="connsiteX159" fmla="*/ 953461 w 4958557"/>
                <a:gd name="connsiteY159" fmla="*/ 1251178 h 2611386"/>
                <a:gd name="connsiteX160" fmla="*/ 896698 w 4958557"/>
                <a:gd name="connsiteY160" fmla="*/ 1267890 h 2611386"/>
                <a:gd name="connsiteX161" fmla="*/ 893817 w 4958557"/>
                <a:gd name="connsiteY161" fmla="*/ 1275094 h 2611386"/>
                <a:gd name="connsiteX162" fmla="*/ 875664 w 4958557"/>
                <a:gd name="connsiteY162" fmla="*/ 1282297 h 2611386"/>
                <a:gd name="connsiteX163" fmla="*/ 884884 w 4958557"/>
                <a:gd name="connsiteY163" fmla="*/ 1271348 h 2611386"/>
                <a:gd name="connsiteX164" fmla="*/ 877681 w 4958557"/>
                <a:gd name="connsiteY164" fmla="*/ 1273365 h 2611386"/>
                <a:gd name="connsiteX165" fmla="*/ 873359 w 4958557"/>
                <a:gd name="connsiteY165" fmla="*/ 1272788 h 2611386"/>
                <a:gd name="connsiteX166" fmla="*/ 898139 w 4958557"/>
                <a:gd name="connsiteY166" fmla="*/ 1261263 h 2611386"/>
                <a:gd name="connsiteX167" fmla="*/ 948275 w 4958557"/>
                <a:gd name="connsiteY167" fmla="*/ 1244263 h 2611386"/>
                <a:gd name="connsiteX168" fmla="*/ 1019913 w 4958557"/>
                <a:gd name="connsiteY168" fmla="*/ 1221104 h 2611386"/>
                <a:gd name="connsiteX169" fmla="*/ 1024920 w 4958557"/>
                <a:gd name="connsiteY169" fmla="*/ 1223229 h 2611386"/>
                <a:gd name="connsiteX170" fmla="*/ 1017140 w 4958557"/>
                <a:gd name="connsiteY170" fmla="*/ 1231296 h 2611386"/>
                <a:gd name="connsiteX171" fmla="*/ 960665 w 4958557"/>
                <a:gd name="connsiteY171" fmla="*/ 1245127 h 2611386"/>
                <a:gd name="connsiteX172" fmla="*/ 980258 w 4958557"/>
                <a:gd name="connsiteY172" fmla="*/ 1233890 h 2611386"/>
                <a:gd name="connsiteX173" fmla="*/ 1013394 w 4958557"/>
                <a:gd name="connsiteY173" fmla="*/ 1223517 h 2611386"/>
                <a:gd name="connsiteX174" fmla="*/ 1019913 w 4958557"/>
                <a:gd name="connsiteY174" fmla="*/ 1221104 h 2611386"/>
                <a:gd name="connsiteX175" fmla="*/ 1038354 w 4958557"/>
                <a:gd name="connsiteY175" fmla="*/ 1194127 h 2611386"/>
                <a:gd name="connsiteX176" fmla="*/ 1045377 w 4958557"/>
                <a:gd name="connsiteY176" fmla="*/ 1196144 h 2611386"/>
                <a:gd name="connsiteX177" fmla="*/ 1032411 w 4958557"/>
                <a:gd name="connsiteY177" fmla="*/ 1199889 h 2611386"/>
                <a:gd name="connsiteX178" fmla="*/ 1038354 w 4958557"/>
                <a:gd name="connsiteY178" fmla="*/ 1194127 h 2611386"/>
                <a:gd name="connsiteX179" fmla="*/ 1040191 w 4958557"/>
                <a:gd name="connsiteY179" fmla="*/ 1182313 h 2611386"/>
                <a:gd name="connsiteX180" fmla="*/ 1037310 w 4958557"/>
                <a:gd name="connsiteY180" fmla="*/ 1186059 h 2611386"/>
                <a:gd name="connsiteX181" fmla="*/ 1033852 w 4958557"/>
                <a:gd name="connsiteY181" fmla="*/ 1185194 h 2611386"/>
                <a:gd name="connsiteX182" fmla="*/ 1040191 w 4958557"/>
                <a:gd name="connsiteY182" fmla="*/ 1182313 h 2611386"/>
                <a:gd name="connsiteX183" fmla="*/ 1118672 w 4958557"/>
                <a:gd name="connsiteY183" fmla="*/ 1173562 h 2611386"/>
                <a:gd name="connsiteX184" fmla="*/ 1130954 w 4958557"/>
                <a:gd name="connsiteY184" fmla="*/ 1174246 h 2611386"/>
                <a:gd name="connsiteX185" fmla="*/ 1106174 w 4958557"/>
                <a:gd name="connsiteY185" fmla="*/ 1182314 h 2611386"/>
                <a:gd name="connsiteX186" fmla="*/ 1103869 w 4958557"/>
                <a:gd name="connsiteY186" fmla="*/ 1179144 h 2611386"/>
                <a:gd name="connsiteX187" fmla="*/ 1107903 w 4958557"/>
                <a:gd name="connsiteY187" fmla="*/ 1173958 h 2611386"/>
                <a:gd name="connsiteX188" fmla="*/ 1118672 w 4958557"/>
                <a:gd name="connsiteY188" fmla="*/ 1173562 h 2611386"/>
                <a:gd name="connsiteX189" fmla="*/ 1142191 w 4958557"/>
                <a:gd name="connsiteY189" fmla="*/ 1167619 h 2611386"/>
                <a:gd name="connsiteX190" fmla="*/ 1145072 w 4958557"/>
                <a:gd name="connsiteY190" fmla="*/ 1169348 h 2611386"/>
                <a:gd name="connsiteX191" fmla="*/ 1141615 w 4958557"/>
                <a:gd name="connsiteY191" fmla="*/ 1172229 h 2611386"/>
                <a:gd name="connsiteX192" fmla="*/ 1139598 w 4958557"/>
                <a:gd name="connsiteY192" fmla="*/ 1170500 h 2611386"/>
                <a:gd name="connsiteX193" fmla="*/ 1142191 w 4958557"/>
                <a:gd name="connsiteY193" fmla="*/ 1167619 h 2611386"/>
                <a:gd name="connsiteX194" fmla="*/ 1089029 w 4958557"/>
                <a:gd name="connsiteY194" fmla="*/ 1167439 h 2611386"/>
                <a:gd name="connsiteX195" fmla="*/ 1100987 w 4958557"/>
                <a:gd name="connsiteY195" fmla="*/ 1168195 h 2611386"/>
                <a:gd name="connsiteX196" fmla="*/ 1077072 w 4958557"/>
                <a:gd name="connsiteY196" fmla="*/ 1172517 h 2611386"/>
                <a:gd name="connsiteX197" fmla="*/ 1089029 w 4958557"/>
                <a:gd name="connsiteY197" fmla="*/ 1167439 h 2611386"/>
                <a:gd name="connsiteX198" fmla="*/ 1186600 w 4958557"/>
                <a:gd name="connsiteY198" fmla="*/ 1161820 h 2611386"/>
                <a:gd name="connsiteX199" fmla="*/ 1193480 w 4958557"/>
                <a:gd name="connsiteY199" fmla="*/ 1161855 h 2611386"/>
                <a:gd name="connsiteX200" fmla="*/ 1193480 w 4958557"/>
                <a:gd name="connsiteY200" fmla="*/ 1164161 h 2611386"/>
                <a:gd name="connsiteX201" fmla="*/ 1180802 w 4958557"/>
                <a:gd name="connsiteY201" fmla="*/ 1165889 h 2611386"/>
                <a:gd name="connsiteX202" fmla="*/ 1186600 w 4958557"/>
                <a:gd name="connsiteY202" fmla="*/ 1161820 h 2611386"/>
                <a:gd name="connsiteX203" fmla="*/ 1134988 w 4958557"/>
                <a:gd name="connsiteY203" fmla="*/ 1159263 h 2611386"/>
                <a:gd name="connsiteX204" fmla="*/ 1122598 w 4958557"/>
                <a:gd name="connsiteY204" fmla="*/ 1161856 h 2611386"/>
                <a:gd name="connsiteX205" fmla="*/ 1134988 w 4958557"/>
                <a:gd name="connsiteY205" fmla="*/ 1159263 h 2611386"/>
                <a:gd name="connsiteX206" fmla="*/ 1230361 w 4958557"/>
                <a:gd name="connsiteY206" fmla="*/ 1119788 h 2611386"/>
                <a:gd name="connsiteX207" fmla="*/ 1219700 w 4958557"/>
                <a:gd name="connsiteY207" fmla="*/ 1128720 h 2611386"/>
                <a:gd name="connsiteX208" fmla="*/ 1212785 w 4958557"/>
                <a:gd name="connsiteY208" fmla="*/ 1126415 h 2611386"/>
                <a:gd name="connsiteX209" fmla="*/ 1230361 w 4958557"/>
                <a:gd name="connsiteY209" fmla="*/ 1119788 h 2611386"/>
                <a:gd name="connsiteX210" fmla="*/ 1289430 w 4958557"/>
                <a:gd name="connsiteY210" fmla="*/ 1099906 h 2611386"/>
                <a:gd name="connsiteX211" fmla="*/ 1266955 w 4958557"/>
                <a:gd name="connsiteY211" fmla="*/ 1108262 h 2611386"/>
                <a:gd name="connsiteX212" fmla="*/ 1289430 w 4958557"/>
                <a:gd name="connsiteY212" fmla="*/ 1099906 h 2611386"/>
                <a:gd name="connsiteX213" fmla="*/ 4643637 w 4958557"/>
                <a:gd name="connsiteY213" fmla="*/ 1074262 h 2611386"/>
                <a:gd name="connsiteX214" fmla="*/ 4630959 w 4958557"/>
                <a:gd name="connsiteY214" fmla="*/ 1080889 h 2611386"/>
                <a:gd name="connsiteX215" fmla="*/ 4643637 w 4958557"/>
                <a:gd name="connsiteY215" fmla="*/ 1074262 h 2611386"/>
                <a:gd name="connsiteX216" fmla="*/ 4667553 w 4958557"/>
                <a:gd name="connsiteY216" fmla="*/ 1062160 h 2611386"/>
                <a:gd name="connsiteX217" fmla="*/ 4657519 w 4958557"/>
                <a:gd name="connsiteY217" fmla="*/ 1066913 h 2611386"/>
                <a:gd name="connsiteX218" fmla="*/ 4656315 w 4958557"/>
                <a:gd name="connsiteY218" fmla="*/ 1067346 h 2611386"/>
                <a:gd name="connsiteX219" fmla="*/ 4656604 w 4958557"/>
                <a:gd name="connsiteY219" fmla="*/ 1067346 h 2611386"/>
                <a:gd name="connsiteX220" fmla="*/ 4657519 w 4958557"/>
                <a:gd name="connsiteY220" fmla="*/ 1066913 h 2611386"/>
                <a:gd name="connsiteX221" fmla="*/ 4663519 w 4958557"/>
                <a:gd name="connsiteY221" fmla="*/ 1064753 h 2611386"/>
                <a:gd name="connsiteX222" fmla="*/ 4667553 w 4958557"/>
                <a:gd name="connsiteY222" fmla="*/ 1062160 h 2611386"/>
                <a:gd name="connsiteX223" fmla="*/ 1678126 w 4958557"/>
                <a:gd name="connsiteY223" fmla="*/ 983210 h 2611386"/>
                <a:gd name="connsiteX224" fmla="*/ 1670347 w 4958557"/>
                <a:gd name="connsiteY224" fmla="*/ 992719 h 2611386"/>
                <a:gd name="connsiteX225" fmla="*/ 1668618 w 4958557"/>
                <a:gd name="connsiteY225" fmla="*/ 990413 h 2611386"/>
                <a:gd name="connsiteX226" fmla="*/ 1678126 w 4958557"/>
                <a:gd name="connsiteY226" fmla="*/ 983210 h 2611386"/>
                <a:gd name="connsiteX227" fmla="*/ 1764568 w 4958557"/>
                <a:gd name="connsiteY227" fmla="*/ 931346 h 2611386"/>
                <a:gd name="connsiteX228" fmla="*/ 1758517 w 4958557"/>
                <a:gd name="connsiteY228" fmla="*/ 934515 h 2611386"/>
                <a:gd name="connsiteX229" fmla="*/ 1757653 w 4958557"/>
                <a:gd name="connsiteY229" fmla="*/ 932786 h 2611386"/>
                <a:gd name="connsiteX230" fmla="*/ 1764568 w 4958557"/>
                <a:gd name="connsiteY230" fmla="*/ 931346 h 2611386"/>
                <a:gd name="connsiteX231" fmla="*/ 2152400 w 4958557"/>
                <a:gd name="connsiteY231" fmla="*/ 861040 h 2611386"/>
                <a:gd name="connsiteX232" fmla="*/ 2134824 w 4958557"/>
                <a:gd name="connsiteY232" fmla="*/ 869972 h 2611386"/>
                <a:gd name="connsiteX233" fmla="*/ 2152400 w 4958557"/>
                <a:gd name="connsiteY233" fmla="*/ 861040 h 2611386"/>
                <a:gd name="connsiteX234" fmla="*/ 2153842 w 4958557"/>
                <a:gd name="connsiteY234" fmla="*/ 843464 h 2611386"/>
                <a:gd name="connsiteX235" fmla="*/ 2116384 w 4958557"/>
                <a:gd name="connsiteY235" fmla="*/ 858735 h 2611386"/>
                <a:gd name="connsiteX236" fmla="*/ 2127909 w 4958557"/>
                <a:gd name="connsiteY236" fmla="*/ 850379 h 2611386"/>
                <a:gd name="connsiteX237" fmla="*/ 2139723 w 4958557"/>
                <a:gd name="connsiteY237" fmla="*/ 845769 h 2611386"/>
                <a:gd name="connsiteX238" fmla="*/ 2153842 w 4958557"/>
                <a:gd name="connsiteY238" fmla="*/ 843464 h 2611386"/>
                <a:gd name="connsiteX239" fmla="*/ 2250944 w 4958557"/>
                <a:gd name="connsiteY239" fmla="*/ 834244 h 2611386"/>
                <a:gd name="connsiteX240" fmla="*/ 2225876 w 4958557"/>
                <a:gd name="connsiteY240" fmla="*/ 841159 h 2611386"/>
                <a:gd name="connsiteX241" fmla="*/ 2250944 w 4958557"/>
                <a:gd name="connsiteY241" fmla="*/ 834244 h 2611386"/>
                <a:gd name="connsiteX242" fmla="*/ 2186978 w 4958557"/>
                <a:gd name="connsiteY242" fmla="*/ 829345 h 2611386"/>
                <a:gd name="connsiteX243" fmla="*/ 2188418 w 4958557"/>
                <a:gd name="connsiteY243" fmla="*/ 832515 h 2611386"/>
                <a:gd name="connsiteX244" fmla="*/ 2185249 w 4958557"/>
                <a:gd name="connsiteY244" fmla="*/ 835396 h 2611386"/>
                <a:gd name="connsiteX245" fmla="*/ 2183232 w 4958557"/>
                <a:gd name="connsiteY245" fmla="*/ 832515 h 2611386"/>
                <a:gd name="connsiteX246" fmla="*/ 2186978 w 4958557"/>
                <a:gd name="connsiteY246" fmla="*/ 829345 h 2611386"/>
                <a:gd name="connsiteX247" fmla="*/ 2260740 w 4958557"/>
                <a:gd name="connsiteY247" fmla="*/ 827328 h 2611386"/>
                <a:gd name="connsiteX248" fmla="*/ 2251520 w 4958557"/>
                <a:gd name="connsiteY248" fmla="*/ 833955 h 2611386"/>
                <a:gd name="connsiteX249" fmla="*/ 2260740 w 4958557"/>
                <a:gd name="connsiteY249" fmla="*/ 827328 h 2611386"/>
                <a:gd name="connsiteX250" fmla="*/ 2237402 w 4958557"/>
                <a:gd name="connsiteY250" fmla="*/ 819836 h 2611386"/>
                <a:gd name="connsiteX251" fmla="*/ 2244605 w 4958557"/>
                <a:gd name="connsiteY251" fmla="*/ 829057 h 2611386"/>
                <a:gd name="connsiteX252" fmla="*/ 2228181 w 4958557"/>
                <a:gd name="connsiteY252" fmla="*/ 834243 h 2611386"/>
                <a:gd name="connsiteX253" fmla="*/ 2213486 w 4958557"/>
                <a:gd name="connsiteY253" fmla="*/ 838565 h 2611386"/>
                <a:gd name="connsiteX254" fmla="*/ 2181215 w 4958557"/>
                <a:gd name="connsiteY254" fmla="*/ 851243 h 2611386"/>
                <a:gd name="connsiteX255" fmla="*/ 2172859 w 4958557"/>
                <a:gd name="connsiteY255" fmla="*/ 849802 h 2611386"/>
                <a:gd name="connsiteX256" fmla="*/ 2177469 w 4958557"/>
                <a:gd name="connsiteY256" fmla="*/ 843175 h 2611386"/>
                <a:gd name="connsiteX257" fmla="*/ 2154418 w 4958557"/>
                <a:gd name="connsiteY257" fmla="*/ 843175 h 2611386"/>
                <a:gd name="connsiteX258" fmla="*/ 2174299 w 4958557"/>
                <a:gd name="connsiteY258" fmla="*/ 835107 h 2611386"/>
                <a:gd name="connsiteX259" fmla="*/ 2182943 w 4958557"/>
                <a:gd name="connsiteY259" fmla="*/ 841158 h 2611386"/>
                <a:gd name="connsiteX260" fmla="*/ 2203977 w 4958557"/>
                <a:gd name="connsiteY260" fmla="*/ 835972 h 2611386"/>
                <a:gd name="connsiteX261" fmla="*/ 2201384 w 4958557"/>
                <a:gd name="connsiteY261" fmla="*/ 827904 h 2611386"/>
                <a:gd name="connsiteX262" fmla="*/ 2237402 w 4958557"/>
                <a:gd name="connsiteY262" fmla="*/ 819836 h 2611386"/>
                <a:gd name="connsiteX263" fmla="*/ 2242480 w 4958557"/>
                <a:gd name="connsiteY263" fmla="*/ 790159 h 2611386"/>
                <a:gd name="connsiteX264" fmla="*/ 2246334 w 4958557"/>
                <a:gd name="connsiteY264" fmla="*/ 791887 h 2611386"/>
                <a:gd name="connsiteX265" fmla="*/ 2246334 w 4958557"/>
                <a:gd name="connsiteY265" fmla="*/ 802548 h 2611386"/>
                <a:gd name="connsiteX266" fmla="*/ 2239706 w 4958557"/>
                <a:gd name="connsiteY266" fmla="*/ 810328 h 2611386"/>
                <a:gd name="connsiteX267" fmla="*/ 2232791 w 4958557"/>
                <a:gd name="connsiteY267" fmla="*/ 814362 h 2611386"/>
                <a:gd name="connsiteX268" fmla="*/ 2234808 w 4958557"/>
                <a:gd name="connsiteY268" fmla="*/ 810328 h 2611386"/>
                <a:gd name="connsiteX269" fmla="*/ 2212621 w 4958557"/>
                <a:gd name="connsiteY269" fmla="*/ 818396 h 2611386"/>
                <a:gd name="connsiteX270" fmla="*/ 2205418 w 4958557"/>
                <a:gd name="connsiteY270" fmla="*/ 820701 h 2611386"/>
                <a:gd name="connsiteX271" fmla="*/ 2238842 w 4958557"/>
                <a:gd name="connsiteY271" fmla="*/ 792752 h 2611386"/>
                <a:gd name="connsiteX272" fmla="*/ 2242480 w 4958557"/>
                <a:gd name="connsiteY272" fmla="*/ 790159 h 2611386"/>
                <a:gd name="connsiteX273" fmla="*/ 2288113 w 4958557"/>
                <a:gd name="connsiteY273" fmla="*/ 782667 h 2611386"/>
                <a:gd name="connsiteX274" fmla="*/ 2270537 w 4958557"/>
                <a:gd name="connsiteY274" fmla="*/ 786989 h 2611386"/>
                <a:gd name="connsiteX275" fmla="*/ 2288113 w 4958557"/>
                <a:gd name="connsiteY275" fmla="*/ 782667 h 2611386"/>
                <a:gd name="connsiteX276" fmla="*/ 2337386 w 4958557"/>
                <a:gd name="connsiteY276" fmla="*/ 765955 h 2611386"/>
                <a:gd name="connsiteX277" fmla="*/ 2296470 w 4958557"/>
                <a:gd name="connsiteY277" fmla="*/ 781514 h 2611386"/>
                <a:gd name="connsiteX278" fmla="*/ 2337386 w 4958557"/>
                <a:gd name="connsiteY278" fmla="*/ 765955 h 2611386"/>
                <a:gd name="connsiteX279" fmla="*/ 2362165 w 4958557"/>
                <a:gd name="connsiteY279" fmla="*/ 760192 h 2611386"/>
                <a:gd name="connsiteX280" fmla="*/ 2349199 w 4958557"/>
                <a:gd name="connsiteY280" fmla="*/ 766819 h 2611386"/>
                <a:gd name="connsiteX281" fmla="*/ 2362165 w 4958557"/>
                <a:gd name="connsiteY281" fmla="*/ 760192 h 2611386"/>
                <a:gd name="connsiteX282" fmla="*/ 2407979 w 4958557"/>
                <a:gd name="connsiteY282" fmla="*/ 741752 h 2611386"/>
                <a:gd name="connsiteX283" fmla="*/ 2414030 w 4958557"/>
                <a:gd name="connsiteY283" fmla="*/ 743192 h 2611386"/>
                <a:gd name="connsiteX284" fmla="*/ 2410572 w 4958557"/>
                <a:gd name="connsiteY284" fmla="*/ 748091 h 2611386"/>
                <a:gd name="connsiteX285" fmla="*/ 2372250 w 4958557"/>
                <a:gd name="connsiteY285" fmla="*/ 758175 h 2611386"/>
                <a:gd name="connsiteX286" fmla="*/ 2407979 w 4958557"/>
                <a:gd name="connsiteY286" fmla="*/ 741752 h 2611386"/>
                <a:gd name="connsiteX287" fmla="*/ 2437080 w 4958557"/>
                <a:gd name="connsiteY287" fmla="*/ 734368 h 2611386"/>
                <a:gd name="connsiteX288" fmla="*/ 2440538 w 4958557"/>
                <a:gd name="connsiteY288" fmla="*/ 737429 h 2611386"/>
                <a:gd name="connsiteX289" fmla="*/ 2432182 w 4958557"/>
                <a:gd name="connsiteY289" fmla="*/ 742903 h 2611386"/>
                <a:gd name="connsiteX290" fmla="*/ 2426131 w 4958557"/>
                <a:gd name="connsiteY290" fmla="*/ 737141 h 2611386"/>
                <a:gd name="connsiteX291" fmla="*/ 2432758 w 4958557"/>
                <a:gd name="connsiteY291" fmla="*/ 734548 h 2611386"/>
                <a:gd name="connsiteX292" fmla="*/ 2437080 w 4958557"/>
                <a:gd name="connsiteY292" fmla="*/ 734368 h 2611386"/>
                <a:gd name="connsiteX293" fmla="*/ 2463446 w 4958557"/>
                <a:gd name="connsiteY293" fmla="*/ 726769 h 2611386"/>
                <a:gd name="connsiteX294" fmla="*/ 2475115 w 4958557"/>
                <a:gd name="connsiteY294" fmla="*/ 727345 h 2611386"/>
                <a:gd name="connsiteX295" fmla="*/ 2458403 w 4958557"/>
                <a:gd name="connsiteY295" fmla="*/ 731955 h 2611386"/>
                <a:gd name="connsiteX296" fmla="*/ 2453505 w 4958557"/>
                <a:gd name="connsiteY296" fmla="*/ 730514 h 2611386"/>
                <a:gd name="connsiteX297" fmla="*/ 2463446 w 4958557"/>
                <a:gd name="connsiteY297" fmla="*/ 726769 h 2611386"/>
                <a:gd name="connsiteX298" fmla="*/ 2746540 w 4958557"/>
                <a:gd name="connsiteY298" fmla="*/ 646378 h 2611386"/>
                <a:gd name="connsiteX299" fmla="*/ 2760659 w 4958557"/>
                <a:gd name="connsiteY299" fmla="*/ 648971 h 2611386"/>
                <a:gd name="connsiteX300" fmla="*/ 2767286 w 4958557"/>
                <a:gd name="connsiteY300" fmla="*/ 649548 h 2611386"/>
                <a:gd name="connsiteX301" fmla="*/ 2762676 w 4958557"/>
                <a:gd name="connsiteY301" fmla="*/ 653870 h 2611386"/>
                <a:gd name="connsiteX302" fmla="*/ 2743947 w 4958557"/>
                <a:gd name="connsiteY302" fmla="*/ 660209 h 2611386"/>
                <a:gd name="connsiteX303" fmla="*/ 2746540 w 4958557"/>
                <a:gd name="connsiteY303" fmla="*/ 646378 h 2611386"/>
                <a:gd name="connsiteX304" fmla="*/ 2757489 w 4958557"/>
                <a:gd name="connsiteY304" fmla="*/ 636869 h 2611386"/>
                <a:gd name="connsiteX305" fmla="*/ 2745675 w 4958557"/>
                <a:gd name="connsiteY305" fmla="*/ 643784 h 2611386"/>
                <a:gd name="connsiteX306" fmla="*/ 2743082 w 4958557"/>
                <a:gd name="connsiteY306" fmla="*/ 639750 h 2611386"/>
                <a:gd name="connsiteX307" fmla="*/ 2757489 w 4958557"/>
                <a:gd name="connsiteY307" fmla="*/ 636869 h 2611386"/>
                <a:gd name="connsiteX308" fmla="*/ 2846236 w 4958557"/>
                <a:gd name="connsiteY308" fmla="*/ 622751 h 2611386"/>
                <a:gd name="connsiteX309" fmla="*/ 2824049 w 4958557"/>
                <a:gd name="connsiteY309" fmla="*/ 633988 h 2611386"/>
                <a:gd name="connsiteX310" fmla="*/ 2819439 w 4958557"/>
                <a:gd name="connsiteY310" fmla="*/ 642921 h 2611386"/>
                <a:gd name="connsiteX311" fmla="*/ 2814252 w 4958557"/>
                <a:gd name="connsiteY311" fmla="*/ 645226 h 2611386"/>
                <a:gd name="connsiteX312" fmla="*/ 2798117 w 4958557"/>
                <a:gd name="connsiteY312" fmla="*/ 640904 h 2611386"/>
                <a:gd name="connsiteX313" fmla="*/ 2787744 w 4958557"/>
                <a:gd name="connsiteY313" fmla="*/ 646090 h 2611386"/>
                <a:gd name="connsiteX314" fmla="*/ 2780828 w 4958557"/>
                <a:gd name="connsiteY314" fmla="*/ 646090 h 2611386"/>
                <a:gd name="connsiteX315" fmla="*/ 2785150 w 4958557"/>
                <a:gd name="connsiteY315" fmla="*/ 640904 h 2611386"/>
                <a:gd name="connsiteX316" fmla="*/ 2792930 w 4958557"/>
                <a:gd name="connsiteY316" fmla="*/ 638887 h 2611386"/>
                <a:gd name="connsiteX317" fmla="*/ 2802151 w 4958557"/>
                <a:gd name="connsiteY317" fmla="*/ 636293 h 2611386"/>
                <a:gd name="connsiteX318" fmla="*/ 2846236 w 4958557"/>
                <a:gd name="connsiteY318" fmla="*/ 622751 h 2611386"/>
                <a:gd name="connsiteX319" fmla="*/ 2754896 w 4958557"/>
                <a:gd name="connsiteY319" fmla="*/ 618717 h 2611386"/>
                <a:gd name="connsiteX320" fmla="*/ 2744811 w 4958557"/>
                <a:gd name="connsiteY320" fmla="*/ 623903 h 2611386"/>
                <a:gd name="connsiteX321" fmla="*/ 2754896 w 4958557"/>
                <a:gd name="connsiteY321" fmla="*/ 618717 h 2611386"/>
                <a:gd name="connsiteX322" fmla="*/ 2843354 w 4958557"/>
                <a:gd name="connsiteY322" fmla="*/ 598547 h 2611386"/>
                <a:gd name="connsiteX323" fmla="*/ 2851998 w 4958557"/>
                <a:gd name="connsiteY323" fmla="*/ 599124 h 2611386"/>
                <a:gd name="connsiteX324" fmla="*/ 2836438 w 4958557"/>
                <a:gd name="connsiteY324" fmla="*/ 608344 h 2611386"/>
                <a:gd name="connsiteX325" fmla="*/ 2780828 w 4958557"/>
                <a:gd name="connsiteY325" fmla="*/ 629666 h 2611386"/>
                <a:gd name="connsiteX326" fmla="*/ 2766997 w 4958557"/>
                <a:gd name="connsiteY326" fmla="*/ 637446 h 2611386"/>
                <a:gd name="connsiteX327" fmla="*/ 2757777 w 4958557"/>
                <a:gd name="connsiteY327" fmla="*/ 636581 h 2611386"/>
                <a:gd name="connsiteX328" fmla="*/ 2766133 w 4958557"/>
                <a:gd name="connsiteY328" fmla="*/ 630242 h 2611386"/>
                <a:gd name="connsiteX329" fmla="*/ 2810794 w 4958557"/>
                <a:gd name="connsiteY329" fmla="*/ 614395 h 2611386"/>
                <a:gd name="connsiteX330" fmla="*/ 2820015 w 4958557"/>
                <a:gd name="connsiteY330" fmla="*/ 602869 h 2611386"/>
                <a:gd name="connsiteX331" fmla="*/ 2843354 w 4958557"/>
                <a:gd name="connsiteY331" fmla="*/ 598547 h 2611386"/>
                <a:gd name="connsiteX332" fmla="*/ 2912220 w 4958557"/>
                <a:gd name="connsiteY332" fmla="*/ 578954 h 2611386"/>
                <a:gd name="connsiteX333" fmla="*/ 2888016 w 4958557"/>
                <a:gd name="connsiteY333" fmla="*/ 589327 h 2611386"/>
                <a:gd name="connsiteX334" fmla="*/ 2912220 w 4958557"/>
                <a:gd name="connsiteY334" fmla="*/ 578954 h 2611386"/>
                <a:gd name="connsiteX335" fmla="*/ 3107000 w 4958557"/>
                <a:gd name="connsiteY335" fmla="*/ 536886 h 2611386"/>
                <a:gd name="connsiteX336" fmla="*/ 3111610 w 4958557"/>
                <a:gd name="connsiteY336" fmla="*/ 537462 h 2611386"/>
                <a:gd name="connsiteX337" fmla="*/ 3109881 w 4958557"/>
                <a:gd name="connsiteY337" fmla="*/ 541784 h 2611386"/>
                <a:gd name="connsiteX338" fmla="*/ 3092881 w 4958557"/>
                <a:gd name="connsiteY338" fmla="*/ 546394 h 2611386"/>
                <a:gd name="connsiteX339" fmla="*/ 3076169 w 4958557"/>
                <a:gd name="connsiteY339" fmla="*/ 551005 h 2611386"/>
                <a:gd name="connsiteX340" fmla="*/ 3004135 w 4958557"/>
                <a:gd name="connsiteY340" fmla="*/ 562530 h 2611386"/>
                <a:gd name="connsiteX341" fmla="*/ 3049372 w 4958557"/>
                <a:gd name="connsiteY341" fmla="*/ 546971 h 2611386"/>
                <a:gd name="connsiteX342" fmla="*/ 3068389 w 4958557"/>
                <a:gd name="connsiteY342" fmla="*/ 540920 h 2611386"/>
                <a:gd name="connsiteX343" fmla="*/ 3090288 w 4958557"/>
                <a:gd name="connsiteY343" fmla="*/ 541496 h 2611386"/>
                <a:gd name="connsiteX344" fmla="*/ 3107000 w 4958557"/>
                <a:gd name="connsiteY344" fmla="*/ 536886 h 2611386"/>
                <a:gd name="connsiteX345" fmla="*/ 3299188 w 4958557"/>
                <a:gd name="connsiteY345" fmla="*/ 472055 h 2611386"/>
                <a:gd name="connsiteX346" fmla="*/ 3287086 w 4958557"/>
                <a:gd name="connsiteY346" fmla="*/ 477530 h 2611386"/>
                <a:gd name="connsiteX347" fmla="*/ 3299188 w 4958557"/>
                <a:gd name="connsiteY347" fmla="*/ 472055 h 2611386"/>
                <a:gd name="connsiteX348" fmla="*/ 3335493 w 4958557"/>
                <a:gd name="connsiteY348" fmla="*/ 466004 h 2611386"/>
                <a:gd name="connsiteX349" fmla="*/ 3308696 w 4958557"/>
                <a:gd name="connsiteY349" fmla="*/ 473208 h 2611386"/>
                <a:gd name="connsiteX350" fmla="*/ 3335493 w 4958557"/>
                <a:gd name="connsiteY350" fmla="*/ 466004 h 2611386"/>
                <a:gd name="connsiteX351" fmla="*/ 3404070 w 4958557"/>
                <a:gd name="connsiteY351" fmla="*/ 454371 h 2611386"/>
                <a:gd name="connsiteX352" fmla="*/ 3408392 w 4958557"/>
                <a:gd name="connsiteY352" fmla="*/ 455343 h 2611386"/>
                <a:gd name="connsiteX353" fmla="*/ 3404646 w 4958557"/>
                <a:gd name="connsiteY353" fmla="*/ 458800 h 2611386"/>
                <a:gd name="connsiteX354" fmla="*/ 3394849 w 4958557"/>
                <a:gd name="connsiteY354" fmla="*/ 459088 h 2611386"/>
                <a:gd name="connsiteX355" fmla="*/ 3399747 w 4958557"/>
                <a:gd name="connsiteY355" fmla="*/ 456207 h 2611386"/>
                <a:gd name="connsiteX356" fmla="*/ 3404070 w 4958557"/>
                <a:gd name="connsiteY356" fmla="*/ 454371 h 2611386"/>
                <a:gd name="connsiteX357" fmla="*/ 3372951 w 4958557"/>
                <a:gd name="connsiteY357" fmla="*/ 453902 h 2611386"/>
                <a:gd name="connsiteX358" fmla="*/ 3378138 w 4958557"/>
                <a:gd name="connsiteY358" fmla="*/ 457936 h 2611386"/>
                <a:gd name="connsiteX359" fmla="*/ 3385053 w 4958557"/>
                <a:gd name="connsiteY359" fmla="*/ 459953 h 2611386"/>
                <a:gd name="connsiteX360" fmla="*/ 3373239 w 4958557"/>
                <a:gd name="connsiteY360" fmla="*/ 466003 h 2611386"/>
                <a:gd name="connsiteX361" fmla="*/ 3357968 w 4958557"/>
                <a:gd name="connsiteY361" fmla="*/ 465139 h 2611386"/>
                <a:gd name="connsiteX362" fmla="*/ 3369205 w 4958557"/>
                <a:gd name="connsiteY362" fmla="*/ 461105 h 2611386"/>
                <a:gd name="connsiteX363" fmla="*/ 3370934 w 4958557"/>
                <a:gd name="connsiteY363" fmla="*/ 460241 h 2611386"/>
                <a:gd name="connsiteX364" fmla="*/ 3372951 w 4958557"/>
                <a:gd name="connsiteY364" fmla="*/ 453902 h 2611386"/>
                <a:gd name="connsiteX365" fmla="*/ 3439511 w 4958557"/>
                <a:gd name="connsiteY365" fmla="*/ 448428 h 2611386"/>
                <a:gd name="connsiteX366" fmla="*/ 3423663 w 4958557"/>
                <a:gd name="connsiteY366" fmla="*/ 455631 h 2611386"/>
                <a:gd name="connsiteX367" fmla="*/ 3439511 w 4958557"/>
                <a:gd name="connsiteY367" fmla="*/ 448428 h 2611386"/>
                <a:gd name="connsiteX368" fmla="*/ 3552173 w 4958557"/>
                <a:gd name="connsiteY368" fmla="*/ 412986 h 2611386"/>
                <a:gd name="connsiteX369" fmla="*/ 3553901 w 4958557"/>
                <a:gd name="connsiteY369" fmla="*/ 416444 h 2611386"/>
                <a:gd name="connsiteX370" fmla="*/ 3546986 w 4958557"/>
                <a:gd name="connsiteY370" fmla="*/ 417597 h 2611386"/>
                <a:gd name="connsiteX371" fmla="*/ 3552173 w 4958557"/>
                <a:gd name="connsiteY371" fmla="*/ 412986 h 2611386"/>
                <a:gd name="connsiteX372" fmla="*/ 3591936 w 4958557"/>
                <a:gd name="connsiteY372" fmla="*/ 400597 h 2611386"/>
                <a:gd name="connsiteX373" fmla="*/ 3594529 w 4958557"/>
                <a:gd name="connsiteY373" fmla="*/ 404055 h 2611386"/>
                <a:gd name="connsiteX374" fmla="*/ 3589342 w 4958557"/>
                <a:gd name="connsiteY374" fmla="*/ 407224 h 2611386"/>
                <a:gd name="connsiteX375" fmla="*/ 3586749 w 4958557"/>
                <a:gd name="connsiteY375" fmla="*/ 404343 h 2611386"/>
                <a:gd name="connsiteX376" fmla="*/ 3591936 w 4958557"/>
                <a:gd name="connsiteY376" fmla="*/ 400597 h 2611386"/>
                <a:gd name="connsiteX377" fmla="*/ 3635732 w 4958557"/>
                <a:gd name="connsiteY377" fmla="*/ 385902 h 2611386"/>
                <a:gd name="connsiteX378" fmla="*/ 3636597 w 4958557"/>
                <a:gd name="connsiteY378" fmla="*/ 388495 h 2611386"/>
                <a:gd name="connsiteX379" fmla="*/ 3633715 w 4958557"/>
                <a:gd name="connsiteY379" fmla="*/ 391088 h 2611386"/>
                <a:gd name="connsiteX380" fmla="*/ 3632275 w 4958557"/>
                <a:gd name="connsiteY380" fmla="*/ 388783 h 2611386"/>
                <a:gd name="connsiteX381" fmla="*/ 3635732 w 4958557"/>
                <a:gd name="connsiteY381" fmla="*/ 385902 h 2611386"/>
                <a:gd name="connsiteX382" fmla="*/ 3645529 w 4958557"/>
                <a:gd name="connsiteY382" fmla="*/ 375817 h 2611386"/>
                <a:gd name="connsiteX383" fmla="*/ 3637173 w 4958557"/>
                <a:gd name="connsiteY383" fmla="*/ 379563 h 2611386"/>
                <a:gd name="connsiteX384" fmla="*/ 3626800 w 4958557"/>
                <a:gd name="connsiteY384" fmla="*/ 381868 h 2611386"/>
                <a:gd name="connsiteX385" fmla="*/ 3637461 w 4958557"/>
                <a:gd name="connsiteY385" fmla="*/ 377834 h 2611386"/>
                <a:gd name="connsiteX386" fmla="*/ 3645529 w 4958557"/>
                <a:gd name="connsiteY386" fmla="*/ 375817 h 2611386"/>
                <a:gd name="connsiteX387" fmla="*/ 3624494 w 4958557"/>
                <a:gd name="connsiteY387" fmla="*/ 368325 h 2611386"/>
                <a:gd name="connsiteX388" fmla="*/ 3625935 w 4958557"/>
                <a:gd name="connsiteY388" fmla="*/ 370630 h 2611386"/>
                <a:gd name="connsiteX389" fmla="*/ 3623342 w 4958557"/>
                <a:gd name="connsiteY389" fmla="*/ 372359 h 2611386"/>
                <a:gd name="connsiteX390" fmla="*/ 3621613 w 4958557"/>
                <a:gd name="connsiteY390" fmla="*/ 369766 h 2611386"/>
                <a:gd name="connsiteX391" fmla="*/ 3624494 w 4958557"/>
                <a:gd name="connsiteY391" fmla="*/ 368325 h 2611386"/>
                <a:gd name="connsiteX392" fmla="*/ 3680969 w 4958557"/>
                <a:gd name="connsiteY392" fmla="*/ 367173 h 2611386"/>
                <a:gd name="connsiteX393" fmla="*/ 3684427 w 4958557"/>
                <a:gd name="connsiteY393" fmla="*/ 369190 h 2611386"/>
                <a:gd name="connsiteX394" fmla="*/ 3680969 w 4958557"/>
                <a:gd name="connsiteY394" fmla="*/ 371495 h 2611386"/>
                <a:gd name="connsiteX395" fmla="*/ 3678376 w 4958557"/>
                <a:gd name="connsiteY395" fmla="*/ 369190 h 2611386"/>
                <a:gd name="connsiteX396" fmla="*/ 3680969 w 4958557"/>
                <a:gd name="connsiteY396" fmla="*/ 367173 h 2611386"/>
                <a:gd name="connsiteX397" fmla="*/ 3736868 w 4958557"/>
                <a:gd name="connsiteY397" fmla="*/ 357952 h 2611386"/>
                <a:gd name="connsiteX398" fmla="*/ 3740038 w 4958557"/>
                <a:gd name="connsiteY398" fmla="*/ 362562 h 2611386"/>
                <a:gd name="connsiteX399" fmla="*/ 3720445 w 4958557"/>
                <a:gd name="connsiteY399" fmla="*/ 363138 h 2611386"/>
                <a:gd name="connsiteX400" fmla="*/ 3710648 w 4958557"/>
                <a:gd name="connsiteY400" fmla="*/ 365155 h 2611386"/>
                <a:gd name="connsiteX401" fmla="*/ 3720733 w 4958557"/>
                <a:gd name="connsiteY401" fmla="*/ 358528 h 2611386"/>
                <a:gd name="connsiteX402" fmla="*/ 3736868 w 4958557"/>
                <a:gd name="connsiteY402" fmla="*/ 357952 h 2611386"/>
                <a:gd name="connsiteX403" fmla="*/ 3687885 w 4958557"/>
                <a:gd name="connsiteY403" fmla="*/ 347291 h 2611386"/>
                <a:gd name="connsiteX404" fmla="*/ 3682410 w 4958557"/>
                <a:gd name="connsiteY404" fmla="*/ 351037 h 2611386"/>
                <a:gd name="connsiteX405" fmla="*/ 3676936 w 4958557"/>
                <a:gd name="connsiteY405" fmla="*/ 352189 h 2611386"/>
                <a:gd name="connsiteX406" fmla="*/ 3682122 w 4958557"/>
                <a:gd name="connsiteY406" fmla="*/ 348732 h 2611386"/>
                <a:gd name="connsiteX407" fmla="*/ 3687885 w 4958557"/>
                <a:gd name="connsiteY407" fmla="*/ 347291 h 2611386"/>
                <a:gd name="connsiteX408" fmla="*/ 3766258 w 4958557"/>
                <a:gd name="connsiteY408" fmla="*/ 343834 h 2611386"/>
                <a:gd name="connsiteX409" fmla="*/ 3755597 w 4958557"/>
                <a:gd name="connsiteY409" fmla="*/ 351614 h 2611386"/>
                <a:gd name="connsiteX410" fmla="*/ 3766258 w 4958557"/>
                <a:gd name="connsiteY410" fmla="*/ 343834 h 2611386"/>
                <a:gd name="connsiteX411" fmla="*/ 3772885 w 4958557"/>
                <a:gd name="connsiteY411" fmla="*/ 324528 h 2611386"/>
                <a:gd name="connsiteX412" fmla="*/ 3765682 w 4958557"/>
                <a:gd name="connsiteY412" fmla="*/ 329714 h 2611386"/>
                <a:gd name="connsiteX413" fmla="*/ 3736004 w 4958557"/>
                <a:gd name="connsiteY413" fmla="*/ 338935 h 2611386"/>
                <a:gd name="connsiteX414" fmla="*/ 3734851 w 4958557"/>
                <a:gd name="connsiteY414" fmla="*/ 335765 h 2611386"/>
                <a:gd name="connsiteX415" fmla="*/ 3762512 w 4958557"/>
                <a:gd name="connsiteY415" fmla="*/ 327121 h 2611386"/>
                <a:gd name="connsiteX416" fmla="*/ 3772885 w 4958557"/>
                <a:gd name="connsiteY416" fmla="*/ 324528 h 2611386"/>
                <a:gd name="connsiteX417" fmla="*/ 3858174 w 4958557"/>
                <a:gd name="connsiteY417" fmla="*/ 316749 h 2611386"/>
                <a:gd name="connsiteX418" fmla="*/ 3846937 w 4958557"/>
                <a:gd name="connsiteY418" fmla="*/ 321359 h 2611386"/>
                <a:gd name="connsiteX419" fmla="*/ 3858174 w 4958557"/>
                <a:gd name="connsiteY419" fmla="*/ 316749 h 2611386"/>
                <a:gd name="connsiteX420" fmla="*/ 3795721 w 4958557"/>
                <a:gd name="connsiteY420" fmla="*/ 314948 h 2611386"/>
                <a:gd name="connsiteX421" fmla="*/ 3800259 w 4958557"/>
                <a:gd name="connsiteY421" fmla="*/ 316461 h 2611386"/>
                <a:gd name="connsiteX422" fmla="*/ 3797377 w 4958557"/>
                <a:gd name="connsiteY422" fmla="*/ 321071 h 2611386"/>
                <a:gd name="connsiteX423" fmla="*/ 3779801 w 4958557"/>
                <a:gd name="connsiteY423" fmla="*/ 324817 h 2611386"/>
                <a:gd name="connsiteX424" fmla="*/ 3791615 w 4958557"/>
                <a:gd name="connsiteY424" fmla="*/ 318190 h 2611386"/>
                <a:gd name="connsiteX425" fmla="*/ 3795721 w 4958557"/>
                <a:gd name="connsiteY425" fmla="*/ 314948 h 2611386"/>
                <a:gd name="connsiteX426" fmla="*/ 3856157 w 4958557"/>
                <a:gd name="connsiteY426" fmla="*/ 300325 h 2611386"/>
                <a:gd name="connsiteX427" fmla="*/ 3862496 w 4958557"/>
                <a:gd name="connsiteY427" fmla="*/ 304935 h 2611386"/>
                <a:gd name="connsiteX428" fmla="*/ 3854428 w 4958557"/>
                <a:gd name="connsiteY428" fmla="*/ 309546 h 2611386"/>
                <a:gd name="connsiteX429" fmla="*/ 3834547 w 4958557"/>
                <a:gd name="connsiteY429" fmla="*/ 311851 h 2611386"/>
                <a:gd name="connsiteX430" fmla="*/ 3820428 w 4958557"/>
                <a:gd name="connsiteY430" fmla="*/ 311563 h 2611386"/>
                <a:gd name="connsiteX431" fmla="*/ 3856157 w 4958557"/>
                <a:gd name="connsiteY431" fmla="*/ 300325 h 2611386"/>
                <a:gd name="connsiteX432" fmla="*/ 3913496 w 4958557"/>
                <a:gd name="connsiteY432" fmla="*/ 299461 h 2611386"/>
                <a:gd name="connsiteX433" fmla="*/ 3917818 w 4958557"/>
                <a:gd name="connsiteY433" fmla="*/ 300614 h 2611386"/>
                <a:gd name="connsiteX434" fmla="*/ 3916954 w 4958557"/>
                <a:gd name="connsiteY434" fmla="*/ 304647 h 2611386"/>
                <a:gd name="connsiteX435" fmla="*/ 3897072 w 4958557"/>
                <a:gd name="connsiteY435" fmla="*/ 313003 h 2611386"/>
                <a:gd name="connsiteX436" fmla="*/ 3913496 w 4958557"/>
                <a:gd name="connsiteY436" fmla="*/ 299461 h 2611386"/>
                <a:gd name="connsiteX437" fmla="*/ 3801411 w 4958557"/>
                <a:gd name="connsiteY437" fmla="*/ 284766 h 2611386"/>
                <a:gd name="connsiteX438" fmla="*/ 3805156 w 4958557"/>
                <a:gd name="connsiteY438" fmla="*/ 285630 h 2611386"/>
                <a:gd name="connsiteX439" fmla="*/ 3801122 w 4958557"/>
                <a:gd name="connsiteY439" fmla="*/ 289088 h 2611386"/>
                <a:gd name="connsiteX440" fmla="*/ 3797953 w 4958557"/>
                <a:gd name="connsiteY440" fmla="*/ 287359 h 2611386"/>
                <a:gd name="connsiteX441" fmla="*/ 3801411 w 4958557"/>
                <a:gd name="connsiteY441" fmla="*/ 284766 h 2611386"/>
                <a:gd name="connsiteX442" fmla="*/ 3986395 w 4958557"/>
                <a:gd name="connsiteY442" fmla="*/ 275545 h 2611386"/>
                <a:gd name="connsiteX443" fmla="*/ 3987835 w 4958557"/>
                <a:gd name="connsiteY443" fmla="*/ 278138 h 2611386"/>
                <a:gd name="connsiteX444" fmla="*/ 3978615 w 4958557"/>
                <a:gd name="connsiteY444" fmla="*/ 283325 h 2611386"/>
                <a:gd name="connsiteX445" fmla="*/ 3961615 w 4958557"/>
                <a:gd name="connsiteY445" fmla="*/ 287359 h 2611386"/>
                <a:gd name="connsiteX446" fmla="*/ 3975158 w 4958557"/>
                <a:gd name="connsiteY446" fmla="*/ 280732 h 2611386"/>
                <a:gd name="connsiteX447" fmla="*/ 3976886 w 4958557"/>
                <a:gd name="connsiteY447" fmla="*/ 279291 h 2611386"/>
                <a:gd name="connsiteX448" fmla="*/ 3986395 w 4958557"/>
                <a:gd name="connsiteY448" fmla="*/ 275545 h 2611386"/>
                <a:gd name="connsiteX449" fmla="*/ 4044311 w 4958557"/>
                <a:gd name="connsiteY449" fmla="*/ 258545 h 2611386"/>
                <a:gd name="connsiteX450" fmla="*/ 4045464 w 4958557"/>
                <a:gd name="connsiteY450" fmla="*/ 261715 h 2611386"/>
                <a:gd name="connsiteX451" fmla="*/ 4011176 w 4958557"/>
                <a:gd name="connsiteY451" fmla="*/ 273240 h 2611386"/>
                <a:gd name="connsiteX452" fmla="*/ 4010311 w 4958557"/>
                <a:gd name="connsiteY452" fmla="*/ 270070 h 2611386"/>
                <a:gd name="connsiteX453" fmla="*/ 4044311 w 4958557"/>
                <a:gd name="connsiteY453" fmla="*/ 258545 h 2611386"/>
                <a:gd name="connsiteX454" fmla="*/ 4112887 w 4958557"/>
                <a:gd name="connsiteY454" fmla="*/ 240105 h 2611386"/>
                <a:gd name="connsiteX455" fmla="*/ 4116057 w 4958557"/>
                <a:gd name="connsiteY455" fmla="*/ 241545 h 2611386"/>
                <a:gd name="connsiteX456" fmla="*/ 4113175 w 4958557"/>
                <a:gd name="connsiteY456" fmla="*/ 245003 h 2611386"/>
                <a:gd name="connsiteX457" fmla="*/ 4110006 w 4958557"/>
                <a:gd name="connsiteY457" fmla="*/ 243274 h 2611386"/>
                <a:gd name="connsiteX458" fmla="*/ 4112887 w 4958557"/>
                <a:gd name="connsiteY458" fmla="*/ 240105 h 2611386"/>
                <a:gd name="connsiteX459" fmla="*/ 4032786 w 4958557"/>
                <a:gd name="connsiteY459" fmla="*/ 221087 h 2611386"/>
                <a:gd name="connsiteX460" fmla="*/ 4037108 w 4958557"/>
                <a:gd name="connsiteY460" fmla="*/ 223968 h 2611386"/>
                <a:gd name="connsiteX461" fmla="*/ 4031633 w 4958557"/>
                <a:gd name="connsiteY461" fmla="*/ 229155 h 2611386"/>
                <a:gd name="connsiteX462" fmla="*/ 4027023 w 4958557"/>
                <a:gd name="connsiteY462" fmla="*/ 226850 h 2611386"/>
                <a:gd name="connsiteX463" fmla="*/ 4032786 w 4958557"/>
                <a:gd name="connsiteY463" fmla="*/ 221087 h 2611386"/>
                <a:gd name="connsiteX464" fmla="*/ 4146600 w 4958557"/>
                <a:gd name="connsiteY464" fmla="*/ 215613 h 2611386"/>
                <a:gd name="connsiteX465" fmla="*/ 4141702 w 4958557"/>
                <a:gd name="connsiteY465" fmla="*/ 221664 h 2611386"/>
                <a:gd name="connsiteX466" fmla="*/ 4142278 w 4958557"/>
                <a:gd name="connsiteY466" fmla="*/ 217342 h 2611386"/>
                <a:gd name="connsiteX467" fmla="*/ 4146600 w 4958557"/>
                <a:gd name="connsiteY467" fmla="*/ 215613 h 2611386"/>
                <a:gd name="connsiteX468" fmla="*/ 4121532 w 4958557"/>
                <a:gd name="connsiteY468" fmla="*/ 210138 h 2611386"/>
                <a:gd name="connsiteX469" fmla="*/ 4121532 w 4958557"/>
                <a:gd name="connsiteY469" fmla="*/ 219359 h 2611386"/>
                <a:gd name="connsiteX470" fmla="*/ 4107125 w 4958557"/>
                <a:gd name="connsiteY470" fmla="*/ 233189 h 2611386"/>
                <a:gd name="connsiteX471" fmla="*/ 4049210 w 4958557"/>
                <a:gd name="connsiteY471" fmla="*/ 250766 h 2611386"/>
                <a:gd name="connsiteX472" fmla="*/ 3998786 w 4958557"/>
                <a:gd name="connsiteY472" fmla="*/ 262867 h 2611386"/>
                <a:gd name="connsiteX473" fmla="*/ 3891887 w 4958557"/>
                <a:gd name="connsiteY473" fmla="*/ 293698 h 2611386"/>
                <a:gd name="connsiteX474" fmla="*/ 3882666 w 4958557"/>
                <a:gd name="connsiteY474" fmla="*/ 293410 h 2611386"/>
                <a:gd name="connsiteX475" fmla="*/ 3912344 w 4958557"/>
                <a:gd name="connsiteY475" fmla="*/ 281020 h 2611386"/>
                <a:gd name="connsiteX476" fmla="*/ 3950955 w 4958557"/>
                <a:gd name="connsiteY476" fmla="*/ 267766 h 2611386"/>
                <a:gd name="connsiteX477" fmla="*/ 4003396 w 4958557"/>
                <a:gd name="connsiteY477" fmla="*/ 253071 h 2611386"/>
                <a:gd name="connsiteX478" fmla="*/ 4015209 w 4958557"/>
                <a:gd name="connsiteY478" fmla="*/ 248460 h 2611386"/>
                <a:gd name="connsiteX479" fmla="*/ 4054108 w 4958557"/>
                <a:gd name="connsiteY479" fmla="*/ 237511 h 2611386"/>
                <a:gd name="connsiteX480" fmla="*/ 4063040 w 4958557"/>
                <a:gd name="connsiteY480" fmla="*/ 235206 h 2611386"/>
                <a:gd name="connsiteX481" fmla="*/ 4110871 w 4958557"/>
                <a:gd name="connsiteY481" fmla="*/ 211291 h 2611386"/>
                <a:gd name="connsiteX482" fmla="*/ 4121532 w 4958557"/>
                <a:gd name="connsiteY482" fmla="*/ 210138 h 2611386"/>
                <a:gd name="connsiteX483" fmla="*/ 4164464 w 4958557"/>
                <a:gd name="connsiteY483" fmla="*/ 202646 h 2611386"/>
                <a:gd name="connsiteX484" fmla="*/ 4171667 w 4958557"/>
                <a:gd name="connsiteY484" fmla="*/ 208121 h 2611386"/>
                <a:gd name="connsiteX485" fmla="*/ 4163023 w 4958557"/>
                <a:gd name="connsiteY485" fmla="*/ 213019 h 2611386"/>
                <a:gd name="connsiteX486" fmla="*/ 4159854 w 4958557"/>
                <a:gd name="connsiteY486" fmla="*/ 207832 h 2611386"/>
                <a:gd name="connsiteX487" fmla="*/ 4164464 w 4958557"/>
                <a:gd name="connsiteY487" fmla="*/ 202646 h 2611386"/>
                <a:gd name="connsiteX488" fmla="*/ 4214312 w 4958557"/>
                <a:gd name="connsiteY488" fmla="*/ 191985 h 2611386"/>
                <a:gd name="connsiteX489" fmla="*/ 4180888 w 4958557"/>
                <a:gd name="connsiteY489" fmla="*/ 205527 h 2611386"/>
                <a:gd name="connsiteX490" fmla="*/ 4214312 w 4958557"/>
                <a:gd name="connsiteY490" fmla="*/ 191985 h 2611386"/>
                <a:gd name="connsiteX491" fmla="*/ 4103667 w 4958557"/>
                <a:gd name="connsiteY491" fmla="*/ 189392 h 2611386"/>
                <a:gd name="connsiteX492" fmla="*/ 4106261 w 4958557"/>
                <a:gd name="connsiteY492" fmla="*/ 191697 h 2611386"/>
                <a:gd name="connsiteX493" fmla="*/ 4102803 w 4958557"/>
                <a:gd name="connsiteY493" fmla="*/ 195731 h 2611386"/>
                <a:gd name="connsiteX494" fmla="*/ 4099633 w 4958557"/>
                <a:gd name="connsiteY494" fmla="*/ 193426 h 2611386"/>
                <a:gd name="connsiteX495" fmla="*/ 4103667 w 4958557"/>
                <a:gd name="connsiteY495" fmla="*/ 189392 h 2611386"/>
                <a:gd name="connsiteX496" fmla="*/ 4231311 w 4958557"/>
                <a:gd name="connsiteY496" fmla="*/ 182765 h 2611386"/>
                <a:gd name="connsiteX497" fmla="*/ 4223532 w 4958557"/>
                <a:gd name="connsiteY497" fmla="*/ 192274 h 2611386"/>
                <a:gd name="connsiteX498" fmla="*/ 4221803 w 4958557"/>
                <a:gd name="connsiteY498" fmla="*/ 189968 h 2611386"/>
                <a:gd name="connsiteX499" fmla="*/ 4231311 w 4958557"/>
                <a:gd name="connsiteY499" fmla="*/ 182765 h 2611386"/>
                <a:gd name="connsiteX500" fmla="*/ 4324813 w 4958557"/>
                <a:gd name="connsiteY500" fmla="*/ 148693 h 2611386"/>
                <a:gd name="connsiteX501" fmla="*/ 4328991 w 4958557"/>
                <a:gd name="connsiteY501" fmla="*/ 150206 h 2611386"/>
                <a:gd name="connsiteX502" fmla="*/ 4324093 w 4958557"/>
                <a:gd name="connsiteY502" fmla="*/ 159714 h 2611386"/>
                <a:gd name="connsiteX503" fmla="*/ 4320059 w 4958557"/>
                <a:gd name="connsiteY503" fmla="*/ 161731 h 2611386"/>
                <a:gd name="connsiteX504" fmla="*/ 4324669 w 4958557"/>
                <a:gd name="connsiteY504" fmla="*/ 165765 h 2611386"/>
                <a:gd name="connsiteX505" fmla="*/ 4329279 w 4958557"/>
                <a:gd name="connsiteY505" fmla="*/ 168646 h 2611386"/>
                <a:gd name="connsiteX506" fmla="*/ 4333889 w 4958557"/>
                <a:gd name="connsiteY506" fmla="*/ 165765 h 2611386"/>
                <a:gd name="connsiteX507" fmla="*/ 4339076 w 4958557"/>
                <a:gd name="connsiteY507" fmla="*/ 164036 h 2611386"/>
                <a:gd name="connsiteX508" fmla="*/ 4344838 w 4958557"/>
                <a:gd name="connsiteY508" fmla="*/ 165477 h 2611386"/>
                <a:gd name="connsiteX509" fmla="*/ 4338788 w 4958557"/>
                <a:gd name="connsiteY509" fmla="*/ 168646 h 2611386"/>
                <a:gd name="connsiteX510" fmla="*/ 4329279 w 4958557"/>
                <a:gd name="connsiteY510" fmla="*/ 170663 h 2611386"/>
                <a:gd name="connsiteX511" fmla="*/ 4271940 w 4958557"/>
                <a:gd name="connsiteY511" fmla="*/ 187375 h 2611386"/>
                <a:gd name="connsiteX512" fmla="*/ 4220363 w 4958557"/>
                <a:gd name="connsiteY512" fmla="*/ 206392 h 2611386"/>
                <a:gd name="connsiteX513" fmla="*/ 4192126 w 4958557"/>
                <a:gd name="connsiteY513" fmla="*/ 216477 h 2611386"/>
                <a:gd name="connsiteX514" fmla="*/ 4190397 w 4958557"/>
                <a:gd name="connsiteY514" fmla="*/ 216765 h 2611386"/>
                <a:gd name="connsiteX515" fmla="*/ 4169939 w 4958557"/>
                <a:gd name="connsiteY515" fmla="*/ 223104 h 2611386"/>
                <a:gd name="connsiteX516" fmla="*/ 4158702 w 4958557"/>
                <a:gd name="connsiteY516" fmla="*/ 225121 h 2611386"/>
                <a:gd name="connsiteX517" fmla="*/ 4151786 w 4958557"/>
                <a:gd name="connsiteY517" fmla="*/ 225986 h 2611386"/>
                <a:gd name="connsiteX518" fmla="*/ 4157261 w 4958557"/>
                <a:gd name="connsiteY518" fmla="*/ 219935 h 2611386"/>
                <a:gd name="connsiteX519" fmla="*/ 4163024 w 4958557"/>
                <a:gd name="connsiteY519" fmla="*/ 219070 h 2611386"/>
                <a:gd name="connsiteX520" fmla="*/ 4189244 w 4958557"/>
                <a:gd name="connsiteY520" fmla="*/ 214748 h 2611386"/>
                <a:gd name="connsiteX521" fmla="*/ 4236787 w 4958557"/>
                <a:gd name="connsiteY521" fmla="*/ 191986 h 2611386"/>
                <a:gd name="connsiteX522" fmla="*/ 4237940 w 4958557"/>
                <a:gd name="connsiteY522" fmla="*/ 191409 h 2611386"/>
                <a:gd name="connsiteX523" fmla="*/ 4256957 w 4958557"/>
                <a:gd name="connsiteY523" fmla="*/ 184782 h 2611386"/>
                <a:gd name="connsiteX524" fmla="*/ 4266177 w 4958557"/>
                <a:gd name="connsiteY524" fmla="*/ 175850 h 2611386"/>
                <a:gd name="connsiteX525" fmla="*/ 4295279 w 4958557"/>
                <a:gd name="connsiteY525" fmla="*/ 165765 h 2611386"/>
                <a:gd name="connsiteX526" fmla="*/ 4309686 w 4958557"/>
                <a:gd name="connsiteY526" fmla="*/ 166053 h 2611386"/>
                <a:gd name="connsiteX527" fmla="*/ 4316025 w 4958557"/>
                <a:gd name="connsiteY527" fmla="*/ 154240 h 2611386"/>
                <a:gd name="connsiteX528" fmla="*/ 4321499 w 4958557"/>
                <a:gd name="connsiteY528" fmla="*/ 152799 h 2611386"/>
                <a:gd name="connsiteX529" fmla="*/ 4324813 w 4958557"/>
                <a:gd name="connsiteY529" fmla="*/ 148693 h 2611386"/>
                <a:gd name="connsiteX530" fmla="*/ 4317753 w 4958557"/>
                <a:gd name="connsiteY530" fmla="*/ 130900 h 2611386"/>
                <a:gd name="connsiteX531" fmla="*/ 4311702 w 4958557"/>
                <a:gd name="connsiteY531" fmla="*/ 134069 h 2611386"/>
                <a:gd name="connsiteX532" fmla="*/ 4310838 w 4958557"/>
                <a:gd name="connsiteY532" fmla="*/ 132340 h 2611386"/>
                <a:gd name="connsiteX533" fmla="*/ 4317753 w 4958557"/>
                <a:gd name="connsiteY533" fmla="*/ 130900 h 2611386"/>
                <a:gd name="connsiteX534" fmla="*/ 4382295 w 4958557"/>
                <a:gd name="connsiteY534" fmla="*/ 130036 h 2611386"/>
                <a:gd name="connsiteX535" fmla="*/ 4392092 w 4958557"/>
                <a:gd name="connsiteY535" fmla="*/ 133493 h 2611386"/>
                <a:gd name="connsiteX536" fmla="*/ 4381143 w 4958557"/>
                <a:gd name="connsiteY536" fmla="*/ 134934 h 2611386"/>
                <a:gd name="connsiteX537" fmla="*/ 4362414 w 4958557"/>
                <a:gd name="connsiteY537" fmla="*/ 140408 h 2611386"/>
                <a:gd name="connsiteX538" fmla="*/ 4348583 w 4958557"/>
                <a:gd name="connsiteY538" fmla="*/ 149053 h 2611386"/>
                <a:gd name="connsiteX539" fmla="*/ 4343685 w 4958557"/>
                <a:gd name="connsiteY539" fmla="*/ 148476 h 2611386"/>
                <a:gd name="connsiteX540" fmla="*/ 4344549 w 4958557"/>
                <a:gd name="connsiteY540" fmla="*/ 143002 h 2611386"/>
                <a:gd name="connsiteX541" fmla="*/ 4362414 w 4958557"/>
                <a:gd name="connsiteY541" fmla="*/ 137239 h 2611386"/>
                <a:gd name="connsiteX542" fmla="*/ 4378838 w 4958557"/>
                <a:gd name="connsiteY542" fmla="*/ 130612 h 2611386"/>
                <a:gd name="connsiteX543" fmla="*/ 4382295 w 4958557"/>
                <a:gd name="connsiteY543" fmla="*/ 130036 h 2611386"/>
                <a:gd name="connsiteX544" fmla="*/ 4679654 w 4958557"/>
                <a:gd name="connsiteY544" fmla="*/ 54760 h 2611386"/>
                <a:gd name="connsiteX545" fmla="*/ 4686280 w 4958557"/>
                <a:gd name="connsiteY545" fmla="*/ 55985 h 2611386"/>
                <a:gd name="connsiteX546" fmla="*/ 4674755 w 4958557"/>
                <a:gd name="connsiteY546" fmla="*/ 58290 h 2611386"/>
                <a:gd name="connsiteX547" fmla="*/ 4679654 w 4958557"/>
                <a:gd name="connsiteY547" fmla="*/ 54760 h 2611386"/>
                <a:gd name="connsiteX548" fmla="*/ 4777332 w 4958557"/>
                <a:gd name="connsiteY548" fmla="*/ 30340 h 2611386"/>
                <a:gd name="connsiteX549" fmla="*/ 4777332 w 4958557"/>
                <a:gd name="connsiteY549" fmla="*/ 33222 h 2611386"/>
                <a:gd name="connsiteX550" fmla="*/ 4767536 w 4958557"/>
                <a:gd name="connsiteY550" fmla="*/ 34086 h 2611386"/>
                <a:gd name="connsiteX551" fmla="*/ 4777332 w 4958557"/>
                <a:gd name="connsiteY551" fmla="*/ 30340 h 2611386"/>
                <a:gd name="connsiteX552" fmla="*/ 4838993 w 4958557"/>
                <a:gd name="connsiteY552" fmla="*/ 14492 h 2611386"/>
                <a:gd name="connsiteX553" fmla="*/ 4840434 w 4958557"/>
                <a:gd name="connsiteY553" fmla="*/ 16509 h 2611386"/>
                <a:gd name="connsiteX554" fmla="*/ 4836976 w 4958557"/>
                <a:gd name="connsiteY554" fmla="*/ 18815 h 2611386"/>
                <a:gd name="connsiteX555" fmla="*/ 4834383 w 4958557"/>
                <a:gd name="connsiteY555" fmla="*/ 16221 h 2611386"/>
                <a:gd name="connsiteX556" fmla="*/ 4838993 w 4958557"/>
                <a:gd name="connsiteY556" fmla="*/ 14492 h 2611386"/>
                <a:gd name="connsiteX557" fmla="*/ 4887978 w 4958557"/>
                <a:gd name="connsiteY557" fmla="*/ 85 h 2611386"/>
                <a:gd name="connsiteX558" fmla="*/ 4881639 w 4958557"/>
                <a:gd name="connsiteY558" fmla="*/ 6136 h 2611386"/>
                <a:gd name="connsiteX559" fmla="*/ 4893164 w 4958557"/>
                <a:gd name="connsiteY559" fmla="*/ 2102 h 2611386"/>
                <a:gd name="connsiteX560" fmla="*/ 4878757 w 4958557"/>
                <a:gd name="connsiteY560" fmla="*/ 12763 h 2611386"/>
                <a:gd name="connsiteX561" fmla="*/ 4836689 w 4958557"/>
                <a:gd name="connsiteY561" fmla="*/ 41289 h 2611386"/>
                <a:gd name="connsiteX562" fmla="*/ 4821994 w 4958557"/>
                <a:gd name="connsiteY562" fmla="*/ 58001 h 2611386"/>
                <a:gd name="connsiteX563" fmla="*/ 4811045 w 4958557"/>
                <a:gd name="connsiteY563" fmla="*/ 66357 h 2611386"/>
                <a:gd name="connsiteX564" fmla="*/ 4809316 w 4958557"/>
                <a:gd name="connsiteY564" fmla="*/ 69238 h 2611386"/>
                <a:gd name="connsiteX565" fmla="*/ 4778197 w 4958557"/>
                <a:gd name="connsiteY565" fmla="*/ 89408 h 2611386"/>
                <a:gd name="connsiteX566" fmla="*/ 4768689 w 4958557"/>
                <a:gd name="connsiteY566" fmla="*/ 95459 h 2611386"/>
                <a:gd name="connsiteX567" fmla="*/ 4764367 w 4958557"/>
                <a:gd name="connsiteY567" fmla="*/ 97476 h 2611386"/>
                <a:gd name="connsiteX568" fmla="*/ 4762350 w 4958557"/>
                <a:gd name="connsiteY568" fmla="*/ 106408 h 2611386"/>
                <a:gd name="connsiteX569" fmla="*/ 4746790 w 4958557"/>
                <a:gd name="connsiteY569" fmla="*/ 113323 h 2611386"/>
                <a:gd name="connsiteX570" fmla="*/ 4734112 w 4958557"/>
                <a:gd name="connsiteY570" fmla="*/ 130035 h 2611386"/>
                <a:gd name="connsiteX571" fmla="*/ 4698671 w 4958557"/>
                <a:gd name="connsiteY571" fmla="*/ 157696 h 2611386"/>
                <a:gd name="connsiteX572" fmla="*/ 4680231 w 4958557"/>
                <a:gd name="connsiteY572" fmla="*/ 170951 h 2611386"/>
                <a:gd name="connsiteX573" fmla="*/ 4676485 w 4958557"/>
                <a:gd name="connsiteY573" fmla="*/ 183053 h 2611386"/>
                <a:gd name="connsiteX574" fmla="*/ 4688587 w 4958557"/>
                <a:gd name="connsiteY574" fmla="*/ 179883 h 2611386"/>
                <a:gd name="connsiteX575" fmla="*/ 4711638 w 4958557"/>
                <a:gd name="connsiteY575" fmla="*/ 160002 h 2611386"/>
                <a:gd name="connsiteX576" fmla="*/ 4733248 w 4958557"/>
                <a:gd name="connsiteY576" fmla="*/ 146747 h 2611386"/>
                <a:gd name="connsiteX577" fmla="*/ 4777621 w 4958557"/>
                <a:gd name="connsiteY577" fmla="*/ 114764 h 2611386"/>
                <a:gd name="connsiteX578" fmla="*/ 4841011 w 4958557"/>
                <a:gd name="connsiteY578" fmla="*/ 72696 h 2611386"/>
                <a:gd name="connsiteX579" fmla="*/ 4847926 w 4958557"/>
                <a:gd name="connsiteY579" fmla="*/ 60018 h 2611386"/>
                <a:gd name="connsiteX580" fmla="*/ 4843604 w 4958557"/>
                <a:gd name="connsiteY580" fmla="*/ 71543 h 2611386"/>
                <a:gd name="connsiteX581" fmla="*/ 4875011 w 4958557"/>
                <a:gd name="connsiteY581" fmla="*/ 49933 h 2611386"/>
                <a:gd name="connsiteX582" fmla="*/ 4887401 w 4958557"/>
                <a:gd name="connsiteY582" fmla="*/ 41289 h 2611386"/>
                <a:gd name="connsiteX583" fmla="*/ 4895469 w 4958557"/>
                <a:gd name="connsiteY583" fmla="*/ 41289 h 2611386"/>
                <a:gd name="connsiteX584" fmla="*/ 4892012 w 4958557"/>
                <a:gd name="connsiteY584" fmla="*/ 48204 h 2611386"/>
                <a:gd name="connsiteX585" fmla="*/ 4891147 w 4958557"/>
                <a:gd name="connsiteY585" fmla="*/ 52814 h 2611386"/>
                <a:gd name="connsiteX586" fmla="*/ 4896910 w 4958557"/>
                <a:gd name="connsiteY586" fmla="*/ 51374 h 2611386"/>
                <a:gd name="connsiteX587" fmla="*/ 4901808 w 4958557"/>
                <a:gd name="connsiteY587" fmla="*/ 37255 h 2611386"/>
                <a:gd name="connsiteX588" fmla="*/ 4910452 w 4958557"/>
                <a:gd name="connsiteY588" fmla="*/ 26882 h 2611386"/>
                <a:gd name="connsiteX589" fmla="*/ 4917944 w 4958557"/>
                <a:gd name="connsiteY589" fmla="*/ 31204 h 2611386"/>
                <a:gd name="connsiteX590" fmla="*/ 4915639 w 4958557"/>
                <a:gd name="connsiteY590" fmla="*/ 39848 h 2611386"/>
                <a:gd name="connsiteX591" fmla="*/ 4919961 w 4958557"/>
                <a:gd name="connsiteY591" fmla="*/ 52526 h 2611386"/>
                <a:gd name="connsiteX592" fmla="*/ 4924571 w 4958557"/>
                <a:gd name="connsiteY592" fmla="*/ 62611 h 2611386"/>
                <a:gd name="connsiteX593" fmla="*/ 4917368 w 4958557"/>
                <a:gd name="connsiteY593" fmla="*/ 74425 h 2611386"/>
                <a:gd name="connsiteX594" fmla="*/ 4925435 w 4958557"/>
                <a:gd name="connsiteY594" fmla="*/ 91137 h 2611386"/>
                <a:gd name="connsiteX595" fmla="*/ 4931775 w 4958557"/>
                <a:gd name="connsiteY595" fmla="*/ 102662 h 2611386"/>
                <a:gd name="connsiteX596" fmla="*/ 4932639 w 4958557"/>
                <a:gd name="connsiteY596" fmla="*/ 120239 h 2611386"/>
                <a:gd name="connsiteX597" fmla="*/ 4931775 w 4958557"/>
                <a:gd name="connsiteY597" fmla="*/ 128018 h 2611386"/>
                <a:gd name="connsiteX598" fmla="*/ 4929758 w 4958557"/>
                <a:gd name="connsiteY598" fmla="*/ 135798 h 2611386"/>
                <a:gd name="connsiteX599" fmla="*/ 4937249 w 4958557"/>
                <a:gd name="connsiteY599" fmla="*/ 135510 h 2611386"/>
                <a:gd name="connsiteX600" fmla="*/ 4948486 w 4958557"/>
                <a:gd name="connsiteY600" fmla="*/ 133781 h 2611386"/>
                <a:gd name="connsiteX601" fmla="*/ 4949639 w 4958557"/>
                <a:gd name="connsiteY601" fmla="*/ 151646 h 2611386"/>
                <a:gd name="connsiteX602" fmla="*/ 4942724 w 4958557"/>
                <a:gd name="connsiteY602" fmla="*/ 163459 h 2611386"/>
                <a:gd name="connsiteX603" fmla="*/ 4948775 w 4958557"/>
                <a:gd name="connsiteY603" fmla="*/ 166341 h 2611386"/>
                <a:gd name="connsiteX604" fmla="*/ 4958283 w 4958557"/>
                <a:gd name="connsiteY604" fmla="*/ 165764 h 2611386"/>
                <a:gd name="connsiteX605" fmla="*/ 4953385 w 4958557"/>
                <a:gd name="connsiteY605" fmla="*/ 167493 h 2611386"/>
                <a:gd name="connsiteX606" fmla="*/ 4954537 w 4958557"/>
                <a:gd name="connsiteY606" fmla="*/ 174697 h 2611386"/>
                <a:gd name="connsiteX607" fmla="*/ 4930622 w 4958557"/>
                <a:gd name="connsiteY607" fmla="*/ 201205 h 2611386"/>
                <a:gd name="connsiteX608" fmla="*/ 4929469 w 4958557"/>
                <a:gd name="connsiteY608" fmla="*/ 214460 h 2611386"/>
                <a:gd name="connsiteX609" fmla="*/ 4929758 w 4958557"/>
                <a:gd name="connsiteY609" fmla="*/ 223392 h 2611386"/>
                <a:gd name="connsiteX610" fmla="*/ 4909300 w 4958557"/>
                <a:gd name="connsiteY610" fmla="*/ 252782 h 2611386"/>
                <a:gd name="connsiteX611" fmla="*/ 4891724 w 4958557"/>
                <a:gd name="connsiteY611" fmla="*/ 266324 h 2611386"/>
                <a:gd name="connsiteX612" fmla="*/ 4892588 w 4958557"/>
                <a:gd name="connsiteY612" fmla="*/ 268629 h 2611386"/>
                <a:gd name="connsiteX613" fmla="*/ 4909300 w 4958557"/>
                <a:gd name="connsiteY613" fmla="*/ 270358 h 2611386"/>
                <a:gd name="connsiteX614" fmla="*/ 4898927 w 4958557"/>
                <a:gd name="connsiteY614" fmla="*/ 278426 h 2611386"/>
                <a:gd name="connsiteX615" fmla="*/ 4896334 w 4958557"/>
                <a:gd name="connsiteY615" fmla="*/ 285341 h 2611386"/>
                <a:gd name="connsiteX616" fmla="*/ 4898927 w 4958557"/>
                <a:gd name="connsiteY616" fmla="*/ 298308 h 2611386"/>
                <a:gd name="connsiteX617" fmla="*/ 4890283 w 4958557"/>
                <a:gd name="connsiteY617" fmla="*/ 304935 h 2611386"/>
                <a:gd name="connsiteX618" fmla="*/ 4886249 w 4958557"/>
                <a:gd name="connsiteY618" fmla="*/ 310409 h 2611386"/>
                <a:gd name="connsiteX619" fmla="*/ 4893452 w 4958557"/>
                <a:gd name="connsiteY619" fmla="*/ 311562 h 2611386"/>
                <a:gd name="connsiteX620" fmla="*/ 4896046 w 4958557"/>
                <a:gd name="connsiteY620" fmla="*/ 315308 h 2611386"/>
                <a:gd name="connsiteX621" fmla="*/ 4906707 w 4958557"/>
                <a:gd name="connsiteY621" fmla="*/ 316460 h 2611386"/>
                <a:gd name="connsiteX622" fmla="*/ 4910452 w 4958557"/>
                <a:gd name="connsiteY622" fmla="*/ 319630 h 2611386"/>
                <a:gd name="connsiteX623" fmla="*/ 4894893 w 4958557"/>
                <a:gd name="connsiteY623" fmla="*/ 333748 h 2611386"/>
                <a:gd name="connsiteX624" fmla="*/ 4888266 w 4958557"/>
                <a:gd name="connsiteY624" fmla="*/ 343833 h 2611386"/>
                <a:gd name="connsiteX625" fmla="*/ 4896622 w 4958557"/>
                <a:gd name="connsiteY625" fmla="*/ 345274 h 2611386"/>
                <a:gd name="connsiteX626" fmla="*/ 4909300 w 4958557"/>
                <a:gd name="connsiteY626" fmla="*/ 346715 h 2611386"/>
                <a:gd name="connsiteX627" fmla="*/ 4897486 w 4958557"/>
                <a:gd name="connsiteY627" fmla="*/ 362850 h 2611386"/>
                <a:gd name="connsiteX628" fmla="*/ 4892300 w 4958557"/>
                <a:gd name="connsiteY628" fmla="*/ 369766 h 2611386"/>
                <a:gd name="connsiteX629" fmla="*/ 4890571 w 4958557"/>
                <a:gd name="connsiteY629" fmla="*/ 378986 h 2611386"/>
                <a:gd name="connsiteX630" fmla="*/ 4887113 w 4958557"/>
                <a:gd name="connsiteY630" fmla="*/ 389647 h 2611386"/>
                <a:gd name="connsiteX631" fmla="*/ 4895469 w 4958557"/>
                <a:gd name="connsiteY631" fmla="*/ 387630 h 2611386"/>
                <a:gd name="connsiteX632" fmla="*/ 4904978 w 4958557"/>
                <a:gd name="connsiteY632" fmla="*/ 388783 h 2611386"/>
                <a:gd name="connsiteX633" fmla="*/ 4904978 w 4958557"/>
                <a:gd name="connsiteY633" fmla="*/ 389935 h 2611386"/>
                <a:gd name="connsiteX634" fmla="*/ 4904113 w 4958557"/>
                <a:gd name="connsiteY634" fmla="*/ 390800 h 2611386"/>
                <a:gd name="connsiteX635" fmla="*/ 4900080 w 4958557"/>
                <a:gd name="connsiteY635" fmla="*/ 407512 h 2611386"/>
                <a:gd name="connsiteX636" fmla="*/ 4883079 w 4958557"/>
                <a:gd name="connsiteY636" fmla="*/ 413851 h 2611386"/>
                <a:gd name="connsiteX637" fmla="*/ 4878181 w 4958557"/>
                <a:gd name="connsiteY637" fmla="*/ 421054 h 2611386"/>
                <a:gd name="connsiteX638" fmla="*/ 4879333 w 4958557"/>
                <a:gd name="connsiteY638" fmla="*/ 428546 h 2611386"/>
                <a:gd name="connsiteX639" fmla="*/ 4881062 w 4958557"/>
                <a:gd name="connsiteY639" fmla="*/ 427681 h 2611386"/>
                <a:gd name="connsiteX640" fmla="*/ 4898062 w 4958557"/>
                <a:gd name="connsiteY640" fmla="*/ 415868 h 2611386"/>
                <a:gd name="connsiteX641" fmla="*/ 4912757 w 4958557"/>
                <a:gd name="connsiteY641" fmla="*/ 406071 h 2611386"/>
                <a:gd name="connsiteX642" fmla="*/ 4918520 w 4958557"/>
                <a:gd name="connsiteY642" fmla="*/ 408952 h 2611386"/>
                <a:gd name="connsiteX643" fmla="*/ 4912469 w 4958557"/>
                <a:gd name="connsiteY643" fmla="*/ 420766 h 2611386"/>
                <a:gd name="connsiteX644" fmla="*/ 4882215 w 4958557"/>
                <a:gd name="connsiteY644" fmla="*/ 443817 h 2611386"/>
                <a:gd name="connsiteX645" fmla="*/ 4883944 w 4958557"/>
                <a:gd name="connsiteY645" fmla="*/ 443529 h 2611386"/>
                <a:gd name="connsiteX646" fmla="*/ 4895181 w 4958557"/>
                <a:gd name="connsiteY646" fmla="*/ 441800 h 2611386"/>
                <a:gd name="connsiteX647" fmla="*/ 4896334 w 4958557"/>
                <a:gd name="connsiteY647" fmla="*/ 459664 h 2611386"/>
                <a:gd name="connsiteX648" fmla="*/ 4889418 w 4958557"/>
                <a:gd name="connsiteY648" fmla="*/ 471478 h 2611386"/>
                <a:gd name="connsiteX649" fmla="*/ 4895469 w 4958557"/>
                <a:gd name="connsiteY649" fmla="*/ 474359 h 2611386"/>
                <a:gd name="connsiteX650" fmla="*/ 4904978 w 4958557"/>
                <a:gd name="connsiteY650" fmla="*/ 473783 h 2611386"/>
                <a:gd name="connsiteX651" fmla="*/ 4899503 w 4958557"/>
                <a:gd name="connsiteY651" fmla="*/ 477817 h 2611386"/>
                <a:gd name="connsiteX652" fmla="*/ 4900656 w 4958557"/>
                <a:gd name="connsiteY652" fmla="*/ 485021 h 2611386"/>
                <a:gd name="connsiteX653" fmla="*/ 4876740 w 4958557"/>
                <a:gd name="connsiteY653" fmla="*/ 511529 h 2611386"/>
                <a:gd name="connsiteX654" fmla="*/ 4875588 w 4958557"/>
                <a:gd name="connsiteY654" fmla="*/ 524784 h 2611386"/>
                <a:gd name="connsiteX655" fmla="*/ 4875876 w 4958557"/>
                <a:gd name="connsiteY655" fmla="*/ 533716 h 2611386"/>
                <a:gd name="connsiteX656" fmla="*/ 4855418 w 4958557"/>
                <a:gd name="connsiteY656" fmla="*/ 563106 h 2611386"/>
                <a:gd name="connsiteX657" fmla="*/ 4837842 w 4958557"/>
                <a:gd name="connsiteY657" fmla="*/ 576648 h 2611386"/>
                <a:gd name="connsiteX658" fmla="*/ 4838706 w 4958557"/>
                <a:gd name="connsiteY658" fmla="*/ 578953 h 2611386"/>
                <a:gd name="connsiteX659" fmla="*/ 4855418 w 4958557"/>
                <a:gd name="connsiteY659" fmla="*/ 580682 h 2611386"/>
                <a:gd name="connsiteX660" fmla="*/ 4845045 w 4958557"/>
                <a:gd name="connsiteY660" fmla="*/ 588750 h 2611386"/>
                <a:gd name="connsiteX661" fmla="*/ 4842452 w 4958557"/>
                <a:gd name="connsiteY661" fmla="*/ 595665 h 2611386"/>
                <a:gd name="connsiteX662" fmla="*/ 4845045 w 4958557"/>
                <a:gd name="connsiteY662" fmla="*/ 608631 h 2611386"/>
                <a:gd name="connsiteX663" fmla="*/ 4836401 w 4958557"/>
                <a:gd name="connsiteY663" fmla="*/ 615259 h 2611386"/>
                <a:gd name="connsiteX664" fmla="*/ 4832367 w 4958557"/>
                <a:gd name="connsiteY664" fmla="*/ 620733 h 2611386"/>
                <a:gd name="connsiteX665" fmla="*/ 4839571 w 4958557"/>
                <a:gd name="connsiteY665" fmla="*/ 621886 h 2611386"/>
                <a:gd name="connsiteX666" fmla="*/ 4842164 w 4958557"/>
                <a:gd name="connsiteY666" fmla="*/ 625632 h 2611386"/>
                <a:gd name="connsiteX667" fmla="*/ 4852825 w 4958557"/>
                <a:gd name="connsiteY667" fmla="*/ 626784 h 2611386"/>
                <a:gd name="connsiteX668" fmla="*/ 4856571 w 4958557"/>
                <a:gd name="connsiteY668" fmla="*/ 629954 h 2611386"/>
                <a:gd name="connsiteX669" fmla="*/ 4841011 w 4958557"/>
                <a:gd name="connsiteY669" fmla="*/ 644072 h 2611386"/>
                <a:gd name="connsiteX670" fmla="*/ 4834384 w 4958557"/>
                <a:gd name="connsiteY670" fmla="*/ 654157 h 2611386"/>
                <a:gd name="connsiteX671" fmla="*/ 4842740 w 4958557"/>
                <a:gd name="connsiteY671" fmla="*/ 655598 h 2611386"/>
                <a:gd name="connsiteX672" fmla="*/ 4855418 w 4958557"/>
                <a:gd name="connsiteY672" fmla="*/ 657039 h 2611386"/>
                <a:gd name="connsiteX673" fmla="*/ 4843604 w 4958557"/>
                <a:gd name="connsiteY673" fmla="*/ 673174 h 2611386"/>
                <a:gd name="connsiteX674" fmla="*/ 4838418 w 4958557"/>
                <a:gd name="connsiteY674" fmla="*/ 680090 h 2611386"/>
                <a:gd name="connsiteX675" fmla="*/ 4836689 w 4958557"/>
                <a:gd name="connsiteY675" fmla="*/ 689310 h 2611386"/>
                <a:gd name="connsiteX676" fmla="*/ 4833232 w 4958557"/>
                <a:gd name="connsiteY676" fmla="*/ 699971 h 2611386"/>
                <a:gd name="connsiteX677" fmla="*/ 4841588 w 4958557"/>
                <a:gd name="connsiteY677" fmla="*/ 697954 h 2611386"/>
                <a:gd name="connsiteX678" fmla="*/ 4851096 w 4958557"/>
                <a:gd name="connsiteY678" fmla="*/ 699107 h 2611386"/>
                <a:gd name="connsiteX679" fmla="*/ 4851096 w 4958557"/>
                <a:gd name="connsiteY679" fmla="*/ 700259 h 2611386"/>
                <a:gd name="connsiteX680" fmla="*/ 4850232 w 4958557"/>
                <a:gd name="connsiteY680" fmla="*/ 701124 h 2611386"/>
                <a:gd name="connsiteX681" fmla="*/ 4846198 w 4958557"/>
                <a:gd name="connsiteY681" fmla="*/ 717836 h 2611386"/>
                <a:gd name="connsiteX682" fmla="*/ 4842740 w 4958557"/>
                <a:gd name="connsiteY682" fmla="*/ 720141 h 2611386"/>
                <a:gd name="connsiteX683" fmla="*/ 4838130 w 4958557"/>
                <a:gd name="connsiteY683" fmla="*/ 723310 h 2611386"/>
                <a:gd name="connsiteX684" fmla="*/ 4838706 w 4958557"/>
                <a:gd name="connsiteY684" fmla="*/ 728785 h 2611386"/>
                <a:gd name="connsiteX685" fmla="*/ 4843893 w 4958557"/>
                <a:gd name="connsiteY685" fmla="*/ 726480 h 2611386"/>
                <a:gd name="connsiteX686" fmla="*/ 4858588 w 4958557"/>
                <a:gd name="connsiteY686" fmla="*/ 716683 h 2611386"/>
                <a:gd name="connsiteX687" fmla="*/ 4864350 w 4958557"/>
                <a:gd name="connsiteY687" fmla="*/ 719564 h 2611386"/>
                <a:gd name="connsiteX688" fmla="*/ 4858300 w 4958557"/>
                <a:gd name="connsiteY688" fmla="*/ 731378 h 2611386"/>
                <a:gd name="connsiteX689" fmla="*/ 4835249 w 4958557"/>
                <a:gd name="connsiteY689" fmla="*/ 750107 h 2611386"/>
                <a:gd name="connsiteX690" fmla="*/ 4838130 w 4958557"/>
                <a:gd name="connsiteY690" fmla="*/ 762209 h 2611386"/>
                <a:gd name="connsiteX691" fmla="*/ 4841299 w 4958557"/>
                <a:gd name="connsiteY691" fmla="*/ 771429 h 2611386"/>
                <a:gd name="connsiteX692" fmla="*/ 4839571 w 4958557"/>
                <a:gd name="connsiteY692" fmla="*/ 784395 h 2611386"/>
                <a:gd name="connsiteX693" fmla="*/ 4837842 w 4958557"/>
                <a:gd name="connsiteY693" fmla="*/ 789870 h 2611386"/>
                <a:gd name="connsiteX694" fmla="*/ 4835249 w 4958557"/>
                <a:gd name="connsiteY694" fmla="*/ 795345 h 2611386"/>
                <a:gd name="connsiteX695" fmla="*/ 4840723 w 4958557"/>
                <a:gd name="connsiteY695" fmla="*/ 796209 h 2611386"/>
                <a:gd name="connsiteX696" fmla="*/ 4849079 w 4958557"/>
                <a:gd name="connsiteY696" fmla="*/ 796497 h 2611386"/>
                <a:gd name="connsiteX697" fmla="*/ 4847638 w 4958557"/>
                <a:gd name="connsiteY697" fmla="*/ 809751 h 2611386"/>
                <a:gd name="connsiteX698" fmla="*/ 4841011 w 4958557"/>
                <a:gd name="connsiteY698" fmla="*/ 817531 h 2611386"/>
                <a:gd name="connsiteX699" fmla="*/ 4845045 w 4958557"/>
                <a:gd name="connsiteY699" fmla="*/ 820701 h 2611386"/>
                <a:gd name="connsiteX700" fmla="*/ 4851960 w 4958557"/>
                <a:gd name="connsiteY700" fmla="*/ 821565 h 2611386"/>
                <a:gd name="connsiteX701" fmla="*/ 4847350 w 4958557"/>
                <a:gd name="connsiteY701" fmla="*/ 823870 h 2611386"/>
                <a:gd name="connsiteX702" fmla="*/ 4847062 w 4958557"/>
                <a:gd name="connsiteY702" fmla="*/ 829345 h 2611386"/>
                <a:gd name="connsiteX703" fmla="*/ 4826028 w 4958557"/>
                <a:gd name="connsiteY703" fmla="*/ 845480 h 2611386"/>
                <a:gd name="connsiteX704" fmla="*/ 4823435 w 4958557"/>
                <a:gd name="connsiteY704" fmla="*/ 854989 h 2611386"/>
                <a:gd name="connsiteX705" fmla="*/ 4822571 w 4958557"/>
                <a:gd name="connsiteY705" fmla="*/ 861616 h 2611386"/>
                <a:gd name="connsiteX706" fmla="*/ 4803554 w 4958557"/>
                <a:gd name="connsiteY706" fmla="*/ 880345 h 2611386"/>
                <a:gd name="connsiteX707" fmla="*/ 4788858 w 4958557"/>
                <a:gd name="connsiteY707" fmla="*/ 888125 h 2611386"/>
                <a:gd name="connsiteX708" fmla="*/ 4789147 w 4958557"/>
                <a:gd name="connsiteY708" fmla="*/ 889854 h 2611386"/>
                <a:gd name="connsiteX709" fmla="*/ 4801248 w 4958557"/>
                <a:gd name="connsiteY709" fmla="*/ 893311 h 2611386"/>
                <a:gd name="connsiteX710" fmla="*/ 4792604 w 4958557"/>
                <a:gd name="connsiteY710" fmla="*/ 897921 h 2611386"/>
                <a:gd name="connsiteX711" fmla="*/ 4789723 w 4958557"/>
                <a:gd name="connsiteY711" fmla="*/ 902532 h 2611386"/>
                <a:gd name="connsiteX712" fmla="*/ 4789723 w 4958557"/>
                <a:gd name="connsiteY712" fmla="*/ 912328 h 2611386"/>
                <a:gd name="connsiteX713" fmla="*/ 4782519 w 4958557"/>
                <a:gd name="connsiteY713" fmla="*/ 916074 h 2611386"/>
                <a:gd name="connsiteX714" fmla="*/ 4778773 w 4958557"/>
                <a:gd name="connsiteY714" fmla="*/ 919532 h 2611386"/>
                <a:gd name="connsiteX715" fmla="*/ 4783960 w 4958557"/>
                <a:gd name="connsiteY715" fmla="*/ 921261 h 2611386"/>
                <a:gd name="connsiteX716" fmla="*/ 4785401 w 4958557"/>
                <a:gd name="connsiteY716" fmla="*/ 924430 h 2611386"/>
                <a:gd name="connsiteX717" fmla="*/ 4793180 w 4958557"/>
                <a:gd name="connsiteY717" fmla="*/ 926735 h 2611386"/>
                <a:gd name="connsiteX718" fmla="*/ 4795486 w 4958557"/>
                <a:gd name="connsiteY718" fmla="*/ 929616 h 2611386"/>
                <a:gd name="connsiteX719" fmla="*/ 4782231 w 4958557"/>
                <a:gd name="connsiteY719" fmla="*/ 937973 h 2611386"/>
                <a:gd name="connsiteX720" fmla="*/ 4775892 w 4958557"/>
                <a:gd name="connsiteY720" fmla="*/ 944312 h 2611386"/>
                <a:gd name="connsiteX721" fmla="*/ 4781943 w 4958557"/>
                <a:gd name="connsiteY721" fmla="*/ 946329 h 2611386"/>
                <a:gd name="connsiteX722" fmla="*/ 4790875 w 4958557"/>
                <a:gd name="connsiteY722" fmla="*/ 949210 h 2611386"/>
                <a:gd name="connsiteX723" fmla="*/ 4779926 w 4958557"/>
                <a:gd name="connsiteY723" fmla="*/ 959583 h 2611386"/>
                <a:gd name="connsiteX724" fmla="*/ 4775028 w 4958557"/>
                <a:gd name="connsiteY724" fmla="*/ 963905 h 2611386"/>
                <a:gd name="connsiteX725" fmla="*/ 4772435 w 4958557"/>
                <a:gd name="connsiteY725" fmla="*/ 970532 h 2611386"/>
                <a:gd name="connsiteX726" fmla="*/ 4768689 w 4958557"/>
                <a:gd name="connsiteY726" fmla="*/ 977735 h 2611386"/>
                <a:gd name="connsiteX727" fmla="*/ 4775028 w 4958557"/>
                <a:gd name="connsiteY727" fmla="*/ 977447 h 2611386"/>
                <a:gd name="connsiteX728" fmla="*/ 4781943 w 4958557"/>
                <a:gd name="connsiteY728" fmla="*/ 979464 h 2611386"/>
                <a:gd name="connsiteX729" fmla="*/ 4781655 w 4958557"/>
                <a:gd name="connsiteY729" fmla="*/ 980329 h 2611386"/>
                <a:gd name="connsiteX730" fmla="*/ 4780791 w 4958557"/>
                <a:gd name="connsiteY730" fmla="*/ 980905 h 2611386"/>
                <a:gd name="connsiteX731" fmla="*/ 4775604 w 4958557"/>
                <a:gd name="connsiteY731" fmla="*/ 992430 h 2611386"/>
                <a:gd name="connsiteX732" fmla="*/ 4762350 w 4958557"/>
                <a:gd name="connsiteY732" fmla="*/ 994736 h 2611386"/>
                <a:gd name="connsiteX733" fmla="*/ 4756299 w 4958557"/>
                <a:gd name="connsiteY733" fmla="*/ 1001939 h 2611386"/>
                <a:gd name="connsiteX734" fmla="*/ 4758892 w 4958557"/>
                <a:gd name="connsiteY734" fmla="*/ 1004532 h 2611386"/>
                <a:gd name="connsiteX735" fmla="*/ 4772723 w 4958557"/>
                <a:gd name="connsiteY735" fmla="*/ 998193 h 2611386"/>
                <a:gd name="connsiteX736" fmla="*/ 4784825 w 4958557"/>
                <a:gd name="connsiteY736" fmla="*/ 993007 h 2611386"/>
                <a:gd name="connsiteX737" fmla="*/ 4788570 w 4958557"/>
                <a:gd name="connsiteY737" fmla="*/ 995888 h 2611386"/>
                <a:gd name="connsiteX738" fmla="*/ 4782519 w 4958557"/>
                <a:gd name="connsiteY738" fmla="*/ 1003668 h 2611386"/>
                <a:gd name="connsiteX739" fmla="*/ 4752265 w 4958557"/>
                <a:gd name="connsiteY739" fmla="*/ 1018651 h 2611386"/>
                <a:gd name="connsiteX740" fmla="*/ 4743621 w 4958557"/>
                <a:gd name="connsiteY740" fmla="*/ 1022973 h 2611386"/>
                <a:gd name="connsiteX741" fmla="*/ 4742468 w 4958557"/>
                <a:gd name="connsiteY741" fmla="*/ 1024702 h 2611386"/>
                <a:gd name="connsiteX742" fmla="*/ 4739299 w 4958557"/>
                <a:gd name="connsiteY742" fmla="*/ 1032193 h 2611386"/>
                <a:gd name="connsiteX743" fmla="*/ 4742180 w 4958557"/>
                <a:gd name="connsiteY743" fmla="*/ 1031041 h 2611386"/>
                <a:gd name="connsiteX744" fmla="*/ 4749384 w 4958557"/>
                <a:gd name="connsiteY744" fmla="*/ 1028736 h 2611386"/>
                <a:gd name="connsiteX745" fmla="*/ 4744197 w 4958557"/>
                <a:gd name="connsiteY745" fmla="*/ 1032482 h 2611386"/>
                <a:gd name="connsiteX746" fmla="*/ 4730943 w 4958557"/>
                <a:gd name="connsiteY746" fmla="*/ 1038821 h 2611386"/>
                <a:gd name="connsiteX747" fmla="*/ 4732383 w 4958557"/>
                <a:gd name="connsiteY747" fmla="*/ 1037092 h 2611386"/>
                <a:gd name="connsiteX748" fmla="*/ 4732095 w 4958557"/>
                <a:gd name="connsiteY748" fmla="*/ 1037092 h 2611386"/>
                <a:gd name="connsiteX749" fmla="*/ 4706163 w 4958557"/>
                <a:gd name="connsiteY749" fmla="*/ 1052075 h 2611386"/>
                <a:gd name="connsiteX750" fmla="*/ 4694061 w 4958557"/>
                <a:gd name="connsiteY750" fmla="*/ 1058126 h 2611386"/>
                <a:gd name="connsiteX751" fmla="*/ 4689739 w 4958557"/>
                <a:gd name="connsiteY751" fmla="*/ 1058414 h 2611386"/>
                <a:gd name="connsiteX752" fmla="*/ 4692332 w 4958557"/>
                <a:gd name="connsiteY752" fmla="*/ 1054092 h 2611386"/>
                <a:gd name="connsiteX753" fmla="*/ 4698383 w 4958557"/>
                <a:gd name="connsiteY753" fmla="*/ 1051211 h 2611386"/>
                <a:gd name="connsiteX754" fmla="*/ 4697807 w 4958557"/>
                <a:gd name="connsiteY754" fmla="*/ 1046888 h 2611386"/>
                <a:gd name="connsiteX755" fmla="*/ 4691756 w 4958557"/>
                <a:gd name="connsiteY755" fmla="*/ 1049770 h 2611386"/>
                <a:gd name="connsiteX756" fmla="*/ 4685417 w 4958557"/>
                <a:gd name="connsiteY756" fmla="*/ 1052651 h 2611386"/>
                <a:gd name="connsiteX757" fmla="*/ 4686570 w 4958557"/>
                <a:gd name="connsiteY757" fmla="*/ 1053228 h 2611386"/>
                <a:gd name="connsiteX758" fmla="*/ 4653722 w 4958557"/>
                <a:gd name="connsiteY758" fmla="*/ 1075990 h 2611386"/>
                <a:gd name="connsiteX759" fmla="*/ 4630671 w 4958557"/>
                <a:gd name="connsiteY759" fmla="*/ 1089821 h 2611386"/>
                <a:gd name="connsiteX760" fmla="*/ 4628078 w 4958557"/>
                <a:gd name="connsiteY760" fmla="*/ 1094143 h 2611386"/>
                <a:gd name="connsiteX761" fmla="*/ 4624908 w 4958557"/>
                <a:gd name="connsiteY761" fmla="*/ 1092990 h 2611386"/>
                <a:gd name="connsiteX762" fmla="*/ 4623756 w 4958557"/>
                <a:gd name="connsiteY762" fmla="*/ 1091550 h 2611386"/>
                <a:gd name="connsiteX763" fmla="*/ 4618569 w 4958557"/>
                <a:gd name="connsiteY763" fmla="*/ 1095296 h 2611386"/>
                <a:gd name="connsiteX764" fmla="*/ 4614824 w 4958557"/>
                <a:gd name="connsiteY764" fmla="*/ 1096448 h 2611386"/>
                <a:gd name="connsiteX765" fmla="*/ 4617993 w 4958557"/>
                <a:gd name="connsiteY765" fmla="*/ 1092990 h 2611386"/>
                <a:gd name="connsiteX766" fmla="*/ 4623179 w 4958557"/>
                <a:gd name="connsiteY766" fmla="*/ 1090109 h 2611386"/>
                <a:gd name="connsiteX767" fmla="*/ 4628366 w 4958557"/>
                <a:gd name="connsiteY767" fmla="*/ 1080024 h 2611386"/>
                <a:gd name="connsiteX768" fmla="*/ 4591484 w 4958557"/>
                <a:gd name="connsiteY768" fmla="*/ 1097601 h 2611386"/>
                <a:gd name="connsiteX769" fmla="*/ 4590620 w 4958557"/>
                <a:gd name="connsiteY769" fmla="*/ 1097889 h 2611386"/>
                <a:gd name="connsiteX770" fmla="*/ 4593501 w 4958557"/>
                <a:gd name="connsiteY770" fmla="*/ 1103363 h 2611386"/>
                <a:gd name="connsiteX771" fmla="*/ 4582264 w 4958557"/>
                <a:gd name="connsiteY771" fmla="*/ 1106533 h 2611386"/>
                <a:gd name="connsiteX772" fmla="*/ 4580535 w 4958557"/>
                <a:gd name="connsiteY772" fmla="*/ 1106245 h 2611386"/>
                <a:gd name="connsiteX773" fmla="*/ 4576789 w 4958557"/>
                <a:gd name="connsiteY773" fmla="*/ 1108550 h 2611386"/>
                <a:gd name="connsiteX774" fmla="*/ 4573044 w 4958557"/>
                <a:gd name="connsiteY774" fmla="*/ 1110855 h 2611386"/>
                <a:gd name="connsiteX775" fmla="*/ 4578806 w 4958557"/>
                <a:gd name="connsiteY775" fmla="*/ 1109414 h 2611386"/>
                <a:gd name="connsiteX776" fmla="*/ 4576789 w 4958557"/>
                <a:gd name="connsiteY776" fmla="*/ 1111143 h 2611386"/>
                <a:gd name="connsiteX777" fmla="*/ 4581976 w 4958557"/>
                <a:gd name="connsiteY777" fmla="*/ 1107685 h 2611386"/>
                <a:gd name="connsiteX778" fmla="*/ 4575060 w 4958557"/>
                <a:gd name="connsiteY778" fmla="*/ 1114889 h 2611386"/>
                <a:gd name="connsiteX779" fmla="*/ 4572179 w 4958557"/>
                <a:gd name="connsiteY779" fmla="*/ 1118635 h 2611386"/>
                <a:gd name="connsiteX780" fmla="*/ 4571027 w 4958557"/>
                <a:gd name="connsiteY780" fmla="*/ 1117770 h 2611386"/>
                <a:gd name="connsiteX781" fmla="*/ 4571603 w 4958557"/>
                <a:gd name="connsiteY781" fmla="*/ 1115177 h 2611386"/>
                <a:gd name="connsiteX782" fmla="*/ 4556332 w 4958557"/>
                <a:gd name="connsiteY782" fmla="*/ 1125838 h 2611386"/>
                <a:gd name="connsiteX783" fmla="*/ 4554315 w 4958557"/>
                <a:gd name="connsiteY783" fmla="*/ 1124974 h 2611386"/>
                <a:gd name="connsiteX784" fmla="*/ 4555755 w 4958557"/>
                <a:gd name="connsiteY784" fmla="*/ 1120364 h 2611386"/>
                <a:gd name="connsiteX785" fmla="*/ 4573332 w 4958557"/>
                <a:gd name="connsiteY785" fmla="*/ 1111431 h 2611386"/>
                <a:gd name="connsiteX786" fmla="*/ 4570450 w 4958557"/>
                <a:gd name="connsiteY786" fmla="*/ 1110279 h 2611386"/>
                <a:gd name="connsiteX787" fmla="*/ 4569586 w 4958557"/>
                <a:gd name="connsiteY787" fmla="*/ 1108838 h 2611386"/>
                <a:gd name="connsiteX788" fmla="*/ 4564688 w 4958557"/>
                <a:gd name="connsiteY788" fmla="*/ 1111431 h 2611386"/>
                <a:gd name="connsiteX789" fmla="*/ 4538755 w 4958557"/>
                <a:gd name="connsiteY789" fmla="*/ 1126126 h 2611386"/>
                <a:gd name="connsiteX790" fmla="*/ 4516280 w 4958557"/>
                <a:gd name="connsiteY790" fmla="*/ 1146008 h 2611386"/>
                <a:gd name="connsiteX791" fmla="*/ 4505331 w 4958557"/>
                <a:gd name="connsiteY791" fmla="*/ 1151770 h 2611386"/>
                <a:gd name="connsiteX792" fmla="*/ 4505619 w 4958557"/>
                <a:gd name="connsiteY792" fmla="*/ 1153499 h 2611386"/>
                <a:gd name="connsiteX793" fmla="*/ 4500721 w 4958557"/>
                <a:gd name="connsiteY793" fmla="*/ 1155228 h 2611386"/>
                <a:gd name="connsiteX794" fmla="*/ 4498704 w 4958557"/>
                <a:gd name="connsiteY794" fmla="*/ 1155516 h 2611386"/>
                <a:gd name="connsiteX795" fmla="*/ 4491501 w 4958557"/>
                <a:gd name="connsiteY795" fmla="*/ 1159262 h 2611386"/>
                <a:gd name="connsiteX796" fmla="*/ 4491789 w 4958557"/>
                <a:gd name="connsiteY796" fmla="*/ 1159838 h 2611386"/>
                <a:gd name="connsiteX797" fmla="*/ 4489772 w 4958557"/>
                <a:gd name="connsiteY797" fmla="*/ 1166177 h 2611386"/>
                <a:gd name="connsiteX798" fmla="*/ 4476806 w 4958557"/>
                <a:gd name="connsiteY798" fmla="*/ 1174533 h 2611386"/>
                <a:gd name="connsiteX799" fmla="*/ 4469026 w 4958557"/>
                <a:gd name="connsiteY799" fmla="*/ 1171364 h 2611386"/>
                <a:gd name="connsiteX800" fmla="*/ 4469026 w 4958557"/>
                <a:gd name="connsiteY800" fmla="*/ 1169635 h 2611386"/>
                <a:gd name="connsiteX801" fmla="*/ 4464416 w 4958557"/>
                <a:gd name="connsiteY801" fmla="*/ 1164737 h 2611386"/>
                <a:gd name="connsiteX802" fmla="*/ 4450297 w 4958557"/>
                <a:gd name="connsiteY802" fmla="*/ 1173957 h 2611386"/>
                <a:gd name="connsiteX803" fmla="*/ 4452602 w 4958557"/>
                <a:gd name="connsiteY803" fmla="*/ 1181449 h 2611386"/>
                <a:gd name="connsiteX804" fmla="*/ 4466721 w 4958557"/>
                <a:gd name="connsiteY804" fmla="*/ 1177703 h 2611386"/>
                <a:gd name="connsiteX805" fmla="*/ 4474789 w 4958557"/>
                <a:gd name="connsiteY805" fmla="*/ 1177703 h 2611386"/>
                <a:gd name="connsiteX806" fmla="*/ 4476229 w 4958557"/>
                <a:gd name="connsiteY806" fmla="*/ 1190381 h 2611386"/>
                <a:gd name="connsiteX807" fmla="*/ 4478823 w 4958557"/>
                <a:gd name="connsiteY807" fmla="*/ 1192686 h 2611386"/>
                <a:gd name="connsiteX808" fmla="*/ 4482857 w 4958557"/>
                <a:gd name="connsiteY808" fmla="*/ 1195279 h 2611386"/>
                <a:gd name="connsiteX809" fmla="*/ 4477094 w 4958557"/>
                <a:gd name="connsiteY809" fmla="*/ 1198161 h 2611386"/>
                <a:gd name="connsiteX810" fmla="*/ 4474500 w 4958557"/>
                <a:gd name="connsiteY810" fmla="*/ 1200466 h 2611386"/>
                <a:gd name="connsiteX811" fmla="*/ 4412551 w 4958557"/>
                <a:gd name="connsiteY811" fmla="*/ 1233313 h 2611386"/>
                <a:gd name="connsiteX812" fmla="*/ 4400737 w 4958557"/>
                <a:gd name="connsiteY812" fmla="*/ 1243110 h 2611386"/>
                <a:gd name="connsiteX813" fmla="*/ 4391229 w 4958557"/>
                <a:gd name="connsiteY813" fmla="*/ 1247144 h 2611386"/>
                <a:gd name="connsiteX814" fmla="*/ 4384314 w 4958557"/>
                <a:gd name="connsiteY814" fmla="*/ 1248296 h 2611386"/>
                <a:gd name="connsiteX815" fmla="*/ 4368178 w 4958557"/>
                <a:gd name="connsiteY815" fmla="*/ 1256364 h 2611386"/>
                <a:gd name="connsiteX816" fmla="*/ 4348297 w 4958557"/>
                <a:gd name="connsiteY816" fmla="*/ 1263568 h 2611386"/>
                <a:gd name="connsiteX817" fmla="*/ 4338500 w 4958557"/>
                <a:gd name="connsiteY817" fmla="*/ 1268466 h 2611386"/>
                <a:gd name="connsiteX818" fmla="*/ 4338212 w 4958557"/>
                <a:gd name="connsiteY818" fmla="*/ 1261551 h 2611386"/>
                <a:gd name="connsiteX819" fmla="*/ 4340805 w 4958557"/>
                <a:gd name="connsiteY819" fmla="*/ 1259246 h 2611386"/>
                <a:gd name="connsiteX820" fmla="*/ 4347720 w 4958557"/>
                <a:gd name="connsiteY820" fmla="*/ 1255500 h 2611386"/>
                <a:gd name="connsiteX821" fmla="*/ 4348585 w 4958557"/>
                <a:gd name="connsiteY821" fmla="*/ 1255212 h 2611386"/>
                <a:gd name="connsiteX822" fmla="*/ 4366449 w 4958557"/>
                <a:gd name="connsiteY822" fmla="*/ 1249449 h 2611386"/>
                <a:gd name="connsiteX823" fmla="*/ 4350601 w 4958557"/>
                <a:gd name="connsiteY823" fmla="*/ 1245127 h 2611386"/>
                <a:gd name="connsiteX824" fmla="*/ 4316889 w 4958557"/>
                <a:gd name="connsiteY824" fmla="*/ 1259246 h 2611386"/>
                <a:gd name="connsiteX825" fmla="*/ 4282025 w 4958557"/>
                <a:gd name="connsiteY825" fmla="*/ 1275670 h 2611386"/>
                <a:gd name="connsiteX826" fmla="*/ 4259550 w 4958557"/>
                <a:gd name="connsiteY826" fmla="*/ 1290365 h 2611386"/>
                <a:gd name="connsiteX827" fmla="*/ 4263296 w 4958557"/>
                <a:gd name="connsiteY827" fmla="*/ 1292382 h 2611386"/>
                <a:gd name="connsiteX828" fmla="*/ 4269923 w 4958557"/>
                <a:gd name="connsiteY828" fmla="*/ 1290941 h 2611386"/>
                <a:gd name="connsiteX829" fmla="*/ 4275686 w 4958557"/>
                <a:gd name="connsiteY829" fmla="*/ 1294687 h 2611386"/>
                <a:gd name="connsiteX830" fmla="*/ 4272228 w 4958557"/>
                <a:gd name="connsiteY830" fmla="*/ 1301314 h 2611386"/>
                <a:gd name="connsiteX831" fmla="*/ 4222668 w 4958557"/>
                <a:gd name="connsiteY831" fmla="*/ 1309958 h 2611386"/>
                <a:gd name="connsiteX832" fmla="*/ 4218058 w 4958557"/>
                <a:gd name="connsiteY832" fmla="*/ 1311975 h 2611386"/>
                <a:gd name="connsiteX833" fmla="*/ 4187228 w 4958557"/>
                <a:gd name="connsiteY833" fmla="*/ 1326382 h 2611386"/>
                <a:gd name="connsiteX834" fmla="*/ 4187228 w 4958557"/>
                <a:gd name="connsiteY834" fmla="*/ 1328975 h 2611386"/>
                <a:gd name="connsiteX835" fmla="*/ 4217770 w 4958557"/>
                <a:gd name="connsiteY835" fmla="*/ 1323500 h 2611386"/>
                <a:gd name="connsiteX836" fmla="*/ 4234194 w 4958557"/>
                <a:gd name="connsiteY836" fmla="*/ 1318314 h 2611386"/>
                <a:gd name="connsiteX837" fmla="*/ 4220363 w 4958557"/>
                <a:gd name="connsiteY837" fmla="*/ 1330992 h 2611386"/>
                <a:gd name="connsiteX838" fmla="*/ 4218058 w 4958557"/>
                <a:gd name="connsiteY838" fmla="*/ 1347416 h 2611386"/>
                <a:gd name="connsiteX839" fmla="*/ 4221804 w 4958557"/>
                <a:gd name="connsiteY839" fmla="*/ 1351738 h 2611386"/>
                <a:gd name="connsiteX840" fmla="*/ 4215465 w 4958557"/>
                <a:gd name="connsiteY840" fmla="*/ 1352314 h 2611386"/>
                <a:gd name="connsiteX841" fmla="*/ 4136227 w 4958557"/>
                <a:gd name="connsiteY841" fmla="*/ 1369026 h 2611386"/>
                <a:gd name="connsiteX842" fmla="*/ 4114329 w 4958557"/>
                <a:gd name="connsiteY842" fmla="*/ 1377094 h 2611386"/>
                <a:gd name="connsiteX843" fmla="*/ 4061600 w 4958557"/>
                <a:gd name="connsiteY843" fmla="*/ 1398128 h 2611386"/>
                <a:gd name="connsiteX844" fmla="*/ 4010599 w 4958557"/>
                <a:gd name="connsiteY844" fmla="*/ 1410806 h 2611386"/>
                <a:gd name="connsiteX845" fmla="*/ 3965362 w 4958557"/>
                <a:gd name="connsiteY845" fmla="*/ 1429247 h 2611386"/>
                <a:gd name="connsiteX846" fmla="*/ 3951531 w 4958557"/>
                <a:gd name="connsiteY846" fmla="*/ 1428382 h 2611386"/>
                <a:gd name="connsiteX847" fmla="*/ 3925023 w 4958557"/>
                <a:gd name="connsiteY847" fmla="*/ 1446247 h 2611386"/>
                <a:gd name="connsiteX848" fmla="*/ 3918972 w 4958557"/>
                <a:gd name="connsiteY848" fmla="*/ 1446823 h 2611386"/>
                <a:gd name="connsiteX849" fmla="*/ 3906870 w 4958557"/>
                <a:gd name="connsiteY849" fmla="*/ 1447399 h 2611386"/>
                <a:gd name="connsiteX850" fmla="*/ 3882378 w 4958557"/>
                <a:gd name="connsiteY850" fmla="*/ 1453162 h 2611386"/>
                <a:gd name="connsiteX851" fmla="*/ 3872581 w 4958557"/>
                <a:gd name="connsiteY851" fmla="*/ 1454891 h 2611386"/>
                <a:gd name="connsiteX852" fmla="*/ 3842327 w 4958557"/>
                <a:gd name="connsiteY852" fmla="*/ 1467281 h 2611386"/>
                <a:gd name="connsiteX853" fmla="*/ 3842327 w 4958557"/>
                <a:gd name="connsiteY853" fmla="*/ 1468433 h 2611386"/>
                <a:gd name="connsiteX854" fmla="*/ 3849530 w 4958557"/>
                <a:gd name="connsiteY854" fmla="*/ 1479095 h 2611386"/>
                <a:gd name="connsiteX855" fmla="*/ 3920412 w 4958557"/>
                <a:gd name="connsiteY855" fmla="*/ 1455755 h 2611386"/>
                <a:gd name="connsiteX856" fmla="*/ 3986396 w 4958557"/>
                <a:gd name="connsiteY856" fmla="*/ 1435874 h 2611386"/>
                <a:gd name="connsiteX857" fmla="*/ 4002532 w 4958557"/>
                <a:gd name="connsiteY857" fmla="*/ 1426942 h 2611386"/>
                <a:gd name="connsiteX858" fmla="*/ 4009735 w 4958557"/>
                <a:gd name="connsiteY858" fmla="*/ 1424637 h 2611386"/>
                <a:gd name="connsiteX859" fmla="*/ 4027023 w 4958557"/>
                <a:gd name="connsiteY859" fmla="*/ 1421467 h 2611386"/>
                <a:gd name="connsiteX860" fmla="*/ 4039125 w 4958557"/>
                <a:gd name="connsiteY860" fmla="*/ 1421755 h 2611386"/>
                <a:gd name="connsiteX861" fmla="*/ 4044023 w 4958557"/>
                <a:gd name="connsiteY861" fmla="*/ 1424060 h 2611386"/>
                <a:gd name="connsiteX862" fmla="*/ 4037108 w 4958557"/>
                <a:gd name="connsiteY862" fmla="*/ 1431552 h 2611386"/>
                <a:gd name="connsiteX863" fmla="*/ 4050362 w 4958557"/>
                <a:gd name="connsiteY863" fmla="*/ 1436162 h 2611386"/>
                <a:gd name="connsiteX864" fmla="*/ 3986684 w 4958557"/>
                <a:gd name="connsiteY864" fmla="*/ 1457484 h 2611386"/>
                <a:gd name="connsiteX865" fmla="*/ 3939429 w 4958557"/>
                <a:gd name="connsiteY865" fmla="*/ 1462671 h 2611386"/>
                <a:gd name="connsiteX866" fmla="*/ 3938853 w 4958557"/>
                <a:gd name="connsiteY866" fmla="*/ 1470162 h 2611386"/>
                <a:gd name="connsiteX867" fmla="*/ 3916378 w 4958557"/>
                <a:gd name="connsiteY867" fmla="*/ 1476213 h 2611386"/>
                <a:gd name="connsiteX868" fmla="*/ 3908310 w 4958557"/>
                <a:gd name="connsiteY868" fmla="*/ 1477078 h 2611386"/>
                <a:gd name="connsiteX869" fmla="*/ 3833683 w 4958557"/>
                <a:gd name="connsiteY869" fmla="*/ 1499264 h 2611386"/>
                <a:gd name="connsiteX870" fmla="*/ 3829361 w 4958557"/>
                <a:gd name="connsiteY870" fmla="*/ 1500993 h 2611386"/>
                <a:gd name="connsiteX871" fmla="*/ 3779513 w 4958557"/>
                <a:gd name="connsiteY871" fmla="*/ 1516840 h 2611386"/>
                <a:gd name="connsiteX872" fmla="*/ 3722174 w 4958557"/>
                <a:gd name="connsiteY872" fmla="*/ 1533264 h 2611386"/>
                <a:gd name="connsiteX873" fmla="*/ 3685580 w 4958557"/>
                <a:gd name="connsiteY873" fmla="*/ 1545366 h 2611386"/>
                <a:gd name="connsiteX874" fmla="*/ 3681258 w 4958557"/>
                <a:gd name="connsiteY874" fmla="*/ 1546231 h 2611386"/>
                <a:gd name="connsiteX875" fmla="*/ 3662241 w 4958557"/>
                <a:gd name="connsiteY875" fmla="*/ 1550265 h 2611386"/>
                <a:gd name="connsiteX876" fmla="*/ 3621614 w 4958557"/>
                <a:gd name="connsiteY876" fmla="*/ 1561502 h 2611386"/>
                <a:gd name="connsiteX877" fmla="*/ 3583292 w 4958557"/>
                <a:gd name="connsiteY877" fmla="*/ 1568705 h 2611386"/>
                <a:gd name="connsiteX878" fmla="*/ 3571478 w 4958557"/>
                <a:gd name="connsiteY878" fmla="*/ 1573604 h 2611386"/>
                <a:gd name="connsiteX879" fmla="*/ 3519613 w 4958557"/>
                <a:gd name="connsiteY879" fmla="*/ 1587434 h 2611386"/>
                <a:gd name="connsiteX880" fmla="*/ 3564563 w 4958557"/>
                <a:gd name="connsiteY880" fmla="*/ 1568993 h 2611386"/>
                <a:gd name="connsiteX881" fmla="*/ 3585885 w 4958557"/>
                <a:gd name="connsiteY881" fmla="*/ 1563807 h 2611386"/>
                <a:gd name="connsiteX882" fmla="*/ 3617868 w 4958557"/>
                <a:gd name="connsiteY882" fmla="*/ 1554875 h 2611386"/>
                <a:gd name="connsiteX883" fmla="*/ 3643224 w 4958557"/>
                <a:gd name="connsiteY883" fmla="*/ 1547671 h 2611386"/>
                <a:gd name="connsiteX884" fmla="*/ 3648123 w 4958557"/>
                <a:gd name="connsiteY884" fmla="*/ 1547959 h 2611386"/>
                <a:gd name="connsiteX885" fmla="*/ 3676072 w 4958557"/>
                <a:gd name="connsiteY885" fmla="*/ 1539891 h 2611386"/>
                <a:gd name="connsiteX886" fmla="*/ 3704597 w 4958557"/>
                <a:gd name="connsiteY886" fmla="*/ 1528078 h 2611386"/>
                <a:gd name="connsiteX887" fmla="*/ 3705750 w 4958557"/>
                <a:gd name="connsiteY887" fmla="*/ 1523180 h 2611386"/>
                <a:gd name="connsiteX888" fmla="*/ 3709496 w 4958557"/>
                <a:gd name="connsiteY888" fmla="*/ 1526061 h 2611386"/>
                <a:gd name="connsiteX889" fmla="*/ 3736005 w 4958557"/>
                <a:gd name="connsiteY889" fmla="*/ 1519146 h 2611386"/>
                <a:gd name="connsiteX890" fmla="*/ 3745225 w 4958557"/>
                <a:gd name="connsiteY890" fmla="*/ 1509925 h 2611386"/>
                <a:gd name="connsiteX891" fmla="*/ 3759056 w 4958557"/>
                <a:gd name="connsiteY891" fmla="*/ 1501281 h 2611386"/>
                <a:gd name="connsiteX892" fmla="*/ 3754733 w 4958557"/>
                <a:gd name="connsiteY892" fmla="*/ 1492637 h 2611386"/>
                <a:gd name="connsiteX893" fmla="*/ 3731971 w 4958557"/>
                <a:gd name="connsiteY893" fmla="*/ 1506180 h 2611386"/>
                <a:gd name="connsiteX894" fmla="*/ 3715835 w 4958557"/>
                <a:gd name="connsiteY894" fmla="*/ 1507908 h 2611386"/>
                <a:gd name="connsiteX895" fmla="*/ 3712377 w 4958557"/>
                <a:gd name="connsiteY895" fmla="*/ 1507908 h 2611386"/>
                <a:gd name="connsiteX896" fmla="*/ 3630258 w 4958557"/>
                <a:gd name="connsiteY896" fmla="*/ 1538451 h 2611386"/>
                <a:gd name="connsiteX897" fmla="*/ 3603749 w 4958557"/>
                <a:gd name="connsiteY897" fmla="*/ 1538739 h 2611386"/>
                <a:gd name="connsiteX898" fmla="*/ 3597122 w 4958557"/>
                <a:gd name="connsiteY898" fmla="*/ 1541332 h 2611386"/>
                <a:gd name="connsiteX899" fmla="*/ 3585020 w 4958557"/>
                <a:gd name="connsiteY899" fmla="*/ 1546231 h 2611386"/>
                <a:gd name="connsiteX900" fmla="*/ 3557071 w 4958557"/>
                <a:gd name="connsiteY900" fmla="*/ 1554298 h 2611386"/>
                <a:gd name="connsiteX901" fmla="*/ 3528257 w 4958557"/>
                <a:gd name="connsiteY901" fmla="*/ 1554010 h 2611386"/>
                <a:gd name="connsiteX902" fmla="*/ 3514427 w 4958557"/>
                <a:gd name="connsiteY902" fmla="*/ 1555451 h 2611386"/>
                <a:gd name="connsiteX903" fmla="*/ 3514427 w 4958557"/>
                <a:gd name="connsiteY903" fmla="*/ 1555739 h 2611386"/>
                <a:gd name="connsiteX904" fmla="*/ 3519613 w 4958557"/>
                <a:gd name="connsiteY904" fmla="*/ 1559773 h 2611386"/>
                <a:gd name="connsiteX905" fmla="*/ 3509528 w 4958557"/>
                <a:gd name="connsiteY905" fmla="*/ 1566400 h 2611386"/>
                <a:gd name="connsiteX906" fmla="*/ 3492240 w 4958557"/>
                <a:gd name="connsiteY906" fmla="*/ 1580231 h 2611386"/>
                <a:gd name="connsiteX907" fmla="*/ 3483308 w 4958557"/>
                <a:gd name="connsiteY907" fmla="*/ 1585129 h 2611386"/>
                <a:gd name="connsiteX908" fmla="*/ 3492817 w 4958557"/>
                <a:gd name="connsiteY908" fmla="*/ 1587434 h 2611386"/>
                <a:gd name="connsiteX909" fmla="*/ 3497139 w 4958557"/>
                <a:gd name="connsiteY909" fmla="*/ 1583400 h 2611386"/>
                <a:gd name="connsiteX910" fmla="*/ 3511545 w 4958557"/>
                <a:gd name="connsiteY910" fmla="*/ 1582824 h 2611386"/>
                <a:gd name="connsiteX911" fmla="*/ 3513850 w 4958557"/>
                <a:gd name="connsiteY911" fmla="*/ 1587722 h 2611386"/>
                <a:gd name="connsiteX912" fmla="*/ 3503477 w 4958557"/>
                <a:gd name="connsiteY912" fmla="*/ 1594349 h 2611386"/>
                <a:gd name="connsiteX913" fmla="*/ 3394850 w 4958557"/>
                <a:gd name="connsiteY913" fmla="*/ 1624316 h 2611386"/>
                <a:gd name="connsiteX914" fmla="*/ 3355087 w 4958557"/>
                <a:gd name="connsiteY914" fmla="*/ 1636129 h 2611386"/>
                <a:gd name="connsiteX915" fmla="*/ 3327138 w 4958557"/>
                <a:gd name="connsiteY915" fmla="*/ 1644774 h 2611386"/>
                <a:gd name="connsiteX916" fmla="*/ 3309849 w 4958557"/>
                <a:gd name="connsiteY916" fmla="*/ 1644774 h 2611386"/>
                <a:gd name="connsiteX917" fmla="*/ 3281324 w 4958557"/>
                <a:gd name="connsiteY917" fmla="*/ 1653994 h 2611386"/>
                <a:gd name="connsiteX918" fmla="*/ 3279307 w 4958557"/>
                <a:gd name="connsiteY918" fmla="*/ 1654282 h 2611386"/>
                <a:gd name="connsiteX919" fmla="*/ 3279307 w 4958557"/>
                <a:gd name="connsiteY919" fmla="*/ 1660909 h 2611386"/>
                <a:gd name="connsiteX920" fmla="*/ 3269798 w 4958557"/>
                <a:gd name="connsiteY920" fmla="*/ 1666096 h 2611386"/>
                <a:gd name="connsiteX921" fmla="*/ 3253374 w 4958557"/>
                <a:gd name="connsiteY921" fmla="*/ 1672435 h 2611386"/>
                <a:gd name="connsiteX922" fmla="*/ 3266917 w 4958557"/>
                <a:gd name="connsiteY922" fmla="*/ 1662350 h 2611386"/>
                <a:gd name="connsiteX923" fmla="*/ 3267205 w 4958557"/>
                <a:gd name="connsiteY923" fmla="*/ 1658892 h 2611386"/>
                <a:gd name="connsiteX924" fmla="*/ 3241849 w 4958557"/>
                <a:gd name="connsiteY924" fmla="*/ 1660621 h 2611386"/>
                <a:gd name="connsiteX925" fmla="*/ 3236086 w 4958557"/>
                <a:gd name="connsiteY925" fmla="*/ 1663214 h 2611386"/>
                <a:gd name="connsiteX926" fmla="*/ 3219086 w 4958557"/>
                <a:gd name="connsiteY926" fmla="*/ 1672435 h 2611386"/>
                <a:gd name="connsiteX927" fmla="*/ 3221679 w 4958557"/>
                <a:gd name="connsiteY927" fmla="*/ 1663502 h 2611386"/>
                <a:gd name="connsiteX928" fmla="*/ 3217357 w 4958557"/>
                <a:gd name="connsiteY928" fmla="*/ 1663502 h 2611386"/>
                <a:gd name="connsiteX929" fmla="*/ 3204391 w 4958557"/>
                <a:gd name="connsiteY929" fmla="*/ 1664367 h 2611386"/>
                <a:gd name="connsiteX930" fmla="*/ 3190848 w 4958557"/>
                <a:gd name="connsiteY930" fmla="*/ 1665519 h 2611386"/>
                <a:gd name="connsiteX931" fmla="*/ 3188832 w 4958557"/>
                <a:gd name="connsiteY931" fmla="*/ 1676469 h 2611386"/>
                <a:gd name="connsiteX932" fmla="*/ 3167797 w 4958557"/>
                <a:gd name="connsiteY932" fmla="*/ 1686553 h 2611386"/>
                <a:gd name="connsiteX933" fmla="*/ 3130340 w 4958557"/>
                <a:gd name="connsiteY933" fmla="*/ 1694910 h 2611386"/>
                <a:gd name="connsiteX934" fmla="*/ 3126018 w 4958557"/>
                <a:gd name="connsiteY934" fmla="*/ 1698079 h 2611386"/>
                <a:gd name="connsiteX935" fmla="*/ 3105560 w 4958557"/>
                <a:gd name="connsiteY935" fmla="*/ 1705282 h 2611386"/>
                <a:gd name="connsiteX936" fmla="*/ 3059170 w 4958557"/>
                <a:gd name="connsiteY936" fmla="*/ 1711909 h 2611386"/>
                <a:gd name="connsiteX937" fmla="*/ 3047932 w 4958557"/>
                <a:gd name="connsiteY937" fmla="*/ 1724299 h 2611386"/>
                <a:gd name="connsiteX938" fmla="*/ 3052542 w 4958557"/>
                <a:gd name="connsiteY938" fmla="*/ 1727757 h 2611386"/>
                <a:gd name="connsiteX939" fmla="*/ 3064933 w 4958557"/>
                <a:gd name="connsiteY939" fmla="*/ 1724011 h 2611386"/>
                <a:gd name="connsiteX940" fmla="*/ 3072424 w 4958557"/>
                <a:gd name="connsiteY940" fmla="*/ 1724299 h 2611386"/>
                <a:gd name="connsiteX941" fmla="*/ 3069543 w 4958557"/>
                <a:gd name="connsiteY941" fmla="*/ 1732079 h 2611386"/>
                <a:gd name="connsiteX942" fmla="*/ 3053407 w 4958557"/>
                <a:gd name="connsiteY942" fmla="*/ 1739283 h 2611386"/>
                <a:gd name="connsiteX943" fmla="*/ 3003847 w 4958557"/>
                <a:gd name="connsiteY943" fmla="*/ 1751672 h 2611386"/>
                <a:gd name="connsiteX944" fmla="*/ 2999237 w 4958557"/>
                <a:gd name="connsiteY944" fmla="*/ 1751096 h 2611386"/>
                <a:gd name="connsiteX945" fmla="*/ 2982525 w 4958557"/>
                <a:gd name="connsiteY945" fmla="*/ 1748503 h 2611386"/>
                <a:gd name="connsiteX946" fmla="*/ 2994627 w 4958557"/>
                <a:gd name="connsiteY946" fmla="*/ 1744469 h 2611386"/>
                <a:gd name="connsiteX947" fmla="*/ 3041305 w 4958557"/>
                <a:gd name="connsiteY947" fmla="*/ 1724588 h 2611386"/>
                <a:gd name="connsiteX948" fmla="*/ 3023153 w 4958557"/>
                <a:gd name="connsiteY948" fmla="*/ 1722859 h 2611386"/>
                <a:gd name="connsiteX949" fmla="*/ 3009034 w 4958557"/>
                <a:gd name="connsiteY949" fmla="*/ 1725452 h 2611386"/>
                <a:gd name="connsiteX950" fmla="*/ 3017966 w 4958557"/>
                <a:gd name="connsiteY950" fmla="*/ 1720554 h 2611386"/>
                <a:gd name="connsiteX951" fmla="*/ 3033814 w 4958557"/>
                <a:gd name="connsiteY951" fmla="*/ 1706147 h 2611386"/>
                <a:gd name="connsiteX952" fmla="*/ 2856321 w 4958557"/>
                <a:gd name="connsiteY952" fmla="*/ 1756283 h 2611386"/>
                <a:gd name="connsiteX953" fmla="*/ 2854592 w 4958557"/>
                <a:gd name="connsiteY953" fmla="*/ 1762334 h 2611386"/>
                <a:gd name="connsiteX954" fmla="*/ 2851135 w 4958557"/>
                <a:gd name="connsiteY954" fmla="*/ 1758300 h 2611386"/>
                <a:gd name="connsiteX955" fmla="*/ 2822897 w 4958557"/>
                <a:gd name="connsiteY955" fmla="*/ 1768096 h 2611386"/>
                <a:gd name="connsiteX956" fmla="*/ 2822321 w 4958557"/>
                <a:gd name="connsiteY956" fmla="*/ 1770690 h 2611386"/>
                <a:gd name="connsiteX957" fmla="*/ 2822609 w 4958557"/>
                <a:gd name="connsiteY957" fmla="*/ 1772707 h 2611386"/>
                <a:gd name="connsiteX958" fmla="*/ 2832117 w 4958557"/>
                <a:gd name="connsiteY958" fmla="*/ 1772130 h 2611386"/>
                <a:gd name="connsiteX959" fmla="*/ 2852575 w 4958557"/>
                <a:gd name="connsiteY959" fmla="*/ 1767520 h 2611386"/>
                <a:gd name="connsiteX960" fmla="*/ 2832117 w 4958557"/>
                <a:gd name="connsiteY960" fmla="*/ 1775012 h 2611386"/>
                <a:gd name="connsiteX961" fmla="*/ 2824914 w 4958557"/>
                <a:gd name="connsiteY961" fmla="*/ 1777317 h 2611386"/>
                <a:gd name="connsiteX962" fmla="*/ 2810795 w 4958557"/>
                <a:gd name="connsiteY962" fmla="*/ 1799215 h 2611386"/>
                <a:gd name="connsiteX963" fmla="*/ 2812524 w 4958557"/>
                <a:gd name="connsiteY963" fmla="*/ 1800656 h 2611386"/>
                <a:gd name="connsiteX964" fmla="*/ 2826067 w 4958557"/>
                <a:gd name="connsiteY964" fmla="*/ 1801520 h 2611386"/>
                <a:gd name="connsiteX965" fmla="*/ 2815982 w 4958557"/>
                <a:gd name="connsiteY965" fmla="*/ 1809876 h 2611386"/>
                <a:gd name="connsiteX966" fmla="*/ 2807914 w 4958557"/>
                <a:gd name="connsiteY966" fmla="*/ 1817656 h 2611386"/>
                <a:gd name="connsiteX967" fmla="*/ 2815405 w 4958557"/>
                <a:gd name="connsiteY967" fmla="*/ 1817944 h 2611386"/>
                <a:gd name="connsiteX968" fmla="*/ 2815117 w 4958557"/>
                <a:gd name="connsiteY968" fmla="*/ 1820249 h 2611386"/>
                <a:gd name="connsiteX969" fmla="*/ 2805321 w 4958557"/>
                <a:gd name="connsiteY969" fmla="*/ 1822266 h 2611386"/>
                <a:gd name="connsiteX970" fmla="*/ 2714846 w 4958557"/>
                <a:gd name="connsiteY970" fmla="*/ 1854538 h 2611386"/>
                <a:gd name="connsiteX971" fmla="*/ 2644252 w 4958557"/>
                <a:gd name="connsiteY971" fmla="*/ 1874131 h 2611386"/>
                <a:gd name="connsiteX972" fmla="*/ 2591523 w 4958557"/>
                <a:gd name="connsiteY972" fmla="*/ 1888250 h 2611386"/>
                <a:gd name="connsiteX973" fmla="*/ 2564726 w 4958557"/>
                <a:gd name="connsiteY973" fmla="*/ 1900351 h 2611386"/>
                <a:gd name="connsiteX974" fmla="*/ 2562709 w 4958557"/>
                <a:gd name="connsiteY974" fmla="*/ 1905826 h 2611386"/>
                <a:gd name="connsiteX975" fmla="*/ 2570489 w 4958557"/>
                <a:gd name="connsiteY975" fmla="*/ 1910436 h 2611386"/>
                <a:gd name="connsiteX976" fmla="*/ 2578268 w 4958557"/>
                <a:gd name="connsiteY976" fmla="*/ 1911877 h 2611386"/>
                <a:gd name="connsiteX977" fmla="*/ 2571641 w 4958557"/>
                <a:gd name="connsiteY977" fmla="*/ 1919080 h 2611386"/>
                <a:gd name="connsiteX978" fmla="*/ 2546573 w 4958557"/>
                <a:gd name="connsiteY978" fmla="*/ 1926860 h 2611386"/>
                <a:gd name="connsiteX979" fmla="*/ 2547150 w 4958557"/>
                <a:gd name="connsiteY979" fmla="*/ 1931182 h 2611386"/>
                <a:gd name="connsiteX980" fmla="*/ 2526116 w 4958557"/>
                <a:gd name="connsiteY980" fmla="*/ 1939826 h 2611386"/>
                <a:gd name="connsiteX981" fmla="*/ 2520929 w 4958557"/>
                <a:gd name="connsiteY981" fmla="*/ 1940979 h 2611386"/>
                <a:gd name="connsiteX982" fmla="*/ 2506234 w 4958557"/>
                <a:gd name="connsiteY982" fmla="*/ 1950199 h 2611386"/>
                <a:gd name="connsiteX983" fmla="*/ 2500759 w 4958557"/>
                <a:gd name="connsiteY983" fmla="*/ 1953945 h 2611386"/>
                <a:gd name="connsiteX984" fmla="*/ 2499319 w 4958557"/>
                <a:gd name="connsiteY984" fmla="*/ 1944724 h 2611386"/>
                <a:gd name="connsiteX985" fmla="*/ 2514014 w 4958557"/>
                <a:gd name="connsiteY985" fmla="*/ 1938674 h 2611386"/>
                <a:gd name="connsiteX986" fmla="*/ 2523234 w 4958557"/>
                <a:gd name="connsiteY986" fmla="*/ 1924267 h 2611386"/>
                <a:gd name="connsiteX987" fmla="*/ 2520929 w 4958557"/>
                <a:gd name="connsiteY987" fmla="*/ 1921962 h 2611386"/>
                <a:gd name="connsiteX988" fmla="*/ 2515455 w 4958557"/>
                <a:gd name="connsiteY988" fmla="*/ 1921097 h 2611386"/>
                <a:gd name="connsiteX989" fmla="*/ 2523522 w 4958557"/>
                <a:gd name="connsiteY989" fmla="*/ 1917640 h 2611386"/>
                <a:gd name="connsiteX990" fmla="*/ 2526116 w 4958557"/>
                <a:gd name="connsiteY990" fmla="*/ 1916199 h 2611386"/>
                <a:gd name="connsiteX991" fmla="*/ 2522946 w 4958557"/>
                <a:gd name="connsiteY991" fmla="*/ 1914470 h 2611386"/>
                <a:gd name="connsiteX992" fmla="*/ 2502488 w 4958557"/>
                <a:gd name="connsiteY992" fmla="*/ 1919080 h 2611386"/>
                <a:gd name="connsiteX993" fmla="*/ 2488081 w 4958557"/>
                <a:gd name="connsiteY993" fmla="*/ 1921962 h 2611386"/>
                <a:gd name="connsiteX994" fmla="*/ 2460708 w 4958557"/>
                <a:gd name="connsiteY994" fmla="*/ 1934064 h 2611386"/>
                <a:gd name="connsiteX995" fmla="*/ 2444861 w 4958557"/>
                <a:gd name="connsiteY995" fmla="*/ 1936369 h 2611386"/>
                <a:gd name="connsiteX996" fmla="*/ 2437946 w 4958557"/>
                <a:gd name="connsiteY996" fmla="*/ 1936657 h 2611386"/>
                <a:gd name="connsiteX997" fmla="*/ 2437657 w 4958557"/>
                <a:gd name="connsiteY997" fmla="*/ 1936945 h 2611386"/>
                <a:gd name="connsiteX998" fmla="*/ 2416623 w 4958557"/>
                <a:gd name="connsiteY998" fmla="*/ 1948470 h 2611386"/>
                <a:gd name="connsiteX999" fmla="*/ 2413742 w 4958557"/>
                <a:gd name="connsiteY999" fmla="*/ 1955674 h 2611386"/>
                <a:gd name="connsiteX1000" fmla="*/ 2392996 w 4958557"/>
                <a:gd name="connsiteY1000" fmla="*/ 1962877 h 2611386"/>
                <a:gd name="connsiteX1001" fmla="*/ 2360148 w 4958557"/>
                <a:gd name="connsiteY1001" fmla="*/ 1975843 h 2611386"/>
                <a:gd name="connsiteX1002" fmla="*/ 2350352 w 4958557"/>
                <a:gd name="connsiteY1002" fmla="*/ 1981894 h 2611386"/>
                <a:gd name="connsiteX1003" fmla="*/ 2200809 w 4958557"/>
                <a:gd name="connsiteY1003" fmla="*/ 2012149 h 2611386"/>
                <a:gd name="connsiteX1004" fmla="*/ 2205707 w 4958557"/>
                <a:gd name="connsiteY1004" fmla="*/ 2019352 h 2611386"/>
                <a:gd name="connsiteX1005" fmla="*/ 2186114 w 4958557"/>
                <a:gd name="connsiteY1005" fmla="*/ 2022233 h 2611386"/>
                <a:gd name="connsiteX1006" fmla="*/ 2140876 w 4958557"/>
                <a:gd name="connsiteY1006" fmla="*/ 2038945 h 2611386"/>
                <a:gd name="connsiteX1007" fmla="*/ 2131656 w 4958557"/>
                <a:gd name="connsiteY1007" fmla="*/ 2041539 h 2611386"/>
                <a:gd name="connsiteX1008" fmla="*/ 2105147 w 4958557"/>
                <a:gd name="connsiteY1008" fmla="*/ 2050759 h 2611386"/>
                <a:gd name="connsiteX1009" fmla="*/ 2050689 w 4958557"/>
                <a:gd name="connsiteY1009" fmla="*/ 2067471 h 2611386"/>
                <a:gd name="connsiteX1010" fmla="*/ 2034553 w 4958557"/>
                <a:gd name="connsiteY1010" fmla="*/ 2072658 h 2611386"/>
                <a:gd name="connsiteX1011" fmla="*/ 2017553 w 4958557"/>
                <a:gd name="connsiteY1011" fmla="*/ 2077268 h 2611386"/>
                <a:gd name="connsiteX1012" fmla="*/ 1991044 w 4958557"/>
                <a:gd name="connsiteY1012" fmla="*/ 2081590 h 2611386"/>
                <a:gd name="connsiteX1013" fmla="*/ 1898264 w 4958557"/>
                <a:gd name="connsiteY1013" fmla="*/ 2107522 h 2611386"/>
                <a:gd name="connsiteX1014" fmla="*/ 1888179 w 4958557"/>
                <a:gd name="connsiteY1014" fmla="*/ 2110404 h 2611386"/>
                <a:gd name="connsiteX1015" fmla="*/ 1810382 w 4958557"/>
                <a:gd name="connsiteY1015" fmla="*/ 2131438 h 2611386"/>
                <a:gd name="connsiteX1016" fmla="*/ 1788484 w 4958557"/>
                <a:gd name="connsiteY1016" fmla="*/ 2140370 h 2611386"/>
                <a:gd name="connsiteX1017" fmla="*/ 1789060 w 4958557"/>
                <a:gd name="connsiteY1017" fmla="*/ 2143251 h 2611386"/>
                <a:gd name="connsiteX1018" fmla="*/ 1781569 w 4958557"/>
                <a:gd name="connsiteY1018" fmla="*/ 2145845 h 2611386"/>
                <a:gd name="connsiteX1019" fmla="*/ 1774077 w 4958557"/>
                <a:gd name="connsiteY1019" fmla="*/ 2145268 h 2611386"/>
                <a:gd name="connsiteX1020" fmla="*/ 1748721 w 4958557"/>
                <a:gd name="connsiteY1020" fmla="*/ 2155065 h 2611386"/>
                <a:gd name="connsiteX1021" fmla="*/ 1749009 w 4958557"/>
                <a:gd name="connsiteY1021" fmla="*/ 2155353 h 2611386"/>
                <a:gd name="connsiteX1022" fmla="*/ 1742670 w 4958557"/>
                <a:gd name="connsiteY1022" fmla="*/ 2159387 h 2611386"/>
                <a:gd name="connsiteX1023" fmla="*/ 1740077 w 4958557"/>
                <a:gd name="connsiteY1023" fmla="*/ 2163997 h 2611386"/>
                <a:gd name="connsiteX1024" fmla="*/ 1736619 w 4958557"/>
                <a:gd name="connsiteY1024" fmla="*/ 2162268 h 2611386"/>
                <a:gd name="connsiteX1025" fmla="*/ 1718466 w 4958557"/>
                <a:gd name="connsiteY1025" fmla="*/ 2166879 h 2611386"/>
                <a:gd name="connsiteX1026" fmla="*/ 1661415 w 4958557"/>
                <a:gd name="connsiteY1026" fmla="*/ 2176963 h 2611386"/>
                <a:gd name="connsiteX1027" fmla="*/ 1623093 w 4958557"/>
                <a:gd name="connsiteY1027" fmla="*/ 2184743 h 2611386"/>
                <a:gd name="connsiteX1028" fmla="*/ 1574110 w 4958557"/>
                <a:gd name="connsiteY1028" fmla="*/ 2190794 h 2611386"/>
                <a:gd name="connsiteX1029" fmla="*/ 1574686 w 4958557"/>
                <a:gd name="connsiteY1029" fmla="*/ 2190794 h 2611386"/>
                <a:gd name="connsiteX1030" fmla="*/ 1571516 w 4958557"/>
                <a:gd name="connsiteY1030" fmla="*/ 2191658 h 2611386"/>
                <a:gd name="connsiteX1031" fmla="*/ 1568635 w 4958557"/>
                <a:gd name="connsiteY1031" fmla="*/ 2192235 h 2611386"/>
                <a:gd name="connsiteX1032" fmla="*/ 1568347 w 4958557"/>
                <a:gd name="connsiteY1032" fmla="*/ 2193099 h 2611386"/>
                <a:gd name="connsiteX1033" fmla="*/ 1576703 w 4958557"/>
                <a:gd name="connsiteY1033" fmla="*/ 2190794 h 2611386"/>
                <a:gd name="connsiteX1034" fmla="*/ 1587364 w 4958557"/>
                <a:gd name="connsiteY1034" fmla="*/ 2191370 h 2611386"/>
                <a:gd name="connsiteX1035" fmla="*/ 1587076 w 4958557"/>
                <a:gd name="connsiteY1035" fmla="*/ 2195404 h 2611386"/>
                <a:gd name="connsiteX1036" fmla="*/ 1562008 w 4958557"/>
                <a:gd name="connsiteY1036" fmla="*/ 2202896 h 2611386"/>
                <a:gd name="connsiteX1037" fmla="*/ 1562008 w 4958557"/>
                <a:gd name="connsiteY1037" fmla="*/ 2205201 h 2611386"/>
                <a:gd name="connsiteX1038" fmla="*/ 1586788 w 4958557"/>
                <a:gd name="connsiteY1038" fmla="*/ 2202319 h 2611386"/>
                <a:gd name="connsiteX1039" fmla="*/ 1586500 w 4958557"/>
                <a:gd name="connsiteY1039" fmla="*/ 2208947 h 2611386"/>
                <a:gd name="connsiteX1040" fmla="*/ 1556821 w 4958557"/>
                <a:gd name="connsiteY1040" fmla="*/ 2218743 h 2611386"/>
                <a:gd name="connsiteX1041" fmla="*/ 1549330 w 4958557"/>
                <a:gd name="connsiteY1041" fmla="*/ 2214421 h 2611386"/>
                <a:gd name="connsiteX1042" fmla="*/ 1540398 w 4958557"/>
                <a:gd name="connsiteY1042" fmla="*/ 2209523 h 2611386"/>
                <a:gd name="connsiteX1043" fmla="*/ 1509855 w 4958557"/>
                <a:gd name="connsiteY1043" fmla="*/ 2215574 h 2611386"/>
                <a:gd name="connsiteX1044" fmla="*/ 1496601 w 4958557"/>
                <a:gd name="connsiteY1044" fmla="*/ 2222489 h 2611386"/>
                <a:gd name="connsiteX1045" fmla="*/ 1481329 w 4958557"/>
                <a:gd name="connsiteY1045" fmla="*/ 2223642 h 2611386"/>
                <a:gd name="connsiteX1046" fmla="*/ 1479024 w 4958557"/>
                <a:gd name="connsiteY1046" fmla="*/ 2222777 h 2611386"/>
                <a:gd name="connsiteX1047" fmla="*/ 1447329 w 4958557"/>
                <a:gd name="connsiteY1047" fmla="*/ 2228540 h 2611386"/>
                <a:gd name="connsiteX1048" fmla="*/ 1432634 w 4958557"/>
                <a:gd name="connsiteY1048" fmla="*/ 2238049 h 2611386"/>
                <a:gd name="connsiteX1049" fmla="*/ 1419956 w 4958557"/>
                <a:gd name="connsiteY1049" fmla="*/ 2242659 h 2611386"/>
                <a:gd name="connsiteX1050" fmla="*/ 1398634 w 4958557"/>
                <a:gd name="connsiteY1050" fmla="*/ 2243235 h 2611386"/>
                <a:gd name="connsiteX1051" fmla="*/ 1387685 w 4958557"/>
                <a:gd name="connsiteY1051" fmla="*/ 2245540 h 2611386"/>
                <a:gd name="connsiteX1052" fmla="*/ 1388549 w 4958557"/>
                <a:gd name="connsiteY1052" fmla="*/ 2243811 h 2611386"/>
                <a:gd name="connsiteX1053" fmla="*/ 1381058 w 4958557"/>
                <a:gd name="connsiteY1053" fmla="*/ 2245252 h 2611386"/>
                <a:gd name="connsiteX1054" fmla="*/ 1379329 w 4958557"/>
                <a:gd name="connsiteY1054" fmla="*/ 2245828 h 2611386"/>
                <a:gd name="connsiteX1055" fmla="*/ 1353685 w 4958557"/>
                <a:gd name="connsiteY1055" fmla="*/ 2252455 h 2611386"/>
                <a:gd name="connsiteX1056" fmla="*/ 1375295 w 4958557"/>
                <a:gd name="connsiteY1056" fmla="*/ 2245540 h 2611386"/>
                <a:gd name="connsiteX1057" fmla="*/ 1373854 w 4958557"/>
                <a:gd name="connsiteY1057" fmla="*/ 2243811 h 2611386"/>
                <a:gd name="connsiteX1058" fmla="*/ 1378753 w 4958557"/>
                <a:gd name="connsiteY1058" fmla="*/ 2237760 h 2611386"/>
                <a:gd name="connsiteX1059" fmla="*/ 1376447 w 4958557"/>
                <a:gd name="connsiteY1059" fmla="*/ 2235167 h 2611386"/>
                <a:gd name="connsiteX1060" fmla="*/ 1365210 w 4958557"/>
                <a:gd name="connsiteY1060" fmla="*/ 2237760 h 2611386"/>
                <a:gd name="connsiteX1061" fmla="*/ 1355125 w 4958557"/>
                <a:gd name="connsiteY1061" fmla="*/ 2240930 h 2611386"/>
                <a:gd name="connsiteX1062" fmla="*/ 1354837 w 4958557"/>
                <a:gd name="connsiteY1062" fmla="*/ 2244387 h 2611386"/>
                <a:gd name="connsiteX1063" fmla="*/ 1322566 w 4958557"/>
                <a:gd name="connsiteY1063" fmla="*/ 2258794 h 2611386"/>
                <a:gd name="connsiteX1064" fmla="*/ 1284820 w 4958557"/>
                <a:gd name="connsiteY1064" fmla="*/ 2267438 h 2611386"/>
                <a:gd name="connsiteX1065" fmla="*/ 1274735 w 4958557"/>
                <a:gd name="connsiteY1065" fmla="*/ 2270032 h 2611386"/>
                <a:gd name="connsiteX1066" fmla="*/ 1257447 w 4958557"/>
                <a:gd name="connsiteY1066" fmla="*/ 2279828 h 2611386"/>
                <a:gd name="connsiteX1067" fmla="*/ 1262921 w 4958557"/>
                <a:gd name="connsiteY1067" fmla="*/ 2278964 h 2611386"/>
                <a:gd name="connsiteX1068" fmla="*/ 1251108 w 4958557"/>
                <a:gd name="connsiteY1068" fmla="*/ 2286744 h 2611386"/>
                <a:gd name="connsiteX1069" fmla="*/ 1243328 w 4958557"/>
                <a:gd name="connsiteY1069" fmla="*/ 2287608 h 2611386"/>
                <a:gd name="connsiteX1070" fmla="*/ 1248514 w 4958557"/>
                <a:gd name="connsiteY1070" fmla="*/ 2283862 h 2611386"/>
                <a:gd name="connsiteX1071" fmla="*/ 1256294 w 4958557"/>
                <a:gd name="connsiteY1071" fmla="*/ 2280117 h 2611386"/>
                <a:gd name="connsiteX1072" fmla="*/ 1217972 w 4958557"/>
                <a:gd name="connsiteY1072" fmla="*/ 2283286 h 2611386"/>
                <a:gd name="connsiteX1073" fmla="*/ 1212497 w 4958557"/>
                <a:gd name="connsiteY1073" fmla="*/ 2283286 h 2611386"/>
                <a:gd name="connsiteX1074" fmla="*/ 1198955 w 4958557"/>
                <a:gd name="connsiteY1074" fmla="*/ 2292795 h 2611386"/>
                <a:gd name="connsiteX1075" fmla="*/ 1212785 w 4958557"/>
                <a:gd name="connsiteY1075" fmla="*/ 2291066 h 2611386"/>
                <a:gd name="connsiteX1076" fmla="*/ 1230362 w 4958557"/>
                <a:gd name="connsiteY1076" fmla="*/ 2289049 h 2611386"/>
                <a:gd name="connsiteX1077" fmla="*/ 1217396 w 4958557"/>
                <a:gd name="connsiteY1077" fmla="*/ 2293371 h 2611386"/>
                <a:gd name="connsiteX1078" fmla="*/ 1202989 w 4958557"/>
                <a:gd name="connsiteY1078" fmla="*/ 2297981 h 2611386"/>
                <a:gd name="connsiteX1079" fmla="*/ 1200972 w 4958557"/>
                <a:gd name="connsiteY1079" fmla="*/ 2307778 h 2611386"/>
                <a:gd name="connsiteX1080" fmla="*/ 1186853 w 4958557"/>
                <a:gd name="connsiteY1080" fmla="*/ 2312964 h 2611386"/>
                <a:gd name="connsiteX1081" fmla="*/ 1181090 w 4958557"/>
                <a:gd name="connsiteY1081" fmla="*/ 2308066 h 2611386"/>
                <a:gd name="connsiteX1082" fmla="*/ 1186565 w 4958557"/>
                <a:gd name="connsiteY1082" fmla="*/ 2300574 h 2611386"/>
                <a:gd name="connsiteX1083" fmla="*/ 1183684 w 4958557"/>
                <a:gd name="connsiteY1083" fmla="*/ 2301150 h 2611386"/>
                <a:gd name="connsiteX1084" fmla="*/ 1180802 w 4958557"/>
                <a:gd name="connsiteY1084" fmla="*/ 2293947 h 2611386"/>
                <a:gd name="connsiteX1085" fmla="*/ 1115971 w 4958557"/>
                <a:gd name="connsiteY1085" fmla="*/ 2316998 h 2611386"/>
                <a:gd name="connsiteX1086" fmla="*/ 1056903 w 4958557"/>
                <a:gd name="connsiteY1086" fmla="*/ 2333422 h 2611386"/>
                <a:gd name="connsiteX1087" fmla="*/ 1053445 w 4958557"/>
                <a:gd name="connsiteY1087" fmla="*/ 2336015 h 2611386"/>
                <a:gd name="connsiteX1088" fmla="*/ 1047395 w 4958557"/>
                <a:gd name="connsiteY1088" fmla="*/ 2336015 h 2611386"/>
                <a:gd name="connsiteX1089" fmla="*/ 1043649 w 4958557"/>
                <a:gd name="connsiteY1089" fmla="*/ 2336015 h 2611386"/>
                <a:gd name="connsiteX1090" fmla="*/ 1024920 w 4958557"/>
                <a:gd name="connsiteY1090" fmla="*/ 2336015 h 2611386"/>
                <a:gd name="connsiteX1091" fmla="*/ 1013106 w 4958557"/>
                <a:gd name="connsiteY1091" fmla="*/ 2336015 h 2611386"/>
                <a:gd name="connsiteX1092" fmla="*/ 954902 w 4958557"/>
                <a:gd name="connsiteY1092" fmla="*/ 2351575 h 2611386"/>
                <a:gd name="connsiteX1093" fmla="*/ 927529 w 4958557"/>
                <a:gd name="connsiteY1093" fmla="*/ 2369151 h 2611386"/>
                <a:gd name="connsiteX1094" fmla="*/ 918309 w 4958557"/>
                <a:gd name="connsiteY1094" fmla="*/ 2374049 h 2611386"/>
                <a:gd name="connsiteX1095" fmla="*/ 913123 w 4958557"/>
                <a:gd name="connsiteY1095" fmla="*/ 2373473 h 2611386"/>
                <a:gd name="connsiteX1096" fmla="*/ 916292 w 4958557"/>
                <a:gd name="connsiteY1096" fmla="*/ 2367710 h 2611386"/>
                <a:gd name="connsiteX1097" fmla="*/ 913699 w 4958557"/>
                <a:gd name="connsiteY1097" fmla="*/ 2362236 h 2611386"/>
                <a:gd name="connsiteX1098" fmla="*/ 882580 w 4958557"/>
                <a:gd name="connsiteY1098" fmla="*/ 2372897 h 2611386"/>
                <a:gd name="connsiteX1099" fmla="*/ 866444 w 4958557"/>
                <a:gd name="connsiteY1099" fmla="*/ 2375490 h 2611386"/>
                <a:gd name="connsiteX1100" fmla="*/ 857224 w 4958557"/>
                <a:gd name="connsiteY1100" fmla="*/ 2375202 h 2611386"/>
                <a:gd name="connsiteX1101" fmla="*/ 841953 w 4958557"/>
                <a:gd name="connsiteY1101" fmla="*/ 2378371 h 2611386"/>
                <a:gd name="connsiteX1102" fmla="*/ 829851 w 4958557"/>
                <a:gd name="connsiteY1102" fmla="*/ 2382405 h 2611386"/>
                <a:gd name="connsiteX1103" fmla="*/ 820342 w 4958557"/>
                <a:gd name="connsiteY1103" fmla="*/ 2384422 h 2611386"/>
                <a:gd name="connsiteX1104" fmla="*/ 813427 w 4958557"/>
                <a:gd name="connsiteY1104" fmla="*/ 2387015 h 2611386"/>
                <a:gd name="connsiteX1105" fmla="*/ 781156 w 4958557"/>
                <a:gd name="connsiteY1105" fmla="*/ 2395948 h 2611386"/>
                <a:gd name="connsiteX1106" fmla="*/ 808529 w 4958557"/>
                <a:gd name="connsiteY1106" fmla="*/ 2384422 h 2611386"/>
                <a:gd name="connsiteX1107" fmla="*/ 820342 w 4958557"/>
                <a:gd name="connsiteY1107" fmla="*/ 2382405 h 2611386"/>
                <a:gd name="connsiteX1108" fmla="*/ 826970 w 4958557"/>
                <a:gd name="connsiteY1108" fmla="*/ 2379812 h 2611386"/>
                <a:gd name="connsiteX1109" fmla="*/ 839071 w 4958557"/>
                <a:gd name="connsiteY1109" fmla="*/ 2375778 h 2611386"/>
                <a:gd name="connsiteX1110" fmla="*/ 854343 w 4958557"/>
                <a:gd name="connsiteY1110" fmla="*/ 2372320 h 2611386"/>
                <a:gd name="connsiteX1111" fmla="*/ 853190 w 4958557"/>
                <a:gd name="connsiteY1111" fmla="*/ 2367422 h 2611386"/>
                <a:gd name="connsiteX1112" fmla="*/ 820054 w 4958557"/>
                <a:gd name="connsiteY1112" fmla="*/ 2374626 h 2611386"/>
                <a:gd name="connsiteX1113" fmla="*/ 769342 w 4958557"/>
                <a:gd name="connsiteY1113" fmla="*/ 2382405 h 2611386"/>
                <a:gd name="connsiteX1114" fmla="*/ 762427 w 4958557"/>
                <a:gd name="connsiteY1114" fmla="*/ 2383846 h 2611386"/>
                <a:gd name="connsiteX1115" fmla="*/ 663884 w 4958557"/>
                <a:gd name="connsiteY1115" fmla="*/ 2412372 h 2611386"/>
                <a:gd name="connsiteX1116" fmla="*/ 662443 w 4958557"/>
                <a:gd name="connsiteY1116" fmla="*/ 2410355 h 2611386"/>
                <a:gd name="connsiteX1117" fmla="*/ 654951 w 4958557"/>
                <a:gd name="connsiteY1117" fmla="*/ 2413524 h 2611386"/>
                <a:gd name="connsiteX1118" fmla="*/ 622680 w 4958557"/>
                <a:gd name="connsiteY1118" fmla="*/ 2423033 h 2611386"/>
                <a:gd name="connsiteX1119" fmla="*/ 583205 w 4958557"/>
                <a:gd name="connsiteY1119" fmla="*/ 2435134 h 2611386"/>
                <a:gd name="connsiteX1120" fmla="*/ 577154 w 4958557"/>
                <a:gd name="connsiteY1120" fmla="*/ 2436863 h 2611386"/>
                <a:gd name="connsiteX1121" fmla="*/ 516646 w 4958557"/>
                <a:gd name="connsiteY1121" fmla="*/ 2459914 h 2611386"/>
                <a:gd name="connsiteX1122" fmla="*/ 513476 w 4958557"/>
                <a:gd name="connsiteY1122" fmla="*/ 2463948 h 2611386"/>
                <a:gd name="connsiteX1123" fmla="*/ 516934 w 4958557"/>
                <a:gd name="connsiteY1123" fmla="*/ 2463084 h 2611386"/>
                <a:gd name="connsiteX1124" fmla="*/ 518662 w 4958557"/>
                <a:gd name="connsiteY1124" fmla="*/ 2467118 h 2611386"/>
                <a:gd name="connsiteX1125" fmla="*/ 484086 w 4958557"/>
                <a:gd name="connsiteY1125" fmla="*/ 2476626 h 2611386"/>
                <a:gd name="connsiteX1126" fmla="*/ 409170 w 4958557"/>
                <a:gd name="connsiteY1126" fmla="*/ 2498525 h 2611386"/>
                <a:gd name="connsiteX1127" fmla="*/ 387848 w 4958557"/>
                <a:gd name="connsiteY1127" fmla="*/ 2505152 h 2611386"/>
                <a:gd name="connsiteX1128" fmla="*/ 387848 w 4958557"/>
                <a:gd name="connsiteY1128" fmla="*/ 2504287 h 2611386"/>
                <a:gd name="connsiteX1129" fmla="*/ 381221 w 4958557"/>
                <a:gd name="connsiteY1129" fmla="*/ 2500542 h 2611386"/>
                <a:gd name="connsiteX1130" fmla="*/ 368543 w 4958557"/>
                <a:gd name="connsiteY1130" fmla="*/ 2506592 h 2611386"/>
                <a:gd name="connsiteX1131" fmla="*/ 365950 w 4958557"/>
                <a:gd name="connsiteY1131" fmla="*/ 2511779 h 2611386"/>
                <a:gd name="connsiteX1132" fmla="*/ 366238 w 4958557"/>
                <a:gd name="connsiteY1132" fmla="*/ 2512355 h 2611386"/>
                <a:gd name="connsiteX1133" fmla="*/ 359323 w 4958557"/>
                <a:gd name="connsiteY1133" fmla="*/ 2514948 h 2611386"/>
                <a:gd name="connsiteX1134" fmla="*/ 357306 w 4958557"/>
                <a:gd name="connsiteY1134" fmla="*/ 2514948 h 2611386"/>
                <a:gd name="connsiteX1135" fmla="*/ 352695 w 4958557"/>
                <a:gd name="connsiteY1135" fmla="*/ 2515813 h 2611386"/>
                <a:gd name="connsiteX1136" fmla="*/ 352695 w 4958557"/>
                <a:gd name="connsiteY1136" fmla="*/ 2517254 h 2611386"/>
                <a:gd name="connsiteX1137" fmla="*/ 342034 w 4958557"/>
                <a:gd name="connsiteY1137" fmla="*/ 2520999 h 2611386"/>
                <a:gd name="connsiteX1138" fmla="*/ 337136 w 4958557"/>
                <a:gd name="connsiteY1138" fmla="*/ 2524169 h 2611386"/>
                <a:gd name="connsiteX1139" fmla="*/ 305153 w 4958557"/>
                <a:gd name="connsiteY1139" fmla="*/ 2537135 h 2611386"/>
                <a:gd name="connsiteX1140" fmla="*/ 305153 w 4958557"/>
                <a:gd name="connsiteY1140" fmla="*/ 2535118 h 2611386"/>
                <a:gd name="connsiteX1141" fmla="*/ 303424 w 4958557"/>
                <a:gd name="connsiteY1141" fmla="*/ 2533965 h 2611386"/>
                <a:gd name="connsiteX1142" fmla="*/ 288441 w 4958557"/>
                <a:gd name="connsiteY1142" fmla="*/ 2541745 h 2611386"/>
                <a:gd name="connsiteX1143" fmla="*/ 289305 w 4958557"/>
                <a:gd name="connsiteY1143" fmla="*/ 2539440 h 2611386"/>
                <a:gd name="connsiteX1144" fmla="*/ 288153 w 4958557"/>
                <a:gd name="connsiteY1144" fmla="*/ 2538576 h 2611386"/>
                <a:gd name="connsiteX1145" fmla="*/ 284983 w 4958557"/>
                <a:gd name="connsiteY1145" fmla="*/ 2541457 h 2611386"/>
                <a:gd name="connsiteX1146" fmla="*/ 278068 w 4958557"/>
                <a:gd name="connsiteY1146" fmla="*/ 2547220 h 2611386"/>
                <a:gd name="connsiteX1147" fmla="*/ 282966 w 4958557"/>
                <a:gd name="connsiteY1147" fmla="*/ 2544627 h 2611386"/>
                <a:gd name="connsiteX1148" fmla="*/ 280949 w 4958557"/>
                <a:gd name="connsiteY1148" fmla="*/ 2545779 h 2611386"/>
                <a:gd name="connsiteX1149" fmla="*/ 283831 w 4958557"/>
                <a:gd name="connsiteY1149" fmla="*/ 2545491 h 2611386"/>
                <a:gd name="connsiteX1150" fmla="*/ 277780 w 4958557"/>
                <a:gd name="connsiteY1150" fmla="*/ 2547796 h 2611386"/>
                <a:gd name="connsiteX1151" fmla="*/ 277492 w 4958557"/>
                <a:gd name="connsiteY1151" fmla="*/ 2547796 h 2611386"/>
                <a:gd name="connsiteX1152" fmla="*/ 267119 w 4958557"/>
                <a:gd name="connsiteY1152" fmla="*/ 2549237 h 2611386"/>
                <a:gd name="connsiteX1153" fmla="*/ 266542 w 4958557"/>
                <a:gd name="connsiteY1153" fmla="*/ 2552118 h 2611386"/>
                <a:gd name="connsiteX1154" fmla="*/ 233983 w 4958557"/>
                <a:gd name="connsiteY1154" fmla="*/ 2565084 h 2611386"/>
                <a:gd name="connsiteX1155" fmla="*/ 239169 w 4958557"/>
                <a:gd name="connsiteY1155" fmla="*/ 2557305 h 2611386"/>
                <a:gd name="connsiteX1156" fmla="*/ 244068 w 4958557"/>
                <a:gd name="connsiteY1156" fmla="*/ 2555288 h 2611386"/>
                <a:gd name="connsiteX1157" fmla="*/ 247237 w 4958557"/>
                <a:gd name="connsiteY1157" fmla="*/ 2552406 h 2611386"/>
                <a:gd name="connsiteX1158" fmla="*/ 243779 w 4958557"/>
                <a:gd name="connsiteY1158" fmla="*/ 2552983 h 2611386"/>
                <a:gd name="connsiteX1159" fmla="*/ 238593 w 4958557"/>
                <a:gd name="connsiteY1159" fmla="*/ 2555576 h 2611386"/>
                <a:gd name="connsiteX1160" fmla="*/ 237729 w 4958557"/>
                <a:gd name="connsiteY1160" fmla="*/ 2554135 h 2611386"/>
                <a:gd name="connsiteX1161" fmla="*/ 235135 w 4958557"/>
                <a:gd name="connsiteY1161" fmla="*/ 2552694 h 2611386"/>
                <a:gd name="connsiteX1162" fmla="*/ 232254 w 4958557"/>
                <a:gd name="connsiteY1162" fmla="*/ 2556440 h 2611386"/>
                <a:gd name="connsiteX1163" fmla="*/ 210067 w 4958557"/>
                <a:gd name="connsiteY1163" fmla="*/ 2565949 h 2611386"/>
                <a:gd name="connsiteX1164" fmla="*/ 178084 w 4958557"/>
                <a:gd name="connsiteY1164" fmla="*/ 2582373 h 2611386"/>
                <a:gd name="connsiteX1165" fmla="*/ 178949 w 4958557"/>
                <a:gd name="connsiteY1165" fmla="*/ 2582949 h 2611386"/>
                <a:gd name="connsiteX1166" fmla="*/ 172898 w 4958557"/>
                <a:gd name="connsiteY1166" fmla="*/ 2584678 h 2611386"/>
                <a:gd name="connsiteX1167" fmla="*/ 167135 w 4958557"/>
                <a:gd name="connsiteY1167" fmla="*/ 2586695 h 2611386"/>
                <a:gd name="connsiteX1168" fmla="*/ 167135 w 4958557"/>
                <a:gd name="connsiteY1168" fmla="*/ 2582949 h 2611386"/>
                <a:gd name="connsiteX1169" fmla="*/ 172898 w 4958557"/>
                <a:gd name="connsiteY1169" fmla="*/ 2581220 h 2611386"/>
                <a:gd name="connsiteX1170" fmla="*/ 175779 w 4958557"/>
                <a:gd name="connsiteY1170" fmla="*/ 2577762 h 2611386"/>
                <a:gd name="connsiteX1171" fmla="*/ 172033 w 4958557"/>
                <a:gd name="connsiteY1171" fmla="*/ 2577474 h 2611386"/>
                <a:gd name="connsiteX1172" fmla="*/ 160508 w 4958557"/>
                <a:gd name="connsiteY1172" fmla="*/ 2581508 h 2611386"/>
                <a:gd name="connsiteX1173" fmla="*/ 151864 w 4958557"/>
                <a:gd name="connsiteY1173" fmla="*/ 2584101 h 2611386"/>
                <a:gd name="connsiteX1174" fmla="*/ 146677 w 4958557"/>
                <a:gd name="connsiteY1174" fmla="*/ 2585830 h 2611386"/>
                <a:gd name="connsiteX1175" fmla="*/ 138033 w 4958557"/>
                <a:gd name="connsiteY1175" fmla="*/ 2588712 h 2611386"/>
                <a:gd name="connsiteX1176" fmla="*/ 115558 w 4958557"/>
                <a:gd name="connsiteY1176" fmla="*/ 2585830 h 2611386"/>
                <a:gd name="connsiteX1177" fmla="*/ 110372 w 4958557"/>
                <a:gd name="connsiteY1177" fmla="*/ 2588712 h 2611386"/>
                <a:gd name="connsiteX1178" fmla="*/ 116999 w 4958557"/>
                <a:gd name="connsiteY1178" fmla="*/ 2587559 h 2611386"/>
                <a:gd name="connsiteX1179" fmla="*/ 126796 w 4958557"/>
                <a:gd name="connsiteY1179" fmla="*/ 2591017 h 2611386"/>
                <a:gd name="connsiteX1180" fmla="*/ 116135 w 4958557"/>
                <a:gd name="connsiteY1180" fmla="*/ 2593322 h 2611386"/>
                <a:gd name="connsiteX1181" fmla="*/ 114694 w 4958557"/>
                <a:gd name="connsiteY1181" fmla="*/ 2594763 h 2611386"/>
                <a:gd name="connsiteX1182" fmla="*/ 104033 w 4958557"/>
                <a:gd name="connsiteY1182" fmla="*/ 2594186 h 2611386"/>
                <a:gd name="connsiteX1183" fmla="*/ 91931 w 4958557"/>
                <a:gd name="connsiteY1183" fmla="*/ 2590729 h 2611386"/>
                <a:gd name="connsiteX1184" fmla="*/ 107202 w 4958557"/>
                <a:gd name="connsiteY1184" fmla="*/ 2581220 h 2611386"/>
                <a:gd name="connsiteX1185" fmla="*/ 124779 w 4958557"/>
                <a:gd name="connsiteY1185" fmla="*/ 2575457 h 2611386"/>
                <a:gd name="connsiteX1186" fmla="*/ 141203 w 4958557"/>
                <a:gd name="connsiteY1186" fmla="*/ 2569118 h 2611386"/>
                <a:gd name="connsiteX1187" fmla="*/ 97118 w 4958557"/>
                <a:gd name="connsiteY1187" fmla="*/ 2578051 h 2611386"/>
                <a:gd name="connsiteX1188" fmla="*/ 110660 w 4958557"/>
                <a:gd name="connsiteY1188" fmla="*/ 2565373 h 2611386"/>
                <a:gd name="connsiteX1189" fmla="*/ 82423 w 4958557"/>
                <a:gd name="connsiteY1189" fmla="*/ 2586695 h 2611386"/>
                <a:gd name="connsiteX1190" fmla="*/ 71185 w 4958557"/>
                <a:gd name="connsiteY1190" fmla="*/ 2595339 h 2611386"/>
                <a:gd name="connsiteX1191" fmla="*/ 63694 w 4958557"/>
                <a:gd name="connsiteY1191" fmla="*/ 2595627 h 2611386"/>
                <a:gd name="connsiteX1192" fmla="*/ 66575 w 4958557"/>
                <a:gd name="connsiteY1192" fmla="*/ 2589288 h 2611386"/>
                <a:gd name="connsiteX1193" fmla="*/ 67151 w 4958557"/>
                <a:gd name="connsiteY1193" fmla="*/ 2584966 h 2611386"/>
                <a:gd name="connsiteX1194" fmla="*/ 61965 w 4958557"/>
                <a:gd name="connsiteY1194" fmla="*/ 2586406 h 2611386"/>
                <a:gd name="connsiteX1195" fmla="*/ 58219 w 4958557"/>
                <a:gd name="connsiteY1195" fmla="*/ 2599661 h 2611386"/>
                <a:gd name="connsiteX1196" fmla="*/ 50727 w 4958557"/>
                <a:gd name="connsiteY1196" fmla="*/ 2609746 h 2611386"/>
                <a:gd name="connsiteX1197" fmla="*/ 43812 w 4958557"/>
                <a:gd name="connsiteY1197" fmla="*/ 2606000 h 2611386"/>
                <a:gd name="connsiteX1198" fmla="*/ 45541 w 4958557"/>
                <a:gd name="connsiteY1198" fmla="*/ 2597932 h 2611386"/>
                <a:gd name="connsiteX1199" fmla="*/ 40931 w 4958557"/>
                <a:gd name="connsiteY1199" fmla="*/ 2586406 h 2611386"/>
                <a:gd name="connsiteX1200" fmla="*/ 36321 w 4958557"/>
                <a:gd name="connsiteY1200" fmla="*/ 2577186 h 2611386"/>
                <a:gd name="connsiteX1201" fmla="*/ 42371 w 4958557"/>
                <a:gd name="connsiteY1201" fmla="*/ 2565949 h 2611386"/>
                <a:gd name="connsiteX1202" fmla="*/ 34015 w 4958557"/>
                <a:gd name="connsiteY1202" fmla="*/ 2550966 h 2611386"/>
                <a:gd name="connsiteX1203" fmla="*/ 27676 w 4958557"/>
                <a:gd name="connsiteY1203" fmla="*/ 2540593 h 2611386"/>
                <a:gd name="connsiteX1204" fmla="*/ 26236 w 4958557"/>
                <a:gd name="connsiteY1204" fmla="*/ 2524457 h 2611386"/>
                <a:gd name="connsiteX1205" fmla="*/ 26812 w 4958557"/>
                <a:gd name="connsiteY1205" fmla="*/ 2517254 h 2611386"/>
                <a:gd name="connsiteX1206" fmla="*/ 28253 w 4958557"/>
                <a:gd name="connsiteY1206" fmla="*/ 2510050 h 2611386"/>
                <a:gd name="connsiteX1207" fmla="*/ 21337 w 4958557"/>
                <a:gd name="connsiteY1207" fmla="*/ 2510626 h 2611386"/>
                <a:gd name="connsiteX1208" fmla="*/ 10964 w 4958557"/>
                <a:gd name="connsiteY1208" fmla="*/ 2512643 h 2611386"/>
                <a:gd name="connsiteX1209" fmla="*/ 8947 w 4958557"/>
                <a:gd name="connsiteY1209" fmla="*/ 2496220 h 2611386"/>
                <a:gd name="connsiteX1210" fmla="*/ 14710 w 4958557"/>
                <a:gd name="connsiteY1210" fmla="*/ 2484982 h 2611386"/>
                <a:gd name="connsiteX1211" fmla="*/ 8947 w 4958557"/>
                <a:gd name="connsiteY1211" fmla="*/ 2482389 h 2611386"/>
                <a:gd name="connsiteX1212" fmla="*/ 303 w 4958557"/>
                <a:gd name="connsiteY1212" fmla="*/ 2483253 h 2611386"/>
                <a:gd name="connsiteX1213" fmla="*/ 5202 w 4958557"/>
                <a:gd name="connsiteY1213" fmla="*/ 2479219 h 2611386"/>
                <a:gd name="connsiteX1214" fmla="*/ 3761 w 4958557"/>
                <a:gd name="connsiteY1214" fmla="*/ 2472592 h 2611386"/>
                <a:gd name="connsiteX1215" fmla="*/ 24795 w 4958557"/>
                <a:gd name="connsiteY1215" fmla="*/ 2446948 h 2611386"/>
                <a:gd name="connsiteX1216" fmla="*/ 25083 w 4958557"/>
                <a:gd name="connsiteY1216" fmla="*/ 2434558 h 2611386"/>
                <a:gd name="connsiteX1217" fmla="*/ 24507 w 4958557"/>
                <a:gd name="connsiteY1217" fmla="*/ 2426202 h 2611386"/>
                <a:gd name="connsiteX1218" fmla="*/ 42371 w 4958557"/>
                <a:gd name="connsiteY1218" fmla="*/ 2397965 h 2611386"/>
                <a:gd name="connsiteX1219" fmla="*/ 58219 w 4958557"/>
                <a:gd name="connsiteY1219" fmla="*/ 2384422 h 2611386"/>
                <a:gd name="connsiteX1220" fmla="*/ 57355 w 4958557"/>
                <a:gd name="connsiteY1220" fmla="*/ 2382405 h 2611386"/>
                <a:gd name="connsiteX1221" fmla="*/ 41795 w 4958557"/>
                <a:gd name="connsiteY1221" fmla="*/ 2381541 h 2611386"/>
                <a:gd name="connsiteX1222" fmla="*/ 51016 w 4958557"/>
                <a:gd name="connsiteY1222" fmla="*/ 2373473 h 2611386"/>
                <a:gd name="connsiteX1223" fmla="*/ 53032 w 4958557"/>
                <a:gd name="connsiteY1223" fmla="*/ 2366846 h 2611386"/>
                <a:gd name="connsiteX1224" fmla="*/ 50151 w 4958557"/>
                <a:gd name="connsiteY1224" fmla="*/ 2354744 h 2611386"/>
                <a:gd name="connsiteX1225" fmla="*/ 57931 w 4958557"/>
                <a:gd name="connsiteY1225" fmla="*/ 2348405 h 2611386"/>
                <a:gd name="connsiteX1226" fmla="*/ 61388 w 4958557"/>
                <a:gd name="connsiteY1226" fmla="*/ 2343219 h 2611386"/>
                <a:gd name="connsiteX1227" fmla="*/ 54473 w 4958557"/>
                <a:gd name="connsiteY1227" fmla="*/ 2342642 h 2611386"/>
                <a:gd name="connsiteX1228" fmla="*/ 51880 w 4958557"/>
                <a:gd name="connsiteY1228" fmla="*/ 2339185 h 2611386"/>
                <a:gd name="connsiteX1229" fmla="*/ 41795 w 4958557"/>
                <a:gd name="connsiteY1229" fmla="*/ 2338608 h 2611386"/>
                <a:gd name="connsiteX1230" fmla="*/ 38337 w 4958557"/>
                <a:gd name="connsiteY1230" fmla="*/ 2335727 h 2611386"/>
                <a:gd name="connsiteX1231" fmla="*/ 52168 w 4958557"/>
                <a:gd name="connsiteY1231" fmla="*/ 2321896 h 2611386"/>
                <a:gd name="connsiteX1232" fmla="*/ 53321 w 4958557"/>
                <a:gd name="connsiteY1232" fmla="*/ 2321608 h 2611386"/>
                <a:gd name="connsiteX1233" fmla="*/ 53321 w 4958557"/>
                <a:gd name="connsiteY1233" fmla="*/ 2310083 h 2611386"/>
                <a:gd name="connsiteX1234" fmla="*/ 50151 w 4958557"/>
                <a:gd name="connsiteY1234" fmla="*/ 2311524 h 2611386"/>
                <a:gd name="connsiteX1235" fmla="*/ 38337 w 4958557"/>
                <a:gd name="connsiteY1235" fmla="*/ 2310659 h 2611386"/>
                <a:gd name="connsiteX1236" fmla="*/ 48710 w 4958557"/>
                <a:gd name="connsiteY1236" fmla="*/ 2295100 h 2611386"/>
                <a:gd name="connsiteX1237" fmla="*/ 53321 w 4958557"/>
                <a:gd name="connsiteY1237" fmla="*/ 2288761 h 2611386"/>
                <a:gd name="connsiteX1238" fmla="*/ 53321 w 4958557"/>
                <a:gd name="connsiteY1238" fmla="*/ 2288473 h 2611386"/>
                <a:gd name="connsiteX1239" fmla="*/ 51592 w 4958557"/>
                <a:gd name="connsiteY1239" fmla="*/ 2286744 h 2611386"/>
                <a:gd name="connsiteX1240" fmla="*/ 45253 w 4958557"/>
                <a:gd name="connsiteY1240" fmla="*/ 2286744 h 2611386"/>
                <a:gd name="connsiteX1241" fmla="*/ 51016 w 4958557"/>
                <a:gd name="connsiteY1241" fmla="*/ 2285303 h 2611386"/>
                <a:gd name="connsiteX1242" fmla="*/ 53321 w 4958557"/>
                <a:gd name="connsiteY1242" fmla="*/ 2281269 h 2611386"/>
                <a:gd name="connsiteX1243" fmla="*/ 53321 w 4958557"/>
                <a:gd name="connsiteY1243" fmla="*/ 2269455 h 2611386"/>
                <a:gd name="connsiteX1244" fmla="*/ 49287 w 4958557"/>
                <a:gd name="connsiteY1244" fmla="*/ 2272337 h 2611386"/>
                <a:gd name="connsiteX1245" fmla="*/ 40354 w 4958557"/>
                <a:gd name="connsiteY1245" fmla="*/ 2271760 h 2611386"/>
                <a:gd name="connsiteX1246" fmla="*/ 40354 w 4958557"/>
                <a:gd name="connsiteY1246" fmla="*/ 2270896 h 2611386"/>
                <a:gd name="connsiteX1247" fmla="*/ 41219 w 4958557"/>
                <a:gd name="connsiteY1247" fmla="*/ 2270032 h 2611386"/>
                <a:gd name="connsiteX1248" fmla="*/ 39778 w 4958557"/>
                <a:gd name="connsiteY1248" fmla="*/ 2266862 h 2611386"/>
                <a:gd name="connsiteX1249" fmla="*/ 38914 w 4958557"/>
                <a:gd name="connsiteY1249" fmla="*/ 2266574 h 2611386"/>
                <a:gd name="connsiteX1250" fmla="*/ 34880 w 4958557"/>
                <a:gd name="connsiteY1250" fmla="*/ 2262252 h 2611386"/>
                <a:gd name="connsiteX1251" fmla="*/ 38049 w 4958557"/>
                <a:gd name="connsiteY1251" fmla="*/ 2257066 h 2611386"/>
                <a:gd name="connsiteX1252" fmla="*/ 38049 w 4958557"/>
                <a:gd name="connsiteY1252" fmla="*/ 2252455 h 2611386"/>
                <a:gd name="connsiteX1253" fmla="*/ 32575 w 4958557"/>
                <a:gd name="connsiteY1253" fmla="*/ 2256201 h 2611386"/>
                <a:gd name="connsiteX1254" fmla="*/ 27100 w 4958557"/>
                <a:gd name="connsiteY1254" fmla="*/ 2253896 h 2611386"/>
                <a:gd name="connsiteX1255" fmla="*/ 32287 w 4958557"/>
                <a:gd name="connsiteY1255" fmla="*/ 2242659 h 2611386"/>
                <a:gd name="connsiteX1256" fmla="*/ 43236 w 4958557"/>
                <a:gd name="connsiteY1256" fmla="*/ 2231133 h 2611386"/>
                <a:gd name="connsiteX1257" fmla="*/ 42371 w 4958557"/>
                <a:gd name="connsiteY1257" fmla="*/ 2221625 h 2611386"/>
                <a:gd name="connsiteX1258" fmla="*/ 40643 w 4958557"/>
                <a:gd name="connsiteY1258" fmla="*/ 2212692 h 2611386"/>
                <a:gd name="connsiteX1259" fmla="*/ 43812 w 4958557"/>
                <a:gd name="connsiteY1259" fmla="*/ 2200879 h 2611386"/>
                <a:gd name="connsiteX1260" fmla="*/ 46117 w 4958557"/>
                <a:gd name="connsiteY1260" fmla="*/ 2195980 h 2611386"/>
                <a:gd name="connsiteX1261" fmla="*/ 48999 w 4958557"/>
                <a:gd name="connsiteY1261" fmla="*/ 2191370 h 2611386"/>
                <a:gd name="connsiteX1262" fmla="*/ 43812 w 4958557"/>
                <a:gd name="connsiteY1262" fmla="*/ 2189930 h 2611386"/>
                <a:gd name="connsiteX1263" fmla="*/ 36032 w 4958557"/>
                <a:gd name="connsiteY1263" fmla="*/ 2188489 h 2611386"/>
                <a:gd name="connsiteX1264" fmla="*/ 38914 w 4958557"/>
                <a:gd name="connsiteY1264" fmla="*/ 2176387 h 2611386"/>
                <a:gd name="connsiteX1265" fmla="*/ 45829 w 4958557"/>
                <a:gd name="connsiteY1265" fmla="*/ 2170048 h 2611386"/>
                <a:gd name="connsiteX1266" fmla="*/ 42371 w 4958557"/>
                <a:gd name="connsiteY1266" fmla="*/ 2166879 h 2611386"/>
                <a:gd name="connsiteX1267" fmla="*/ 36032 w 4958557"/>
                <a:gd name="connsiteY1267" fmla="*/ 2165150 h 2611386"/>
                <a:gd name="connsiteX1268" fmla="*/ 40643 w 4958557"/>
                <a:gd name="connsiteY1268" fmla="*/ 2163709 h 2611386"/>
                <a:gd name="connsiteX1269" fmla="*/ 41507 w 4958557"/>
                <a:gd name="connsiteY1269" fmla="*/ 2158811 h 2611386"/>
                <a:gd name="connsiteX1270" fmla="*/ 52744 w 4958557"/>
                <a:gd name="connsiteY1270" fmla="*/ 2152472 h 2611386"/>
                <a:gd name="connsiteX1271" fmla="*/ 53032 w 4958557"/>
                <a:gd name="connsiteY1271" fmla="*/ 2146997 h 2611386"/>
                <a:gd name="connsiteX1272" fmla="*/ 60236 w 4958557"/>
                <a:gd name="connsiteY1272" fmla="*/ 2138065 h 2611386"/>
                <a:gd name="connsiteX1273" fmla="*/ 66575 w 4958557"/>
                <a:gd name="connsiteY1273" fmla="*/ 2125675 h 2611386"/>
                <a:gd name="connsiteX1274" fmla="*/ 78965 w 4958557"/>
                <a:gd name="connsiteY1274" fmla="*/ 2112421 h 2611386"/>
                <a:gd name="connsiteX1275" fmla="*/ 78965 w 4958557"/>
                <a:gd name="connsiteY1275" fmla="*/ 2102624 h 2611386"/>
                <a:gd name="connsiteX1276" fmla="*/ 74931 w 4958557"/>
                <a:gd name="connsiteY1276" fmla="*/ 2074386 h 2611386"/>
                <a:gd name="connsiteX1277" fmla="*/ 80982 w 4958557"/>
                <a:gd name="connsiteY1277" fmla="*/ 2071505 h 2611386"/>
                <a:gd name="connsiteX1278" fmla="*/ 95389 w 4958557"/>
                <a:gd name="connsiteY1278" fmla="*/ 2069488 h 2611386"/>
                <a:gd name="connsiteX1279" fmla="*/ 102304 w 4958557"/>
                <a:gd name="connsiteY1279" fmla="*/ 2063437 h 2611386"/>
                <a:gd name="connsiteX1280" fmla="*/ 100287 w 4958557"/>
                <a:gd name="connsiteY1280" fmla="*/ 2048454 h 2611386"/>
                <a:gd name="connsiteX1281" fmla="*/ 105473 w 4958557"/>
                <a:gd name="connsiteY1281" fmla="*/ 2051047 h 2611386"/>
                <a:gd name="connsiteX1282" fmla="*/ 116999 w 4958557"/>
                <a:gd name="connsiteY1282" fmla="*/ 2045284 h 2611386"/>
                <a:gd name="connsiteX1283" fmla="*/ 116999 w 4958557"/>
                <a:gd name="connsiteY1283" fmla="*/ 2044708 h 2611386"/>
                <a:gd name="connsiteX1284" fmla="*/ 116135 w 4958557"/>
                <a:gd name="connsiteY1284" fmla="*/ 2043844 h 2611386"/>
                <a:gd name="connsiteX1285" fmla="*/ 119304 w 4958557"/>
                <a:gd name="connsiteY1285" fmla="*/ 2028861 h 2611386"/>
                <a:gd name="connsiteX1286" fmla="*/ 119592 w 4958557"/>
                <a:gd name="connsiteY1286" fmla="*/ 2028573 h 2611386"/>
                <a:gd name="connsiteX1287" fmla="*/ 119592 w 4958557"/>
                <a:gd name="connsiteY1287" fmla="*/ 2028284 h 2611386"/>
                <a:gd name="connsiteX1288" fmla="*/ 119880 w 4958557"/>
                <a:gd name="connsiteY1288" fmla="*/ 2027708 h 2611386"/>
                <a:gd name="connsiteX1289" fmla="*/ 120745 w 4958557"/>
                <a:gd name="connsiteY1289" fmla="*/ 2027420 h 2611386"/>
                <a:gd name="connsiteX1290" fmla="*/ 127084 w 4958557"/>
                <a:gd name="connsiteY1290" fmla="*/ 2017335 h 2611386"/>
                <a:gd name="connsiteX1291" fmla="*/ 135440 w 4958557"/>
                <a:gd name="connsiteY1291" fmla="*/ 2017623 h 2611386"/>
                <a:gd name="connsiteX1292" fmla="*/ 146101 w 4958557"/>
                <a:gd name="connsiteY1292" fmla="*/ 2010132 h 2611386"/>
                <a:gd name="connsiteX1293" fmla="*/ 143796 w 4958557"/>
                <a:gd name="connsiteY1293" fmla="*/ 2008115 h 2611386"/>
                <a:gd name="connsiteX1294" fmla="*/ 130253 w 4958557"/>
                <a:gd name="connsiteY1294" fmla="*/ 2012149 h 2611386"/>
                <a:gd name="connsiteX1295" fmla="*/ 118440 w 4958557"/>
                <a:gd name="connsiteY1295" fmla="*/ 2015318 h 2611386"/>
                <a:gd name="connsiteX1296" fmla="*/ 115270 w 4958557"/>
                <a:gd name="connsiteY1296" fmla="*/ 2012149 h 2611386"/>
                <a:gd name="connsiteX1297" fmla="*/ 121609 w 4958557"/>
                <a:gd name="connsiteY1297" fmla="*/ 2005810 h 2611386"/>
                <a:gd name="connsiteX1298" fmla="*/ 145525 w 4958557"/>
                <a:gd name="connsiteY1298" fmla="*/ 1997166 h 2611386"/>
                <a:gd name="connsiteX1299" fmla="*/ 145236 w 4958557"/>
                <a:gd name="connsiteY1299" fmla="*/ 1993708 h 2611386"/>
                <a:gd name="connsiteX1300" fmla="*/ 142931 w 4958557"/>
                <a:gd name="connsiteY1300" fmla="*/ 1989386 h 2611386"/>
                <a:gd name="connsiteX1301" fmla="*/ 147830 w 4958557"/>
                <a:gd name="connsiteY1301" fmla="*/ 1988233 h 2611386"/>
                <a:gd name="connsiteX1302" fmla="*/ 169440 w 4958557"/>
                <a:gd name="connsiteY1302" fmla="*/ 1966911 h 2611386"/>
                <a:gd name="connsiteX1303" fmla="*/ 181254 w 4958557"/>
                <a:gd name="connsiteY1303" fmla="*/ 1959708 h 2611386"/>
                <a:gd name="connsiteX1304" fmla="*/ 171745 w 4958557"/>
                <a:gd name="connsiteY1304" fmla="*/ 1954809 h 2611386"/>
                <a:gd name="connsiteX1305" fmla="*/ 154457 w 4958557"/>
                <a:gd name="connsiteY1305" fmla="*/ 1959708 h 2611386"/>
                <a:gd name="connsiteX1306" fmla="*/ 161084 w 4958557"/>
                <a:gd name="connsiteY1306" fmla="*/ 1948758 h 2611386"/>
                <a:gd name="connsiteX1307" fmla="*/ 187593 w 4958557"/>
                <a:gd name="connsiteY1307" fmla="*/ 1927148 h 2611386"/>
                <a:gd name="connsiteX1308" fmla="*/ 186152 w 4958557"/>
                <a:gd name="connsiteY1308" fmla="*/ 1919080 h 2611386"/>
                <a:gd name="connsiteX1309" fmla="*/ 179813 w 4958557"/>
                <a:gd name="connsiteY1309" fmla="*/ 1911301 h 2611386"/>
                <a:gd name="connsiteX1310" fmla="*/ 185864 w 4958557"/>
                <a:gd name="connsiteY1310" fmla="*/ 1907555 h 2611386"/>
                <a:gd name="connsiteX1311" fmla="*/ 189033 w 4958557"/>
                <a:gd name="connsiteY1311" fmla="*/ 1902945 h 2611386"/>
                <a:gd name="connsiteX1312" fmla="*/ 190762 w 4958557"/>
                <a:gd name="connsiteY1312" fmla="*/ 1907843 h 2611386"/>
                <a:gd name="connsiteX1313" fmla="*/ 193355 w 4958557"/>
                <a:gd name="connsiteY1313" fmla="*/ 1909572 h 2611386"/>
                <a:gd name="connsiteX1314" fmla="*/ 214966 w 4958557"/>
                <a:gd name="connsiteY1314" fmla="*/ 1901504 h 2611386"/>
                <a:gd name="connsiteX1315" fmla="*/ 228796 w 4958557"/>
                <a:gd name="connsiteY1315" fmla="*/ 1888538 h 2611386"/>
                <a:gd name="connsiteX1316" fmla="*/ 236000 w 4958557"/>
                <a:gd name="connsiteY1316" fmla="*/ 1883928 h 2611386"/>
                <a:gd name="connsiteX1317" fmla="*/ 239457 w 4958557"/>
                <a:gd name="connsiteY1317" fmla="*/ 1881334 h 2611386"/>
                <a:gd name="connsiteX1318" fmla="*/ 240898 w 4958557"/>
                <a:gd name="connsiteY1318" fmla="*/ 1881334 h 2611386"/>
                <a:gd name="connsiteX1319" fmla="*/ 257610 w 4958557"/>
                <a:gd name="connsiteY1319" fmla="*/ 1880470 h 2611386"/>
                <a:gd name="connsiteX1320" fmla="*/ 281237 w 4958557"/>
                <a:gd name="connsiteY1320" fmla="*/ 1871249 h 2611386"/>
                <a:gd name="connsiteX1321" fmla="*/ 281237 w 4958557"/>
                <a:gd name="connsiteY1321" fmla="*/ 1869233 h 2611386"/>
                <a:gd name="connsiteX1322" fmla="*/ 262797 w 4958557"/>
                <a:gd name="connsiteY1322" fmla="*/ 1862605 h 2611386"/>
                <a:gd name="connsiteX1323" fmla="*/ 250407 w 4958557"/>
                <a:gd name="connsiteY1323" fmla="*/ 1866351 h 2611386"/>
                <a:gd name="connsiteX1324" fmla="*/ 248390 w 4958557"/>
                <a:gd name="connsiteY1324" fmla="*/ 1867504 h 2611386"/>
                <a:gd name="connsiteX1325" fmla="*/ 240610 w 4958557"/>
                <a:gd name="connsiteY1325" fmla="*/ 1870385 h 2611386"/>
                <a:gd name="connsiteX1326" fmla="*/ 243779 w 4958557"/>
                <a:gd name="connsiteY1326" fmla="*/ 1862029 h 2611386"/>
                <a:gd name="connsiteX1327" fmla="*/ 268271 w 4958557"/>
                <a:gd name="connsiteY1327" fmla="*/ 1842148 h 2611386"/>
                <a:gd name="connsiteX1328" fmla="*/ 294780 w 4958557"/>
                <a:gd name="connsiteY1328" fmla="*/ 1835809 h 2611386"/>
                <a:gd name="connsiteX1329" fmla="*/ 343763 w 4958557"/>
                <a:gd name="connsiteY1329" fmla="*/ 1822554 h 2611386"/>
                <a:gd name="connsiteX1330" fmla="*/ 363068 w 4958557"/>
                <a:gd name="connsiteY1330" fmla="*/ 1811605 h 2611386"/>
                <a:gd name="connsiteX1331" fmla="*/ 376034 w 4958557"/>
                <a:gd name="connsiteY1331" fmla="*/ 1807283 h 2611386"/>
                <a:gd name="connsiteX1332" fmla="*/ 378628 w 4958557"/>
                <a:gd name="connsiteY1332" fmla="*/ 1804978 h 2611386"/>
                <a:gd name="connsiteX1333" fmla="*/ 414645 w 4958557"/>
                <a:gd name="connsiteY1333" fmla="*/ 1796046 h 2611386"/>
                <a:gd name="connsiteX1334" fmla="*/ 425594 w 4958557"/>
                <a:gd name="connsiteY1334" fmla="*/ 1793452 h 2611386"/>
                <a:gd name="connsiteX1335" fmla="*/ 430492 w 4958557"/>
                <a:gd name="connsiteY1335" fmla="*/ 1793164 h 2611386"/>
                <a:gd name="connsiteX1336" fmla="*/ 435391 w 4958557"/>
                <a:gd name="connsiteY1336" fmla="*/ 1785385 h 2611386"/>
                <a:gd name="connsiteX1337" fmla="*/ 452391 w 4958557"/>
                <a:gd name="connsiteY1337" fmla="*/ 1783944 h 2611386"/>
                <a:gd name="connsiteX1338" fmla="*/ 469967 w 4958557"/>
                <a:gd name="connsiteY1338" fmla="*/ 1772418 h 2611386"/>
                <a:gd name="connsiteX1339" fmla="*/ 512612 w 4958557"/>
                <a:gd name="connsiteY1339" fmla="*/ 1758011 h 2611386"/>
                <a:gd name="connsiteX1340" fmla="*/ 534510 w 4958557"/>
                <a:gd name="connsiteY1340" fmla="*/ 1751384 h 2611386"/>
                <a:gd name="connsiteX1341" fmla="*/ 542002 w 4958557"/>
                <a:gd name="connsiteY1341" fmla="*/ 1741011 h 2611386"/>
                <a:gd name="connsiteX1342" fmla="*/ 529324 w 4958557"/>
                <a:gd name="connsiteY1342" fmla="*/ 1739859 h 2611386"/>
                <a:gd name="connsiteX1343" fmla="*/ 501086 w 4958557"/>
                <a:gd name="connsiteY1343" fmla="*/ 1751096 h 2611386"/>
                <a:gd name="connsiteX1344" fmla="*/ 476306 w 4958557"/>
                <a:gd name="connsiteY1344" fmla="*/ 1756571 h 2611386"/>
                <a:gd name="connsiteX1345" fmla="*/ 423865 w 4958557"/>
                <a:gd name="connsiteY1345" fmla="*/ 1772130 h 2611386"/>
                <a:gd name="connsiteX1346" fmla="*/ 350102 w 4958557"/>
                <a:gd name="connsiteY1346" fmla="*/ 1791147 h 2611386"/>
                <a:gd name="connsiteX1347" fmla="*/ 339441 w 4958557"/>
                <a:gd name="connsiteY1347" fmla="*/ 1800944 h 2611386"/>
                <a:gd name="connsiteX1348" fmla="*/ 347509 w 4958557"/>
                <a:gd name="connsiteY1348" fmla="*/ 1791436 h 2611386"/>
                <a:gd name="connsiteX1349" fmla="*/ 310627 w 4958557"/>
                <a:gd name="connsiteY1349" fmla="*/ 1801520 h 2611386"/>
                <a:gd name="connsiteX1350" fmla="*/ 296220 w 4958557"/>
                <a:gd name="connsiteY1350" fmla="*/ 1805554 h 2611386"/>
                <a:gd name="connsiteX1351" fmla="*/ 288441 w 4958557"/>
                <a:gd name="connsiteY1351" fmla="*/ 1802673 h 2611386"/>
                <a:gd name="connsiteX1352" fmla="*/ 293915 w 4958557"/>
                <a:gd name="connsiteY1352" fmla="*/ 1797486 h 2611386"/>
                <a:gd name="connsiteX1353" fmla="*/ 296220 w 4958557"/>
                <a:gd name="connsiteY1353" fmla="*/ 1793164 h 2611386"/>
                <a:gd name="connsiteX1354" fmla="*/ 290170 w 4958557"/>
                <a:gd name="connsiteY1354" fmla="*/ 1792588 h 2611386"/>
                <a:gd name="connsiteX1355" fmla="*/ 280949 w 4958557"/>
                <a:gd name="connsiteY1355" fmla="*/ 1804402 h 2611386"/>
                <a:gd name="connsiteX1356" fmla="*/ 269424 w 4958557"/>
                <a:gd name="connsiteY1356" fmla="*/ 1811317 h 2611386"/>
                <a:gd name="connsiteX1357" fmla="*/ 263949 w 4958557"/>
                <a:gd name="connsiteY1357" fmla="*/ 1804978 h 2611386"/>
                <a:gd name="connsiteX1358" fmla="*/ 268847 w 4958557"/>
                <a:gd name="connsiteY1358" fmla="*/ 1797486 h 2611386"/>
                <a:gd name="connsiteX1359" fmla="*/ 268847 w 4958557"/>
                <a:gd name="connsiteY1359" fmla="*/ 1784232 h 2611386"/>
                <a:gd name="connsiteX1360" fmla="*/ 267983 w 4958557"/>
                <a:gd name="connsiteY1360" fmla="*/ 1773283 h 2611386"/>
                <a:gd name="connsiteX1361" fmla="*/ 278644 w 4958557"/>
                <a:gd name="connsiteY1361" fmla="*/ 1764351 h 2611386"/>
                <a:gd name="connsiteX1362" fmla="*/ 276339 w 4958557"/>
                <a:gd name="connsiteY1362" fmla="*/ 1745910 h 2611386"/>
                <a:gd name="connsiteX1363" fmla="*/ 274034 w 4958557"/>
                <a:gd name="connsiteY1363" fmla="*/ 1732943 h 2611386"/>
                <a:gd name="connsiteX1364" fmla="*/ 278932 w 4958557"/>
                <a:gd name="connsiteY1364" fmla="*/ 1715943 h 2611386"/>
                <a:gd name="connsiteX1365" fmla="*/ 282390 w 4958557"/>
                <a:gd name="connsiteY1365" fmla="*/ 1709028 h 2611386"/>
                <a:gd name="connsiteX1366" fmla="*/ 286712 w 4958557"/>
                <a:gd name="connsiteY1366" fmla="*/ 1702401 h 2611386"/>
                <a:gd name="connsiteX1367" fmla="*/ 279508 w 4958557"/>
                <a:gd name="connsiteY1367" fmla="*/ 1700096 h 2611386"/>
                <a:gd name="connsiteX1368" fmla="*/ 268271 w 4958557"/>
                <a:gd name="connsiteY1368" fmla="*/ 1698079 h 2611386"/>
                <a:gd name="connsiteX1369" fmla="*/ 272881 w 4958557"/>
                <a:gd name="connsiteY1369" fmla="*/ 1680791 h 2611386"/>
                <a:gd name="connsiteX1370" fmla="*/ 283254 w 4958557"/>
                <a:gd name="connsiteY1370" fmla="*/ 1671859 h 2611386"/>
                <a:gd name="connsiteX1371" fmla="*/ 278356 w 4958557"/>
                <a:gd name="connsiteY1371" fmla="*/ 1666960 h 2611386"/>
                <a:gd name="connsiteX1372" fmla="*/ 269136 w 4958557"/>
                <a:gd name="connsiteY1372" fmla="*/ 1664367 h 2611386"/>
                <a:gd name="connsiteX1373" fmla="*/ 275763 w 4958557"/>
                <a:gd name="connsiteY1373" fmla="*/ 1662350 h 2611386"/>
                <a:gd name="connsiteX1374" fmla="*/ 277203 w 4958557"/>
                <a:gd name="connsiteY1374" fmla="*/ 1655146 h 2611386"/>
                <a:gd name="connsiteX1375" fmla="*/ 308610 w 4958557"/>
                <a:gd name="connsiteY1375" fmla="*/ 1637858 h 2611386"/>
                <a:gd name="connsiteX1376" fmla="*/ 314085 w 4958557"/>
                <a:gd name="connsiteY1376" fmla="*/ 1625757 h 2611386"/>
                <a:gd name="connsiteX1377" fmla="*/ 316678 w 4958557"/>
                <a:gd name="connsiteY1377" fmla="*/ 1617112 h 2611386"/>
                <a:gd name="connsiteX1378" fmla="*/ 345780 w 4958557"/>
                <a:gd name="connsiteY1378" fmla="*/ 1596078 h 2611386"/>
                <a:gd name="connsiteX1379" fmla="*/ 366814 w 4958557"/>
                <a:gd name="connsiteY1379" fmla="*/ 1588875 h 2611386"/>
                <a:gd name="connsiteX1380" fmla="*/ 366814 w 4958557"/>
                <a:gd name="connsiteY1380" fmla="*/ 1586570 h 2611386"/>
                <a:gd name="connsiteX1381" fmla="*/ 351543 w 4958557"/>
                <a:gd name="connsiteY1381" fmla="*/ 1579655 h 2611386"/>
                <a:gd name="connsiteX1382" fmla="*/ 363933 w 4958557"/>
                <a:gd name="connsiteY1382" fmla="*/ 1575332 h 2611386"/>
                <a:gd name="connsiteX1383" fmla="*/ 368543 w 4958557"/>
                <a:gd name="connsiteY1383" fmla="*/ 1569570 h 2611386"/>
                <a:gd name="connsiteX1384" fmla="*/ 370560 w 4958557"/>
                <a:gd name="connsiteY1384" fmla="*/ 1556315 h 2611386"/>
                <a:gd name="connsiteX1385" fmla="*/ 380933 w 4958557"/>
                <a:gd name="connsiteY1385" fmla="*/ 1552858 h 2611386"/>
                <a:gd name="connsiteX1386" fmla="*/ 386407 w 4958557"/>
                <a:gd name="connsiteY1386" fmla="*/ 1549112 h 2611386"/>
                <a:gd name="connsiteX1387" fmla="*/ 379780 w 4958557"/>
                <a:gd name="connsiteY1387" fmla="*/ 1545654 h 2611386"/>
                <a:gd name="connsiteX1388" fmla="*/ 378340 w 4958557"/>
                <a:gd name="connsiteY1388" fmla="*/ 1541332 h 2611386"/>
                <a:gd name="connsiteX1389" fmla="*/ 368543 w 4958557"/>
                <a:gd name="connsiteY1389" fmla="*/ 1536722 h 2611386"/>
                <a:gd name="connsiteX1390" fmla="*/ 366238 w 4958557"/>
                <a:gd name="connsiteY1390" fmla="*/ 1532400 h 2611386"/>
                <a:gd name="connsiteX1391" fmla="*/ 385543 w 4958557"/>
                <a:gd name="connsiteY1391" fmla="*/ 1524332 h 2611386"/>
                <a:gd name="connsiteX1392" fmla="*/ 395340 w 4958557"/>
                <a:gd name="connsiteY1392" fmla="*/ 1517129 h 2611386"/>
                <a:gd name="connsiteX1393" fmla="*/ 387848 w 4958557"/>
                <a:gd name="connsiteY1393" fmla="*/ 1513095 h 2611386"/>
                <a:gd name="connsiteX1394" fmla="*/ 376323 w 4958557"/>
                <a:gd name="connsiteY1394" fmla="*/ 1507620 h 2611386"/>
                <a:gd name="connsiteX1395" fmla="*/ 392746 w 4958557"/>
                <a:gd name="connsiteY1395" fmla="*/ 1496095 h 2611386"/>
                <a:gd name="connsiteX1396" fmla="*/ 399950 w 4958557"/>
                <a:gd name="connsiteY1396" fmla="*/ 1491196 h 2611386"/>
                <a:gd name="connsiteX1397" fmla="*/ 404560 w 4958557"/>
                <a:gd name="connsiteY1397" fmla="*/ 1482840 h 2611386"/>
                <a:gd name="connsiteX1398" fmla="*/ 411187 w 4958557"/>
                <a:gd name="connsiteY1398" fmla="*/ 1473908 h 2611386"/>
                <a:gd name="connsiteX1399" fmla="*/ 402543 w 4958557"/>
                <a:gd name="connsiteY1399" fmla="*/ 1473044 h 2611386"/>
                <a:gd name="connsiteX1400" fmla="*/ 393899 w 4958557"/>
                <a:gd name="connsiteY1400" fmla="*/ 1469010 h 2611386"/>
                <a:gd name="connsiteX1401" fmla="*/ 394187 w 4958557"/>
                <a:gd name="connsiteY1401" fmla="*/ 1468145 h 2611386"/>
                <a:gd name="connsiteX1402" fmla="*/ 395340 w 4958557"/>
                <a:gd name="connsiteY1402" fmla="*/ 1467569 h 2611386"/>
                <a:gd name="connsiteX1403" fmla="*/ 404560 w 4958557"/>
                <a:gd name="connsiteY1403" fmla="*/ 1453162 h 2611386"/>
                <a:gd name="connsiteX1404" fmla="*/ 422713 w 4958557"/>
                <a:gd name="connsiteY1404" fmla="*/ 1452874 h 2611386"/>
                <a:gd name="connsiteX1405" fmla="*/ 432221 w 4958557"/>
                <a:gd name="connsiteY1405" fmla="*/ 1444518 h 2611386"/>
                <a:gd name="connsiteX1406" fmla="*/ 429340 w 4958557"/>
                <a:gd name="connsiteY1406" fmla="*/ 1440484 h 2611386"/>
                <a:gd name="connsiteX1407" fmla="*/ 409458 w 4958557"/>
                <a:gd name="connsiteY1407" fmla="*/ 1445959 h 2611386"/>
                <a:gd name="connsiteX1408" fmla="*/ 392170 w 4958557"/>
                <a:gd name="connsiteY1408" fmla="*/ 1450281 h 2611386"/>
                <a:gd name="connsiteX1409" fmla="*/ 387848 w 4958557"/>
                <a:gd name="connsiteY1409" fmla="*/ 1445671 h 2611386"/>
                <a:gd name="connsiteX1410" fmla="*/ 397357 w 4958557"/>
                <a:gd name="connsiteY1410" fmla="*/ 1436450 h 2611386"/>
                <a:gd name="connsiteX1411" fmla="*/ 440865 w 4958557"/>
                <a:gd name="connsiteY1411" fmla="*/ 1422620 h 2611386"/>
                <a:gd name="connsiteX1412" fmla="*/ 453543 w 4958557"/>
                <a:gd name="connsiteY1412" fmla="*/ 1418874 h 2611386"/>
                <a:gd name="connsiteX1413" fmla="*/ 455560 w 4958557"/>
                <a:gd name="connsiteY1413" fmla="*/ 1416569 h 2611386"/>
                <a:gd name="connsiteX1414" fmla="*/ 461035 w 4958557"/>
                <a:gd name="connsiteY1414" fmla="*/ 1407060 h 2611386"/>
                <a:gd name="connsiteX1415" fmla="*/ 457001 w 4958557"/>
                <a:gd name="connsiteY1415" fmla="*/ 1408213 h 2611386"/>
                <a:gd name="connsiteX1416" fmla="*/ 446916 w 4958557"/>
                <a:gd name="connsiteY1416" fmla="*/ 1409653 h 2611386"/>
                <a:gd name="connsiteX1417" fmla="*/ 454696 w 4958557"/>
                <a:gd name="connsiteY1417" fmla="*/ 1405620 h 2611386"/>
                <a:gd name="connsiteX1418" fmla="*/ 473425 w 4958557"/>
                <a:gd name="connsiteY1418" fmla="*/ 1400145 h 2611386"/>
                <a:gd name="connsiteX1419" fmla="*/ 471408 w 4958557"/>
                <a:gd name="connsiteY1419" fmla="*/ 1402162 h 2611386"/>
                <a:gd name="connsiteX1420" fmla="*/ 471696 w 4958557"/>
                <a:gd name="connsiteY1420" fmla="*/ 1402162 h 2611386"/>
                <a:gd name="connsiteX1421" fmla="*/ 509154 w 4958557"/>
                <a:gd name="connsiteY1421" fmla="*/ 1387755 h 2611386"/>
                <a:gd name="connsiteX1422" fmla="*/ 526442 w 4958557"/>
                <a:gd name="connsiteY1422" fmla="*/ 1382280 h 2611386"/>
                <a:gd name="connsiteX1423" fmla="*/ 532205 w 4958557"/>
                <a:gd name="connsiteY1423" fmla="*/ 1382857 h 2611386"/>
                <a:gd name="connsiteX1424" fmla="*/ 527883 w 4958557"/>
                <a:gd name="connsiteY1424" fmla="*/ 1388043 h 2611386"/>
                <a:gd name="connsiteX1425" fmla="*/ 519239 w 4958557"/>
                <a:gd name="connsiteY1425" fmla="*/ 1390636 h 2611386"/>
                <a:gd name="connsiteX1426" fmla="*/ 519239 w 4958557"/>
                <a:gd name="connsiteY1426" fmla="*/ 1396399 h 2611386"/>
                <a:gd name="connsiteX1427" fmla="*/ 527883 w 4958557"/>
                <a:gd name="connsiteY1427" fmla="*/ 1393806 h 2611386"/>
                <a:gd name="connsiteX1428" fmla="*/ 537103 w 4958557"/>
                <a:gd name="connsiteY1428" fmla="*/ 1391501 h 2611386"/>
                <a:gd name="connsiteX1429" fmla="*/ 535663 w 4958557"/>
                <a:gd name="connsiteY1429" fmla="*/ 1390348 h 2611386"/>
                <a:gd name="connsiteX1430" fmla="*/ 584070 w 4958557"/>
                <a:gd name="connsiteY1430" fmla="*/ 1366721 h 2611386"/>
                <a:gd name="connsiteX1431" fmla="*/ 617494 w 4958557"/>
                <a:gd name="connsiteY1431" fmla="*/ 1353178 h 2611386"/>
                <a:gd name="connsiteX1432" fmla="*/ 621816 w 4958557"/>
                <a:gd name="connsiteY1432" fmla="*/ 1347704 h 2611386"/>
                <a:gd name="connsiteX1433" fmla="*/ 625850 w 4958557"/>
                <a:gd name="connsiteY1433" fmla="*/ 1350009 h 2611386"/>
                <a:gd name="connsiteX1434" fmla="*/ 627290 w 4958557"/>
                <a:gd name="connsiteY1434" fmla="*/ 1352314 h 2611386"/>
                <a:gd name="connsiteX1435" fmla="*/ 635070 w 4958557"/>
                <a:gd name="connsiteY1435" fmla="*/ 1348568 h 2611386"/>
                <a:gd name="connsiteX1436" fmla="*/ 640256 w 4958557"/>
                <a:gd name="connsiteY1436" fmla="*/ 1347992 h 2611386"/>
                <a:gd name="connsiteX1437" fmla="*/ 635358 w 4958557"/>
                <a:gd name="connsiteY1437" fmla="*/ 1352026 h 2611386"/>
                <a:gd name="connsiteX1438" fmla="*/ 628155 w 4958557"/>
                <a:gd name="connsiteY1438" fmla="*/ 1354619 h 2611386"/>
                <a:gd name="connsiteX1439" fmla="*/ 619222 w 4958557"/>
                <a:gd name="connsiteY1439" fmla="*/ 1367009 h 2611386"/>
                <a:gd name="connsiteX1440" fmla="*/ 671952 w 4958557"/>
                <a:gd name="connsiteY1440" fmla="*/ 1351450 h 2611386"/>
                <a:gd name="connsiteX1441" fmla="*/ 673104 w 4958557"/>
                <a:gd name="connsiteY1441" fmla="*/ 1351162 h 2611386"/>
                <a:gd name="connsiteX1442" fmla="*/ 670223 w 4958557"/>
                <a:gd name="connsiteY1442" fmla="*/ 1343094 h 2611386"/>
                <a:gd name="connsiteX1443" fmla="*/ 685782 w 4958557"/>
                <a:gd name="connsiteY1443" fmla="*/ 1341077 h 2611386"/>
                <a:gd name="connsiteX1444" fmla="*/ 688087 w 4958557"/>
                <a:gd name="connsiteY1444" fmla="*/ 1341653 h 2611386"/>
                <a:gd name="connsiteX1445" fmla="*/ 693562 w 4958557"/>
                <a:gd name="connsiteY1445" fmla="*/ 1339348 h 2611386"/>
                <a:gd name="connsiteX1446" fmla="*/ 698748 w 4958557"/>
                <a:gd name="connsiteY1446" fmla="*/ 1337331 h 2611386"/>
                <a:gd name="connsiteX1447" fmla="*/ 702494 w 4958557"/>
                <a:gd name="connsiteY1447" fmla="*/ 1339348 h 2611386"/>
                <a:gd name="connsiteX1448" fmla="*/ 703359 w 4958557"/>
                <a:gd name="connsiteY1448" fmla="*/ 1341365 h 2611386"/>
                <a:gd name="connsiteX1449" fmla="*/ 710562 w 4958557"/>
                <a:gd name="connsiteY1449" fmla="*/ 1339060 h 2611386"/>
                <a:gd name="connsiteX1450" fmla="*/ 748020 w 4958557"/>
                <a:gd name="connsiteY1450" fmla="*/ 1324941 h 2611386"/>
                <a:gd name="connsiteX1451" fmla="*/ 782020 w 4958557"/>
                <a:gd name="connsiteY1451" fmla="*/ 1303043 h 2611386"/>
                <a:gd name="connsiteX1452" fmla="*/ 797868 w 4958557"/>
                <a:gd name="connsiteY1452" fmla="*/ 1297856 h 2611386"/>
                <a:gd name="connsiteX1453" fmla="*/ 797868 w 4958557"/>
                <a:gd name="connsiteY1453" fmla="*/ 1295839 h 2611386"/>
                <a:gd name="connsiteX1454" fmla="*/ 804495 w 4958557"/>
                <a:gd name="connsiteY1454" fmla="*/ 1294687 h 2611386"/>
                <a:gd name="connsiteX1455" fmla="*/ 807376 w 4958557"/>
                <a:gd name="connsiteY1455" fmla="*/ 1294975 h 2611386"/>
                <a:gd name="connsiteX1456" fmla="*/ 817749 w 4958557"/>
                <a:gd name="connsiteY1456" fmla="*/ 1291517 h 2611386"/>
                <a:gd name="connsiteX1457" fmla="*/ 817461 w 4958557"/>
                <a:gd name="connsiteY1457" fmla="*/ 1290941 h 2611386"/>
                <a:gd name="connsiteX1458" fmla="*/ 821495 w 4958557"/>
                <a:gd name="connsiteY1458" fmla="*/ 1283161 h 2611386"/>
                <a:gd name="connsiteX1459" fmla="*/ 840512 w 4958557"/>
                <a:gd name="connsiteY1459" fmla="*/ 1274805 h 2611386"/>
                <a:gd name="connsiteX1460" fmla="*/ 850309 w 4958557"/>
                <a:gd name="connsiteY1460" fmla="*/ 1280568 h 2611386"/>
                <a:gd name="connsiteX1461" fmla="*/ 850020 w 4958557"/>
                <a:gd name="connsiteY1461" fmla="*/ 1283161 h 2611386"/>
                <a:gd name="connsiteX1462" fmla="*/ 856071 w 4958557"/>
                <a:gd name="connsiteY1462" fmla="*/ 1292093 h 2611386"/>
                <a:gd name="connsiteX1463" fmla="*/ 932716 w 4958557"/>
                <a:gd name="connsiteY1463" fmla="*/ 1269042 h 2611386"/>
                <a:gd name="connsiteX1464" fmla="*/ 996971 w 4958557"/>
                <a:gd name="connsiteY1464" fmla="*/ 1250313 h 2611386"/>
                <a:gd name="connsiteX1465" fmla="*/ 1033852 w 4958557"/>
                <a:gd name="connsiteY1465" fmla="*/ 1238500 h 2611386"/>
                <a:gd name="connsiteX1466" fmla="*/ 1046530 w 4958557"/>
                <a:gd name="connsiteY1466" fmla="*/ 1230144 h 2611386"/>
                <a:gd name="connsiteX1467" fmla="*/ 1043937 w 4958557"/>
                <a:gd name="connsiteY1467" fmla="*/ 1223517 h 2611386"/>
                <a:gd name="connsiteX1468" fmla="*/ 1038750 w 4958557"/>
                <a:gd name="connsiteY1468" fmla="*/ 1224957 h 2611386"/>
                <a:gd name="connsiteX1469" fmla="*/ 1043649 w 4958557"/>
                <a:gd name="connsiteY1469" fmla="*/ 1219195 h 2611386"/>
                <a:gd name="connsiteX1470" fmla="*/ 1134412 w 4958557"/>
                <a:gd name="connsiteY1470" fmla="*/ 1186635 h 2611386"/>
                <a:gd name="connsiteX1471" fmla="*/ 1143344 w 4958557"/>
                <a:gd name="connsiteY1471" fmla="*/ 1184042 h 2611386"/>
                <a:gd name="connsiteX1472" fmla="*/ 1202412 w 4958557"/>
                <a:gd name="connsiteY1472" fmla="*/ 1167330 h 2611386"/>
                <a:gd name="connsiteX1473" fmla="*/ 1250820 w 4958557"/>
                <a:gd name="connsiteY1473" fmla="*/ 1154076 h 2611386"/>
                <a:gd name="connsiteX1474" fmla="*/ 1279057 w 4958557"/>
                <a:gd name="connsiteY1474" fmla="*/ 1137652 h 2611386"/>
                <a:gd name="connsiteX1475" fmla="*/ 1247938 w 4958557"/>
                <a:gd name="connsiteY1475" fmla="*/ 1140533 h 2611386"/>
                <a:gd name="connsiteX1476" fmla="*/ 1242464 w 4958557"/>
                <a:gd name="connsiteY1476" fmla="*/ 1141109 h 2611386"/>
                <a:gd name="connsiteX1477" fmla="*/ 1293464 w 4958557"/>
                <a:gd name="connsiteY1477" fmla="*/ 1125838 h 2611386"/>
                <a:gd name="connsiteX1478" fmla="*/ 1310176 w 4958557"/>
                <a:gd name="connsiteY1478" fmla="*/ 1120940 h 2611386"/>
                <a:gd name="connsiteX1479" fmla="*/ 1347922 w 4958557"/>
                <a:gd name="connsiteY1479" fmla="*/ 1109702 h 2611386"/>
                <a:gd name="connsiteX1480" fmla="*/ 1355413 w 4958557"/>
                <a:gd name="connsiteY1480" fmla="*/ 1111431 h 2611386"/>
                <a:gd name="connsiteX1481" fmla="*/ 1364922 w 4958557"/>
                <a:gd name="connsiteY1481" fmla="*/ 1109414 h 2611386"/>
                <a:gd name="connsiteX1482" fmla="*/ 1367227 w 4958557"/>
                <a:gd name="connsiteY1482" fmla="*/ 1104516 h 2611386"/>
                <a:gd name="connsiteX1483" fmla="*/ 1390566 w 4958557"/>
                <a:gd name="connsiteY1483" fmla="*/ 1097313 h 2611386"/>
                <a:gd name="connsiteX1484" fmla="*/ 1421973 w 4958557"/>
                <a:gd name="connsiteY1484" fmla="*/ 1086651 h 2611386"/>
                <a:gd name="connsiteX1485" fmla="*/ 1426583 w 4958557"/>
                <a:gd name="connsiteY1485" fmla="*/ 1086651 h 2611386"/>
                <a:gd name="connsiteX1486" fmla="*/ 1427448 w 4958557"/>
                <a:gd name="connsiteY1486" fmla="*/ 1086363 h 2611386"/>
                <a:gd name="connsiteX1487" fmla="*/ 1445024 w 4958557"/>
                <a:gd name="connsiteY1487" fmla="*/ 1080024 h 2611386"/>
                <a:gd name="connsiteX1488" fmla="*/ 1461448 w 4958557"/>
                <a:gd name="connsiteY1488" fmla="*/ 1075126 h 2611386"/>
                <a:gd name="connsiteX1489" fmla="*/ 1475567 w 4958557"/>
                <a:gd name="connsiteY1489" fmla="*/ 1070228 h 2611386"/>
                <a:gd name="connsiteX1490" fmla="*/ 1493143 w 4958557"/>
                <a:gd name="connsiteY1490" fmla="*/ 1062736 h 2611386"/>
                <a:gd name="connsiteX1491" fmla="*/ 1493143 w 4958557"/>
                <a:gd name="connsiteY1491" fmla="*/ 1060143 h 2611386"/>
                <a:gd name="connsiteX1492" fmla="*/ 1498906 w 4958557"/>
                <a:gd name="connsiteY1492" fmla="*/ 1060143 h 2611386"/>
                <a:gd name="connsiteX1493" fmla="*/ 1502940 w 4958557"/>
                <a:gd name="connsiteY1493" fmla="*/ 1060143 h 2611386"/>
                <a:gd name="connsiteX1494" fmla="*/ 1528584 w 4958557"/>
                <a:gd name="connsiteY1494" fmla="*/ 1060143 h 2611386"/>
                <a:gd name="connsiteX1495" fmla="*/ 1507838 w 4958557"/>
                <a:gd name="connsiteY1495" fmla="*/ 1067058 h 2611386"/>
                <a:gd name="connsiteX1496" fmla="*/ 1507262 w 4958557"/>
                <a:gd name="connsiteY1496" fmla="*/ 1067634 h 2611386"/>
                <a:gd name="connsiteX1497" fmla="*/ 1509855 w 4958557"/>
                <a:gd name="connsiteY1497" fmla="*/ 1069363 h 2611386"/>
                <a:gd name="connsiteX1498" fmla="*/ 1515618 w 4958557"/>
                <a:gd name="connsiteY1498" fmla="*/ 1069363 h 2611386"/>
                <a:gd name="connsiteX1499" fmla="*/ 1554516 w 4958557"/>
                <a:gd name="connsiteY1499" fmla="*/ 1055244 h 2611386"/>
                <a:gd name="connsiteX1500" fmla="*/ 1556245 w 4958557"/>
                <a:gd name="connsiteY1500" fmla="*/ 1054668 h 2611386"/>
                <a:gd name="connsiteX1501" fmla="*/ 1561144 w 4958557"/>
                <a:gd name="connsiteY1501" fmla="*/ 1052939 h 2611386"/>
                <a:gd name="connsiteX1502" fmla="*/ 1684466 w 4958557"/>
                <a:gd name="connsiteY1502" fmla="*/ 1012024 h 2611386"/>
                <a:gd name="connsiteX1503" fmla="*/ 1736619 w 4958557"/>
                <a:gd name="connsiteY1503" fmla="*/ 993871 h 2611386"/>
                <a:gd name="connsiteX1504" fmla="*/ 1723077 w 4958557"/>
                <a:gd name="connsiteY1504" fmla="*/ 994159 h 2611386"/>
                <a:gd name="connsiteX1505" fmla="*/ 1717602 w 4958557"/>
                <a:gd name="connsiteY1505" fmla="*/ 996464 h 2611386"/>
                <a:gd name="connsiteX1506" fmla="*/ 1716450 w 4958557"/>
                <a:gd name="connsiteY1506" fmla="*/ 994447 h 2611386"/>
                <a:gd name="connsiteX1507" fmla="*/ 1717026 w 4958557"/>
                <a:gd name="connsiteY1507" fmla="*/ 993871 h 2611386"/>
                <a:gd name="connsiteX1508" fmla="*/ 1709534 w 4958557"/>
                <a:gd name="connsiteY1508" fmla="*/ 993583 h 2611386"/>
                <a:gd name="connsiteX1509" fmla="*/ 1704636 w 4958557"/>
                <a:gd name="connsiteY1509" fmla="*/ 993295 h 2611386"/>
                <a:gd name="connsiteX1510" fmla="*/ 1704060 w 4958557"/>
                <a:gd name="connsiteY1510" fmla="*/ 992719 h 2611386"/>
                <a:gd name="connsiteX1511" fmla="*/ 1692246 w 4958557"/>
                <a:gd name="connsiteY1511" fmla="*/ 997329 h 2611386"/>
                <a:gd name="connsiteX1512" fmla="*/ 1689941 w 4958557"/>
                <a:gd name="connsiteY1512" fmla="*/ 1002515 h 2611386"/>
                <a:gd name="connsiteX1513" fmla="*/ 1673229 w 4958557"/>
                <a:gd name="connsiteY1513" fmla="*/ 1005397 h 2611386"/>
                <a:gd name="connsiteX1514" fmla="*/ 1672653 w 4958557"/>
                <a:gd name="connsiteY1514" fmla="*/ 1005397 h 2611386"/>
                <a:gd name="connsiteX1515" fmla="*/ 1672364 w 4958557"/>
                <a:gd name="connsiteY1515" fmla="*/ 1005685 h 2611386"/>
                <a:gd name="connsiteX1516" fmla="*/ 1673229 w 4958557"/>
                <a:gd name="connsiteY1516" fmla="*/ 1007414 h 2611386"/>
                <a:gd name="connsiteX1517" fmla="*/ 1661704 w 4958557"/>
                <a:gd name="connsiteY1517" fmla="*/ 1009142 h 2611386"/>
                <a:gd name="connsiteX1518" fmla="*/ 1638653 w 4958557"/>
                <a:gd name="connsiteY1518" fmla="*/ 1016922 h 2611386"/>
                <a:gd name="connsiteX1519" fmla="*/ 1635771 w 4958557"/>
                <a:gd name="connsiteY1519" fmla="*/ 1014617 h 2611386"/>
                <a:gd name="connsiteX1520" fmla="*/ 1661992 w 4958557"/>
                <a:gd name="connsiteY1520" fmla="*/ 1001075 h 2611386"/>
                <a:gd name="connsiteX1521" fmla="*/ 1668907 w 4958557"/>
                <a:gd name="connsiteY1521" fmla="*/ 997041 h 2611386"/>
                <a:gd name="connsiteX1522" fmla="*/ 1677551 w 4958557"/>
                <a:gd name="connsiteY1522" fmla="*/ 994159 h 2611386"/>
                <a:gd name="connsiteX1523" fmla="*/ 1683314 w 4958557"/>
                <a:gd name="connsiteY1523" fmla="*/ 991854 h 2611386"/>
                <a:gd name="connsiteX1524" fmla="*/ 1684466 w 4958557"/>
                <a:gd name="connsiteY1524" fmla="*/ 991278 h 2611386"/>
                <a:gd name="connsiteX1525" fmla="*/ 1703483 w 4958557"/>
                <a:gd name="connsiteY1525" fmla="*/ 984651 h 2611386"/>
                <a:gd name="connsiteX1526" fmla="*/ 1712704 w 4958557"/>
                <a:gd name="connsiteY1526" fmla="*/ 975718 h 2611386"/>
                <a:gd name="connsiteX1527" fmla="*/ 1741806 w 4958557"/>
                <a:gd name="connsiteY1527" fmla="*/ 965634 h 2611386"/>
                <a:gd name="connsiteX1528" fmla="*/ 1756213 w 4958557"/>
                <a:gd name="connsiteY1528" fmla="*/ 965922 h 2611386"/>
                <a:gd name="connsiteX1529" fmla="*/ 1762552 w 4958557"/>
                <a:gd name="connsiteY1529" fmla="*/ 954108 h 2611386"/>
                <a:gd name="connsiteX1530" fmla="*/ 1768026 w 4958557"/>
                <a:gd name="connsiteY1530" fmla="*/ 952667 h 2611386"/>
                <a:gd name="connsiteX1531" fmla="*/ 1775518 w 4958557"/>
                <a:gd name="connsiteY1531" fmla="*/ 950074 h 2611386"/>
                <a:gd name="connsiteX1532" fmla="*/ 1770619 w 4958557"/>
                <a:gd name="connsiteY1532" fmla="*/ 959583 h 2611386"/>
                <a:gd name="connsiteX1533" fmla="*/ 1766585 w 4958557"/>
                <a:gd name="connsiteY1533" fmla="*/ 961600 h 2611386"/>
                <a:gd name="connsiteX1534" fmla="*/ 1771196 w 4958557"/>
                <a:gd name="connsiteY1534" fmla="*/ 965634 h 2611386"/>
                <a:gd name="connsiteX1535" fmla="*/ 1775806 w 4958557"/>
                <a:gd name="connsiteY1535" fmla="*/ 968515 h 2611386"/>
                <a:gd name="connsiteX1536" fmla="*/ 1776382 w 4958557"/>
                <a:gd name="connsiteY1536" fmla="*/ 969956 h 2611386"/>
                <a:gd name="connsiteX1537" fmla="*/ 1775806 w 4958557"/>
                <a:gd name="connsiteY1537" fmla="*/ 970532 h 2611386"/>
                <a:gd name="connsiteX1538" fmla="*/ 1747856 w 4958557"/>
                <a:gd name="connsiteY1538" fmla="*/ 977735 h 2611386"/>
                <a:gd name="connsiteX1539" fmla="*/ 1744975 w 4958557"/>
                <a:gd name="connsiteY1539" fmla="*/ 978888 h 2611386"/>
                <a:gd name="connsiteX1540" fmla="*/ 1744687 w 4958557"/>
                <a:gd name="connsiteY1540" fmla="*/ 978600 h 2611386"/>
                <a:gd name="connsiteX1541" fmla="*/ 1736331 w 4958557"/>
                <a:gd name="connsiteY1541" fmla="*/ 981193 h 2611386"/>
                <a:gd name="connsiteX1542" fmla="*/ 1736907 w 4958557"/>
                <a:gd name="connsiteY1542" fmla="*/ 981769 h 2611386"/>
                <a:gd name="connsiteX1543" fmla="*/ 1766585 w 4958557"/>
                <a:gd name="connsiteY1543" fmla="*/ 980905 h 2611386"/>
                <a:gd name="connsiteX1544" fmla="*/ 1780992 w 4958557"/>
                <a:gd name="connsiteY1544" fmla="*/ 973413 h 2611386"/>
                <a:gd name="connsiteX1545" fmla="*/ 1795687 w 4958557"/>
                <a:gd name="connsiteY1545" fmla="*/ 971396 h 2611386"/>
                <a:gd name="connsiteX1546" fmla="*/ 1795975 w 4958557"/>
                <a:gd name="connsiteY1546" fmla="*/ 971396 h 2611386"/>
                <a:gd name="connsiteX1547" fmla="*/ 1834586 w 4958557"/>
                <a:gd name="connsiteY1547" fmla="*/ 957854 h 2611386"/>
                <a:gd name="connsiteX1548" fmla="*/ 1897112 w 4958557"/>
                <a:gd name="connsiteY1548" fmla="*/ 939701 h 2611386"/>
                <a:gd name="connsiteX1549" fmla="*/ 1905468 w 4958557"/>
                <a:gd name="connsiteY1549" fmla="*/ 935956 h 2611386"/>
                <a:gd name="connsiteX1550" fmla="*/ 1897112 w 4958557"/>
                <a:gd name="connsiteY1550" fmla="*/ 937108 h 2611386"/>
                <a:gd name="connsiteX1551" fmla="*/ 1896824 w 4958557"/>
                <a:gd name="connsiteY1551" fmla="*/ 931057 h 2611386"/>
                <a:gd name="connsiteX1552" fmla="*/ 1924485 w 4958557"/>
                <a:gd name="connsiteY1552" fmla="*/ 920684 h 2611386"/>
                <a:gd name="connsiteX1553" fmla="*/ 1963960 w 4958557"/>
                <a:gd name="connsiteY1553" fmla="*/ 907718 h 2611386"/>
                <a:gd name="connsiteX1554" fmla="*/ 2011214 w 4958557"/>
                <a:gd name="connsiteY1554" fmla="*/ 897057 h 2611386"/>
                <a:gd name="connsiteX1555" fmla="*/ 2026197 w 4958557"/>
                <a:gd name="connsiteY1555" fmla="*/ 892735 h 2611386"/>
                <a:gd name="connsiteX1556" fmla="*/ 2013519 w 4958557"/>
                <a:gd name="connsiteY1556" fmla="*/ 899938 h 2611386"/>
                <a:gd name="connsiteX1557" fmla="*/ 2011790 w 4958557"/>
                <a:gd name="connsiteY1557" fmla="*/ 905125 h 2611386"/>
                <a:gd name="connsiteX1558" fmla="*/ 2014960 w 4958557"/>
                <a:gd name="connsiteY1558" fmla="*/ 904260 h 2611386"/>
                <a:gd name="connsiteX1559" fmla="*/ 2022740 w 4958557"/>
                <a:gd name="connsiteY1559" fmla="*/ 901379 h 2611386"/>
                <a:gd name="connsiteX1560" fmla="*/ 2056452 w 4958557"/>
                <a:gd name="connsiteY1560" fmla="*/ 894464 h 2611386"/>
                <a:gd name="connsiteX1561" fmla="*/ 2056452 w 4958557"/>
                <a:gd name="connsiteY1561" fmla="*/ 903396 h 2611386"/>
                <a:gd name="connsiteX1562" fmla="*/ 2038875 w 4958557"/>
                <a:gd name="connsiteY1562" fmla="*/ 908294 h 2611386"/>
                <a:gd name="connsiteX1563" fmla="*/ 2040028 w 4958557"/>
                <a:gd name="connsiteY1563" fmla="*/ 909159 h 2611386"/>
                <a:gd name="connsiteX1564" fmla="*/ 2061350 w 4958557"/>
                <a:gd name="connsiteY1564" fmla="*/ 899938 h 2611386"/>
                <a:gd name="connsiteX1565" fmla="*/ 2061062 w 4958557"/>
                <a:gd name="connsiteY1565" fmla="*/ 893311 h 2611386"/>
                <a:gd name="connsiteX1566" fmla="*/ 2065672 w 4958557"/>
                <a:gd name="connsiteY1566" fmla="*/ 890142 h 2611386"/>
                <a:gd name="connsiteX1567" fmla="*/ 2097079 w 4958557"/>
                <a:gd name="connsiteY1567" fmla="*/ 880633 h 2611386"/>
                <a:gd name="connsiteX1568" fmla="*/ 2120994 w 4958557"/>
                <a:gd name="connsiteY1568" fmla="*/ 883515 h 2611386"/>
                <a:gd name="connsiteX1569" fmla="*/ 2143181 w 4958557"/>
                <a:gd name="connsiteY1569" fmla="*/ 876023 h 2611386"/>
                <a:gd name="connsiteX1570" fmla="*/ 2181503 w 4958557"/>
                <a:gd name="connsiteY1570" fmla="*/ 856430 h 2611386"/>
                <a:gd name="connsiteX1571" fmla="*/ 2193029 w 4958557"/>
                <a:gd name="connsiteY1571" fmla="*/ 852972 h 2611386"/>
                <a:gd name="connsiteX1572" fmla="*/ 2189859 w 4958557"/>
                <a:gd name="connsiteY1572" fmla="*/ 862481 h 2611386"/>
                <a:gd name="connsiteX1573" fmla="*/ 2191876 w 4958557"/>
                <a:gd name="connsiteY1573" fmla="*/ 863633 h 2611386"/>
                <a:gd name="connsiteX1574" fmla="*/ 2203114 w 4958557"/>
                <a:gd name="connsiteY1574" fmla="*/ 859887 h 2611386"/>
                <a:gd name="connsiteX1575" fmla="*/ 2229622 w 4958557"/>
                <a:gd name="connsiteY1575" fmla="*/ 848362 h 2611386"/>
                <a:gd name="connsiteX1576" fmla="*/ 2254402 w 4958557"/>
                <a:gd name="connsiteY1576" fmla="*/ 842599 h 2611386"/>
                <a:gd name="connsiteX1577" fmla="*/ 2259300 w 4958557"/>
                <a:gd name="connsiteY1577" fmla="*/ 841447 h 2611386"/>
                <a:gd name="connsiteX1578" fmla="*/ 2281775 w 4958557"/>
                <a:gd name="connsiteY1578" fmla="*/ 833955 h 2611386"/>
                <a:gd name="connsiteX1579" fmla="*/ 2281891 w 4958557"/>
                <a:gd name="connsiteY1579" fmla="*/ 833878 h 2611386"/>
                <a:gd name="connsiteX1580" fmla="*/ 2273130 w 4958557"/>
                <a:gd name="connsiteY1580" fmla="*/ 829921 h 2611386"/>
                <a:gd name="connsiteX1581" fmla="*/ 2289842 w 4958557"/>
                <a:gd name="connsiteY1581" fmla="*/ 819836 h 2611386"/>
                <a:gd name="connsiteX1582" fmla="*/ 2297334 w 4958557"/>
                <a:gd name="connsiteY1582" fmla="*/ 818972 h 2611386"/>
                <a:gd name="connsiteX1583" fmla="*/ 2293012 w 4958557"/>
                <a:gd name="connsiteY1583" fmla="*/ 825887 h 2611386"/>
                <a:gd name="connsiteX1584" fmla="*/ 2282497 w 4958557"/>
                <a:gd name="connsiteY1584" fmla="*/ 833635 h 2611386"/>
                <a:gd name="connsiteX1585" fmla="*/ 2284945 w 4958557"/>
                <a:gd name="connsiteY1585" fmla="*/ 833090 h 2611386"/>
                <a:gd name="connsiteX1586" fmla="*/ 2310877 w 4958557"/>
                <a:gd name="connsiteY1586" fmla="*/ 824446 h 2611386"/>
                <a:gd name="connsiteX1587" fmla="*/ 2307707 w 4958557"/>
                <a:gd name="connsiteY1587" fmla="*/ 823870 h 2611386"/>
                <a:gd name="connsiteX1588" fmla="*/ 2304538 w 4958557"/>
                <a:gd name="connsiteY1588" fmla="*/ 820124 h 2611386"/>
                <a:gd name="connsiteX1589" fmla="*/ 2312894 w 4958557"/>
                <a:gd name="connsiteY1589" fmla="*/ 816090 h 2611386"/>
                <a:gd name="connsiteX1590" fmla="*/ 2316928 w 4958557"/>
                <a:gd name="connsiteY1590" fmla="*/ 811768 h 2611386"/>
                <a:gd name="connsiteX1591" fmla="*/ 2325572 w 4958557"/>
                <a:gd name="connsiteY1591" fmla="*/ 814362 h 2611386"/>
                <a:gd name="connsiteX1592" fmla="*/ 2329318 w 4958557"/>
                <a:gd name="connsiteY1592" fmla="*/ 818107 h 2611386"/>
                <a:gd name="connsiteX1593" fmla="*/ 2369945 w 4958557"/>
                <a:gd name="connsiteY1593" fmla="*/ 804853 h 2611386"/>
                <a:gd name="connsiteX1594" fmla="*/ 2365335 w 4958557"/>
                <a:gd name="connsiteY1594" fmla="*/ 799667 h 2611386"/>
                <a:gd name="connsiteX1595" fmla="*/ 2339691 w 4958557"/>
                <a:gd name="connsiteY1595" fmla="*/ 804565 h 2611386"/>
                <a:gd name="connsiteX1596" fmla="*/ 2365335 w 4958557"/>
                <a:gd name="connsiteY1596" fmla="*/ 793616 h 2611386"/>
                <a:gd name="connsiteX1597" fmla="*/ 2367928 w 4958557"/>
                <a:gd name="connsiteY1597" fmla="*/ 783819 h 2611386"/>
                <a:gd name="connsiteX1598" fmla="*/ 2367352 w 4958557"/>
                <a:gd name="connsiteY1598" fmla="*/ 782378 h 2611386"/>
                <a:gd name="connsiteX1599" fmla="*/ 2345454 w 4958557"/>
                <a:gd name="connsiteY1599" fmla="*/ 793904 h 2611386"/>
                <a:gd name="connsiteX1600" fmla="*/ 2313470 w 4958557"/>
                <a:gd name="connsiteY1600" fmla="*/ 800819 h 2611386"/>
                <a:gd name="connsiteX1601" fmla="*/ 2301369 w 4958557"/>
                <a:gd name="connsiteY1601" fmla="*/ 803412 h 2611386"/>
                <a:gd name="connsiteX1602" fmla="*/ 2291572 w 4958557"/>
                <a:gd name="connsiteY1602" fmla="*/ 808023 h 2611386"/>
                <a:gd name="connsiteX1603" fmla="*/ 2251809 w 4958557"/>
                <a:gd name="connsiteY1603" fmla="*/ 821853 h 2611386"/>
                <a:gd name="connsiteX1604" fmla="*/ 2260453 w 4958557"/>
                <a:gd name="connsiteY1604" fmla="*/ 812633 h 2611386"/>
                <a:gd name="connsiteX1605" fmla="*/ 2261317 w 4958557"/>
                <a:gd name="connsiteY1605" fmla="*/ 803989 h 2611386"/>
                <a:gd name="connsiteX1606" fmla="*/ 2277453 w 4958557"/>
                <a:gd name="connsiteY1606" fmla="*/ 794768 h 2611386"/>
                <a:gd name="connsiteX1607" fmla="*/ 2284080 w 4958557"/>
                <a:gd name="connsiteY1607" fmla="*/ 803124 h 2611386"/>
                <a:gd name="connsiteX1608" fmla="*/ 2297911 w 4958557"/>
                <a:gd name="connsiteY1608" fmla="*/ 800243 h 2611386"/>
                <a:gd name="connsiteX1609" fmla="*/ 2317216 w 4958557"/>
                <a:gd name="connsiteY1609" fmla="*/ 793328 h 2611386"/>
                <a:gd name="connsiteX1610" fmla="*/ 2366776 w 4958557"/>
                <a:gd name="connsiteY1610" fmla="*/ 774022 h 2611386"/>
                <a:gd name="connsiteX1611" fmla="*/ 2366776 w 4958557"/>
                <a:gd name="connsiteY1611" fmla="*/ 773734 h 2611386"/>
                <a:gd name="connsiteX1612" fmla="*/ 2405098 w 4958557"/>
                <a:gd name="connsiteY1612" fmla="*/ 761344 h 2611386"/>
                <a:gd name="connsiteX1613" fmla="*/ 2431030 w 4958557"/>
                <a:gd name="connsiteY1613" fmla="*/ 757310 h 2611386"/>
                <a:gd name="connsiteX1614" fmla="*/ 2437946 w 4958557"/>
                <a:gd name="connsiteY1614" fmla="*/ 756734 h 2611386"/>
                <a:gd name="connsiteX1615" fmla="*/ 2487793 w 4958557"/>
                <a:gd name="connsiteY1615" fmla="*/ 732531 h 2611386"/>
                <a:gd name="connsiteX1616" fmla="*/ 2499607 w 4958557"/>
                <a:gd name="connsiteY1616" fmla="*/ 730802 h 2611386"/>
                <a:gd name="connsiteX1617" fmla="*/ 2498743 w 4958557"/>
                <a:gd name="connsiteY1617" fmla="*/ 740310 h 2611386"/>
                <a:gd name="connsiteX1618" fmla="*/ 2495573 w 4958557"/>
                <a:gd name="connsiteY1618" fmla="*/ 750683 h 2611386"/>
                <a:gd name="connsiteX1619" fmla="*/ 2532743 w 4958557"/>
                <a:gd name="connsiteY1619" fmla="*/ 735988 h 2611386"/>
                <a:gd name="connsiteX1620" fmla="*/ 2538217 w 4958557"/>
                <a:gd name="connsiteY1620" fmla="*/ 728208 h 2611386"/>
                <a:gd name="connsiteX1621" fmla="*/ 2548014 w 4958557"/>
                <a:gd name="connsiteY1621" fmla="*/ 725615 h 2611386"/>
                <a:gd name="connsiteX1622" fmla="*/ 2558099 w 4958557"/>
                <a:gd name="connsiteY1622" fmla="*/ 724175 h 2611386"/>
                <a:gd name="connsiteX1623" fmla="*/ 2559828 w 4958557"/>
                <a:gd name="connsiteY1623" fmla="*/ 728497 h 2611386"/>
                <a:gd name="connsiteX1624" fmla="*/ 2602472 w 4958557"/>
                <a:gd name="connsiteY1624" fmla="*/ 721581 h 2611386"/>
                <a:gd name="connsiteX1625" fmla="*/ 2621777 w 4958557"/>
                <a:gd name="connsiteY1625" fmla="*/ 717547 h 2611386"/>
                <a:gd name="connsiteX1626" fmla="*/ 2684303 w 4958557"/>
                <a:gd name="connsiteY1626" fmla="*/ 698818 h 2611386"/>
                <a:gd name="connsiteX1627" fmla="*/ 2684591 w 4958557"/>
                <a:gd name="connsiteY1627" fmla="*/ 697378 h 2611386"/>
                <a:gd name="connsiteX1628" fmla="*/ 2726371 w 4958557"/>
                <a:gd name="connsiteY1628" fmla="*/ 677208 h 2611386"/>
                <a:gd name="connsiteX1629" fmla="*/ 2747693 w 4958557"/>
                <a:gd name="connsiteY1629" fmla="*/ 671734 h 2611386"/>
                <a:gd name="connsiteX1630" fmla="*/ 2774202 w 4958557"/>
                <a:gd name="connsiteY1630" fmla="*/ 663954 h 2611386"/>
                <a:gd name="connsiteX1631" fmla="*/ 2820880 w 4958557"/>
                <a:gd name="connsiteY1631" fmla="*/ 649259 h 2611386"/>
                <a:gd name="connsiteX1632" fmla="*/ 2865541 w 4958557"/>
                <a:gd name="connsiteY1632" fmla="*/ 636869 h 2611386"/>
                <a:gd name="connsiteX1633" fmla="*/ 2887152 w 4958557"/>
                <a:gd name="connsiteY1633" fmla="*/ 626208 h 2611386"/>
                <a:gd name="connsiteX1634" fmla="*/ 2916542 w 4958557"/>
                <a:gd name="connsiteY1634" fmla="*/ 617276 h 2611386"/>
                <a:gd name="connsiteX1635" fmla="*/ 2996356 w 4958557"/>
                <a:gd name="connsiteY1635" fmla="*/ 593936 h 2611386"/>
                <a:gd name="connsiteX1636" fmla="*/ 3006729 w 4958557"/>
                <a:gd name="connsiteY1636" fmla="*/ 585869 h 2611386"/>
                <a:gd name="connsiteX1637" fmla="*/ 3002983 w 4958557"/>
                <a:gd name="connsiteY1637" fmla="*/ 583852 h 2611386"/>
                <a:gd name="connsiteX1638" fmla="*/ 2973881 w 4958557"/>
                <a:gd name="connsiteY1638" fmla="*/ 591631 h 2611386"/>
                <a:gd name="connsiteX1639" fmla="*/ 2964661 w 4958557"/>
                <a:gd name="connsiteY1639" fmla="*/ 594225 h 2611386"/>
                <a:gd name="connsiteX1640" fmla="*/ 2905016 w 4958557"/>
                <a:gd name="connsiteY1640" fmla="*/ 612954 h 2611386"/>
                <a:gd name="connsiteX1641" fmla="*/ 2871880 w 4958557"/>
                <a:gd name="connsiteY1641" fmla="*/ 619869 h 2611386"/>
                <a:gd name="connsiteX1642" fmla="*/ 2862948 w 4958557"/>
                <a:gd name="connsiteY1642" fmla="*/ 619869 h 2611386"/>
                <a:gd name="connsiteX1643" fmla="*/ 2869575 w 4958557"/>
                <a:gd name="connsiteY1643" fmla="*/ 614394 h 2611386"/>
                <a:gd name="connsiteX1644" fmla="*/ 2881677 w 4958557"/>
                <a:gd name="connsiteY1644" fmla="*/ 612665 h 2611386"/>
                <a:gd name="connsiteX1645" fmla="*/ 2902711 w 4958557"/>
                <a:gd name="connsiteY1645" fmla="*/ 610360 h 2611386"/>
                <a:gd name="connsiteX1646" fmla="*/ 2959762 w 4958557"/>
                <a:gd name="connsiteY1646" fmla="*/ 591343 h 2611386"/>
                <a:gd name="connsiteX1647" fmla="*/ 2968983 w 4958557"/>
                <a:gd name="connsiteY1647" fmla="*/ 588750 h 2611386"/>
                <a:gd name="connsiteX1648" fmla="*/ 3002695 w 4958557"/>
                <a:gd name="connsiteY1648" fmla="*/ 579530 h 2611386"/>
                <a:gd name="connsiteX1649" fmla="*/ 3042746 w 4958557"/>
                <a:gd name="connsiteY1649" fmla="*/ 567428 h 2611386"/>
                <a:gd name="connsiteX1650" fmla="*/ 3047356 w 4958557"/>
                <a:gd name="connsiteY1650" fmla="*/ 567428 h 2611386"/>
                <a:gd name="connsiteX1651" fmla="*/ 3070695 w 4958557"/>
                <a:gd name="connsiteY1651" fmla="*/ 574919 h 2611386"/>
                <a:gd name="connsiteX1652" fmla="*/ 3165493 w 4958557"/>
                <a:gd name="connsiteY1652" fmla="*/ 543801 h 2611386"/>
                <a:gd name="connsiteX1653" fmla="*/ 3222255 w 4958557"/>
                <a:gd name="connsiteY1653" fmla="*/ 534004 h 2611386"/>
                <a:gd name="connsiteX1654" fmla="*/ 3233205 w 4958557"/>
                <a:gd name="connsiteY1654" fmla="*/ 531987 h 2611386"/>
                <a:gd name="connsiteX1655" fmla="*/ 3233493 w 4958557"/>
                <a:gd name="connsiteY1655" fmla="*/ 529970 h 2611386"/>
                <a:gd name="connsiteX1656" fmla="*/ 3233493 w 4958557"/>
                <a:gd name="connsiteY1656" fmla="*/ 527665 h 2611386"/>
                <a:gd name="connsiteX1657" fmla="*/ 3218798 w 4958557"/>
                <a:gd name="connsiteY1657" fmla="*/ 528241 h 2611386"/>
                <a:gd name="connsiteX1658" fmla="*/ 3193730 w 4958557"/>
                <a:gd name="connsiteY1658" fmla="*/ 532851 h 2611386"/>
                <a:gd name="connsiteX1659" fmla="*/ 3141001 w 4958557"/>
                <a:gd name="connsiteY1659" fmla="*/ 549275 h 2611386"/>
                <a:gd name="connsiteX1660" fmla="*/ 3098068 w 4958557"/>
                <a:gd name="connsiteY1660" fmla="*/ 561089 h 2611386"/>
                <a:gd name="connsiteX1661" fmla="*/ 3094610 w 4958557"/>
                <a:gd name="connsiteY1661" fmla="*/ 561665 h 2611386"/>
                <a:gd name="connsiteX1662" fmla="*/ 3070695 w 4958557"/>
                <a:gd name="connsiteY1662" fmla="*/ 566275 h 2611386"/>
                <a:gd name="connsiteX1663" fmla="*/ 3098068 w 4958557"/>
                <a:gd name="connsiteY1663" fmla="*/ 556190 h 2611386"/>
                <a:gd name="connsiteX1664" fmla="*/ 3133797 w 4958557"/>
                <a:gd name="connsiteY1664" fmla="*/ 546682 h 2611386"/>
                <a:gd name="connsiteX1665" fmla="*/ 3174137 w 4958557"/>
                <a:gd name="connsiteY1665" fmla="*/ 532563 h 2611386"/>
                <a:gd name="connsiteX1666" fmla="*/ 3173848 w 4958557"/>
                <a:gd name="connsiteY1666" fmla="*/ 530258 h 2611386"/>
                <a:gd name="connsiteX1667" fmla="*/ 3148204 w 4958557"/>
                <a:gd name="connsiteY1667" fmla="*/ 534580 h 2611386"/>
                <a:gd name="connsiteX1668" fmla="*/ 3131204 w 4958557"/>
                <a:gd name="connsiteY1668" fmla="*/ 537173 h 2611386"/>
                <a:gd name="connsiteX1669" fmla="*/ 3123136 w 4958557"/>
                <a:gd name="connsiteY1669" fmla="*/ 536597 h 2611386"/>
                <a:gd name="connsiteX1670" fmla="*/ 3133509 w 4958557"/>
                <a:gd name="connsiteY1670" fmla="*/ 532275 h 2611386"/>
                <a:gd name="connsiteX1671" fmla="*/ 3178459 w 4958557"/>
                <a:gd name="connsiteY1671" fmla="*/ 516716 h 2611386"/>
                <a:gd name="connsiteX1672" fmla="*/ 3185950 w 4958557"/>
                <a:gd name="connsiteY1672" fmla="*/ 520750 h 2611386"/>
                <a:gd name="connsiteX1673" fmla="*/ 3195170 w 4958557"/>
                <a:gd name="connsiteY1673" fmla="*/ 525360 h 2611386"/>
                <a:gd name="connsiteX1674" fmla="*/ 3235510 w 4958557"/>
                <a:gd name="connsiteY1674" fmla="*/ 515563 h 2611386"/>
                <a:gd name="connsiteX1675" fmla="*/ 3289103 w 4958557"/>
                <a:gd name="connsiteY1675" fmla="*/ 502309 h 2611386"/>
                <a:gd name="connsiteX1676" fmla="*/ 3294578 w 4958557"/>
                <a:gd name="connsiteY1676" fmla="*/ 500292 h 2611386"/>
                <a:gd name="connsiteX1677" fmla="*/ 3342409 w 4958557"/>
                <a:gd name="connsiteY1677" fmla="*/ 485597 h 2611386"/>
                <a:gd name="connsiteX1678" fmla="*/ 3352493 w 4958557"/>
                <a:gd name="connsiteY1678" fmla="*/ 482715 h 2611386"/>
                <a:gd name="connsiteX1679" fmla="*/ 3359697 w 4958557"/>
                <a:gd name="connsiteY1679" fmla="*/ 483868 h 2611386"/>
                <a:gd name="connsiteX1680" fmla="*/ 3355087 w 4958557"/>
                <a:gd name="connsiteY1680" fmla="*/ 490207 h 2611386"/>
                <a:gd name="connsiteX1681" fmla="*/ 3357680 w 4958557"/>
                <a:gd name="connsiteY1681" fmla="*/ 492800 h 2611386"/>
                <a:gd name="connsiteX1682" fmla="*/ 3378426 w 4958557"/>
                <a:gd name="connsiteY1682" fmla="*/ 487037 h 2611386"/>
                <a:gd name="connsiteX1683" fmla="*/ 3378714 w 4958557"/>
                <a:gd name="connsiteY1683" fmla="*/ 482427 h 2611386"/>
                <a:gd name="connsiteX1684" fmla="*/ 3410409 w 4958557"/>
                <a:gd name="connsiteY1684" fmla="*/ 466580 h 2611386"/>
                <a:gd name="connsiteX1685" fmla="*/ 3447579 w 4958557"/>
                <a:gd name="connsiteY1685" fmla="*/ 456495 h 2611386"/>
                <a:gd name="connsiteX1686" fmla="*/ 3457375 w 4958557"/>
                <a:gd name="connsiteY1686" fmla="*/ 453325 h 2611386"/>
                <a:gd name="connsiteX1687" fmla="*/ 3513562 w 4958557"/>
                <a:gd name="connsiteY1687" fmla="*/ 437478 h 2611386"/>
                <a:gd name="connsiteX1688" fmla="*/ 3519037 w 4958557"/>
                <a:gd name="connsiteY1688" fmla="*/ 437190 h 2611386"/>
                <a:gd name="connsiteX1689" fmla="*/ 3547275 w 4958557"/>
                <a:gd name="connsiteY1689" fmla="*/ 418173 h 2611386"/>
                <a:gd name="connsiteX1690" fmla="*/ 3553325 w 4958557"/>
                <a:gd name="connsiteY1690" fmla="*/ 424512 h 2611386"/>
                <a:gd name="connsiteX1691" fmla="*/ 3559088 w 4958557"/>
                <a:gd name="connsiteY1691" fmla="*/ 432580 h 2611386"/>
                <a:gd name="connsiteX1692" fmla="*/ 3561681 w 4958557"/>
                <a:gd name="connsiteY1692" fmla="*/ 433156 h 2611386"/>
                <a:gd name="connsiteX1693" fmla="*/ 3575512 w 4958557"/>
                <a:gd name="connsiteY1693" fmla="*/ 429698 h 2611386"/>
                <a:gd name="connsiteX1694" fmla="*/ 3573207 w 4958557"/>
                <a:gd name="connsiteY1694" fmla="*/ 425952 h 2611386"/>
                <a:gd name="connsiteX1695" fmla="*/ 3574936 w 4958557"/>
                <a:gd name="connsiteY1695" fmla="*/ 419613 h 2611386"/>
                <a:gd name="connsiteX1696" fmla="*/ 3606631 w 4958557"/>
                <a:gd name="connsiteY1696" fmla="*/ 407800 h 2611386"/>
                <a:gd name="connsiteX1697" fmla="*/ 3631987 w 4958557"/>
                <a:gd name="connsiteY1697" fmla="*/ 401173 h 2611386"/>
                <a:gd name="connsiteX1698" fmla="*/ 3642936 w 4958557"/>
                <a:gd name="connsiteY1698" fmla="*/ 397715 h 2611386"/>
                <a:gd name="connsiteX1699" fmla="*/ 3662818 w 4958557"/>
                <a:gd name="connsiteY1699" fmla="*/ 392240 h 2611386"/>
                <a:gd name="connsiteX1700" fmla="*/ 3680106 w 4958557"/>
                <a:gd name="connsiteY1700" fmla="*/ 380427 h 2611386"/>
                <a:gd name="connsiteX1701" fmla="*/ 3686157 w 4958557"/>
                <a:gd name="connsiteY1701" fmla="*/ 377833 h 2611386"/>
                <a:gd name="connsiteX1702" fmla="*/ 3705174 w 4958557"/>
                <a:gd name="connsiteY1702" fmla="*/ 378698 h 2611386"/>
                <a:gd name="connsiteX1703" fmla="*/ 3772598 w 4958557"/>
                <a:gd name="connsiteY1703" fmla="*/ 357664 h 2611386"/>
                <a:gd name="connsiteX1704" fmla="*/ 3799395 w 4958557"/>
                <a:gd name="connsiteY1704" fmla="*/ 338935 h 2611386"/>
                <a:gd name="connsiteX1705" fmla="*/ 3808327 w 4958557"/>
                <a:gd name="connsiteY1705" fmla="*/ 333460 h 2611386"/>
                <a:gd name="connsiteX1706" fmla="*/ 3813513 w 4958557"/>
                <a:gd name="connsiteY1706" fmla="*/ 333748 h 2611386"/>
                <a:gd name="connsiteX1707" fmla="*/ 3810632 w 4958557"/>
                <a:gd name="connsiteY1707" fmla="*/ 339511 h 2611386"/>
                <a:gd name="connsiteX1708" fmla="*/ 3813513 w 4958557"/>
                <a:gd name="connsiteY1708" fmla="*/ 344986 h 2611386"/>
                <a:gd name="connsiteX1709" fmla="*/ 3844056 w 4958557"/>
                <a:gd name="connsiteY1709" fmla="*/ 332884 h 2611386"/>
                <a:gd name="connsiteX1710" fmla="*/ 3860192 w 4958557"/>
                <a:gd name="connsiteY1710" fmla="*/ 329714 h 2611386"/>
                <a:gd name="connsiteX1711" fmla="*/ 3869412 w 4958557"/>
                <a:gd name="connsiteY1711" fmla="*/ 329714 h 2611386"/>
                <a:gd name="connsiteX1712" fmla="*/ 3884395 w 4958557"/>
                <a:gd name="connsiteY1712" fmla="*/ 325681 h 2611386"/>
                <a:gd name="connsiteX1713" fmla="*/ 3896209 w 4958557"/>
                <a:gd name="connsiteY1713" fmla="*/ 321070 h 2611386"/>
                <a:gd name="connsiteX1714" fmla="*/ 3905717 w 4958557"/>
                <a:gd name="connsiteY1714" fmla="*/ 318765 h 2611386"/>
                <a:gd name="connsiteX1715" fmla="*/ 3912633 w 4958557"/>
                <a:gd name="connsiteY1715" fmla="*/ 315596 h 2611386"/>
                <a:gd name="connsiteX1716" fmla="*/ 3944328 w 4958557"/>
                <a:gd name="connsiteY1716" fmla="*/ 305223 h 2611386"/>
                <a:gd name="connsiteX1717" fmla="*/ 3917531 w 4958557"/>
                <a:gd name="connsiteY1717" fmla="*/ 317901 h 2611386"/>
                <a:gd name="connsiteX1718" fmla="*/ 3905717 w 4958557"/>
                <a:gd name="connsiteY1718" fmla="*/ 320494 h 2611386"/>
                <a:gd name="connsiteX1719" fmla="*/ 3899090 w 4958557"/>
                <a:gd name="connsiteY1719" fmla="*/ 323375 h 2611386"/>
                <a:gd name="connsiteX1720" fmla="*/ 3887277 w 4958557"/>
                <a:gd name="connsiteY1720" fmla="*/ 327986 h 2611386"/>
                <a:gd name="connsiteX1721" fmla="*/ 3872293 w 4958557"/>
                <a:gd name="connsiteY1721" fmla="*/ 332020 h 2611386"/>
                <a:gd name="connsiteX1722" fmla="*/ 3873446 w 4958557"/>
                <a:gd name="connsiteY1722" fmla="*/ 336918 h 2611386"/>
                <a:gd name="connsiteX1723" fmla="*/ 3906294 w 4958557"/>
                <a:gd name="connsiteY1723" fmla="*/ 328274 h 2611386"/>
                <a:gd name="connsiteX1724" fmla="*/ 3956718 w 4958557"/>
                <a:gd name="connsiteY1724" fmla="*/ 318477 h 2611386"/>
                <a:gd name="connsiteX1725" fmla="*/ 3963345 w 4958557"/>
                <a:gd name="connsiteY1725" fmla="*/ 316748 h 2611386"/>
                <a:gd name="connsiteX1726" fmla="*/ 4069379 w 4958557"/>
                <a:gd name="connsiteY1726" fmla="*/ 279867 h 2611386"/>
                <a:gd name="connsiteX1727" fmla="*/ 4064193 w 4958557"/>
                <a:gd name="connsiteY1727" fmla="*/ 277273 h 2611386"/>
                <a:gd name="connsiteX1728" fmla="*/ 4058430 w 4958557"/>
                <a:gd name="connsiteY1728" fmla="*/ 278138 h 2611386"/>
                <a:gd name="connsiteX1729" fmla="*/ 3977751 w 4958557"/>
                <a:gd name="connsiteY1729" fmla="*/ 299460 h 2611386"/>
                <a:gd name="connsiteX1730" fmla="*/ 3958734 w 4958557"/>
                <a:gd name="connsiteY1730" fmla="*/ 307816 h 2611386"/>
                <a:gd name="connsiteX1731" fmla="*/ 3953548 w 4958557"/>
                <a:gd name="connsiteY1731" fmla="*/ 306952 h 2611386"/>
                <a:gd name="connsiteX1732" fmla="*/ 3956718 w 4958557"/>
                <a:gd name="connsiteY1732" fmla="*/ 301765 h 2611386"/>
                <a:gd name="connsiteX1733" fmla="*/ 3982650 w 4958557"/>
                <a:gd name="connsiteY1733" fmla="*/ 293121 h 2611386"/>
                <a:gd name="connsiteX1734" fmla="*/ 4000802 w 4958557"/>
                <a:gd name="connsiteY1734" fmla="*/ 288223 h 2611386"/>
                <a:gd name="connsiteX1735" fmla="*/ 4050650 w 4958557"/>
                <a:gd name="connsiteY1735" fmla="*/ 275545 h 2611386"/>
                <a:gd name="connsiteX1736" fmla="*/ 4114041 w 4958557"/>
                <a:gd name="connsiteY1736" fmla="*/ 252494 h 2611386"/>
                <a:gd name="connsiteX1737" fmla="*/ 4237364 w 4958557"/>
                <a:gd name="connsiteY1737" fmla="*/ 211578 h 2611386"/>
                <a:gd name="connsiteX1738" fmla="*/ 4311415 w 4958557"/>
                <a:gd name="connsiteY1738" fmla="*/ 186510 h 2611386"/>
                <a:gd name="connsiteX1739" fmla="*/ 4387483 w 4958557"/>
                <a:gd name="connsiteY1739" fmla="*/ 157985 h 2611386"/>
                <a:gd name="connsiteX1740" fmla="*/ 4450009 w 4958557"/>
                <a:gd name="connsiteY1740" fmla="*/ 139832 h 2611386"/>
                <a:gd name="connsiteX1741" fmla="*/ 4450009 w 4958557"/>
                <a:gd name="connsiteY1741" fmla="*/ 137527 h 2611386"/>
                <a:gd name="connsiteX1742" fmla="*/ 4449721 w 4958557"/>
                <a:gd name="connsiteY1742" fmla="*/ 131476 h 2611386"/>
                <a:gd name="connsiteX1743" fmla="*/ 4477382 w 4958557"/>
                <a:gd name="connsiteY1743" fmla="*/ 121103 h 2611386"/>
                <a:gd name="connsiteX1744" fmla="*/ 4516857 w 4958557"/>
                <a:gd name="connsiteY1744" fmla="*/ 108137 h 2611386"/>
                <a:gd name="connsiteX1745" fmla="*/ 4565552 w 4958557"/>
                <a:gd name="connsiteY1745" fmla="*/ 97476 h 2611386"/>
                <a:gd name="connsiteX1746" fmla="*/ 4575637 w 4958557"/>
                <a:gd name="connsiteY1746" fmla="*/ 101798 h 2611386"/>
                <a:gd name="connsiteX1747" fmla="*/ 4609349 w 4958557"/>
                <a:gd name="connsiteY1747" fmla="*/ 94883 h 2611386"/>
                <a:gd name="connsiteX1748" fmla="*/ 4616552 w 4958557"/>
                <a:gd name="connsiteY1748" fmla="*/ 92289 h 2611386"/>
                <a:gd name="connsiteX1749" fmla="*/ 4616552 w 4958557"/>
                <a:gd name="connsiteY1749" fmla="*/ 97476 h 2611386"/>
                <a:gd name="connsiteX1750" fmla="*/ 4875011 w 4958557"/>
                <a:gd name="connsiteY1750" fmla="*/ 8441 h 2611386"/>
                <a:gd name="connsiteX1751" fmla="*/ 4871842 w 4958557"/>
                <a:gd name="connsiteY1751" fmla="*/ 8153 h 2611386"/>
                <a:gd name="connsiteX1752" fmla="*/ 4887978 w 4958557"/>
                <a:gd name="connsiteY1752" fmla="*/ 85 h 2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</a:cxnLst>
              <a:rect l="l" t="t" r="r" b="b"/>
              <a:pathLst>
                <a:path w="4958557" h="2611386">
                  <a:moveTo>
                    <a:pt x="654663" y="2401711"/>
                  </a:moveTo>
                  <a:cubicBezTo>
                    <a:pt x="651782" y="2402863"/>
                    <a:pt x="649477" y="2404304"/>
                    <a:pt x="648901" y="2405168"/>
                  </a:cubicBezTo>
                  <a:cubicBezTo>
                    <a:pt x="650341" y="2406033"/>
                    <a:pt x="651494" y="2404880"/>
                    <a:pt x="652646" y="2404880"/>
                  </a:cubicBezTo>
                  <a:cubicBezTo>
                    <a:pt x="654087" y="2405168"/>
                    <a:pt x="655816" y="2404880"/>
                    <a:pt x="656968" y="2404592"/>
                  </a:cubicBezTo>
                  <a:cubicBezTo>
                    <a:pt x="656392" y="2403439"/>
                    <a:pt x="655528" y="2402575"/>
                    <a:pt x="654663" y="2401711"/>
                  </a:cubicBezTo>
                  <a:close/>
                  <a:moveTo>
                    <a:pt x="1578144" y="2184167"/>
                  </a:moveTo>
                  <a:cubicBezTo>
                    <a:pt x="1574110" y="2185031"/>
                    <a:pt x="1570076" y="2185607"/>
                    <a:pt x="1568059" y="2190794"/>
                  </a:cubicBezTo>
                  <a:lnTo>
                    <a:pt x="1572381" y="2191082"/>
                  </a:lnTo>
                  <a:cubicBezTo>
                    <a:pt x="1572093" y="2190506"/>
                    <a:pt x="1571805" y="2190218"/>
                    <a:pt x="1572093" y="2189641"/>
                  </a:cubicBezTo>
                  <a:cubicBezTo>
                    <a:pt x="1572093" y="2189353"/>
                    <a:pt x="1572381" y="2189065"/>
                    <a:pt x="1572669" y="2189065"/>
                  </a:cubicBezTo>
                  <a:cubicBezTo>
                    <a:pt x="1574686" y="2188201"/>
                    <a:pt x="1576127" y="2186184"/>
                    <a:pt x="1578144" y="2184167"/>
                  </a:cubicBezTo>
                  <a:close/>
                  <a:moveTo>
                    <a:pt x="2645404" y="1885369"/>
                  </a:moveTo>
                  <a:cubicBezTo>
                    <a:pt x="2647421" y="1885369"/>
                    <a:pt x="2648285" y="1886810"/>
                    <a:pt x="2648285" y="1888538"/>
                  </a:cubicBezTo>
                  <a:cubicBezTo>
                    <a:pt x="2648285" y="1889403"/>
                    <a:pt x="2647421" y="1890844"/>
                    <a:pt x="2646556" y="1891132"/>
                  </a:cubicBezTo>
                  <a:cubicBezTo>
                    <a:pt x="2645116" y="1891420"/>
                    <a:pt x="2643675" y="1890844"/>
                    <a:pt x="2643387" y="1888827"/>
                  </a:cubicBezTo>
                  <a:cubicBezTo>
                    <a:pt x="2643099" y="1887098"/>
                    <a:pt x="2643675" y="1885945"/>
                    <a:pt x="2645404" y="1885369"/>
                  </a:cubicBezTo>
                  <a:close/>
                  <a:moveTo>
                    <a:pt x="2687472" y="1871826"/>
                  </a:moveTo>
                  <a:cubicBezTo>
                    <a:pt x="2688048" y="1871826"/>
                    <a:pt x="2688913" y="1872979"/>
                    <a:pt x="2689489" y="1873555"/>
                  </a:cubicBezTo>
                  <a:cubicBezTo>
                    <a:pt x="2689201" y="1876436"/>
                    <a:pt x="2687760" y="1877301"/>
                    <a:pt x="2685743" y="1877589"/>
                  </a:cubicBezTo>
                  <a:cubicBezTo>
                    <a:pt x="2684015" y="1877877"/>
                    <a:pt x="2682574" y="1877301"/>
                    <a:pt x="2683438" y="1875284"/>
                  </a:cubicBezTo>
                  <a:cubicBezTo>
                    <a:pt x="2684015" y="1873267"/>
                    <a:pt x="2685167" y="1871826"/>
                    <a:pt x="2687472" y="1871826"/>
                  </a:cubicBezTo>
                  <a:close/>
                  <a:moveTo>
                    <a:pt x="2733285" y="1860877"/>
                  </a:moveTo>
                  <a:cubicBezTo>
                    <a:pt x="2731268" y="1864623"/>
                    <a:pt x="2726946" y="1863759"/>
                    <a:pt x="2724353" y="1865776"/>
                  </a:cubicBezTo>
                  <a:cubicBezTo>
                    <a:pt x="2724353" y="1864911"/>
                    <a:pt x="2724065" y="1864335"/>
                    <a:pt x="2724353" y="1863759"/>
                  </a:cubicBezTo>
                  <a:cubicBezTo>
                    <a:pt x="2726658" y="1860589"/>
                    <a:pt x="2729540" y="1859725"/>
                    <a:pt x="2733285" y="1860877"/>
                  </a:cubicBezTo>
                  <a:close/>
                  <a:moveTo>
                    <a:pt x="296220" y="1811605"/>
                  </a:moveTo>
                  <a:cubicBezTo>
                    <a:pt x="292762" y="1817944"/>
                    <a:pt x="288440" y="1820249"/>
                    <a:pt x="280084" y="1819673"/>
                  </a:cubicBezTo>
                  <a:cubicBezTo>
                    <a:pt x="285270" y="1814198"/>
                    <a:pt x="288440" y="1809588"/>
                    <a:pt x="296220" y="1811605"/>
                  </a:cubicBezTo>
                  <a:close/>
                  <a:moveTo>
                    <a:pt x="2848540" y="1800656"/>
                  </a:moveTo>
                  <a:cubicBezTo>
                    <a:pt x="2852862" y="1802385"/>
                    <a:pt x="2845947" y="1805554"/>
                    <a:pt x="2848252" y="1808724"/>
                  </a:cubicBezTo>
                  <a:cubicBezTo>
                    <a:pt x="2846523" y="1808724"/>
                    <a:pt x="2844795" y="1808724"/>
                    <a:pt x="2843066" y="1808724"/>
                  </a:cubicBezTo>
                  <a:cubicBezTo>
                    <a:pt x="2842778" y="1806131"/>
                    <a:pt x="2837303" y="1805266"/>
                    <a:pt x="2839896" y="1802385"/>
                  </a:cubicBezTo>
                  <a:cubicBezTo>
                    <a:pt x="2841625" y="1800656"/>
                    <a:pt x="2846235" y="1799503"/>
                    <a:pt x="2848540" y="1800656"/>
                  </a:cubicBezTo>
                  <a:close/>
                  <a:moveTo>
                    <a:pt x="330220" y="1800368"/>
                  </a:moveTo>
                  <a:cubicBezTo>
                    <a:pt x="330509" y="1800368"/>
                    <a:pt x="331373" y="1801809"/>
                    <a:pt x="332526" y="1802961"/>
                  </a:cubicBezTo>
                  <a:cubicBezTo>
                    <a:pt x="330797" y="1803826"/>
                    <a:pt x="329356" y="1804690"/>
                    <a:pt x="328204" y="1804690"/>
                  </a:cubicBezTo>
                  <a:cubicBezTo>
                    <a:pt x="326763" y="1804978"/>
                    <a:pt x="326187" y="1803537"/>
                    <a:pt x="326763" y="1802673"/>
                  </a:cubicBezTo>
                  <a:cubicBezTo>
                    <a:pt x="327627" y="1801521"/>
                    <a:pt x="329068" y="1800656"/>
                    <a:pt x="330220" y="1800368"/>
                  </a:cubicBezTo>
                  <a:close/>
                  <a:moveTo>
                    <a:pt x="394223" y="1784305"/>
                  </a:moveTo>
                  <a:cubicBezTo>
                    <a:pt x="395844" y="1784449"/>
                    <a:pt x="397645" y="1785097"/>
                    <a:pt x="399662" y="1785385"/>
                  </a:cubicBezTo>
                  <a:cubicBezTo>
                    <a:pt x="396492" y="1788843"/>
                    <a:pt x="393611" y="1790860"/>
                    <a:pt x="389865" y="1789131"/>
                  </a:cubicBezTo>
                  <a:cubicBezTo>
                    <a:pt x="388136" y="1788555"/>
                    <a:pt x="389289" y="1787114"/>
                    <a:pt x="389865" y="1786250"/>
                  </a:cubicBezTo>
                  <a:cubicBezTo>
                    <a:pt x="391161" y="1784521"/>
                    <a:pt x="392602" y="1784161"/>
                    <a:pt x="394223" y="1784305"/>
                  </a:cubicBezTo>
                  <a:close/>
                  <a:moveTo>
                    <a:pt x="2920287" y="1779910"/>
                  </a:moveTo>
                  <a:cubicBezTo>
                    <a:pt x="2920864" y="1780198"/>
                    <a:pt x="2922016" y="1780486"/>
                    <a:pt x="2922880" y="1781062"/>
                  </a:cubicBezTo>
                  <a:cubicBezTo>
                    <a:pt x="2922016" y="1782215"/>
                    <a:pt x="2921152" y="1783656"/>
                    <a:pt x="2919999" y="1784232"/>
                  </a:cubicBezTo>
                  <a:cubicBezTo>
                    <a:pt x="2919423" y="1784520"/>
                    <a:pt x="2917406" y="1783656"/>
                    <a:pt x="2917406" y="1783079"/>
                  </a:cubicBezTo>
                  <a:cubicBezTo>
                    <a:pt x="2917118" y="1781351"/>
                    <a:pt x="2918270" y="1780486"/>
                    <a:pt x="2920287" y="1779910"/>
                  </a:cubicBezTo>
                  <a:close/>
                  <a:moveTo>
                    <a:pt x="492441" y="1760893"/>
                  </a:moveTo>
                  <a:cubicBezTo>
                    <a:pt x="488984" y="1764062"/>
                    <a:pt x="486679" y="1766367"/>
                    <a:pt x="480916" y="1763198"/>
                  </a:cubicBezTo>
                  <a:cubicBezTo>
                    <a:pt x="484950" y="1760605"/>
                    <a:pt x="487255" y="1758300"/>
                    <a:pt x="492441" y="1760893"/>
                  </a:cubicBezTo>
                  <a:close/>
                  <a:moveTo>
                    <a:pt x="2904151" y="1758012"/>
                  </a:moveTo>
                  <a:cubicBezTo>
                    <a:pt x="2900693" y="1762046"/>
                    <a:pt x="2899253" y="1764928"/>
                    <a:pt x="2895795" y="1764639"/>
                  </a:cubicBezTo>
                  <a:cubicBezTo>
                    <a:pt x="2894066" y="1764351"/>
                    <a:pt x="2893490" y="1762622"/>
                    <a:pt x="2894066" y="1760894"/>
                  </a:cubicBezTo>
                  <a:cubicBezTo>
                    <a:pt x="2895795" y="1757148"/>
                    <a:pt x="2898964" y="1758012"/>
                    <a:pt x="2904151" y="1758012"/>
                  </a:cubicBezTo>
                  <a:close/>
                  <a:moveTo>
                    <a:pt x="2883694" y="1757436"/>
                  </a:moveTo>
                  <a:cubicBezTo>
                    <a:pt x="2878507" y="1766368"/>
                    <a:pt x="2875626" y="1767809"/>
                    <a:pt x="2861507" y="1766656"/>
                  </a:cubicBezTo>
                  <a:cubicBezTo>
                    <a:pt x="2868422" y="1763775"/>
                    <a:pt x="2875338" y="1760894"/>
                    <a:pt x="2883694" y="1757436"/>
                  </a:cubicBezTo>
                  <a:close/>
                  <a:moveTo>
                    <a:pt x="3096771" y="1727974"/>
                  </a:moveTo>
                  <a:cubicBezTo>
                    <a:pt x="3098571" y="1727254"/>
                    <a:pt x="3100373" y="1727326"/>
                    <a:pt x="3102678" y="1730063"/>
                  </a:cubicBezTo>
                  <a:cubicBezTo>
                    <a:pt x="3107000" y="1727470"/>
                    <a:pt x="3111898" y="1726893"/>
                    <a:pt x="3117372" y="1729487"/>
                  </a:cubicBezTo>
                  <a:cubicBezTo>
                    <a:pt x="3112186" y="1730639"/>
                    <a:pt x="3107288" y="1731504"/>
                    <a:pt x="3102101" y="1732368"/>
                  </a:cubicBezTo>
                  <a:cubicBezTo>
                    <a:pt x="3098932" y="1732656"/>
                    <a:pt x="3095474" y="1735250"/>
                    <a:pt x="3090864" y="1730639"/>
                  </a:cubicBezTo>
                  <a:cubicBezTo>
                    <a:pt x="3093169" y="1730207"/>
                    <a:pt x="3094970" y="1728695"/>
                    <a:pt x="3096771" y="1727974"/>
                  </a:cubicBezTo>
                  <a:close/>
                  <a:moveTo>
                    <a:pt x="2998660" y="1724588"/>
                  </a:moveTo>
                  <a:cubicBezTo>
                    <a:pt x="2999236" y="1725452"/>
                    <a:pt x="2999524" y="1726605"/>
                    <a:pt x="2999813" y="1727757"/>
                  </a:cubicBezTo>
                  <a:cubicBezTo>
                    <a:pt x="2994338" y="1733808"/>
                    <a:pt x="2987711" y="1736402"/>
                    <a:pt x="2978203" y="1732368"/>
                  </a:cubicBezTo>
                  <a:cubicBezTo>
                    <a:pt x="2975897" y="1733232"/>
                    <a:pt x="2973880" y="1734096"/>
                    <a:pt x="2971575" y="1734961"/>
                  </a:cubicBezTo>
                  <a:cubicBezTo>
                    <a:pt x="2970423" y="1737842"/>
                    <a:pt x="2969558" y="1741012"/>
                    <a:pt x="2966389" y="1742453"/>
                  </a:cubicBezTo>
                  <a:cubicBezTo>
                    <a:pt x="2963796" y="1751385"/>
                    <a:pt x="2960050" y="1758588"/>
                    <a:pt x="2949389" y="1758876"/>
                  </a:cubicBezTo>
                  <a:cubicBezTo>
                    <a:pt x="2947084" y="1760605"/>
                    <a:pt x="2944490" y="1762046"/>
                    <a:pt x="2942185" y="1763487"/>
                  </a:cubicBezTo>
                  <a:cubicBezTo>
                    <a:pt x="2942761" y="1760893"/>
                    <a:pt x="2942761" y="1758876"/>
                    <a:pt x="2939016" y="1760317"/>
                  </a:cubicBezTo>
                  <a:cubicBezTo>
                    <a:pt x="2936134" y="1761470"/>
                    <a:pt x="2933253" y="1762334"/>
                    <a:pt x="2930372" y="1763198"/>
                  </a:cubicBezTo>
                  <a:cubicBezTo>
                    <a:pt x="2927778" y="1760029"/>
                    <a:pt x="2923744" y="1761758"/>
                    <a:pt x="2920575" y="1760893"/>
                  </a:cubicBezTo>
                  <a:cubicBezTo>
                    <a:pt x="2916541" y="1761181"/>
                    <a:pt x="2912219" y="1762622"/>
                    <a:pt x="2908185" y="1760893"/>
                  </a:cubicBezTo>
                  <a:cubicBezTo>
                    <a:pt x="2916829" y="1752537"/>
                    <a:pt x="2920575" y="1751673"/>
                    <a:pt x="2924033" y="1756283"/>
                  </a:cubicBezTo>
                  <a:cubicBezTo>
                    <a:pt x="2925185" y="1756283"/>
                    <a:pt x="2926626" y="1756283"/>
                    <a:pt x="2927778" y="1756283"/>
                  </a:cubicBezTo>
                  <a:cubicBezTo>
                    <a:pt x="2931812" y="1753690"/>
                    <a:pt x="2934694" y="1749656"/>
                    <a:pt x="2939592" y="1748791"/>
                  </a:cubicBezTo>
                  <a:cubicBezTo>
                    <a:pt x="2944490" y="1739571"/>
                    <a:pt x="2952270" y="1737842"/>
                    <a:pt x="2961490" y="1739283"/>
                  </a:cubicBezTo>
                  <a:cubicBezTo>
                    <a:pt x="2963796" y="1737842"/>
                    <a:pt x="2966389" y="1736113"/>
                    <a:pt x="2968694" y="1734385"/>
                  </a:cubicBezTo>
                  <a:cubicBezTo>
                    <a:pt x="2971863" y="1731791"/>
                    <a:pt x="2975033" y="1730639"/>
                    <a:pt x="2979067" y="1730639"/>
                  </a:cubicBezTo>
                  <a:cubicBezTo>
                    <a:pt x="2985406" y="1728622"/>
                    <a:pt x="2992033" y="1726605"/>
                    <a:pt x="2998660" y="1724588"/>
                  </a:cubicBezTo>
                  <a:close/>
                  <a:moveTo>
                    <a:pt x="3116220" y="1712774"/>
                  </a:moveTo>
                  <a:cubicBezTo>
                    <a:pt x="3117084" y="1713927"/>
                    <a:pt x="3118237" y="1715079"/>
                    <a:pt x="3118237" y="1715944"/>
                  </a:cubicBezTo>
                  <a:cubicBezTo>
                    <a:pt x="3118525" y="1717961"/>
                    <a:pt x="3116796" y="1718537"/>
                    <a:pt x="3115356" y="1717961"/>
                  </a:cubicBezTo>
                  <a:cubicBezTo>
                    <a:pt x="3114203" y="1717672"/>
                    <a:pt x="3113338" y="1716808"/>
                    <a:pt x="3113050" y="1715944"/>
                  </a:cubicBezTo>
                  <a:cubicBezTo>
                    <a:pt x="3112474" y="1713927"/>
                    <a:pt x="3114491" y="1713639"/>
                    <a:pt x="3116220" y="1712774"/>
                  </a:cubicBezTo>
                  <a:close/>
                  <a:moveTo>
                    <a:pt x="3108728" y="1709893"/>
                  </a:moveTo>
                  <a:cubicBezTo>
                    <a:pt x="3101813" y="1718537"/>
                    <a:pt x="3094033" y="1718249"/>
                    <a:pt x="3086830" y="1719113"/>
                  </a:cubicBezTo>
                  <a:cubicBezTo>
                    <a:pt x="3092593" y="1714503"/>
                    <a:pt x="3099220" y="1712198"/>
                    <a:pt x="3108728" y="1709893"/>
                  </a:cubicBezTo>
                  <a:close/>
                  <a:moveTo>
                    <a:pt x="3167221" y="1700096"/>
                  </a:moveTo>
                  <a:cubicBezTo>
                    <a:pt x="3171255" y="1714503"/>
                    <a:pt x="3160305" y="1712486"/>
                    <a:pt x="3155695" y="1716232"/>
                  </a:cubicBezTo>
                  <a:cubicBezTo>
                    <a:pt x="3153102" y="1727181"/>
                    <a:pt x="3143882" y="1728910"/>
                    <a:pt x="3134949" y="1730927"/>
                  </a:cubicBezTo>
                  <a:cubicBezTo>
                    <a:pt x="3132644" y="1731215"/>
                    <a:pt x="3129763" y="1731215"/>
                    <a:pt x="3128898" y="1728621"/>
                  </a:cubicBezTo>
                  <a:cubicBezTo>
                    <a:pt x="3128034" y="1725740"/>
                    <a:pt x="3130627" y="1724588"/>
                    <a:pt x="3132932" y="1724299"/>
                  </a:cubicBezTo>
                  <a:cubicBezTo>
                    <a:pt x="3140424" y="1723723"/>
                    <a:pt x="3145034" y="1717096"/>
                    <a:pt x="3151949" y="1715655"/>
                  </a:cubicBezTo>
                  <a:cubicBezTo>
                    <a:pt x="3155983" y="1710181"/>
                    <a:pt x="3163475" y="1708740"/>
                    <a:pt x="3167221" y="1700096"/>
                  </a:cubicBezTo>
                  <a:close/>
                  <a:moveTo>
                    <a:pt x="3237526" y="1678702"/>
                  </a:moveTo>
                  <a:cubicBezTo>
                    <a:pt x="3239039" y="1677478"/>
                    <a:pt x="3240551" y="1676901"/>
                    <a:pt x="3242136" y="1678774"/>
                  </a:cubicBezTo>
                  <a:cubicBezTo>
                    <a:pt x="3245306" y="1683096"/>
                    <a:pt x="3240407" y="1685690"/>
                    <a:pt x="3236085" y="1686842"/>
                  </a:cubicBezTo>
                  <a:cubicBezTo>
                    <a:pt x="3232627" y="1687130"/>
                    <a:pt x="3229170" y="1687130"/>
                    <a:pt x="3225424" y="1687418"/>
                  </a:cubicBezTo>
                  <a:cubicBezTo>
                    <a:pt x="3227153" y="1683673"/>
                    <a:pt x="3230034" y="1683384"/>
                    <a:pt x="3232916" y="1682520"/>
                  </a:cubicBezTo>
                  <a:cubicBezTo>
                    <a:pt x="3234500" y="1681800"/>
                    <a:pt x="3236013" y="1679927"/>
                    <a:pt x="3237526" y="1678702"/>
                  </a:cubicBezTo>
                  <a:close/>
                  <a:moveTo>
                    <a:pt x="3256831" y="1678198"/>
                  </a:moveTo>
                  <a:cubicBezTo>
                    <a:pt x="3257408" y="1677910"/>
                    <a:pt x="3259137" y="1678486"/>
                    <a:pt x="3258272" y="1680215"/>
                  </a:cubicBezTo>
                  <a:cubicBezTo>
                    <a:pt x="3257408" y="1681944"/>
                    <a:pt x="3255679" y="1682808"/>
                    <a:pt x="3253662" y="1682520"/>
                  </a:cubicBezTo>
                  <a:cubicBezTo>
                    <a:pt x="3253374" y="1682520"/>
                    <a:pt x="3252797" y="1680215"/>
                    <a:pt x="3253085" y="1679927"/>
                  </a:cubicBezTo>
                  <a:cubicBezTo>
                    <a:pt x="3253950" y="1679062"/>
                    <a:pt x="3255391" y="1678486"/>
                    <a:pt x="3256831" y="1678198"/>
                  </a:cubicBezTo>
                  <a:close/>
                  <a:moveTo>
                    <a:pt x="3359409" y="1641316"/>
                  </a:moveTo>
                  <a:cubicBezTo>
                    <a:pt x="3360273" y="1641316"/>
                    <a:pt x="3362002" y="1641892"/>
                    <a:pt x="3362002" y="1642469"/>
                  </a:cubicBezTo>
                  <a:cubicBezTo>
                    <a:pt x="3362866" y="1644486"/>
                    <a:pt x="3360561" y="1644486"/>
                    <a:pt x="3359409" y="1645350"/>
                  </a:cubicBezTo>
                  <a:cubicBezTo>
                    <a:pt x="3358256" y="1645638"/>
                    <a:pt x="3357104" y="1645350"/>
                    <a:pt x="3357392" y="1643909"/>
                  </a:cubicBezTo>
                  <a:cubicBezTo>
                    <a:pt x="3357680" y="1642757"/>
                    <a:pt x="3358544" y="1641604"/>
                    <a:pt x="3359409" y="1641316"/>
                  </a:cubicBezTo>
                  <a:close/>
                  <a:moveTo>
                    <a:pt x="3527104" y="1566689"/>
                  </a:moveTo>
                  <a:cubicBezTo>
                    <a:pt x="3526240" y="1572164"/>
                    <a:pt x="3523070" y="1571875"/>
                    <a:pt x="3518460" y="1573028"/>
                  </a:cubicBezTo>
                  <a:cubicBezTo>
                    <a:pt x="3520765" y="1567265"/>
                    <a:pt x="3523646" y="1567265"/>
                    <a:pt x="3527104" y="1566689"/>
                  </a:cubicBezTo>
                  <a:close/>
                  <a:moveTo>
                    <a:pt x="421560" y="1415417"/>
                  </a:moveTo>
                  <a:cubicBezTo>
                    <a:pt x="416373" y="1423773"/>
                    <a:pt x="406865" y="1422044"/>
                    <a:pt x="399085" y="1424926"/>
                  </a:cubicBezTo>
                  <a:cubicBezTo>
                    <a:pt x="405136" y="1417722"/>
                    <a:pt x="413780" y="1418010"/>
                    <a:pt x="421560" y="1415417"/>
                  </a:cubicBezTo>
                  <a:close/>
                  <a:moveTo>
                    <a:pt x="4146311" y="1398705"/>
                  </a:moveTo>
                  <a:cubicBezTo>
                    <a:pt x="4142853" y="1403027"/>
                    <a:pt x="4138243" y="1403891"/>
                    <a:pt x="4131904" y="1404756"/>
                  </a:cubicBezTo>
                  <a:cubicBezTo>
                    <a:pt x="4136226" y="1398129"/>
                    <a:pt x="4141989" y="1400434"/>
                    <a:pt x="4146311" y="1398705"/>
                  </a:cubicBezTo>
                  <a:close/>
                  <a:moveTo>
                    <a:pt x="4112348" y="1396255"/>
                  </a:moveTo>
                  <a:cubicBezTo>
                    <a:pt x="4115697" y="1394814"/>
                    <a:pt x="4119515" y="1394526"/>
                    <a:pt x="4124413" y="1396975"/>
                  </a:cubicBezTo>
                  <a:cubicBezTo>
                    <a:pt x="4117498" y="1402738"/>
                    <a:pt x="4110583" y="1404755"/>
                    <a:pt x="4102803" y="1404179"/>
                  </a:cubicBezTo>
                  <a:cubicBezTo>
                    <a:pt x="4103091" y="1403603"/>
                    <a:pt x="4103091" y="1403026"/>
                    <a:pt x="4103091" y="1402450"/>
                  </a:cubicBezTo>
                  <a:cubicBezTo>
                    <a:pt x="4106116" y="1400289"/>
                    <a:pt x="4108998" y="1397696"/>
                    <a:pt x="4112348" y="1396255"/>
                  </a:cubicBezTo>
                  <a:close/>
                  <a:moveTo>
                    <a:pt x="660714" y="1343094"/>
                  </a:moveTo>
                  <a:cubicBezTo>
                    <a:pt x="667053" y="1345111"/>
                    <a:pt x="661002" y="1349721"/>
                    <a:pt x="661578" y="1352891"/>
                  </a:cubicBezTo>
                  <a:cubicBezTo>
                    <a:pt x="660137" y="1352026"/>
                    <a:pt x="658985" y="1351450"/>
                    <a:pt x="657544" y="1350586"/>
                  </a:cubicBezTo>
                  <a:cubicBezTo>
                    <a:pt x="657256" y="1346552"/>
                    <a:pt x="655527" y="1345111"/>
                    <a:pt x="651493" y="1347416"/>
                  </a:cubicBezTo>
                  <a:cubicBezTo>
                    <a:pt x="648324" y="1349433"/>
                    <a:pt x="645154" y="1351450"/>
                    <a:pt x="640544" y="1347992"/>
                  </a:cubicBezTo>
                  <a:cubicBezTo>
                    <a:pt x="646307" y="1341942"/>
                    <a:pt x="653510" y="1340789"/>
                    <a:pt x="660714" y="1343094"/>
                  </a:cubicBezTo>
                  <a:close/>
                  <a:moveTo>
                    <a:pt x="638383" y="1336791"/>
                  </a:moveTo>
                  <a:cubicBezTo>
                    <a:pt x="640616" y="1335962"/>
                    <a:pt x="643137" y="1336323"/>
                    <a:pt x="646307" y="1339060"/>
                  </a:cubicBezTo>
                  <a:cubicBezTo>
                    <a:pt x="641408" y="1339924"/>
                    <a:pt x="636798" y="1340789"/>
                    <a:pt x="632188" y="1341653"/>
                  </a:cubicBezTo>
                  <a:cubicBezTo>
                    <a:pt x="634205" y="1339636"/>
                    <a:pt x="636150" y="1337619"/>
                    <a:pt x="638383" y="1336791"/>
                  </a:cubicBezTo>
                  <a:close/>
                  <a:moveTo>
                    <a:pt x="617493" y="1327823"/>
                  </a:moveTo>
                  <a:cubicBezTo>
                    <a:pt x="620375" y="1334738"/>
                    <a:pt x="614612" y="1333586"/>
                    <a:pt x="610578" y="1335891"/>
                  </a:cubicBezTo>
                  <a:cubicBezTo>
                    <a:pt x="611442" y="1330704"/>
                    <a:pt x="614324" y="1328976"/>
                    <a:pt x="617493" y="1327823"/>
                  </a:cubicBezTo>
                  <a:close/>
                  <a:moveTo>
                    <a:pt x="724681" y="1321195"/>
                  </a:moveTo>
                  <a:cubicBezTo>
                    <a:pt x="724969" y="1320907"/>
                    <a:pt x="726698" y="1322060"/>
                    <a:pt x="726986" y="1322924"/>
                  </a:cubicBezTo>
                  <a:cubicBezTo>
                    <a:pt x="727562" y="1325517"/>
                    <a:pt x="726410" y="1328111"/>
                    <a:pt x="724104" y="1328975"/>
                  </a:cubicBezTo>
                  <a:cubicBezTo>
                    <a:pt x="716037" y="1332433"/>
                    <a:pt x="707681" y="1335890"/>
                    <a:pt x="698748" y="1337331"/>
                  </a:cubicBezTo>
                  <a:cubicBezTo>
                    <a:pt x="696155" y="1337907"/>
                    <a:pt x="693562" y="1338195"/>
                    <a:pt x="690969" y="1338195"/>
                  </a:cubicBezTo>
                  <a:cubicBezTo>
                    <a:pt x="692121" y="1337619"/>
                    <a:pt x="692986" y="1337043"/>
                    <a:pt x="694138" y="1336467"/>
                  </a:cubicBezTo>
                  <a:cubicBezTo>
                    <a:pt x="691545" y="1337619"/>
                    <a:pt x="689240" y="1338772"/>
                    <a:pt x="686647" y="1339924"/>
                  </a:cubicBezTo>
                  <a:cubicBezTo>
                    <a:pt x="688664" y="1334161"/>
                    <a:pt x="693274" y="1333297"/>
                    <a:pt x="697308" y="1331568"/>
                  </a:cubicBezTo>
                  <a:cubicBezTo>
                    <a:pt x="698460" y="1329551"/>
                    <a:pt x="698748" y="1326958"/>
                    <a:pt x="701918" y="1327246"/>
                  </a:cubicBezTo>
                  <a:cubicBezTo>
                    <a:pt x="702494" y="1327246"/>
                    <a:pt x="703359" y="1328111"/>
                    <a:pt x="703359" y="1328687"/>
                  </a:cubicBezTo>
                  <a:cubicBezTo>
                    <a:pt x="703359" y="1330127"/>
                    <a:pt x="702782" y="1331280"/>
                    <a:pt x="702206" y="1332144"/>
                  </a:cubicBezTo>
                  <a:cubicBezTo>
                    <a:pt x="709698" y="1328975"/>
                    <a:pt x="717765" y="1326094"/>
                    <a:pt x="724681" y="1321195"/>
                  </a:cubicBezTo>
                  <a:close/>
                  <a:moveTo>
                    <a:pt x="866732" y="1271924"/>
                  </a:moveTo>
                  <a:cubicBezTo>
                    <a:pt x="868749" y="1271924"/>
                    <a:pt x="870478" y="1272500"/>
                    <a:pt x="870766" y="1275094"/>
                  </a:cubicBezTo>
                  <a:cubicBezTo>
                    <a:pt x="869901" y="1277110"/>
                    <a:pt x="868749" y="1278263"/>
                    <a:pt x="866444" y="1278551"/>
                  </a:cubicBezTo>
                  <a:cubicBezTo>
                    <a:pt x="864139" y="1278839"/>
                    <a:pt x="862698" y="1277687"/>
                    <a:pt x="862698" y="1275094"/>
                  </a:cubicBezTo>
                  <a:cubicBezTo>
                    <a:pt x="862698" y="1272788"/>
                    <a:pt x="864427" y="1271924"/>
                    <a:pt x="866732" y="1271924"/>
                  </a:cubicBezTo>
                  <a:close/>
                  <a:moveTo>
                    <a:pt x="948275" y="1244263"/>
                  </a:moveTo>
                  <a:cubicBezTo>
                    <a:pt x="951156" y="1242534"/>
                    <a:pt x="956343" y="1244839"/>
                    <a:pt x="960665" y="1245415"/>
                  </a:cubicBezTo>
                  <a:cubicBezTo>
                    <a:pt x="959224" y="1248873"/>
                    <a:pt x="956631" y="1250314"/>
                    <a:pt x="953461" y="1251178"/>
                  </a:cubicBezTo>
                  <a:cubicBezTo>
                    <a:pt x="934732" y="1256653"/>
                    <a:pt x="915715" y="1262415"/>
                    <a:pt x="896698" y="1267890"/>
                  </a:cubicBezTo>
                  <a:cubicBezTo>
                    <a:pt x="899003" y="1271060"/>
                    <a:pt x="897274" y="1273653"/>
                    <a:pt x="893817" y="1275094"/>
                  </a:cubicBezTo>
                  <a:cubicBezTo>
                    <a:pt x="887766" y="1277399"/>
                    <a:pt x="881715" y="1279992"/>
                    <a:pt x="875664" y="1282297"/>
                  </a:cubicBezTo>
                  <a:cubicBezTo>
                    <a:pt x="877969" y="1277687"/>
                    <a:pt x="881715" y="1274805"/>
                    <a:pt x="884884" y="1271348"/>
                  </a:cubicBezTo>
                  <a:cubicBezTo>
                    <a:pt x="882291" y="1271924"/>
                    <a:pt x="879986" y="1272788"/>
                    <a:pt x="877681" y="1273365"/>
                  </a:cubicBezTo>
                  <a:cubicBezTo>
                    <a:pt x="876817" y="1273653"/>
                    <a:pt x="875664" y="1273077"/>
                    <a:pt x="873359" y="1272788"/>
                  </a:cubicBezTo>
                  <a:cubicBezTo>
                    <a:pt x="880851" y="1265873"/>
                    <a:pt x="889783" y="1263856"/>
                    <a:pt x="898139" y="1261263"/>
                  </a:cubicBezTo>
                  <a:cubicBezTo>
                    <a:pt x="914851" y="1255788"/>
                    <a:pt x="932715" y="1253195"/>
                    <a:pt x="948275" y="1244263"/>
                  </a:cubicBezTo>
                  <a:close/>
                  <a:moveTo>
                    <a:pt x="1019913" y="1221104"/>
                  </a:moveTo>
                  <a:cubicBezTo>
                    <a:pt x="1022038" y="1220708"/>
                    <a:pt x="1023911" y="1221068"/>
                    <a:pt x="1024920" y="1223229"/>
                  </a:cubicBezTo>
                  <a:cubicBezTo>
                    <a:pt x="1026937" y="1227839"/>
                    <a:pt x="1021750" y="1230144"/>
                    <a:pt x="1017140" y="1231296"/>
                  </a:cubicBezTo>
                  <a:cubicBezTo>
                    <a:pt x="998411" y="1236195"/>
                    <a:pt x="980546" y="1245127"/>
                    <a:pt x="960665" y="1245127"/>
                  </a:cubicBezTo>
                  <a:cubicBezTo>
                    <a:pt x="964699" y="1237059"/>
                    <a:pt x="972767" y="1233890"/>
                    <a:pt x="980258" y="1233890"/>
                  </a:cubicBezTo>
                  <a:cubicBezTo>
                    <a:pt x="992648" y="1234178"/>
                    <a:pt x="1002733" y="1228703"/>
                    <a:pt x="1013394" y="1223517"/>
                  </a:cubicBezTo>
                  <a:cubicBezTo>
                    <a:pt x="1015411" y="1222653"/>
                    <a:pt x="1017788" y="1221500"/>
                    <a:pt x="1019913" y="1221104"/>
                  </a:cubicBezTo>
                  <a:close/>
                  <a:moveTo>
                    <a:pt x="1038354" y="1194127"/>
                  </a:moveTo>
                  <a:cubicBezTo>
                    <a:pt x="1040479" y="1193551"/>
                    <a:pt x="1042784" y="1194271"/>
                    <a:pt x="1045377" y="1196144"/>
                  </a:cubicBezTo>
                  <a:cubicBezTo>
                    <a:pt x="1041631" y="1197296"/>
                    <a:pt x="1037886" y="1198449"/>
                    <a:pt x="1032411" y="1199889"/>
                  </a:cubicBezTo>
                  <a:cubicBezTo>
                    <a:pt x="1034284" y="1196576"/>
                    <a:pt x="1036229" y="1194703"/>
                    <a:pt x="1038354" y="1194127"/>
                  </a:cubicBezTo>
                  <a:close/>
                  <a:moveTo>
                    <a:pt x="1040191" y="1182313"/>
                  </a:moveTo>
                  <a:cubicBezTo>
                    <a:pt x="1042784" y="1184906"/>
                    <a:pt x="1039327" y="1185771"/>
                    <a:pt x="1037310" y="1186059"/>
                  </a:cubicBezTo>
                  <a:cubicBezTo>
                    <a:pt x="1036157" y="1186059"/>
                    <a:pt x="1035005" y="1185483"/>
                    <a:pt x="1033852" y="1185194"/>
                  </a:cubicBezTo>
                  <a:cubicBezTo>
                    <a:pt x="1035293" y="1182313"/>
                    <a:pt x="1038174" y="1180296"/>
                    <a:pt x="1040191" y="1182313"/>
                  </a:cubicBezTo>
                  <a:close/>
                  <a:moveTo>
                    <a:pt x="1118672" y="1173562"/>
                  </a:moveTo>
                  <a:cubicBezTo>
                    <a:pt x="1122309" y="1174534"/>
                    <a:pt x="1126199" y="1175687"/>
                    <a:pt x="1130954" y="1174246"/>
                  </a:cubicBezTo>
                  <a:cubicBezTo>
                    <a:pt x="1122598" y="1183754"/>
                    <a:pt x="1113377" y="1179144"/>
                    <a:pt x="1106174" y="1182314"/>
                  </a:cubicBezTo>
                  <a:cubicBezTo>
                    <a:pt x="1104445" y="1183178"/>
                    <a:pt x="1103581" y="1181161"/>
                    <a:pt x="1103869" y="1179144"/>
                  </a:cubicBezTo>
                  <a:cubicBezTo>
                    <a:pt x="1104157" y="1176551"/>
                    <a:pt x="1105886" y="1175110"/>
                    <a:pt x="1107903" y="1173958"/>
                  </a:cubicBezTo>
                  <a:cubicBezTo>
                    <a:pt x="1111648" y="1171797"/>
                    <a:pt x="1115034" y="1172590"/>
                    <a:pt x="1118672" y="1173562"/>
                  </a:cubicBezTo>
                  <a:close/>
                  <a:moveTo>
                    <a:pt x="1142191" y="1167619"/>
                  </a:moveTo>
                  <a:cubicBezTo>
                    <a:pt x="1144496" y="1167331"/>
                    <a:pt x="1145649" y="1168195"/>
                    <a:pt x="1145072" y="1169348"/>
                  </a:cubicBezTo>
                  <a:cubicBezTo>
                    <a:pt x="1144496" y="1170500"/>
                    <a:pt x="1143055" y="1171653"/>
                    <a:pt x="1141615" y="1172229"/>
                  </a:cubicBezTo>
                  <a:cubicBezTo>
                    <a:pt x="1139886" y="1173093"/>
                    <a:pt x="1139022" y="1171653"/>
                    <a:pt x="1139598" y="1170500"/>
                  </a:cubicBezTo>
                  <a:cubicBezTo>
                    <a:pt x="1140174" y="1169348"/>
                    <a:pt x="1141615" y="1168195"/>
                    <a:pt x="1142191" y="1167619"/>
                  </a:cubicBezTo>
                  <a:close/>
                  <a:moveTo>
                    <a:pt x="1089029" y="1167439"/>
                  </a:moveTo>
                  <a:cubicBezTo>
                    <a:pt x="1092775" y="1166611"/>
                    <a:pt x="1096521" y="1166755"/>
                    <a:pt x="1100987" y="1168195"/>
                  </a:cubicBezTo>
                  <a:cubicBezTo>
                    <a:pt x="1093496" y="1171941"/>
                    <a:pt x="1087445" y="1174822"/>
                    <a:pt x="1077072" y="1172517"/>
                  </a:cubicBezTo>
                  <a:cubicBezTo>
                    <a:pt x="1081538" y="1170068"/>
                    <a:pt x="1085284" y="1168268"/>
                    <a:pt x="1089029" y="1167439"/>
                  </a:cubicBezTo>
                  <a:close/>
                  <a:moveTo>
                    <a:pt x="1186600" y="1161820"/>
                  </a:moveTo>
                  <a:cubicBezTo>
                    <a:pt x="1188942" y="1161856"/>
                    <a:pt x="1191463" y="1162576"/>
                    <a:pt x="1193480" y="1161855"/>
                  </a:cubicBezTo>
                  <a:cubicBezTo>
                    <a:pt x="1193480" y="1162432"/>
                    <a:pt x="1193480" y="1163296"/>
                    <a:pt x="1193480" y="1164161"/>
                  </a:cubicBezTo>
                  <a:cubicBezTo>
                    <a:pt x="1189446" y="1164449"/>
                    <a:pt x="1185700" y="1168194"/>
                    <a:pt x="1180802" y="1165889"/>
                  </a:cubicBezTo>
                  <a:cubicBezTo>
                    <a:pt x="1182098" y="1162432"/>
                    <a:pt x="1184259" y="1161784"/>
                    <a:pt x="1186600" y="1161820"/>
                  </a:cubicBezTo>
                  <a:close/>
                  <a:moveTo>
                    <a:pt x="1134988" y="1159263"/>
                  </a:moveTo>
                  <a:cubicBezTo>
                    <a:pt x="1130666" y="1163585"/>
                    <a:pt x="1127208" y="1162432"/>
                    <a:pt x="1122598" y="1161856"/>
                  </a:cubicBezTo>
                  <a:cubicBezTo>
                    <a:pt x="1126920" y="1159263"/>
                    <a:pt x="1129801" y="1157534"/>
                    <a:pt x="1134988" y="1159263"/>
                  </a:cubicBezTo>
                  <a:close/>
                  <a:moveTo>
                    <a:pt x="1230361" y="1119788"/>
                  </a:moveTo>
                  <a:cubicBezTo>
                    <a:pt x="1228056" y="1124974"/>
                    <a:pt x="1224887" y="1128144"/>
                    <a:pt x="1219700" y="1128720"/>
                  </a:cubicBezTo>
                  <a:cubicBezTo>
                    <a:pt x="1217971" y="1125839"/>
                    <a:pt x="1215378" y="1126415"/>
                    <a:pt x="1212785" y="1126415"/>
                  </a:cubicBezTo>
                  <a:cubicBezTo>
                    <a:pt x="1216819" y="1120364"/>
                    <a:pt x="1223158" y="1119500"/>
                    <a:pt x="1230361" y="1119788"/>
                  </a:cubicBezTo>
                  <a:close/>
                  <a:moveTo>
                    <a:pt x="1289430" y="1099906"/>
                  </a:moveTo>
                  <a:cubicBezTo>
                    <a:pt x="1283091" y="1105381"/>
                    <a:pt x="1274735" y="1106533"/>
                    <a:pt x="1266955" y="1108262"/>
                  </a:cubicBezTo>
                  <a:cubicBezTo>
                    <a:pt x="1273294" y="1101635"/>
                    <a:pt x="1281938" y="1102211"/>
                    <a:pt x="1289430" y="1099906"/>
                  </a:cubicBezTo>
                  <a:close/>
                  <a:moveTo>
                    <a:pt x="4643637" y="1074262"/>
                  </a:moveTo>
                  <a:cubicBezTo>
                    <a:pt x="4639315" y="1076279"/>
                    <a:pt x="4635281" y="1078584"/>
                    <a:pt x="4630959" y="1080889"/>
                  </a:cubicBezTo>
                  <a:cubicBezTo>
                    <a:pt x="4636722" y="1081753"/>
                    <a:pt x="4639891" y="1077431"/>
                    <a:pt x="4643637" y="1074262"/>
                  </a:cubicBezTo>
                  <a:close/>
                  <a:moveTo>
                    <a:pt x="4667553" y="1062160"/>
                  </a:moveTo>
                  <a:lnTo>
                    <a:pt x="4657519" y="1066913"/>
                  </a:lnTo>
                  <a:lnTo>
                    <a:pt x="4656315" y="1067346"/>
                  </a:lnTo>
                  <a:cubicBezTo>
                    <a:pt x="4656315" y="1067346"/>
                    <a:pt x="4656315" y="1067346"/>
                    <a:pt x="4656604" y="1067346"/>
                  </a:cubicBezTo>
                  <a:lnTo>
                    <a:pt x="4657519" y="1066913"/>
                  </a:lnTo>
                  <a:lnTo>
                    <a:pt x="4663519" y="1064753"/>
                  </a:lnTo>
                  <a:cubicBezTo>
                    <a:pt x="4665536" y="1064177"/>
                    <a:pt x="4666688" y="1063312"/>
                    <a:pt x="4667553" y="1062160"/>
                  </a:cubicBezTo>
                  <a:close/>
                  <a:moveTo>
                    <a:pt x="1678126" y="983210"/>
                  </a:moveTo>
                  <a:cubicBezTo>
                    <a:pt x="1676686" y="988108"/>
                    <a:pt x="1675245" y="991854"/>
                    <a:pt x="1670347" y="992719"/>
                  </a:cubicBezTo>
                  <a:cubicBezTo>
                    <a:pt x="1669771" y="992719"/>
                    <a:pt x="1668618" y="990990"/>
                    <a:pt x="1668618" y="990413"/>
                  </a:cubicBezTo>
                  <a:cubicBezTo>
                    <a:pt x="1668906" y="984939"/>
                    <a:pt x="1672364" y="983498"/>
                    <a:pt x="1678126" y="983210"/>
                  </a:cubicBezTo>
                  <a:close/>
                  <a:moveTo>
                    <a:pt x="1764568" y="931346"/>
                  </a:moveTo>
                  <a:cubicBezTo>
                    <a:pt x="1762839" y="933939"/>
                    <a:pt x="1760822" y="934803"/>
                    <a:pt x="1758517" y="934515"/>
                  </a:cubicBezTo>
                  <a:cubicBezTo>
                    <a:pt x="1758229" y="934515"/>
                    <a:pt x="1757653" y="933075"/>
                    <a:pt x="1757653" y="932786"/>
                  </a:cubicBezTo>
                  <a:cubicBezTo>
                    <a:pt x="1759094" y="930193"/>
                    <a:pt x="1761399" y="930481"/>
                    <a:pt x="1764568" y="931346"/>
                  </a:cubicBezTo>
                  <a:close/>
                  <a:moveTo>
                    <a:pt x="2152400" y="861040"/>
                  </a:moveTo>
                  <a:cubicBezTo>
                    <a:pt x="2147790" y="868532"/>
                    <a:pt x="2141739" y="867955"/>
                    <a:pt x="2134824" y="869972"/>
                  </a:cubicBezTo>
                  <a:cubicBezTo>
                    <a:pt x="2139722" y="862769"/>
                    <a:pt x="2145197" y="862769"/>
                    <a:pt x="2152400" y="861040"/>
                  </a:cubicBezTo>
                  <a:close/>
                  <a:moveTo>
                    <a:pt x="2153842" y="843464"/>
                  </a:moveTo>
                  <a:cubicBezTo>
                    <a:pt x="2144621" y="854989"/>
                    <a:pt x="2129350" y="850667"/>
                    <a:pt x="2116384" y="858735"/>
                  </a:cubicBezTo>
                  <a:cubicBezTo>
                    <a:pt x="2119553" y="851532"/>
                    <a:pt x="2125028" y="852973"/>
                    <a:pt x="2127909" y="850379"/>
                  </a:cubicBezTo>
                  <a:cubicBezTo>
                    <a:pt x="2131943" y="849515"/>
                    <a:pt x="2136265" y="848939"/>
                    <a:pt x="2139723" y="845769"/>
                  </a:cubicBezTo>
                  <a:cubicBezTo>
                    <a:pt x="2144333" y="845193"/>
                    <a:pt x="2149232" y="844328"/>
                    <a:pt x="2153842" y="843464"/>
                  </a:cubicBezTo>
                  <a:close/>
                  <a:moveTo>
                    <a:pt x="2250944" y="834244"/>
                  </a:moveTo>
                  <a:cubicBezTo>
                    <a:pt x="2244029" y="838854"/>
                    <a:pt x="2236537" y="842600"/>
                    <a:pt x="2225876" y="841159"/>
                  </a:cubicBezTo>
                  <a:cubicBezTo>
                    <a:pt x="2234520" y="835397"/>
                    <a:pt x="2242588" y="834532"/>
                    <a:pt x="2250944" y="834244"/>
                  </a:cubicBezTo>
                  <a:close/>
                  <a:moveTo>
                    <a:pt x="2186978" y="829345"/>
                  </a:moveTo>
                  <a:cubicBezTo>
                    <a:pt x="2187554" y="830786"/>
                    <a:pt x="2188706" y="832226"/>
                    <a:pt x="2188418" y="832515"/>
                  </a:cubicBezTo>
                  <a:cubicBezTo>
                    <a:pt x="2187842" y="833667"/>
                    <a:pt x="2186401" y="835108"/>
                    <a:pt x="2185249" y="835396"/>
                  </a:cubicBezTo>
                  <a:cubicBezTo>
                    <a:pt x="2183232" y="835972"/>
                    <a:pt x="2182656" y="834243"/>
                    <a:pt x="2183232" y="832515"/>
                  </a:cubicBezTo>
                  <a:cubicBezTo>
                    <a:pt x="2183808" y="831362"/>
                    <a:pt x="2185249" y="830786"/>
                    <a:pt x="2186978" y="829345"/>
                  </a:cubicBezTo>
                  <a:close/>
                  <a:moveTo>
                    <a:pt x="2260740" y="827328"/>
                  </a:moveTo>
                  <a:cubicBezTo>
                    <a:pt x="2260740" y="835108"/>
                    <a:pt x="2255842" y="834243"/>
                    <a:pt x="2251520" y="833955"/>
                  </a:cubicBezTo>
                  <a:cubicBezTo>
                    <a:pt x="2252961" y="829921"/>
                    <a:pt x="2256418" y="828769"/>
                    <a:pt x="2260740" y="827328"/>
                  </a:cubicBezTo>
                  <a:close/>
                  <a:moveTo>
                    <a:pt x="2237402" y="819836"/>
                  </a:moveTo>
                  <a:cubicBezTo>
                    <a:pt x="2241435" y="821277"/>
                    <a:pt x="2247486" y="821853"/>
                    <a:pt x="2244605" y="829057"/>
                  </a:cubicBezTo>
                  <a:cubicBezTo>
                    <a:pt x="2239130" y="830785"/>
                    <a:pt x="2233656" y="832514"/>
                    <a:pt x="2228181" y="834243"/>
                  </a:cubicBezTo>
                  <a:cubicBezTo>
                    <a:pt x="2223571" y="836836"/>
                    <a:pt x="2218673" y="838565"/>
                    <a:pt x="2213486" y="838565"/>
                  </a:cubicBezTo>
                  <a:cubicBezTo>
                    <a:pt x="2202537" y="842887"/>
                    <a:pt x="2191876" y="846921"/>
                    <a:pt x="2181215" y="851243"/>
                  </a:cubicBezTo>
                  <a:cubicBezTo>
                    <a:pt x="2178045" y="852684"/>
                    <a:pt x="2174299" y="852396"/>
                    <a:pt x="2172859" y="849802"/>
                  </a:cubicBezTo>
                  <a:cubicBezTo>
                    <a:pt x="2170842" y="846345"/>
                    <a:pt x="2175164" y="844904"/>
                    <a:pt x="2177469" y="843175"/>
                  </a:cubicBezTo>
                  <a:cubicBezTo>
                    <a:pt x="2169401" y="837124"/>
                    <a:pt x="2161910" y="846345"/>
                    <a:pt x="2154418" y="843175"/>
                  </a:cubicBezTo>
                  <a:cubicBezTo>
                    <a:pt x="2160181" y="838853"/>
                    <a:pt x="2167960" y="839429"/>
                    <a:pt x="2174299" y="835107"/>
                  </a:cubicBezTo>
                  <a:cubicBezTo>
                    <a:pt x="2180638" y="830785"/>
                    <a:pt x="2179774" y="839718"/>
                    <a:pt x="2182943" y="841158"/>
                  </a:cubicBezTo>
                  <a:cubicBezTo>
                    <a:pt x="2189859" y="839429"/>
                    <a:pt x="2197062" y="837701"/>
                    <a:pt x="2203977" y="835972"/>
                  </a:cubicBezTo>
                  <a:cubicBezTo>
                    <a:pt x="2211469" y="829345"/>
                    <a:pt x="2199655" y="832802"/>
                    <a:pt x="2201384" y="827904"/>
                  </a:cubicBezTo>
                  <a:cubicBezTo>
                    <a:pt x="2212334" y="823870"/>
                    <a:pt x="2222995" y="814938"/>
                    <a:pt x="2237402" y="819836"/>
                  </a:cubicBezTo>
                  <a:close/>
                  <a:moveTo>
                    <a:pt x="2242480" y="790159"/>
                  </a:moveTo>
                  <a:cubicBezTo>
                    <a:pt x="2243740" y="789438"/>
                    <a:pt x="2245037" y="789438"/>
                    <a:pt x="2246334" y="791887"/>
                  </a:cubicBezTo>
                  <a:cubicBezTo>
                    <a:pt x="2248062" y="795057"/>
                    <a:pt x="2250368" y="798803"/>
                    <a:pt x="2246334" y="802548"/>
                  </a:cubicBezTo>
                  <a:cubicBezTo>
                    <a:pt x="2243740" y="804854"/>
                    <a:pt x="2239706" y="805718"/>
                    <a:pt x="2239706" y="810328"/>
                  </a:cubicBezTo>
                  <a:cubicBezTo>
                    <a:pt x="2238266" y="813210"/>
                    <a:pt x="2235961" y="816091"/>
                    <a:pt x="2232791" y="814362"/>
                  </a:cubicBezTo>
                  <a:cubicBezTo>
                    <a:pt x="2230486" y="813210"/>
                    <a:pt x="2234520" y="812057"/>
                    <a:pt x="2234808" y="810328"/>
                  </a:cubicBezTo>
                  <a:cubicBezTo>
                    <a:pt x="2226164" y="808887"/>
                    <a:pt x="2220113" y="815515"/>
                    <a:pt x="2212621" y="818396"/>
                  </a:cubicBezTo>
                  <a:cubicBezTo>
                    <a:pt x="2210028" y="819260"/>
                    <a:pt x="2208588" y="822430"/>
                    <a:pt x="2205418" y="820701"/>
                  </a:cubicBezTo>
                  <a:cubicBezTo>
                    <a:pt x="2216943" y="811769"/>
                    <a:pt x="2225011" y="798803"/>
                    <a:pt x="2238842" y="792752"/>
                  </a:cubicBezTo>
                  <a:cubicBezTo>
                    <a:pt x="2239995" y="792320"/>
                    <a:pt x="2241219" y="790879"/>
                    <a:pt x="2242480" y="790159"/>
                  </a:cubicBezTo>
                  <a:close/>
                  <a:moveTo>
                    <a:pt x="2288113" y="782667"/>
                  </a:moveTo>
                  <a:cubicBezTo>
                    <a:pt x="2282927" y="789582"/>
                    <a:pt x="2278893" y="792752"/>
                    <a:pt x="2270537" y="786989"/>
                  </a:cubicBezTo>
                  <a:cubicBezTo>
                    <a:pt x="2276876" y="785548"/>
                    <a:pt x="2281486" y="784396"/>
                    <a:pt x="2288113" y="782667"/>
                  </a:cubicBezTo>
                  <a:close/>
                  <a:moveTo>
                    <a:pt x="2337386" y="765955"/>
                  </a:moveTo>
                  <a:cubicBezTo>
                    <a:pt x="2325572" y="776040"/>
                    <a:pt x="2312029" y="781226"/>
                    <a:pt x="2296470" y="781514"/>
                  </a:cubicBezTo>
                  <a:cubicBezTo>
                    <a:pt x="2309436" y="774023"/>
                    <a:pt x="2322402" y="767108"/>
                    <a:pt x="2337386" y="765955"/>
                  </a:cubicBezTo>
                  <a:close/>
                  <a:moveTo>
                    <a:pt x="2362165" y="760192"/>
                  </a:moveTo>
                  <a:cubicBezTo>
                    <a:pt x="2359572" y="765667"/>
                    <a:pt x="2354962" y="765667"/>
                    <a:pt x="2349199" y="766819"/>
                  </a:cubicBezTo>
                  <a:cubicBezTo>
                    <a:pt x="2351504" y="758463"/>
                    <a:pt x="2357843" y="761633"/>
                    <a:pt x="2362165" y="760192"/>
                  </a:cubicBezTo>
                  <a:close/>
                  <a:moveTo>
                    <a:pt x="2407979" y="741752"/>
                  </a:moveTo>
                  <a:cubicBezTo>
                    <a:pt x="2409708" y="740599"/>
                    <a:pt x="2412877" y="740599"/>
                    <a:pt x="2414030" y="743192"/>
                  </a:cubicBezTo>
                  <a:cubicBezTo>
                    <a:pt x="2415183" y="746074"/>
                    <a:pt x="2412877" y="747514"/>
                    <a:pt x="2410572" y="748091"/>
                  </a:cubicBezTo>
                  <a:cubicBezTo>
                    <a:pt x="2397606" y="750972"/>
                    <a:pt x="2386081" y="758175"/>
                    <a:pt x="2372250" y="758175"/>
                  </a:cubicBezTo>
                  <a:cubicBezTo>
                    <a:pt x="2383199" y="750972"/>
                    <a:pt x="2397030" y="749243"/>
                    <a:pt x="2407979" y="741752"/>
                  </a:cubicBezTo>
                  <a:close/>
                  <a:moveTo>
                    <a:pt x="2437080" y="734368"/>
                  </a:moveTo>
                  <a:cubicBezTo>
                    <a:pt x="2438521" y="734548"/>
                    <a:pt x="2439818" y="735268"/>
                    <a:pt x="2440538" y="737429"/>
                  </a:cubicBezTo>
                  <a:cubicBezTo>
                    <a:pt x="2439097" y="741175"/>
                    <a:pt x="2435639" y="742615"/>
                    <a:pt x="2432182" y="742903"/>
                  </a:cubicBezTo>
                  <a:cubicBezTo>
                    <a:pt x="2428724" y="742903"/>
                    <a:pt x="2425843" y="740022"/>
                    <a:pt x="2426131" y="737141"/>
                  </a:cubicBezTo>
                  <a:cubicBezTo>
                    <a:pt x="2426131" y="733395"/>
                    <a:pt x="2430165" y="734548"/>
                    <a:pt x="2432758" y="734548"/>
                  </a:cubicBezTo>
                  <a:cubicBezTo>
                    <a:pt x="2434055" y="734548"/>
                    <a:pt x="2435639" y="734188"/>
                    <a:pt x="2437080" y="734368"/>
                  </a:cubicBezTo>
                  <a:close/>
                  <a:moveTo>
                    <a:pt x="2463446" y="726769"/>
                  </a:moveTo>
                  <a:cubicBezTo>
                    <a:pt x="2468272" y="726121"/>
                    <a:pt x="2473387" y="726193"/>
                    <a:pt x="2475115" y="727345"/>
                  </a:cubicBezTo>
                  <a:cubicBezTo>
                    <a:pt x="2471081" y="734548"/>
                    <a:pt x="2464166" y="731090"/>
                    <a:pt x="2458403" y="731955"/>
                  </a:cubicBezTo>
                  <a:cubicBezTo>
                    <a:pt x="2456386" y="731379"/>
                    <a:pt x="2452929" y="731955"/>
                    <a:pt x="2453505" y="730514"/>
                  </a:cubicBezTo>
                  <a:cubicBezTo>
                    <a:pt x="2454081" y="728785"/>
                    <a:pt x="2458619" y="727417"/>
                    <a:pt x="2463446" y="726769"/>
                  </a:cubicBezTo>
                  <a:close/>
                  <a:moveTo>
                    <a:pt x="2746540" y="646378"/>
                  </a:moveTo>
                  <a:cubicBezTo>
                    <a:pt x="2749422" y="656751"/>
                    <a:pt x="2755472" y="650412"/>
                    <a:pt x="2760659" y="648971"/>
                  </a:cubicBezTo>
                  <a:cubicBezTo>
                    <a:pt x="2762676" y="648395"/>
                    <a:pt x="2765845" y="644937"/>
                    <a:pt x="2767286" y="649548"/>
                  </a:cubicBezTo>
                  <a:cubicBezTo>
                    <a:pt x="2768151" y="652717"/>
                    <a:pt x="2764693" y="653005"/>
                    <a:pt x="2762676" y="653870"/>
                  </a:cubicBezTo>
                  <a:cubicBezTo>
                    <a:pt x="2756337" y="656463"/>
                    <a:pt x="2750574" y="660209"/>
                    <a:pt x="2743947" y="660209"/>
                  </a:cubicBezTo>
                  <a:cubicBezTo>
                    <a:pt x="2747981" y="656175"/>
                    <a:pt x="2745100" y="650700"/>
                    <a:pt x="2746540" y="646378"/>
                  </a:cubicBezTo>
                  <a:close/>
                  <a:moveTo>
                    <a:pt x="2757489" y="636869"/>
                  </a:moveTo>
                  <a:cubicBezTo>
                    <a:pt x="2756048" y="643208"/>
                    <a:pt x="2751150" y="643784"/>
                    <a:pt x="2745675" y="643784"/>
                  </a:cubicBezTo>
                  <a:cubicBezTo>
                    <a:pt x="2743658" y="643208"/>
                    <a:pt x="2743082" y="641479"/>
                    <a:pt x="2743082" y="639750"/>
                  </a:cubicBezTo>
                  <a:cubicBezTo>
                    <a:pt x="2747980" y="638886"/>
                    <a:pt x="2752590" y="637733"/>
                    <a:pt x="2757489" y="636869"/>
                  </a:cubicBezTo>
                  <a:close/>
                  <a:moveTo>
                    <a:pt x="2846236" y="622751"/>
                  </a:moveTo>
                  <a:cubicBezTo>
                    <a:pt x="2838744" y="631107"/>
                    <a:pt x="2830388" y="630819"/>
                    <a:pt x="2824049" y="633988"/>
                  </a:cubicBezTo>
                  <a:cubicBezTo>
                    <a:pt x="2824913" y="638310"/>
                    <a:pt x="2829235" y="644073"/>
                    <a:pt x="2819439" y="642921"/>
                  </a:cubicBezTo>
                  <a:cubicBezTo>
                    <a:pt x="2817710" y="642632"/>
                    <a:pt x="2815981" y="644361"/>
                    <a:pt x="2814252" y="645226"/>
                  </a:cubicBezTo>
                  <a:cubicBezTo>
                    <a:pt x="2807913" y="647819"/>
                    <a:pt x="2801574" y="649836"/>
                    <a:pt x="2798117" y="640904"/>
                  </a:cubicBezTo>
                  <a:cubicBezTo>
                    <a:pt x="2794371" y="641768"/>
                    <a:pt x="2790913" y="643497"/>
                    <a:pt x="2787744" y="646090"/>
                  </a:cubicBezTo>
                  <a:cubicBezTo>
                    <a:pt x="2785439" y="648107"/>
                    <a:pt x="2782557" y="649260"/>
                    <a:pt x="2780828" y="646090"/>
                  </a:cubicBezTo>
                  <a:cubicBezTo>
                    <a:pt x="2779100" y="642632"/>
                    <a:pt x="2782557" y="641768"/>
                    <a:pt x="2785150" y="640904"/>
                  </a:cubicBezTo>
                  <a:cubicBezTo>
                    <a:pt x="2787744" y="640039"/>
                    <a:pt x="2790337" y="639463"/>
                    <a:pt x="2792930" y="638887"/>
                  </a:cubicBezTo>
                  <a:cubicBezTo>
                    <a:pt x="2795523" y="636293"/>
                    <a:pt x="2798981" y="636582"/>
                    <a:pt x="2802151" y="636293"/>
                  </a:cubicBezTo>
                  <a:cubicBezTo>
                    <a:pt x="2815693" y="631395"/>
                    <a:pt x="2829235" y="626209"/>
                    <a:pt x="2846236" y="622751"/>
                  </a:cubicBezTo>
                  <a:close/>
                  <a:moveTo>
                    <a:pt x="2754896" y="618717"/>
                  </a:moveTo>
                  <a:cubicBezTo>
                    <a:pt x="2753167" y="625056"/>
                    <a:pt x="2749709" y="625344"/>
                    <a:pt x="2744811" y="623903"/>
                  </a:cubicBezTo>
                  <a:cubicBezTo>
                    <a:pt x="2746828" y="619005"/>
                    <a:pt x="2750862" y="620158"/>
                    <a:pt x="2754896" y="618717"/>
                  </a:cubicBezTo>
                  <a:close/>
                  <a:moveTo>
                    <a:pt x="2843354" y="598547"/>
                  </a:moveTo>
                  <a:cubicBezTo>
                    <a:pt x="2845947" y="598835"/>
                    <a:pt x="2848540" y="598835"/>
                    <a:pt x="2851998" y="599124"/>
                  </a:cubicBezTo>
                  <a:cubicBezTo>
                    <a:pt x="2848252" y="606039"/>
                    <a:pt x="2842489" y="607768"/>
                    <a:pt x="2836438" y="608344"/>
                  </a:cubicBezTo>
                  <a:cubicBezTo>
                    <a:pt x="2819438" y="619005"/>
                    <a:pt x="2799557" y="623039"/>
                    <a:pt x="2780828" y="629666"/>
                  </a:cubicBezTo>
                  <a:cubicBezTo>
                    <a:pt x="2775930" y="631683"/>
                    <a:pt x="2769879" y="631395"/>
                    <a:pt x="2766997" y="637446"/>
                  </a:cubicBezTo>
                  <a:cubicBezTo>
                    <a:pt x="2763540" y="644361"/>
                    <a:pt x="2760947" y="635141"/>
                    <a:pt x="2757777" y="636581"/>
                  </a:cubicBezTo>
                  <a:cubicBezTo>
                    <a:pt x="2758065" y="631107"/>
                    <a:pt x="2762675" y="631107"/>
                    <a:pt x="2766133" y="630242"/>
                  </a:cubicBezTo>
                  <a:cubicBezTo>
                    <a:pt x="2781692" y="626785"/>
                    <a:pt x="2794082" y="614971"/>
                    <a:pt x="2810794" y="614395"/>
                  </a:cubicBezTo>
                  <a:cubicBezTo>
                    <a:pt x="2817710" y="614107"/>
                    <a:pt x="2814540" y="605751"/>
                    <a:pt x="2820015" y="602869"/>
                  </a:cubicBezTo>
                  <a:cubicBezTo>
                    <a:pt x="2827794" y="599124"/>
                    <a:pt x="2835286" y="597971"/>
                    <a:pt x="2843354" y="598547"/>
                  </a:cubicBezTo>
                  <a:close/>
                  <a:moveTo>
                    <a:pt x="2912220" y="578954"/>
                  </a:moveTo>
                  <a:cubicBezTo>
                    <a:pt x="2905304" y="586157"/>
                    <a:pt x="2896372" y="586157"/>
                    <a:pt x="2888016" y="589327"/>
                  </a:cubicBezTo>
                  <a:cubicBezTo>
                    <a:pt x="2892338" y="582412"/>
                    <a:pt x="2895796" y="580971"/>
                    <a:pt x="2912220" y="578954"/>
                  </a:cubicBezTo>
                  <a:close/>
                  <a:moveTo>
                    <a:pt x="3107000" y="536886"/>
                  </a:moveTo>
                  <a:cubicBezTo>
                    <a:pt x="3108729" y="537174"/>
                    <a:pt x="3110746" y="536598"/>
                    <a:pt x="3111610" y="537462"/>
                  </a:cubicBezTo>
                  <a:cubicBezTo>
                    <a:pt x="3113915" y="539479"/>
                    <a:pt x="3111322" y="541208"/>
                    <a:pt x="3109881" y="541784"/>
                  </a:cubicBezTo>
                  <a:cubicBezTo>
                    <a:pt x="3104407" y="543513"/>
                    <a:pt x="3098644" y="544954"/>
                    <a:pt x="3092881" y="546394"/>
                  </a:cubicBezTo>
                  <a:cubicBezTo>
                    <a:pt x="3087695" y="549276"/>
                    <a:pt x="3081932" y="550716"/>
                    <a:pt x="3076169" y="551005"/>
                  </a:cubicBezTo>
                  <a:cubicBezTo>
                    <a:pt x="3051966" y="553310"/>
                    <a:pt x="3028338" y="559072"/>
                    <a:pt x="3004135" y="562530"/>
                  </a:cubicBezTo>
                  <a:cubicBezTo>
                    <a:pt x="3017965" y="553598"/>
                    <a:pt x="3034101" y="551581"/>
                    <a:pt x="3049372" y="546971"/>
                  </a:cubicBezTo>
                  <a:cubicBezTo>
                    <a:pt x="3055711" y="544954"/>
                    <a:pt x="3062051" y="542649"/>
                    <a:pt x="3068389" y="540920"/>
                  </a:cubicBezTo>
                  <a:cubicBezTo>
                    <a:pt x="3076169" y="538903"/>
                    <a:pt x="3083084" y="539191"/>
                    <a:pt x="3090288" y="541496"/>
                  </a:cubicBezTo>
                  <a:cubicBezTo>
                    <a:pt x="3094610" y="536021"/>
                    <a:pt x="3100949" y="536598"/>
                    <a:pt x="3107000" y="536886"/>
                  </a:cubicBezTo>
                  <a:close/>
                  <a:moveTo>
                    <a:pt x="3299188" y="472055"/>
                  </a:moveTo>
                  <a:cubicBezTo>
                    <a:pt x="3296883" y="478970"/>
                    <a:pt x="3291120" y="476377"/>
                    <a:pt x="3287086" y="477530"/>
                  </a:cubicBezTo>
                  <a:cubicBezTo>
                    <a:pt x="3289679" y="472919"/>
                    <a:pt x="3293713" y="472055"/>
                    <a:pt x="3299188" y="472055"/>
                  </a:cubicBezTo>
                  <a:close/>
                  <a:moveTo>
                    <a:pt x="3335493" y="466004"/>
                  </a:moveTo>
                  <a:cubicBezTo>
                    <a:pt x="3328001" y="475801"/>
                    <a:pt x="3319357" y="471479"/>
                    <a:pt x="3308696" y="473208"/>
                  </a:cubicBezTo>
                  <a:cubicBezTo>
                    <a:pt x="3317916" y="466580"/>
                    <a:pt x="3325120" y="464852"/>
                    <a:pt x="3335493" y="466004"/>
                  </a:cubicBezTo>
                  <a:close/>
                  <a:moveTo>
                    <a:pt x="3404070" y="454371"/>
                  </a:moveTo>
                  <a:cubicBezTo>
                    <a:pt x="3405510" y="453758"/>
                    <a:pt x="3406951" y="453614"/>
                    <a:pt x="3408392" y="455343"/>
                  </a:cubicBezTo>
                  <a:cubicBezTo>
                    <a:pt x="3409256" y="456495"/>
                    <a:pt x="3406663" y="458224"/>
                    <a:pt x="3404646" y="458800"/>
                  </a:cubicBezTo>
                  <a:cubicBezTo>
                    <a:pt x="3401476" y="460529"/>
                    <a:pt x="3397443" y="463122"/>
                    <a:pt x="3394849" y="459088"/>
                  </a:cubicBezTo>
                  <a:cubicBezTo>
                    <a:pt x="3393697" y="457648"/>
                    <a:pt x="3397154" y="455919"/>
                    <a:pt x="3399747" y="456207"/>
                  </a:cubicBezTo>
                  <a:cubicBezTo>
                    <a:pt x="3401188" y="456063"/>
                    <a:pt x="3402629" y="454983"/>
                    <a:pt x="3404070" y="454371"/>
                  </a:cubicBezTo>
                  <a:close/>
                  <a:moveTo>
                    <a:pt x="3372951" y="453902"/>
                  </a:moveTo>
                  <a:cubicBezTo>
                    <a:pt x="3376409" y="452749"/>
                    <a:pt x="3377850" y="454766"/>
                    <a:pt x="3378138" y="457936"/>
                  </a:cubicBezTo>
                  <a:cubicBezTo>
                    <a:pt x="3380443" y="458224"/>
                    <a:pt x="3382748" y="456783"/>
                    <a:pt x="3385053" y="459953"/>
                  </a:cubicBezTo>
                  <a:cubicBezTo>
                    <a:pt x="3380443" y="460817"/>
                    <a:pt x="3381307" y="471478"/>
                    <a:pt x="3373239" y="466003"/>
                  </a:cubicBezTo>
                  <a:cubicBezTo>
                    <a:pt x="3368341" y="465715"/>
                    <a:pt x="3363443" y="465427"/>
                    <a:pt x="3357968" y="465139"/>
                  </a:cubicBezTo>
                  <a:cubicBezTo>
                    <a:pt x="3360849" y="460529"/>
                    <a:pt x="3364883" y="460817"/>
                    <a:pt x="3369205" y="461105"/>
                  </a:cubicBezTo>
                  <a:cubicBezTo>
                    <a:pt x="3369782" y="460817"/>
                    <a:pt x="3370358" y="460529"/>
                    <a:pt x="3370934" y="460241"/>
                  </a:cubicBezTo>
                  <a:cubicBezTo>
                    <a:pt x="3369205" y="457359"/>
                    <a:pt x="3369493" y="455054"/>
                    <a:pt x="3372951" y="453902"/>
                  </a:cubicBezTo>
                  <a:close/>
                  <a:moveTo>
                    <a:pt x="3439511" y="448428"/>
                  </a:moveTo>
                  <a:cubicBezTo>
                    <a:pt x="3436629" y="454479"/>
                    <a:pt x="3431155" y="453614"/>
                    <a:pt x="3423663" y="455631"/>
                  </a:cubicBezTo>
                  <a:cubicBezTo>
                    <a:pt x="3429426" y="448716"/>
                    <a:pt x="3434612" y="449004"/>
                    <a:pt x="3439511" y="448428"/>
                  </a:cubicBezTo>
                  <a:close/>
                  <a:moveTo>
                    <a:pt x="3552173" y="412986"/>
                  </a:moveTo>
                  <a:cubicBezTo>
                    <a:pt x="3554478" y="413275"/>
                    <a:pt x="3554766" y="415003"/>
                    <a:pt x="3553901" y="416444"/>
                  </a:cubicBezTo>
                  <a:cubicBezTo>
                    <a:pt x="3552173" y="419325"/>
                    <a:pt x="3549579" y="418461"/>
                    <a:pt x="3546986" y="417597"/>
                  </a:cubicBezTo>
                  <a:cubicBezTo>
                    <a:pt x="3547562" y="414715"/>
                    <a:pt x="3549003" y="412698"/>
                    <a:pt x="3552173" y="412986"/>
                  </a:cubicBezTo>
                  <a:close/>
                  <a:moveTo>
                    <a:pt x="3591936" y="400597"/>
                  </a:moveTo>
                  <a:cubicBezTo>
                    <a:pt x="3593664" y="400597"/>
                    <a:pt x="3594817" y="401750"/>
                    <a:pt x="3594529" y="404055"/>
                  </a:cubicBezTo>
                  <a:cubicBezTo>
                    <a:pt x="3593952" y="406648"/>
                    <a:pt x="3591647" y="406936"/>
                    <a:pt x="3589342" y="407224"/>
                  </a:cubicBezTo>
                  <a:cubicBezTo>
                    <a:pt x="3587614" y="407224"/>
                    <a:pt x="3586173" y="406072"/>
                    <a:pt x="3586749" y="404343"/>
                  </a:cubicBezTo>
                  <a:cubicBezTo>
                    <a:pt x="3587614" y="402326"/>
                    <a:pt x="3589342" y="400597"/>
                    <a:pt x="3591936" y="400597"/>
                  </a:cubicBezTo>
                  <a:close/>
                  <a:moveTo>
                    <a:pt x="3635732" y="385902"/>
                  </a:moveTo>
                  <a:cubicBezTo>
                    <a:pt x="3636020" y="386766"/>
                    <a:pt x="3636885" y="388207"/>
                    <a:pt x="3636597" y="388495"/>
                  </a:cubicBezTo>
                  <a:cubicBezTo>
                    <a:pt x="3635732" y="389648"/>
                    <a:pt x="3634579" y="390512"/>
                    <a:pt x="3633715" y="391088"/>
                  </a:cubicBezTo>
                  <a:cubicBezTo>
                    <a:pt x="3631698" y="390800"/>
                    <a:pt x="3631410" y="389648"/>
                    <a:pt x="3632275" y="388783"/>
                  </a:cubicBezTo>
                  <a:cubicBezTo>
                    <a:pt x="3633139" y="387919"/>
                    <a:pt x="3634579" y="387055"/>
                    <a:pt x="3635732" y="385902"/>
                  </a:cubicBezTo>
                  <a:close/>
                  <a:moveTo>
                    <a:pt x="3645529" y="375817"/>
                  </a:moveTo>
                  <a:cubicBezTo>
                    <a:pt x="3643512" y="379275"/>
                    <a:pt x="3640919" y="380715"/>
                    <a:pt x="3637173" y="379563"/>
                  </a:cubicBezTo>
                  <a:cubicBezTo>
                    <a:pt x="3634580" y="383597"/>
                    <a:pt x="3630546" y="382732"/>
                    <a:pt x="3626800" y="381868"/>
                  </a:cubicBezTo>
                  <a:cubicBezTo>
                    <a:pt x="3628817" y="376105"/>
                    <a:pt x="3634292" y="380139"/>
                    <a:pt x="3637461" y="377834"/>
                  </a:cubicBezTo>
                  <a:cubicBezTo>
                    <a:pt x="3639478" y="375241"/>
                    <a:pt x="3642071" y="374088"/>
                    <a:pt x="3645529" y="375817"/>
                  </a:cubicBezTo>
                  <a:close/>
                  <a:moveTo>
                    <a:pt x="3624494" y="368325"/>
                  </a:moveTo>
                  <a:cubicBezTo>
                    <a:pt x="3625935" y="368325"/>
                    <a:pt x="3626800" y="369478"/>
                    <a:pt x="3625935" y="370630"/>
                  </a:cubicBezTo>
                  <a:cubicBezTo>
                    <a:pt x="3625359" y="371495"/>
                    <a:pt x="3623918" y="371783"/>
                    <a:pt x="3623342" y="372359"/>
                  </a:cubicBezTo>
                  <a:cubicBezTo>
                    <a:pt x="3621613" y="371783"/>
                    <a:pt x="3620749" y="370918"/>
                    <a:pt x="3621613" y="369766"/>
                  </a:cubicBezTo>
                  <a:cubicBezTo>
                    <a:pt x="3622190" y="368901"/>
                    <a:pt x="3623630" y="368325"/>
                    <a:pt x="3624494" y="368325"/>
                  </a:cubicBezTo>
                  <a:close/>
                  <a:moveTo>
                    <a:pt x="3680969" y="367173"/>
                  </a:moveTo>
                  <a:cubicBezTo>
                    <a:pt x="3682698" y="366885"/>
                    <a:pt x="3683850" y="367461"/>
                    <a:pt x="3684427" y="369190"/>
                  </a:cubicBezTo>
                  <a:cubicBezTo>
                    <a:pt x="3684139" y="371207"/>
                    <a:pt x="3682410" y="371495"/>
                    <a:pt x="3680969" y="371495"/>
                  </a:cubicBezTo>
                  <a:cubicBezTo>
                    <a:pt x="3679240" y="371783"/>
                    <a:pt x="3677800" y="371207"/>
                    <a:pt x="3678376" y="369190"/>
                  </a:cubicBezTo>
                  <a:cubicBezTo>
                    <a:pt x="3678664" y="368325"/>
                    <a:pt x="3679817" y="367461"/>
                    <a:pt x="3680969" y="367173"/>
                  </a:cubicBezTo>
                  <a:close/>
                  <a:moveTo>
                    <a:pt x="3736868" y="357952"/>
                  </a:moveTo>
                  <a:cubicBezTo>
                    <a:pt x="3739750" y="357952"/>
                    <a:pt x="3742343" y="362850"/>
                    <a:pt x="3740038" y="362562"/>
                  </a:cubicBezTo>
                  <a:cubicBezTo>
                    <a:pt x="3733411" y="361986"/>
                    <a:pt x="3727072" y="371206"/>
                    <a:pt x="3720445" y="363138"/>
                  </a:cubicBezTo>
                  <a:cubicBezTo>
                    <a:pt x="3717563" y="363715"/>
                    <a:pt x="3714682" y="364291"/>
                    <a:pt x="3710648" y="365155"/>
                  </a:cubicBezTo>
                  <a:cubicBezTo>
                    <a:pt x="3713529" y="359969"/>
                    <a:pt x="3716699" y="358816"/>
                    <a:pt x="3720733" y="358528"/>
                  </a:cubicBezTo>
                  <a:cubicBezTo>
                    <a:pt x="3726207" y="358240"/>
                    <a:pt x="3731394" y="357952"/>
                    <a:pt x="3736868" y="357952"/>
                  </a:cubicBezTo>
                  <a:close/>
                  <a:moveTo>
                    <a:pt x="3687885" y="347291"/>
                  </a:moveTo>
                  <a:cubicBezTo>
                    <a:pt x="3689038" y="350749"/>
                    <a:pt x="3684716" y="350460"/>
                    <a:pt x="3682410" y="351037"/>
                  </a:cubicBezTo>
                  <a:cubicBezTo>
                    <a:pt x="3680970" y="353342"/>
                    <a:pt x="3678377" y="355071"/>
                    <a:pt x="3676936" y="352189"/>
                  </a:cubicBezTo>
                  <a:cubicBezTo>
                    <a:pt x="3676072" y="349596"/>
                    <a:pt x="3679817" y="349020"/>
                    <a:pt x="3682122" y="348732"/>
                  </a:cubicBezTo>
                  <a:cubicBezTo>
                    <a:pt x="3683851" y="347291"/>
                    <a:pt x="3687021" y="344986"/>
                    <a:pt x="3687885" y="347291"/>
                  </a:cubicBezTo>
                  <a:close/>
                  <a:moveTo>
                    <a:pt x="3766258" y="343834"/>
                  </a:moveTo>
                  <a:cubicBezTo>
                    <a:pt x="3763953" y="348732"/>
                    <a:pt x="3760496" y="349597"/>
                    <a:pt x="3755597" y="351614"/>
                  </a:cubicBezTo>
                  <a:cubicBezTo>
                    <a:pt x="3757614" y="344987"/>
                    <a:pt x="3760784" y="343834"/>
                    <a:pt x="3766258" y="343834"/>
                  </a:cubicBezTo>
                  <a:close/>
                  <a:moveTo>
                    <a:pt x="3772885" y="324528"/>
                  </a:moveTo>
                  <a:cubicBezTo>
                    <a:pt x="3771156" y="328850"/>
                    <a:pt x="3768275" y="329138"/>
                    <a:pt x="3765682" y="329714"/>
                  </a:cubicBezTo>
                  <a:cubicBezTo>
                    <a:pt x="3755597" y="332884"/>
                    <a:pt x="3745800" y="335765"/>
                    <a:pt x="3736004" y="338935"/>
                  </a:cubicBezTo>
                  <a:cubicBezTo>
                    <a:pt x="3735427" y="337782"/>
                    <a:pt x="3735139" y="336918"/>
                    <a:pt x="3734851" y="335765"/>
                  </a:cubicBezTo>
                  <a:cubicBezTo>
                    <a:pt x="3743495" y="331155"/>
                    <a:pt x="3752715" y="328850"/>
                    <a:pt x="3762512" y="327121"/>
                  </a:cubicBezTo>
                  <a:cubicBezTo>
                    <a:pt x="3765105" y="323952"/>
                    <a:pt x="3768851" y="325392"/>
                    <a:pt x="3772885" y="324528"/>
                  </a:cubicBezTo>
                  <a:close/>
                  <a:moveTo>
                    <a:pt x="3858174" y="316749"/>
                  </a:moveTo>
                  <a:cubicBezTo>
                    <a:pt x="3854717" y="320783"/>
                    <a:pt x="3852411" y="324241"/>
                    <a:pt x="3846937" y="321359"/>
                  </a:cubicBezTo>
                  <a:cubicBezTo>
                    <a:pt x="3849530" y="317037"/>
                    <a:pt x="3852988" y="317037"/>
                    <a:pt x="3858174" y="316749"/>
                  </a:cubicBezTo>
                  <a:close/>
                  <a:moveTo>
                    <a:pt x="3795721" y="314948"/>
                  </a:moveTo>
                  <a:cubicBezTo>
                    <a:pt x="3797161" y="314444"/>
                    <a:pt x="3798674" y="314732"/>
                    <a:pt x="3800259" y="316461"/>
                  </a:cubicBezTo>
                  <a:cubicBezTo>
                    <a:pt x="3802276" y="318766"/>
                    <a:pt x="3800259" y="320495"/>
                    <a:pt x="3797377" y="321071"/>
                  </a:cubicBezTo>
                  <a:cubicBezTo>
                    <a:pt x="3791903" y="322224"/>
                    <a:pt x="3786428" y="323376"/>
                    <a:pt x="3779801" y="324817"/>
                  </a:cubicBezTo>
                  <a:cubicBezTo>
                    <a:pt x="3782970" y="318766"/>
                    <a:pt x="3788157" y="320495"/>
                    <a:pt x="3791615" y="318190"/>
                  </a:cubicBezTo>
                  <a:cubicBezTo>
                    <a:pt x="3792912" y="316749"/>
                    <a:pt x="3794280" y="315452"/>
                    <a:pt x="3795721" y="314948"/>
                  </a:cubicBezTo>
                  <a:close/>
                  <a:moveTo>
                    <a:pt x="3856157" y="300325"/>
                  </a:moveTo>
                  <a:cubicBezTo>
                    <a:pt x="3859038" y="300325"/>
                    <a:pt x="3863649" y="300037"/>
                    <a:pt x="3862496" y="304935"/>
                  </a:cubicBezTo>
                  <a:cubicBezTo>
                    <a:pt x="3861632" y="308969"/>
                    <a:pt x="3856445" y="311274"/>
                    <a:pt x="3854428" y="309546"/>
                  </a:cubicBezTo>
                  <a:cubicBezTo>
                    <a:pt x="3846360" y="302918"/>
                    <a:pt x="3840598" y="307529"/>
                    <a:pt x="3834547" y="311851"/>
                  </a:cubicBezTo>
                  <a:cubicBezTo>
                    <a:pt x="3830801" y="314732"/>
                    <a:pt x="3827343" y="313003"/>
                    <a:pt x="3820428" y="311563"/>
                  </a:cubicBezTo>
                  <a:cubicBezTo>
                    <a:pt x="3832530" y="302054"/>
                    <a:pt x="3844055" y="300613"/>
                    <a:pt x="3856157" y="300325"/>
                  </a:cubicBezTo>
                  <a:close/>
                  <a:moveTo>
                    <a:pt x="3913496" y="299461"/>
                  </a:moveTo>
                  <a:cubicBezTo>
                    <a:pt x="3914360" y="299173"/>
                    <a:pt x="3916665" y="299749"/>
                    <a:pt x="3917818" y="300614"/>
                  </a:cubicBezTo>
                  <a:cubicBezTo>
                    <a:pt x="3918971" y="301766"/>
                    <a:pt x="3918394" y="304071"/>
                    <a:pt x="3916954" y="304647"/>
                  </a:cubicBezTo>
                  <a:cubicBezTo>
                    <a:pt x="3910615" y="307241"/>
                    <a:pt x="3905716" y="313580"/>
                    <a:pt x="3897072" y="313003"/>
                  </a:cubicBezTo>
                  <a:cubicBezTo>
                    <a:pt x="3900530" y="304936"/>
                    <a:pt x="3907733" y="302919"/>
                    <a:pt x="3913496" y="299461"/>
                  </a:cubicBezTo>
                  <a:close/>
                  <a:moveTo>
                    <a:pt x="3801411" y="284766"/>
                  </a:moveTo>
                  <a:cubicBezTo>
                    <a:pt x="3802275" y="284766"/>
                    <a:pt x="3803427" y="285342"/>
                    <a:pt x="3805156" y="285630"/>
                  </a:cubicBezTo>
                  <a:cubicBezTo>
                    <a:pt x="3803427" y="287071"/>
                    <a:pt x="3802563" y="288224"/>
                    <a:pt x="3801122" y="289088"/>
                  </a:cubicBezTo>
                  <a:cubicBezTo>
                    <a:pt x="3799394" y="289952"/>
                    <a:pt x="3797953" y="289376"/>
                    <a:pt x="3797953" y="287359"/>
                  </a:cubicBezTo>
                  <a:cubicBezTo>
                    <a:pt x="3797953" y="285342"/>
                    <a:pt x="3799682" y="284766"/>
                    <a:pt x="3801411" y="284766"/>
                  </a:cubicBezTo>
                  <a:close/>
                  <a:moveTo>
                    <a:pt x="3986395" y="275545"/>
                  </a:moveTo>
                  <a:cubicBezTo>
                    <a:pt x="3986971" y="275545"/>
                    <a:pt x="3988124" y="277274"/>
                    <a:pt x="3987835" y="278138"/>
                  </a:cubicBezTo>
                  <a:cubicBezTo>
                    <a:pt x="3986683" y="283037"/>
                    <a:pt x="3982073" y="282460"/>
                    <a:pt x="3978615" y="283325"/>
                  </a:cubicBezTo>
                  <a:cubicBezTo>
                    <a:pt x="3973429" y="285918"/>
                    <a:pt x="3968818" y="289376"/>
                    <a:pt x="3961615" y="287359"/>
                  </a:cubicBezTo>
                  <a:cubicBezTo>
                    <a:pt x="3964784" y="281596"/>
                    <a:pt x="3970836" y="282460"/>
                    <a:pt x="3975158" y="280732"/>
                  </a:cubicBezTo>
                  <a:cubicBezTo>
                    <a:pt x="3975734" y="280155"/>
                    <a:pt x="3976310" y="279867"/>
                    <a:pt x="3976886" y="279291"/>
                  </a:cubicBezTo>
                  <a:cubicBezTo>
                    <a:pt x="3979480" y="276698"/>
                    <a:pt x="3982073" y="274681"/>
                    <a:pt x="3986395" y="275545"/>
                  </a:cubicBezTo>
                  <a:close/>
                  <a:moveTo>
                    <a:pt x="4044311" y="258545"/>
                  </a:moveTo>
                  <a:cubicBezTo>
                    <a:pt x="4044599" y="259409"/>
                    <a:pt x="4045176" y="260562"/>
                    <a:pt x="4045464" y="261715"/>
                  </a:cubicBezTo>
                  <a:cubicBezTo>
                    <a:pt x="4035667" y="269494"/>
                    <a:pt x="4023565" y="271799"/>
                    <a:pt x="4011176" y="273240"/>
                  </a:cubicBezTo>
                  <a:cubicBezTo>
                    <a:pt x="4010599" y="272087"/>
                    <a:pt x="4010311" y="270935"/>
                    <a:pt x="4010311" y="270070"/>
                  </a:cubicBezTo>
                  <a:cubicBezTo>
                    <a:pt x="4021548" y="266325"/>
                    <a:pt x="4033074" y="262291"/>
                    <a:pt x="4044311" y="258545"/>
                  </a:cubicBezTo>
                  <a:close/>
                  <a:moveTo>
                    <a:pt x="4112887" y="240105"/>
                  </a:moveTo>
                  <a:cubicBezTo>
                    <a:pt x="4114040" y="239528"/>
                    <a:pt x="4116057" y="239528"/>
                    <a:pt x="4116057" y="241545"/>
                  </a:cubicBezTo>
                  <a:cubicBezTo>
                    <a:pt x="4115769" y="242698"/>
                    <a:pt x="4114328" y="243562"/>
                    <a:pt x="4113175" y="245003"/>
                  </a:cubicBezTo>
                  <a:cubicBezTo>
                    <a:pt x="4111735" y="244138"/>
                    <a:pt x="4110871" y="243850"/>
                    <a:pt x="4110006" y="243274"/>
                  </a:cubicBezTo>
                  <a:cubicBezTo>
                    <a:pt x="4111159" y="242121"/>
                    <a:pt x="4111735" y="240681"/>
                    <a:pt x="4112887" y="240105"/>
                  </a:cubicBezTo>
                  <a:close/>
                  <a:moveTo>
                    <a:pt x="4032786" y="221087"/>
                  </a:moveTo>
                  <a:cubicBezTo>
                    <a:pt x="4034803" y="220799"/>
                    <a:pt x="4036243" y="221951"/>
                    <a:pt x="4037108" y="223968"/>
                  </a:cubicBezTo>
                  <a:cubicBezTo>
                    <a:pt x="4036531" y="227138"/>
                    <a:pt x="4034226" y="228290"/>
                    <a:pt x="4031633" y="229155"/>
                  </a:cubicBezTo>
                  <a:cubicBezTo>
                    <a:pt x="4029328" y="230019"/>
                    <a:pt x="4027311" y="229155"/>
                    <a:pt x="4027023" y="226850"/>
                  </a:cubicBezTo>
                  <a:cubicBezTo>
                    <a:pt x="4026735" y="223104"/>
                    <a:pt x="4029616" y="221663"/>
                    <a:pt x="4032786" y="221087"/>
                  </a:cubicBezTo>
                  <a:close/>
                  <a:moveTo>
                    <a:pt x="4146600" y="215613"/>
                  </a:moveTo>
                  <a:cubicBezTo>
                    <a:pt x="4145448" y="219359"/>
                    <a:pt x="4143719" y="222240"/>
                    <a:pt x="4141702" y="221664"/>
                  </a:cubicBezTo>
                  <a:cubicBezTo>
                    <a:pt x="4137091" y="220511"/>
                    <a:pt x="4140837" y="218494"/>
                    <a:pt x="4142278" y="217342"/>
                  </a:cubicBezTo>
                  <a:cubicBezTo>
                    <a:pt x="4142854" y="216766"/>
                    <a:pt x="4144295" y="216477"/>
                    <a:pt x="4146600" y="215613"/>
                  </a:cubicBezTo>
                  <a:close/>
                  <a:moveTo>
                    <a:pt x="4121532" y="210138"/>
                  </a:moveTo>
                  <a:cubicBezTo>
                    <a:pt x="4126142" y="212443"/>
                    <a:pt x="4122108" y="216189"/>
                    <a:pt x="4121532" y="219359"/>
                  </a:cubicBezTo>
                  <a:cubicBezTo>
                    <a:pt x="4119803" y="227426"/>
                    <a:pt x="4114329" y="230884"/>
                    <a:pt x="4107125" y="233189"/>
                  </a:cubicBezTo>
                  <a:cubicBezTo>
                    <a:pt x="4087820" y="238952"/>
                    <a:pt x="4068803" y="246155"/>
                    <a:pt x="4049210" y="250766"/>
                  </a:cubicBezTo>
                  <a:cubicBezTo>
                    <a:pt x="4032497" y="254799"/>
                    <a:pt x="4015498" y="259986"/>
                    <a:pt x="3998786" y="262867"/>
                  </a:cubicBezTo>
                  <a:cubicBezTo>
                    <a:pt x="3961616" y="268918"/>
                    <a:pt x="3928480" y="286783"/>
                    <a:pt x="3891887" y="293698"/>
                  </a:cubicBezTo>
                  <a:cubicBezTo>
                    <a:pt x="3888717" y="294274"/>
                    <a:pt x="3885836" y="295139"/>
                    <a:pt x="3882666" y="293410"/>
                  </a:cubicBezTo>
                  <a:cubicBezTo>
                    <a:pt x="3893039" y="290240"/>
                    <a:pt x="3901107" y="283325"/>
                    <a:pt x="3912344" y="281020"/>
                  </a:cubicBezTo>
                  <a:cubicBezTo>
                    <a:pt x="3925310" y="278139"/>
                    <a:pt x="3938853" y="274105"/>
                    <a:pt x="3950955" y="267766"/>
                  </a:cubicBezTo>
                  <a:cubicBezTo>
                    <a:pt x="3967667" y="259121"/>
                    <a:pt x="3984091" y="252206"/>
                    <a:pt x="4003396" y="253071"/>
                  </a:cubicBezTo>
                  <a:cubicBezTo>
                    <a:pt x="4007718" y="253359"/>
                    <a:pt x="4011464" y="250766"/>
                    <a:pt x="4015209" y="248460"/>
                  </a:cubicBezTo>
                  <a:cubicBezTo>
                    <a:pt x="4027023" y="241257"/>
                    <a:pt x="4038549" y="232325"/>
                    <a:pt x="4054108" y="237511"/>
                  </a:cubicBezTo>
                  <a:cubicBezTo>
                    <a:pt x="4056413" y="238376"/>
                    <a:pt x="4060159" y="236647"/>
                    <a:pt x="4063040" y="235206"/>
                  </a:cubicBezTo>
                  <a:cubicBezTo>
                    <a:pt x="4078888" y="227138"/>
                    <a:pt x="4098193" y="225409"/>
                    <a:pt x="4110871" y="211291"/>
                  </a:cubicBezTo>
                  <a:cubicBezTo>
                    <a:pt x="4114040" y="207545"/>
                    <a:pt x="4118363" y="208409"/>
                    <a:pt x="4121532" y="210138"/>
                  </a:cubicBezTo>
                  <a:close/>
                  <a:moveTo>
                    <a:pt x="4164464" y="202646"/>
                  </a:moveTo>
                  <a:cubicBezTo>
                    <a:pt x="4167922" y="202934"/>
                    <a:pt x="4170515" y="204663"/>
                    <a:pt x="4171667" y="208121"/>
                  </a:cubicBezTo>
                  <a:cubicBezTo>
                    <a:pt x="4169939" y="211866"/>
                    <a:pt x="4166193" y="212443"/>
                    <a:pt x="4163023" y="213019"/>
                  </a:cubicBezTo>
                  <a:cubicBezTo>
                    <a:pt x="4159566" y="213595"/>
                    <a:pt x="4159854" y="210426"/>
                    <a:pt x="4159854" y="207832"/>
                  </a:cubicBezTo>
                  <a:cubicBezTo>
                    <a:pt x="4159854" y="204951"/>
                    <a:pt x="4161006" y="202358"/>
                    <a:pt x="4164464" y="202646"/>
                  </a:cubicBezTo>
                  <a:close/>
                  <a:moveTo>
                    <a:pt x="4214312" y="191985"/>
                  </a:moveTo>
                  <a:cubicBezTo>
                    <a:pt x="4203651" y="202646"/>
                    <a:pt x="4192702" y="205239"/>
                    <a:pt x="4180888" y="205527"/>
                  </a:cubicBezTo>
                  <a:cubicBezTo>
                    <a:pt x="4191837" y="202070"/>
                    <a:pt x="4199617" y="191697"/>
                    <a:pt x="4214312" y="191985"/>
                  </a:cubicBezTo>
                  <a:close/>
                  <a:moveTo>
                    <a:pt x="4103667" y="189392"/>
                  </a:moveTo>
                  <a:cubicBezTo>
                    <a:pt x="4104820" y="190545"/>
                    <a:pt x="4106261" y="191121"/>
                    <a:pt x="4106261" y="191697"/>
                  </a:cubicBezTo>
                  <a:cubicBezTo>
                    <a:pt x="4106261" y="194002"/>
                    <a:pt x="4104820" y="195443"/>
                    <a:pt x="4102803" y="195731"/>
                  </a:cubicBezTo>
                  <a:cubicBezTo>
                    <a:pt x="4101074" y="196019"/>
                    <a:pt x="4099057" y="194867"/>
                    <a:pt x="4099633" y="193426"/>
                  </a:cubicBezTo>
                  <a:cubicBezTo>
                    <a:pt x="4100210" y="191697"/>
                    <a:pt x="4102227" y="190833"/>
                    <a:pt x="4103667" y="189392"/>
                  </a:cubicBezTo>
                  <a:close/>
                  <a:moveTo>
                    <a:pt x="4231311" y="182765"/>
                  </a:moveTo>
                  <a:cubicBezTo>
                    <a:pt x="4229871" y="187663"/>
                    <a:pt x="4228430" y="191409"/>
                    <a:pt x="4223532" y="192274"/>
                  </a:cubicBezTo>
                  <a:cubicBezTo>
                    <a:pt x="4222956" y="192274"/>
                    <a:pt x="4221803" y="190545"/>
                    <a:pt x="4221803" y="189968"/>
                  </a:cubicBezTo>
                  <a:cubicBezTo>
                    <a:pt x="4222091" y="184494"/>
                    <a:pt x="4225549" y="183053"/>
                    <a:pt x="4231311" y="182765"/>
                  </a:cubicBezTo>
                  <a:close/>
                  <a:moveTo>
                    <a:pt x="4324813" y="148693"/>
                  </a:moveTo>
                  <a:cubicBezTo>
                    <a:pt x="4325965" y="147757"/>
                    <a:pt x="4327262" y="147757"/>
                    <a:pt x="4328991" y="150206"/>
                  </a:cubicBezTo>
                  <a:cubicBezTo>
                    <a:pt x="4331872" y="154528"/>
                    <a:pt x="4329567" y="158273"/>
                    <a:pt x="4324093" y="159714"/>
                  </a:cubicBezTo>
                  <a:cubicBezTo>
                    <a:pt x="4322652" y="160002"/>
                    <a:pt x="4321499" y="161155"/>
                    <a:pt x="4320059" y="161731"/>
                  </a:cubicBezTo>
                  <a:cubicBezTo>
                    <a:pt x="4321499" y="163172"/>
                    <a:pt x="4323228" y="164324"/>
                    <a:pt x="4324669" y="165765"/>
                  </a:cubicBezTo>
                  <a:cubicBezTo>
                    <a:pt x="4326109" y="166629"/>
                    <a:pt x="4327838" y="167782"/>
                    <a:pt x="4329279" y="168646"/>
                  </a:cubicBezTo>
                  <a:cubicBezTo>
                    <a:pt x="4330143" y="166341"/>
                    <a:pt x="4332160" y="166341"/>
                    <a:pt x="4333889" y="165765"/>
                  </a:cubicBezTo>
                  <a:cubicBezTo>
                    <a:pt x="4335618" y="165189"/>
                    <a:pt x="4337347" y="164036"/>
                    <a:pt x="4339076" y="164036"/>
                  </a:cubicBezTo>
                  <a:cubicBezTo>
                    <a:pt x="4341093" y="163748"/>
                    <a:pt x="4344550" y="162884"/>
                    <a:pt x="4344838" y="165477"/>
                  </a:cubicBezTo>
                  <a:cubicBezTo>
                    <a:pt x="4345126" y="169511"/>
                    <a:pt x="4341381" y="168358"/>
                    <a:pt x="4338788" y="168646"/>
                  </a:cubicBezTo>
                  <a:cubicBezTo>
                    <a:pt x="4335906" y="169511"/>
                    <a:pt x="4332737" y="171816"/>
                    <a:pt x="4329279" y="170663"/>
                  </a:cubicBezTo>
                  <a:cubicBezTo>
                    <a:pt x="4309686" y="174697"/>
                    <a:pt x="4290957" y="181324"/>
                    <a:pt x="4271940" y="187375"/>
                  </a:cubicBezTo>
                  <a:cubicBezTo>
                    <a:pt x="4254363" y="192850"/>
                    <a:pt x="4237651" y="200053"/>
                    <a:pt x="4220363" y="206392"/>
                  </a:cubicBezTo>
                  <a:cubicBezTo>
                    <a:pt x="4211143" y="209850"/>
                    <a:pt x="4202498" y="216189"/>
                    <a:pt x="4192126" y="216477"/>
                  </a:cubicBezTo>
                  <a:cubicBezTo>
                    <a:pt x="4191261" y="216765"/>
                    <a:pt x="4190685" y="216765"/>
                    <a:pt x="4190397" y="216765"/>
                  </a:cubicBezTo>
                  <a:cubicBezTo>
                    <a:pt x="4183481" y="218782"/>
                    <a:pt x="4178295" y="225986"/>
                    <a:pt x="4169939" y="223104"/>
                  </a:cubicBezTo>
                  <a:cubicBezTo>
                    <a:pt x="4165617" y="221087"/>
                    <a:pt x="4162159" y="223393"/>
                    <a:pt x="4158702" y="225121"/>
                  </a:cubicBezTo>
                  <a:cubicBezTo>
                    <a:pt x="4156108" y="226274"/>
                    <a:pt x="4152651" y="228291"/>
                    <a:pt x="4151786" y="225986"/>
                  </a:cubicBezTo>
                  <a:cubicBezTo>
                    <a:pt x="4150346" y="222240"/>
                    <a:pt x="4153804" y="220511"/>
                    <a:pt x="4157261" y="219935"/>
                  </a:cubicBezTo>
                  <a:cubicBezTo>
                    <a:pt x="4158990" y="219647"/>
                    <a:pt x="4161007" y="219359"/>
                    <a:pt x="4163024" y="219070"/>
                  </a:cubicBezTo>
                  <a:cubicBezTo>
                    <a:pt x="4171092" y="214172"/>
                    <a:pt x="4180312" y="214748"/>
                    <a:pt x="4189244" y="214748"/>
                  </a:cubicBezTo>
                  <a:cubicBezTo>
                    <a:pt x="4204804" y="206392"/>
                    <a:pt x="4220075" y="198036"/>
                    <a:pt x="4236787" y="191986"/>
                  </a:cubicBezTo>
                  <a:cubicBezTo>
                    <a:pt x="4237363" y="191697"/>
                    <a:pt x="4237651" y="191697"/>
                    <a:pt x="4237940" y="191409"/>
                  </a:cubicBezTo>
                  <a:cubicBezTo>
                    <a:pt x="4243126" y="186223"/>
                    <a:pt x="4248889" y="183341"/>
                    <a:pt x="4256957" y="184782"/>
                  </a:cubicBezTo>
                  <a:cubicBezTo>
                    <a:pt x="4260414" y="185358"/>
                    <a:pt x="4266753" y="184206"/>
                    <a:pt x="4266177" y="175850"/>
                  </a:cubicBezTo>
                  <a:cubicBezTo>
                    <a:pt x="4265889" y="168935"/>
                    <a:pt x="4288076" y="161155"/>
                    <a:pt x="4295279" y="165765"/>
                  </a:cubicBezTo>
                  <a:cubicBezTo>
                    <a:pt x="4300754" y="169511"/>
                    <a:pt x="4304787" y="167782"/>
                    <a:pt x="4309686" y="166053"/>
                  </a:cubicBezTo>
                  <a:cubicBezTo>
                    <a:pt x="4304787" y="158273"/>
                    <a:pt x="4307093" y="154528"/>
                    <a:pt x="4316025" y="154240"/>
                  </a:cubicBezTo>
                  <a:cubicBezTo>
                    <a:pt x="4318042" y="154240"/>
                    <a:pt x="4320347" y="153951"/>
                    <a:pt x="4321499" y="152799"/>
                  </a:cubicBezTo>
                  <a:cubicBezTo>
                    <a:pt x="4322652" y="151503"/>
                    <a:pt x="4323661" y="149630"/>
                    <a:pt x="4324813" y="148693"/>
                  </a:cubicBezTo>
                  <a:close/>
                  <a:moveTo>
                    <a:pt x="4317753" y="130900"/>
                  </a:moveTo>
                  <a:cubicBezTo>
                    <a:pt x="4316024" y="133493"/>
                    <a:pt x="4314007" y="134357"/>
                    <a:pt x="4311702" y="134069"/>
                  </a:cubicBezTo>
                  <a:cubicBezTo>
                    <a:pt x="4311414" y="134069"/>
                    <a:pt x="4310838" y="132629"/>
                    <a:pt x="4310838" y="132340"/>
                  </a:cubicBezTo>
                  <a:cubicBezTo>
                    <a:pt x="4312279" y="129747"/>
                    <a:pt x="4314584" y="130035"/>
                    <a:pt x="4317753" y="130900"/>
                  </a:cubicBezTo>
                  <a:close/>
                  <a:moveTo>
                    <a:pt x="4382295" y="130036"/>
                  </a:moveTo>
                  <a:cubicBezTo>
                    <a:pt x="4385753" y="131476"/>
                    <a:pt x="4392668" y="127730"/>
                    <a:pt x="4392092" y="133493"/>
                  </a:cubicBezTo>
                  <a:cubicBezTo>
                    <a:pt x="4391228" y="139544"/>
                    <a:pt x="4384889" y="134358"/>
                    <a:pt x="4381143" y="134934"/>
                  </a:cubicBezTo>
                  <a:cubicBezTo>
                    <a:pt x="4376245" y="140985"/>
                    <a:pt x="4368753" y="138680"/>
                    <a:pt x="4362414" y="140408"/>
                  </a:cubicBezTo>
                  <a:cubicBezTo>
                    <a:pt x="4357804" y="143290"/>
                    <a:pt x="4353194" y="146459"/>
                    <a:pt x="4348583" y="149053"/>
                  </a:cubicBezTo>
                  <a:cubicBezTo>
                    <a:pt x="4347143" y="149917"/>
                    <a:pt x="4344549" y="151070"/>
                    <a:pt x="4343685" y="148476"/>
                  </a:cubicBezTo>
                  <a:cubicBezTo>
                    <a:pt x="4343109" y="146747"/>
                    <a:pt x="4343685" y="143578"/>
                    <a:pt x="4344549" y="143002"/>
                  </a:cubicBezTo>
                  <a:cubicBezTo>
                    <a:pt x="4350024" y="140120"/>
                    <a:pt x="4354634" y="133493"/>
                    <a:pt x="4362414" y="137239"/>
                  </a:cubicBezTo>
                  <a:cubicBezTo>
                    <a:pt x="4368753" y="137527"/>
                    <a:pt x="4371634" y="128595"/>
                    <a:pt x="4378838" y="130612"/>
                  </a:cubicBezTo>
                  <a:cubicBezTo>
                    <a:pt x="4379990" y="130324"/>
                    <a:pt x="4381431" y="129747"/>
                    <a:pt x="4382295" y="130036"/>
                  </a:cubicBezTo>
                  <a:close/>
                  <a:moveTo>
                    <a:pt x="4679654" y="54760"/>
                  </a:moveTo>
                  <a:cubicBezTo>
                    <a:pt x="4681382" y="54184"/>
                    <a:pt x="4683399" y="54400"/>
                    <a:pt x="4686280" y="55985"/>
                  </a:cubicBezTo>
                  <a:cubicBezTo>
                    <a:pt x="4682247" y="58578"/>
                    <a:pt x="4679942" y="61171"/>
                    <a:pt x="4674755" y="58290"/>
                  </a:cubicBezTo>
                  <a:cubicBezTo>
                    <a:pt x="4676484" y="56705"/>
                    <a:pt x="4677925" y="55336"/>
                    <a:pt x="4679654" y="54760"/>
                  </a:cubicBezTo>
                  <a:close/>
                  <a:moveTo>
                    <a:pt x="4777332" y="30340"/>
                  </a:moveTo>
                  <a:cubicBezTo>
                    <a:pt x="4779061" y="30917"/>
                    <a:pt x="4777909" y="32357"/>
                    <a:pt x="4777332" y="33222"/>
                  </a:cubicBezTo>
                  <a:cubicBezTo>
                    <a:pt x="4774739" y="36679"/>
                    <a:pt x="4771570" y="34374"/>
                    <a:pt x="4767536" y="34086"/>
                  </a:cubicBezTo>
                  <a:cubicBezTo>
                    <a:pt x="4770705" y="30628"/>
                    <a:pt x="4773587" y="28611"/>
                    <a:pt x="4777332" y="30340"/>
                  </a:cubicBezTo>
                  <a:close/>
                  <a:moveTo>
                    <a:pt x="4838993" y="14492"/>
                  </a:moveTo>
                  <a:cubicBezTo>
                    <a:pt x="4840434" y="14204"/>
                    <a:pt x="4841010" y="15645"/>
                    <a:pt x="4840434" y="16509"/>
                  </a:cubicBezTo>
                  <a:cubicBezTo>
                    <a:pt x="4839570" y="17662"/>
                    <a:pt x="4838129" y="18526"/>
                    <a:pt x="4836976" y="18815"/>
                  </a:cubicBezTo>
                  <a:cubicBezTo>
                    <a:pt x="4836688" y="19103"/>
                    <a:pt x="4835824" y="17662"/>
                    <a:pt x="4834383" y="16221"/>
                  </a:cubicBezTo>
                  <a:cubicBezTo>
                    <a:pt x="4836400" y="15645"/>
                    <a:pt x="4837552" y="14781"/>
                    <a:pt x="4838993" y="14492"/>
                  </a:cubicBezTo>
                  <a:close/>
                  <a:moveTo>
                    <a:pt x="4887978" y="85"/>
                  </a:moveTo>
                  <a:cubicBezTo>
                    <a:pt x="4885673" y="2390"/>
                    <a:pt x="4883656" y="4696"/>
                    <a:pt x="4881639" y="6136"/>
                  </a:cubicBezTo>
                  <a:lnTo>
                    <a:pt x="4893164" y="2102"/>
                  </a:lnTo>
                  <a:cubicBezTo>
                    <a:pt x="4887690" y="4984"/>
                    <a:pt x="4883079" y="8729"/>
                    <a:pt x="4878757" y="12763"/>
                  </a:cubicBezTo>
                  <a:cubicBezTo>
                    <a:pt x="4866367" y="24865"/>
                    <a:pt x="4851384" y="32933"/>
                    <a:pt x="4836689" y="41289"/>
                  </a:cubicBezTo>
                  <a:cubicBezTo>
                    <a:pt x="4829774" y="45323"/>
                    <a:pt x="4826893" y="52526"/>
                    <a:pt x="4821994" y="58001"/>
                  </a:cubicBezTo>
                  <a:cubicBezTo>
                    <a:pt x="4818537" y="61747"/>
                    <a:pt x="4815367" y="64628"/>
                    <a:pt x="4811045" y="66357"/>
                  </a:cubicBezTo>
                  <a:cubicBezTo>
                    <a:pt x="4810469" y="67221"/>
                    <a:pt x="4809892" y="68374"/>
                    <a:pt x="4809316" y="69238"/>
                  </a:cubicBezTo>
                  <a:cubicBezTo>
                    <a:pt x="4799808" y="77306"/>
                    <a:pt x="4793757" y="89984"/>
                    <a:pt x="4778197" y="89408"/>
                  </a:cubicBezTo>
                  <a:cubicBezTo>
                    <a:pt x="4775028" y="89408"/>
                    <a:pt x="4771858" y="93442"/>
                    <a:pt x="4768689" y="95459"/>
                  </a:cubicBezTo>
                  <a:cubicBezTo>
                    <a:pt x="4767248" y="96323"/>
                    <a:pt x="4765807" y="96899"/>
                    <a:pt x="4764367" y="97476"/>
                  </a:cubicBezTo>
                  <a:cubicBezTo>
                    <a:pt x="4765519" y="100933"/>
                    <a:pt x="4768113" y="104391"/>
                    <a:pt x="4762350" y="106408"/>
                  </a:cubicBezTo>
                  <a:cubicBezTo>
                    <a:pt x="4757163" y="108425"/>
                    <a:pt x="4751977" y="111018"/>
                    <a:pt x="4746790" y="113323"/>
                  </a:cubicBezTo>
                  <a:cubicBezTo>
                    <a:pt x="4745926" y="121391"/>
                    <a:pt x="4741892" y="128018"/>
                    <a:pt x="4734112" y="130035"/>
                  </a:cubicBezTo>
                  <a:cubicBezTo>
                    <a:pt x="4717977" y="134069"/>
                    <a:pt x="4709909" y="147900"/>
                    <a:pt x="4698671" y="157696"/>
                  </a:cubicBezTo>
                  <a:cubicBezTo>
                    <a:pt x="4692909" y="162595"/>
                    <a:pt x="4685705" y="165764"/>
                    <a:pt x="4680231" y="170951"/>
                  </a:cubicBezTo>
                  <a:cubicBezTo>
                    <a:pt x="4676485" y="174408"/>
                    <a:pt x="4670722" y="177866"/>
                    <a:pt x="4676485" y="183053"/>
                  </a:cubicBezTo>
                  <a:cubicBezTo>
                    <a:pt x="4680807" y="187086"/>
                    <a:pt x="4683977" y="184493"/>
                    <a:pt x="4688587" y="179883"/>
                  </a:cubicBezTo>
                  <a:cubicBezTo>
                    <a:pt x="4695790" y="172391"/>
                    <a:pt x="4704722" y="160290"/>
                    <a:pt x="4711638" y="160002"/>
                  </a:cubicBezTo>
                  <a:cubicBezTo>
                    <a:pt x="4723739" y="159137"/>
                    <a:pt x="4726333" y="149629"/>
                    <a:pt x="4733248" y="146747"/>
                  </a:cubicBezTo>
                  <a:cubicBezTo>
                    <a:pt x="4750824" y="139256"/>
                    <a:pt x="4761485" y="123696"/>
                    <a:pt x="4777621" y="114764"/>
                  </a:cubicBezTo>
                  <a:cubicBezTo>
                    <a:pt x="4799808" y="102662"/>
                    <a:pt x="4819977" y="86815"/>
                    <a:pt x="4841011" y="72696"/>
                  </a:cubicBezTo>
                  <a:cubicBezTo>
                    <a:pt x="4834096" y="62899"/>
                    <a:pt x="4842740" y="63476"/>
                    <a:pt x="4847926" y="60018"/>
                  </a:cubicBezTo>
                  <a:cubicBezTo>
                    <a:pt x="4849944" y="66645"/>
                    <a:pt x="4845045" y="68374"/>
                    <a:pt x="4843604" y="71543"/>
                  </a:cubicBezTo>
                  <a:cubicBezTo>
                    <a:pt x="4856859" y="68662"/>
                    <a:pt x="4866367" y="59442"/>
                    <a:pt x="4875011" y="49933"/>
                  </a:cubicBezTo>
                  <a:cubicBezTo>
                    <a:pt x="4878757" y="45899"/>
                    <a:pt x="4880774" y="40136"/>
                    <a:pt x="4887401" y="41289"/>
                  </a:cubicBezTo>
                  <a:cubicBezTo>
                    <a:pt x="4890283" y="41577"/>
                    <a:pt x="4893452" y="36967"/>
                    <a:pt x="4895469" y="41289"/>
                  </a:cubicBezTo>
                  <a:cubicBezTo>
                    <a:pt x="4896910" y="44458"/>
                    <a:pt x="4894028" y="46187"/>
                    <a:pt x="4892012" y="48204"/>
                  </a:cubicBezTo>
                  <a:cubicBezTo>
                    <a:pt x="4890571" y="49357"/>
                    <a:pt x="4888842" y="51086"/>
                    <a:pt x="4891147" y="52814"/>
                  </a:cubicBezTo>
                  <a:cubicBezTo>
                    <a:pt x="4893452" y="54543"/>
                    <a:pt x="4895758" y="53967"/>
                    <a:pt x="4896910" y="51374"/>
                  </a:cubicBezTo>
                  <a:cubicBezTo>
                    <a:pt x="4898927" y="46764"/>
                    <a:pt x="4902384" y="43018"/>
                    <a:pt x="4901808" y="37255"/>
                  </a:cubicBezTo>
                  <a:cubicBezTo>
                    <a:pt x="4901232" y="32069"/>
                    <a:pt x="4902673" y="26306"/>
                    <a:pt x="4910452" y="26882"/>
                  </a:cubicBezTo>
                  <a:cubicBezTo>
                    <a:pt x="4915063" y="24865"/>
                    <a:pt x="4919097" y="23424"/>
                    <a:pt x="4917944" y="31204"/>
                  </a:cubicBezTo>
                  <a:cubicBezTo>
                    <a:pt x="4923131" y="35814"/>
                    <a:pt x="4922554" y="38408"/>
                    <a:pt x="4915639" y="39848"/>
                  </a:cubicBezTo>
                  <a:cubicBezTo>
                    <a:pt x="4920249" y="43018"/>
                    <a:pt x="4915063" y="49645"/>
                    <a:pt x="4919961" y="52526"/>
                  </a:cubicBezTo>
                  <a:cubicBezTo>
                    <a:pt x="4926588" y="53679"/>
                    <a:pt x="4932639" y="54543"/>
                    <a:pt x="4924571" y="62611"/>
                  </a:cubicBezTo>
                  <a:cubicBezTo>
                    <a:pt x="4921401" y="65781"/>
                    <a:pt x="4919673" y="70391"/>
                    <a:pt x="4917368" y="74425"/>
                  </a:cubicBezTo>
                  <a:cubicBezTo>
                    <a:pt x="4922266" y="78747"/>
                    <a:pt x="4921401" y="86238"/>
                    <a:pt x="4925435" y="91137"/>
                  </a:cubicBezTo>
                  <a:cubicBezTo>
                    <a:pt x="4931486" y="92866"/>
                    <a:pt x="4937826" y="92866"/>
                    <a:pt x="4931775" y="102662"/>
                  </a:cubicBezTo>
                  <a:cubicBezTo>
                    <a:pt x="4929181" y="106696"/>
                    <a:pt x="4932351" y="114188"/>
                    <a:pt x="4932639" y="120239"/>
                  </a:cubicBezTo>
                  <a:cubicBezTo>
                    <a:pt x="4932927" y="122832"/>
                    <a:pt x="4934944" y="125425"/>
                    <a:pt x="4931775" y="128018"/>
                  </a:cubicBezTo>
                  <a:cubicBezTo>
                    <a:pt x="4930334" y="129171"/>
                    <a:pt x="4926012" y="132340"/>
                    <a:pt x="4929758" y="135798"/>
                  </a:cubicBezTo>
                  <a:cubicBezTo>
                    <a:pt x="4932351" y="138391"/>
                    <a:pt x="4934656" y="135222"/>
                    <a:pt x="4937249" y="135510"/>
                  </a:cubicBezTo>
                  <a:cubicBezTo>
                    <a:pt x="4941283" y="135798"/>
                    <a:pt x="4943876" y="127730"/>
                    <a:pt x="4948486" y="133781"/>
                  </a:cubicBezTo>
                  <a:cubicBezTo>
                    <a:pt x="4952520" y="139256"/>
                    <a:pt x="4953385" y="145307"/>
                    <a:pt x="4949639" y="151646"/>
                  </a:cubicBezTo>
                  <a:cubicBezTo>
                    <a:pt x="4947046" y="155391"/>
                    <a:pt x="4945029" y="159425"/>
                    <a:pt x="4942724" y="163459"/>
                  </a:cubicBezTo>
                  <a:cubicBezTo>
                    <a:pt x="4943588" y="166629"/>
                    <a:pt x="4945893" y="167205"/>
                    <a:pt x="4948775" y="166341"/>
                  </a:cubicBezTo>
                  <a:cubicBezTo>
                    <a:pt x="4951944" y="165764"/>
                    <a:pt x="4955690" y="160866"/>
                    <a:pt x="4958283" y="165764"/>
                  </a:cubicBezTo>
                  <a:cubicBezTo>
                    <a:pt x="4959724" y="168358"/>
                    <a:pt x="4955114" y="168934"/>
                    <a:pt x="4953385" y="167493"/>
                  </a:cubicBezTo>
                  <a:cubicBezTo>
                    <a:pt x="4953097" y="169798"/>
                    <a:pt x="4957419" y="171527"/>
                    <a:pt x="4954537" y="174697"/>
                  </a:cubicBezTo>
                  <a:cubicBezTo>
                    <a:pt x="4946470" y="183341"/>
                    <a:pt x="4938402" y="192273"/>
                    <a:pt x="4930622" y="201205"/>
                  </a:cubicBezTo>
                  <a:cubicBezTo>
                    <a:pt x="4927164" y="204951"/>
                    <a:pt x="4917656" y="208697"/>
                    <a:pt x="4929469" y="214460"/>
                  </a:cubicBezTo>
                  <a:cubicBezTo>
                    <a:pt x="4931198" y="215324"/>
                    <a:pt x="4933792" y="220222"/>
                    <a:pt x="4929758" y="223392"/>
                  </a:cubicBezTo>
                  <a:cubicBezTo>
                    <a:pt x="4919673" y="230883"/>
                    <a:pt x="4915351" y="242697"/>
                    <a:pt x="4909300" y="252782"/>
                  </a:cubicBezTo>
                  <a:cubicBezTo>
                    <a:pt x="4904978" y="259985"/>
                    <a:pt x="4896046" y="259985"/>
                    <a:pt x="4891724" y="266324"/>
                  </a:cubicBezTo>
                  <a:cubicBezTo>
                    <a:pt x="4892012" y="267189"/>
                    <a:pt x="4892300" y="267765"/>
                    <a:pt x="4892588" y="268629"/>
                  </a:cubicBezTo>
                  <a:cubicBezTo>
                    <a:pt x="4898350" y="268341"/>
                    <a:pt x="4906418" y="265172"/>
                    <a:pt x="4909300" y="270358"/>
                  </a:cubicBezTo>
                  <a:cubicBezTo>
                    <a:pt x="4911605" y="274392"/>
                    <a:pt x="4902096" y="274392"/>
                    <a:pt x="4898927" y="278426"/>
                  </a:cubicBezTo>
                  <a:cubicBezTo>
                    <a:pt x="4896910" y="281019"/>
                    <a:pt x="4897486" y="283324"/>
                    <a:pt x="4896334" y="285341"/>
                  </a:cubicBezTo>
                  <a:cubicBezTo>
                    <a:pt x="4898350" y="289375"/>
                    <a:pt x="4896334" y="293409"/>
                    <a:pt x="4898927" y="298308"/>
                  </a:cubicBezTo>
                  <a:cubicBezTo>
                    <a:pt x="4902961" y="305799"/>
                    <a:pt x="4892876" y="301765"/>
                    <a:pt x="4890283" y="304935"/>
                  </a:cubicBezTo>
                  <a:cubicBezTo>
                    <a:pt x="4891147" y="308680"/>
                    <a:pt x="4885096" y="307528"/>
                    <a:pt x="4886249" y="310409"/>
                  </a:cubicBezTo>
                  <a:cubicBezTo>
                    <a:pt x="4887690" y="314155"/>
                    <a:pt x="4890283" y="313291"/>
                    <a:pt x="4893452" y="311562"/>
                  </a:cubicBezTo>
                  <a:cubicBezTo>
                    <a:pt x="4896046" y="310121"/>
                    <a:pt x="4894893" y="314155"/>
                    <a:pt x="4896046" y="315308"/>
                  </a:cubicBezTo>
                  <a:cubicBezTo>
                    <a:pt x="4899791" y="314155"/>
                    <a:pt x="4903537" y="312714"/>
                    <a:pt x="4906707" y="316460"/>
                  </a:cubicBezTo>
                  <a:cubicBezTo>
                    <a:pt x="4909588" y="315596"/>
                    <a:pt x="4913046" y="315884"/>
                    <a:pt x="4910452" y="319630"/>
                  </a:cubicBezTo>
                  <a:cubicBezTo>
                    <a:pt x="4906418" y="325392"/>
                    <a:pt x="4902961" y="332308"/>
                    <a:pt x="4894893" y="333748"/>
                  </a:cubicBezTo>
                  <a:cubicBezTo>
                    <a:pt x="4889130" y="334901"/>
                    <a:pt x="4887401" y="339511"/>
                    <a:pt x="4888266" y="343833"/>
                  </a:cubicBezTo>
                  <a:cubicBezTo>
                    <a:pt x="4889130" y="349308"/>
                    <a:pt x="4893740" y="346138"/>
                    <a:pt x="4896622" y="345274"/>
                  </a:cubicBezTo>
                  <a:cubicBezTo>
                    <a:pt x="4901232" y="343833"/>
                    <a:pt x="4904690" y="347003"/>
                    <a:pt x="4909300" y="346715"/>
                  </a:cubicBezTo>
                  <a:cubicBezTo>
                    <a:pt x="4904402" y="351901"/>
                    <a:pt x="4898639" y="355647"/>
                    <a:pt x="4897486" y="362850"/>
                  </a:cubicBezTo>
                  <a:cubicBezTo>
                    <a:pt x="4898062" y="366884"/>
                    <a:pt x="4892300" y="366308"/>
                    <a:pt x="4892300" y="369766"/>
                  </a:cubicBezTo>
                  <a:cubicBezTo>
                    <a:pt x="4896910" y="373799"/>
                    <a:pt x="4893740" y="376105"/>
                    <a:pt x="4890571" y="378986"/>
                  </a:cubicBezTo>
                  <a:cubicBezTo>
                    <a:pt x="4887690" y="381867"/>
                    <a:pt x="4884808" y="386189"/>
                    <a:pt x="4887113" y="389647"/>
                  </a:cubicBezTo>
                  <a:cubicBezTo>
                    <a:pt x="4890283" y="394545"/>
                    <a:pt x="4892588" y="387918"/>
                    <a:pt x="4895469" y="387630"/>
                  </a:cubicBezTo>
                  <a:cubicBezTo>
                    <a:pt x="4898639" y="387630"/>
                    <a:pt x="4902384" y="384461"/>
                    <a:pt x="4904978" y="388783"/>
                  </a:cubicBezTo>
                  <a:cubicBezTo>
                    <a:pt x="4905266" y="389071"/>
                    <a:pt x="4905266" y="389647"/>
                    <a:pt x="4904978" y="389935"/>
                  </a:cubicBezTo>
                  <a:cubicBezTo>
                    <a:pt x="4904690" y="390223"/>
                    <a:pt x="4904402" y="390511"/>
                    <a:pt x="4904113" y="390800"/>
                  </a:cubicBezTo>
                  <a:cubicBezTo>
                    <a:pt x="4906995" y="397427"/>
                    <a:pt x="4909876" y="404054"/>
                    <a:pt x="4900080" y="407512"/>
                  </a:cubicBezTo>
                  <a:cubicBezTo>
                    <a:pt x="4895758" y="412698"/>
                    <a:pt x="4887690" y="408088"/>
                    <a:pt x="4883079" y="413851"/>
                  </a:cubicBezTo>
                  <a:cubicBezTo>
                    <a:pt x="4881062" y="416156"/>
                    <a:pt x="4879333" y="418461"/>
                    <a:pt x="4878181" y="421054"/>
                  </a:cubicBezTo>
                  <a:cubicBezTo>
                    <a:pt x="4878757" y="423647"/>
                    <a:pt x="4879333" y="426241"/>
                    <a:pt x="4879333" y="428546"/>
                  </a:cubicBezTo>
                  <a:cubicBezTo>
                    <a:pt x="4880198" y="428834"/>
                    <a:pt x="4880774" y="428834"/>
                    <a:pt x="4881062" y="427681"/>
                  </a:cubicBezTo>
                  <a:cubicBezTo>
                    <a:pt x="4883367" y="417885"/>
                    <a:pt x="4892588" y="419901"/>
                    <a:pt x="4898062" y="415868"/>
                  </a:cubicBezTo>
                  <a:cubicBezTo>
                    <a:pt x="4902673" y="412122"/>
                    <a:pt x="4907571" y="409240"/>
                    <a:pt x="4912757" y="406071"/>
                  </a:cubicBezTo>
                  <a:cubicBezTo>
                    <a:pt x="4915927" y="404342"/>
                    <a:pt x="4919097" y="403190"/>
                    <a:pt x="4918520" y="408952"/>
                  </a:cubicBezTo>
                  <a:cubicBezTo>
                    <a:pt x="4916503" y="412986"/>
                    <a:pt x="4914486" y="416732"/>
                    <a:pt x="4912469" y="420766"/>
                  </a:cubicBezTo>
                  <a:cubicBezTo>
                    <a:pt x="4904690" y="431427"/>
                    <a:pt x="4892876" y="437190"/>
                    <a:pt x="4882215" y="443817"/>
                  </a:cubicBezTo>
                  <a:cubicBezTo>
                    <a:pt x="4882791" y="443529"/>
                    <a:pt x="4883367" y="443529"/>
                    <a:pt x="4883944" y="443529"/>
                  </a:cubicBezTo>
                  <a:cubicBezTo>
                    <a:pt x="4887978" y="443817"/>
                    <a:pt x="4890571" y="435749"/>
                    <a:pt x="4895181" y="441800"/>
                  </a:cubicBezTo>
                  <a:cubicBezTo>
                    <a:pt x="4899215" y="447275"/>
                    <a:pt x="4900080" y="453325"/>
                    <a:pt x="4896334" y="459664"/>
                  </a:cubicBezTo>
                  <a:cubicBezTo>
                    <a:pt x="4893740" y="463410"/>
                    <a:pt x="4891724" y="467444"/>
                    <a:pt x="4889418" y="471478"/>
                  </a:cubicBezTo>
                  <a:cubicBezTo>
                    <a:pt x="4890283" y="474648"/>
                    <a:pt x="4892588" y="475224"/>
                    <a:pt x="4895469" y="474359"/>
                  </a:cubicBezTo>
                  <a:cubicBezTo>
                    <a:pt x="4898639" y="473783"/>
                    <a:pt x="4902384" y="468885"/>
                    <a:pt x="4904978" y="473783"/>
                  </a:cubicBezTo>
                  <a:cubicBezTo>
                    <a:pt x="4906418" y="476376"/>
                    <a:pt x="4901808" y="476953"/>
                    <a:pt x="4899503" y="477817"/>
                  </a:cubicBezTo>
                  <a:cubicBezTo>
                    <a:pt x="4899215" y="480122"/>
                    <a:pt x="4903537" y="481851"/>
                    <a:pt x="4900656" y="485021"/>
                  </a:cubicBezTo>
                  <a:cubicBezTo>
                    <a:pt x="4892588" y="493665"/>
                    <a:pt x="4884520" y="502597"/>
                    <a:pt x="4876740" y="511529"/>
                  </a:cubicBezTo>
                  <a:cubicBezTo>
                    <a:pt x="4873283" y="515275"/>
                    <a:pt x="4863774" y="519021"/>
                    <a:pt x="4875588" y="524784"/>
                  </a:cubicBezTo>
                  <a:cubicBezTo>
                    <a:pt x="4877317" y="525648"/>
                    <a:pt x="4879910" y="530546"/>
                    <a:pt x="4875876" y="533716"/>
                  </a:cubicBezTo>
                  <a:cubicBezTo>
                    <a:pt x="4865791" y="541207"/>
                    <a:pt x="4861469" y="553021"/>
                    <a:pt x="4855418" y="563106"/>
                  </a:cubicBezTo>
                  <a:cubicBezTo>
                    <a:pt x="4851096" y="570309"/>
                    <a:pt x="4842164" y="570309"/>
                    <a:pt x="4837842" y="576648"/>
                  </a:cubicBezTo>
                  <a:cubicBezTo>
                    <a:pt x="4838130" y="577513"/>
                    <a:pt x="4838418" y="578089"/>
                    <a:pt x="4838706" y="578953"/>
                  </a:cubicBezTo>
                  <a:cubicBezTo>
                    <a:pt x="4844469" y="578665"/>
                    <a:pt x="4852537" y="575496"/>
                    <a:pt x="4855418" y="580682"/>
                  </a:cubicBezTo>
                  <a:cubicBezTo>
                    <a:pt x="4857723" y="584716"/>
                    <a:pt x="4848215" y="584716"/>
                    <a:pt x="4845045" y="588750"/>
                  </a:cubicBezTo>
                  <a:cubicBezTo>
                    <a:pt x="4843028" y="591343"/>
                    <a:pt x="4843604" y="593648"/>
                    <a:pt x="4842452" y="595665"/>
                  </a:cubicBezTo>
                  <a:cubicBezTo>
                    <a:pt x="4844469" y="599699"/>
                    <a:pt x="4842452" y="603733"/>
                    <a:pt x="4845045" y="608631"/>
                  </a:cubicBezTo>
                  <a:cubicBezTo>
                    <a:pt x="4849079" y="616123"/>
                    <a:pt x="4838994" y="612089"/>
                    <a:pt x="4836401" y="615259"/>
                  </a:cubicBezTo>
                  <a:cubicBezTo>
                    <a:pt x="4837265" y="619004"/>
                    <a:pt x="4831215" y="617852"/>
                    <a:pt x="4832367" y="620733"/>
                  </a:cubicBezTo>
                  <a:cubicBezTo>
                    <a:pt x="4833808" y="624479"/>
                    <a:pt x="4836401" y="623615"/>
                    <a:pt x="4839571" y="621886"/>
                  </a:cubicBezTo>
                  <a:cubicBezTo>
                    <a:pt x="4842164" y="620445"/>
                    <a:pt x="4841011" y="624479"/>
                    <a:pt x="4842164" y="625632"/>
                  </a:cubicBezTo>
                  <a:cubicBezTo>
                    <a:pt x="4845910" y="624479"/>
                    <a:pt x="4849656" y="623038"/>
                    <a:pt x="4852825" y="626784"/>
                  </a:cubicBezTo>
                  <a:cubicBezTo>
                    <a:pt x="4855706" y="625920"/>
                    <a:pt x="4859164" y="626208"/>
                    <a:pt x="4856571" y="629954"/>
                  </a:cubicBezTo>
                  <a:cubicBezTo>
                    <a:pt x="4852537" y="635716"/>
                    <a:pt x="4849079" y="642632"/>
                    <a:pt x="4841011" y="644072"/>
                  </a:cubicBezTo>
                  <a:cubicBezTo>
                    <a:pt x="4835249" y="645225"/>
                    <a:pt x="4833520" y="649835"/>
                    <a:pt x="4834384" y="654157"/>
                  </a:cubicBezTo>
                  <a:cubicBezTo>
                    <a:pt x="4835249" y="659632"/>
                    <a:pt x="4839859" y="656462"/>
                    <a:pt x="4842740" y="655598"/>
                  </a:cubicBezTo>
                  <a:cubicBezTo>
                    <a:pt x="4847350" y="654157"/>
                    <a:pt x="4850808" y="657327"/>
                    <a:pt x="4855418" y="657039"/>
                  </a:cubicBezTo>
                  <a:cubicBezTo>
                    <a:pt x="4850520" y="662225"/>
                    <a:pt x="4844757" y="665971"/>
                    <a:pt x="4843604" y="673174"/>
                  </a:cubicBezTo>
                  <a:cubicBezTo>
                    <a:pt x="4844181" y="677208"/>
                    <a:pt x="4838418" y="676632"/>
                    <a:pt x="4838418" y="680090"/>
                  </a:cubicBezTo>
                  <a:cubicBezTo>
                    <a:pt x="4843028" y="684124"/>
                    <a:pt x="4839859" y="686429"/>
                    <a:pt x="4836689" y="689310"/>
                  </a:cubicBezTo>
                  <a:cubicBezTo>
                    <a:pt x="4833808" y="692191"/>
                    <a:pt x="4830927" y="696513"/>
                    <a:pt x="4833232" y="699971"/>
                  </a:cubicBezTo>
                  <a:cubicBezTo>
                    <a:pt x="4836401" y="704869"/>
                    <a:pt x="4838706" y="698242"/>
                    <a:pt x="4841588" y="697954"/>
                  </a:cubicBezTo>
                  <a:cubicBezTo>
                    <a:pt x="4844757" y="697954"/>
                    <a:pt x="4848503" y="694785"/>
                    <a:pt x="4851096" y="699107"/>
                  </a:cubicBezTo>
                  <a:cubicBezTo>
                    <a:pt x="4851384" y="699395"/>
                    <a:pt x="4851384" y="699971"/>
                    <a:pt x="4851096" y="700259"/>
                  </a:cubicBezTo>
                  <a:cubicBezTo>
                    <a:pt x="4850808" y="700547"/>
                    <a:pt x="4850520" y="700835"/>
                    <a:pt x="4850232" y="701124"/>
                  </a:cubicBezTo>
                  <a:cubicBezTo>
                    <a:pt x="4853113" y="707751"/>
                    <a:pt x="4855994" y="714378"/>
                    <a:pt x="4846198" y="717836"/>
                  </a:cubicBezTo>
                  <a:cubicBezTo>
                    <a:pt x="4845045" y="718988"/>
                    <a:pt x="4843893" y="719853"/>
                    <a:pt x="4842740" y="720141"/>
                  </a:cubicBezTo>
                  <a:cubicBezTo>
                    <a:pt x="4843316" y="722158"/>
                    <a:pt x="4841876" y="723310"/>
                    <a:pt x="4838130" y="723310"/>
                  </a:cubicBezTo>
                  <a:cubicBezTo>
                    <a:pt x="4839859" y="725039"/>
                    <a:pt x="4838994" y="726768"/>
                    <a:pt x="4838706" y="728785"/>
                  </a:cubicBezTo>
                  <a:cubicBezTo>
                    <a:pt x="4840435" y="728208"/>
                    <a:pt x="4842452" y="727632"/>
                    <a:pt x="4843893" y="726480"/>
                  </a:cubicBezTo>
                  <a:cubicBezTo>
                    <a:pt x="4848503" y="722734"/>
                    <a:pt x="4853401" y="719853"/>
                    <a:pt x="4858588" y="716683"/>
                  </a:cubicBezTo>
                  <a:cubicBezTo>
                    <a:pt x="4861757" y="714954"/>
                    <a:pt x="4864927" y="713802"/>
                    <a:pt x="4864350" y="719564"/>
                  </a:cubicBezTo>
                  <a:cubicBezTo>
                    <a:pt x="4862333" y="723598"/>
                    <a:pt x="4860316" y="727344"/>
                    <a:pt x="4858300" y="731378"/>
                  </a:cubicBezTo>
                  <a:cubicBezTo>
                    <a:pt x="4852248" y="739734"/>
                    <a:pt x="4843604" y="744921"/>
                    <a:pt x="4835249" y="750107"/>
                  </a:cubicBezTo>
                  <a:cubicBezTo>
                    <a:pt x="4837265" y="753853"/>
                    <a:pt x="4836113" y="758463"/>
                    <a:pt x="4838130" y="762209"/>
                  </a:cubicBezTo>
                  <a:cubicBezTo>
                    <a:pt x="4842452" y="764226"/>
                    <a:pt x="4847062" y="765090"/>
                    <a:pt x="4841299" y="771429"/>
                  </a:cubicBezTo>
                  <a:cubicBezTo>
                    <a:pt x="4838994" y="774022"/>
                    <a:pt x="4840147" y="780073"/>
                    <a:pt x="4839571" y="784395"/>
                  </a:cubicBezTo>
                  <a:cubicBezTo>
                    <a:pt x="4839282" y="786124"/>
                    <a:pt x="4840723" y="788429"/>
                    <a:pt x="4837842" y="789870"/>
                  </a:cubicBezTo>
                  <a:cubicBezTo>
                    <a:pt x="4836689" y="790446"/>
                    <a:pt x="4832943" y="792175"/>
                    <a:pt x="4835249" y="795345"/>
                  </a:cubicBezTo>
                  <a:cubicBezTo>
                    <a:pt x="4836689" y="797650"/>
                    <a:pt x="4838994" y="795633"/>
                    <a:pt x="4840723" y="796209"/>
                  </a:cubicBezTo>
                  <a:cubicBezTo>
                    <a:pt x="4843604" y="797073"/>
                    <a:pt x="4846486" y="791599"/>
                    <a:pt x="4849079" y="796497"/>
                  </a:cubicBezTo>
                  <a:cubicBezTo>
                    <a:pt x="4851384" y="801107"/>
                    <a:pt x="4851096" y="805717"/>
                    <a:pt x="4847638" y="809751"/>
                  </a:cubicBezTo>
                  <a:cubicBezTo>
                    <a:pt x="4845333" y="812345"/>
                    <a:pt x="4843316" y="814938"/>
                    <a:pt x="4841011" y="817531"/>
                  </a:cubicBezTo>
                  <a:cubicBezTo>
                    <a:pt x="4841299" y="820124"/>
                    <a:pt x="4842740" y="820989"/>
                    <a:pt x="4845045" y="820701"/>
                  </a:cubicBezTo>
                  <a:cubicBezTo>
                    <a:pt x="4847350" y="820701"/>
                    <a:pt x="4850808" y="817531"/>
                    <a:pt x="4851960" y="821565"/>
                  </a:cubicBezTo>
                  <a:cubicBezTo>
                    <a:pt x="4852537" y="823582"/>
                    <a:pt x="4849367" y="823582"/>
                    <a:pt x="4847350" y="823870"/>
                  </a:cubicBezTo>
                  <a:cubicBezTo>
                    <a:pt x="4846774" y="825599"/>
                    <a:pt x="4849656" y="827328"/>
                    <a:pt x="4847062" y="829345"/>
                  </a:cubicBezTo>
                  <a:cubicBezTo>
                    <a:pt x="4839859" y="834531"/>
                    <a:pt x="4832943" y="840006"/>
                    <a:pt x="4826028" y="845480"/>
                  </a:cubicBezTo>
                  <a:cubicBezTo>
                    <a:pt x="4823147" y="847785"/>
                    <a:pt x="4815655" y="849226"/>
                    <a:pt x="4823435" y="854989"/>
                  </a:cubicBezTo>
                  <a:cubicBezTo>
                    <a:pt x="4824587" y="855853"/>
                    <a:pt x="4826028" y="859887"/>
                    <a:pt x="4822571" y="861616"/>
                  </a:cubicBezTo>
                  <a:cubicBezTo>
                    <a:pt x="4814215" y="865650"/>
                    <a:pt x="4809316" y="873718"/>
                    <a:pt x="4803554" y="880345"/>
                  </a:cubicBezTo>
                  <a:cubicBezTo>
                    <a:pt x="4799232" y="885243"/>
                    <a:pt x="4792892" y="884091"/>
                    <a:pt x="4788858" y="888125"/>
                  </a:cubicBezTo>
                  <a:cubicBezTo>
                    <a:pt x="4788858" y="888701"/>
                    <a:pt x="4789147" y="889277"/>
                    <a:pt x="4789147" y="889854"/>
                  </a:cubicBezTo>
                  <a:cubicBezTo>
                    <a:pt x="4793757" y="890430"/>
                    <a:pt x="4799808" y="889277"/>
                    <a:pt x="4801248" y="893311"/>
                  </a:cubicBezTo>
                  <a:cubicBezTo>
                    <a:pt x="4802401" y="896481"/>
                    <a:pt x="4795486" y="895328"/>
                    <a:pt x="4792604" y="897921"/>
                  </a:cubicBezTo>
                  <a:cubicBezTo>
                    <a:pt x="4790875" y="899362"/>
                    <a:pt x="4790875" y="901091"/>
                    <a:pt x="4789723" y="902532"/>
                  </a:cubicBezTo>
                  <a:cubicBezTo>
                    <a:pt x="4790587" y="905701"/>
                    <a:pt x="4788282" y="908294"/>
                    <a:pt x="4789723" y="912328"/>
                  </a:cubicBezTo>
                  <a:cubicBezTo>
                    <a:pt x="4791740" y="918379"/>
                    <a:pt x="4784825" y="914057"/>
                    <a:pt x="4782519" y="916074"/>
                  </a:cubicBezTo>
                  <a:cubicBezTo>
                    <a:pt x="4782807" y="918955"/>
                    <a:pt x="4778197" y="917227"/>
                    <a:pt x="4778773" y="919532"/>
                  </a:cubicBezTo>
                  <a:cubicBezTo>
                    <a:pt x="4779350" y="922413"/>
                    <a:pt x="4781367" y="922125"/>
                    <a:pt x="4783960" y="921261"/>
                  </a:cubicBezTo>
                  <a:cubicBezTo>
                    <a:pt x="4785977" y="920684"/>
                    <a:pt x="4784825" y="923278"/>
                    <a:pt x="4785401" y="924430"/>
                  </a:cubicBezTo>
                  <a:cubicBezTo>
                    <a:pt x="4788282" y="924142"/>
                    <a:pt x="4791164" y="923566"/>
                    <a:pt x="4793180" y="926735"/>
                  </a:cubicBezTo>
                  <a:cubicBezTo>
                    <a:pt x="4795486" y="926447"/>
                    <a:pt x="4798079" y="927023"/>
                    <a:pt x="4795486" y="929616"/>
                  </a:cubicBezTo>
                  <a:cubicBezTo>
                    <a:pt x="4791740" y="933362"/>
                    <a:pt x="4788282" y="937973"/>
                    <a:pt x="4782231" y="937973"/>
                  </a:cubicBezTo>
                  <a:cubicBezTo>
                    <a:pt x="4777621" y="937684"/>
                    <a:pt x="4775892" y="940854"/>
                    <a:pt x="4775892" y="944312"/>
                  </a:cubicBezTo>
                  <a:cubicBezTo>
                    <a:pt x="4775892" y="948345"/>
                    <a:pt x="4779926" y="946617"/>
                    <a:pt x="4781943" y="946329"/>
                  </a:cubicBezTo>
                  <a:cubicBezTo>
                    <a:pt x="4785401" y="946040"/>
                    <a:pt x="4787418" y="948922"/>
                    <a:pt x="4790875" y="949210"/>
                  </a:cubicBezTo>
                  <a:cubicBezTo>
                    <a:pt x="4786553" y="952379"/>
                    <a:pt x="4781655" y="954396"/>
                    <a:pt x="4779926" y="959583"/>
                  </a:cubicBezTo>
                  <a:cubicBezTo>
                    <a:pt x="4779638" y="962752"/>
                    <a:pt x="4775604" y="961312"/>
                    <a:pt x="4775028" y="963905"/>
                  </a:cubicBezTo>
                  <a:cubicBezTo>
                    <a:pt x="4777621" y="967651"/>
                    <a:pt x="4775028" y="968803"/>
                    <a:pt x="4772435" y="970532"/>
                  </a:cubicBezTo>
                  <a:cubicBezTo>
                    <a:pt x="4770129" y="971973"/>
                    <a:pt x="4767536" y="974854"/>
                    <a:pt x="4768689" y="977735"/>
                  </a:cubicBezTo>
                  <a:cubicBezTo>
                    <a:pt x="4770129" y="981769"/>
                    <a:pt x="4772723" y="977159"/>
                    <a:pt x="4775028" y="977447"/>
                  </a:cubicBezTo>
                  <a:cubicBezTo>
                    <a:pt x="4777333" y="977735"/>
                    <a:pt x="4780503" y="976007"/>
                    <a:pt x="4781943" y="979464"/>
                  </a:cubicBezTo>
                  <a:cubicBezTo>
                    <a:pt x="4781943" y="979752"/>
                    <a:pt x="4781943" y="980041"/>
                    <a:pt x="4781655" y="980329"/>
                  </a:cubicBezTo>
                  <a:cubicBezTo>
                    <a:pt x="4781367" y="980617"/>
                    <a:pt x="4781079" y="980617"/>
                    <a:pt x="4780791" y="980905"/>
                  </a:cubicBezTo>
                  <a:cubicBezTo>
                    <a:pt x="4781943" y="986091"/>
                    <a:pt x="4783384" y="991278"/>
                    <a:pt x="4775604" y="992430"/>
                  </a:cubicBezTo>
                  <a:cubicBezTo>
                    <a:pt x="4771858" y="995600"/>
                    <a:pt x="4766672" y="990990"/>
                    <a:pt x="4762350" y="994736"/>
                  </a:cubicBezTo>
                  <a:cubicBezTo>
                    <a:pt x="4759756" y="996753"/>
                    <a:pt x="4757452" y="998769"/>
                    <a:pt x="4756299" y="1001939"/>
                  </a:cubicBezTo>
                  <a:cubicBezTo>
                    <a:pt x="4755722" y="1003092"/>
                    <a:pt x="4758028" y="1006549"/>
                    <a:pt x="4758892" y="1004532"/>
                  </a:cubicBezTo>
                  <a:cubicBezTo>
                    <a:pt x="4761774" y="997617"/>
                    <a:pt x="4768113" y="1000498"/>
                    <a:pt x="4772723" y="998193"/>
                  </a:cubicBezTo>
                  <a:cubicBezTo>
                    <a:pt x="4776469" y="996176"/>
                    <a:pt x="4780791" y="994447"/>
                    <a:pt x="4784825" y="993007"/>
                  </a:cubicBezTo>
                  <a:cubicBezTo>
                    <a:pt x="4787130" y="992142"/>
                    <a:pt x="4789723" y="991566"/>
                    <a:pt x="4788570" y="995888"/>
                  </a:cubicBezTo>
                  <a:cubicBezTo>
                    <a:pt x="4786553" y="998481"/>
                    <a:pt x="4784536" y="1001075"/>
                    <a:pt x="4782519" y="1003668"/>
                  </a:cubicBezTo>
                  <a:cubicBezTo>
                    <a:pt x="4774163" y="1011736"/>
                    <a:pt x="4762350" y="1014041"/>
                    <a:pt x="4752265" y="1018651"/>
                  </a:cubicBezTo>
                  <a:cubicBezTo>
                    <a:pt x="4749384" y="1020092"/>
                    <a:pt x="4746502" y="1021532"/>
                    <a:pt x="4743621" y="1022973"/>
                  </a:cubicBezTo>
                  <a:cubicBezTo>
                    <a:pt x="4743333" y="1023549"/>
                    <a:pt x="4742756" y="1024126"/>
                    <a:pt x="4742468" y="1024702"/>
                  </a:cubicBezTo>
                  <a:cubicBezTo>
                    <a:pt x="4742468" y="1028160"/>
                    <a:pt x="4741028" y="1030465"/>
                    <a:pt x="4739299" y="1032193"/>
                  </a:cubicBezTo>
                  <a:cubicBezTo>
                    <a:pt x="4740451" y="1031905"/>
                    <a:pt x="4741316" y="1031329"/>
                    <a:pt x="4742180" y="1031041"/>
                  </a:cubicBezTo>
                  <a:cubicBezTo>
                    <a:pt x="4743909" y="1028448"/>
                    <a:pt x="4746502" y="1028448"/>
                    <a:pt x="4749384" y="1028736"/>
                  </a:cubicBezTo>
                  <a:cubicBezTo>
                    <a:pt x="4748519" y="1031329"/>
                    <a:pt x="4746502" y="1031905"/>
                    <a:pt x="4744197" y="1032482"/>
                  </a:cubicBezTo>
                  <a:cubicBezTo>
                    <a:pt x="4740163" y="1034499"/>
                    <a:pt x="4736417" y="1036227"/>
                    <a:pt x="4730943" y="1038821"/>
                  </a:cubicBezTo>
                  <a:cubicBezTo>
                    <a:pt x="4731519" y="1038244"/>
                    <a:pt x="4731807" y="1037668"/>
                    <a:pt x="4732383" y="1037092"/>
                  </a:cubicBezTo>
                  <a:cubicBezTo>
                    <a:pt x="4732383" y="1037092"/>
                    <a:pt x="4732095" y="1037092"/>
                    <a:pt x="4732095" y="1037092"/>
                  </a:cubicBezTo>
                  <a:cubicBezTo>
                    <a:pt x="4724604" y="1044007"/>
                    <a:pt x="4715383" y="1048041"/>
                    <a:pt x="4706163" y="1052075"/>
                  </a:cubicBezTo>
                  <a:cubicBezTo>
                    <a:pt x="4702994" y="1055821"/>
                    <a:pt x="4696943" y="1053516"/>
                    <a:pt x="4694061" y="1058126"/>
                  </a:cubicBezTo>
                  <a:cubicBezTo>
                    <a:pt x="4692909" y="1059855"/>
                    <a:pt x="4690892" y="1060431"/>
                    <a:pt x="4689739" y="1058414"/>
                  </a:cubicBezTo>
                  <a:cubicBezTo>
                    <a:pt x="4688587" y="1056109"/>
                    <a:pt x="4690027" y="1054380"/>
                    <a:pt x="4692332" y="1054092"/>
                  </a:cubicBezTo>
                  <a:cubicBezTo>
                    <a:pt x="4694638" y="1053804"/>
                    <a:pt x="4696943" y="1053228"/>
                    <a:pt x="4698383" y="1051211"/>
                  </a:cubicBezTo>
                  <a:cubicBezTo>
                    <a:pt x="4698095" y="1049482"/>
                    <a:pt x="4697807" y="1048329"/>
                    <a:pt x="4697807" y="1046888"/>
                  </a:cubicBezTo>
                  <a:cubicBezTo>
                    <a:pt x="4695790" y="1047753"/>
                    <a:pt x="4693773" y="1048905"/>
                    <a:pt x="4691756" y="1049770"/>
                  </a:cubicBezTo>
                  <a:cubicBezTo>
                    <a:pt x="4689739" y="1050922"/>
                    <a:pt x="4687722" y="1051787"/>
                    <a:pt x="4685417" y="1052651"/>
                  </a:cubicBezTo>
                  <a:cubicBezTo>
                    <a:pt x="4685993" y="1052651"/>
                    <a:pt x="4686281" y="1052939"/>
                    <a:pt x="4686570" y="1053228"/>
                  </a:cubicBezTo>
                  <a:cubicBezTo>
                    <a:pt x="4681383" y="1069363"/>
                    <a:pt x="4665536" y="1069939"/>
                    <a:pt x="4653722" y="1075990"/>
                  </a:cubicBezTo>
                  <a:cubicBezTo>
                    <a:pt x="4645654" y="1080312"/>
                    <a:pt x="4638163" y="1084923"/>
                    <a:pt x="4630671" y="1089821"/>
                  </a:cubicBezTo>
                  <a:cubicBezTo>
                    <a:pt x="4629519" y="1090685"/>
                    <a:pt x="4628942" y="1092702"/>
                    <a:pt x="4628078" y="1094143"/>
                  </a:cubicBezTo>
                  <a:cubicBezTo>
                    <a:pt x="4626637" y="1095007"/>
                    <a:pt x="4625773" y="1094143"/>
                    <a:pt x="4624908" y="1092990"/>
                  </a:cubicBezTo>
                  <a:cubicBezTo>
                    <a:pt x="4624620" y="1092414"/>
                    <a:pt x="4624044" y="1092126"/>
                    <a:pt x="4623756" y="1091550"/>
                  </a:cubicBezTo>
                  <a:cubicBezTo>
                    <a:pt x="4622027" y="1092990"/>
                    <a:pt x="4620298" y="1094143"/>
                    <a:pt x="4618569" y="1095296"/>
                  </a:cubicBezTo>
                  <a:cubicBezTo>
                    <a:pt x="4617417" y="1096448"/>
                    <a:pt x="4615976" y="1098465"/>
                    <a:pt x="4614824" y="1096448"/>
                  </a:cubicBezTo>
                  <a:cubicBezTo>
                    <a:pt x="4613671" y="1094143"/>
                    <a:pt x="4616264" y="1093567"/>
                    <a:pt x="4617993" y="1092990"/>
                  </a:cubicBezTo>
                  <a:cubicBezTo>
                    <a:pt x="4619722" y="1092126"/>
                    <a:pt x="4621451" y="1090973"/>
                    <a:pt x="4623179" y="1090109"/>
                  </a:cubicBezTo>
                  <a:cubicBezTo>
                    <a:pt x="4621451" y="1085787"/>
                    <a:pt x="4626061" y="1083194"/>
                    <a:pt x="4628366" y="1080024"/>
                  </a:cubicBezTo>
                  <a:cubicBezTo>
                    <a:pt x="4616264" y="1086363"/>
                    <a:pt x="4604162" y="1092414"/>
                    <a:pt x="4591484" y="1097601"/>
                  </a:cubicBezTo>
                  <a:cubicBezTo>
                    <a:pt x="4591196" y="1097601"/>
                    <a:pt x="4590908" y="1097889"/>
                    <a:pt x="4590620" y="1097889"/>
                  </a:cubicBezTo>
                  <a:cubicBezTo>
                    <a:pt x="4592061" y="1099618"/>
                    <a:pt x="4596383" y="1100194"/>
                    <a:pt x="4593501" y="1103363"/>
                  </a:cubicBezTo>
                  <a:cubicBezTo>
                    <a:pt x="4590620" y="1106533"/>
                    <a:pt x="4586586" y="1107974"/>
                    <a:pt x="4582264" y="1106533"/>
                  </a:cubicBezTo>
                  <a:cubicBezTo>
                    <a:pt x="4581688" y="1106245"/>
                    <a:pt x="4581111" y="1106245"/>
                    <a:pt x="4580535" y="1106245"/>
                  </a:cubicBezTo>
                  <a:cubicBezTo>
                    <a:pt x="4579094" y="1107109"/>
                    <a:pt x="4577942" y="1107974"/>
                    <a:pt x="4576789" y="1108550"/>
                  </a:cubicBezTo>
                  <a:cubicBezTo>
                    <a:pt x="4575637" y="1109414"/>
                    <a:pt x="4574196" y="1110567"/>
                    <a:pt x="4573044" y="1110855"/>
                  </a:cubicBezTo>
                  <a:cubicBezTo>
                    <a:pt x="4575060" y="1110279"/>
                    <a:pt x="4576789" y="1109702"/>
                    <a:pt x="4578806" y="1109414"/>
                  </a:cubicBezTo>
                  <a:cubicBezTo>
                    <a:pt x="4578230" y="1109991"/>
                    <a:pt x="4577366" y="1110567"/>
                    <a:pt x="4576789" y="1111143"/>
                  </a:cubicBezTo>
                  <a:cubicBezTo>
                    <a:pt x="4578518" y="1109991"/>
                    <a:pt x="4580247" y="1108838"/>
                    <a:pt x="4581976" y="1107685"/>
                  </a:cubicBezTo>
                  <a:cubicBezTo>
                    <a:pt x="4581111" y="1112008"/>
                    <a:pt x="4577654" y="1113160"/>
                    <a:pt x="4575060" y="1114889"/>
                  </a:cubicBezTo>
                  <a:cubicBezTo>
                    <a:pt x="4574484" y="1116618"/>
                    <a:pt x="4574484" y="1118635"/>
                    <a:pt x="4572179" y="1118635"/>
                  </a:cubicBezTo>
                  <a:cubicBezTo>
                    <a:pt x="4571891" y="1118635"/>
                    <a:pt x="4571027" y="1118058"/>
                    <a:pt x="4571027" y="1117770"/>
                  </a:cubicBezTo>
                  <a:cubicBezTo>
                    <a:pt x="4571027" y="1116906"/>
                    <a:pt x="4571315" y="1116041"/>
                    <a:pt x="4571603" y="1115177"/>
                  </a:cubicBezTo>
                  <a:cubicBezTo>
                    <a:pt x="4566416" y="1118635"/>
                    <a:pt x="4560942" y="1121516"/>
                    <a:pt x="4556332" y="1125838"/>
                  </a:cubicBezTo>
                  <a:cubicBezTo>
                    <a:pt x="4556044" y="1126126"/>
                    <a:pt x="4554603" y="1125550"/>
                    <a:pt x="4554315" y="1124974"/>
                  </a:cubicBezTo>
                  <a:cubicBezTo>
                    <a:pt x="4553450" y="1123245"/>
                    <a:pt x="4554315" y="1121228"/>
                    <a:pt x="4555755" y="1120364"/>
                  </a:cubicBezTo>
                  <a:cubicBezTo>
                    <a:pt x="4561230" y="1116906"/>
                    <a:pt x="4566993" y="1113448"/>
                    <a:pt x="4573332" y="1111431"/>
                  </a:cubicBezTo>
                  <a:cubicBezTo>
                    <a:pt x="4572467" y="1111719"/>
                    <a:pt x="4571603" y="1111431"/>
                    <a:pt x="4570450" y="1110279"/>
                  </a:cubicBezTo>
                  <a:cubicBezTo>
                    <a:pt x="4570162" y="1109702"/>
                    <a:pt x="4569874" y="1109414"/>
                    <a:pt x="4569586" y="1108838"/>
                  </a:cubicBezTo>
                  <a:cubicBezTo>
                    <a:pt x="4568145" y="1109702"/>
                    <a:pt x="4566416" y="1110567"/>
                    <a:pt x="4564688" y="1111431"/>
                  </a:cubicBezTo>
                  <a:cubicBezTo>
                    <a:pt x="4556620" y="1117770"/>
                    <a:pt x="4549416" y="1125550"/>
                    <a:pt x="4538755" y="1126126"/>
                  </a:cubicBezTo>
                  <a:cubicBezTo>
                    <a:pt x="4530975" y="1132465"/>
                    <a:pt x="4523772" y="1139381"/>
                    <a:pt x="4516280" y="1146008"/>
                  </a:cubicBezTo>
                  <a:lnTo>
                    <a:pt x="4505331" y="1151770"/>
                  </a:lnTo>
                  <a:cubicBezTo>
                    <a:pt x="4505619" y="1152347"/>
                    <a:pt x="4505619" y="1152923"/>
                    <a:pt x="4505619" y="1153499"/>
                  </a:cubicBezTo>
                  <a:cubicBezTo>
                    <a:pt x="4505331" y="1156381"/>
                    <a:pt x="4502450" y="1154940"/>
                    <a:pt x="4500721" y="1155228"/>
                  </a:cubicBezTo>
                  <a:cubicBezTo>
                    <a:pt x="4500145" y="1155516"/>
                    <a:pt x="4499280" y="1155516"/>
                    <a:pt x="4498704" y="1155516"/>
                  </a:cubicBezTo>
                  <a:lnTo>
                    <a:pt x="4491501" y="1159262"/>
                  </a:lnTo>
                  <a:cubicBezTo>
                    <a:pt x="4491501" y="1159550"/>
                    <a:pt x="4491789" y="1159550"/>
                    <a:pt x="4491789" y="1159838"/>
                  </a:cubicBezTo>
                  <a:cubicBezTo>
                    <a:pt x="4493229" y="1162432"/>
                    <a:pt x="4490925" y="1164160"/>
                    <a:pt x="4489772" y="1166177"/>
                  </a:cubicBezTo>
                  <a:cubicBezTo>
                    <a:pt x="4486314" y="1169923"/>
                    <a:pt x="4481416" y="1172228"/>
                    <a:pt x="4476806" y="1174533"/>
                  </a:cubicBezTo>
                  <a:cubicBezTo>
                    <a:pt x="4472772" y="1176550"/>
                    <a:pt x="4470178" y="1175974"/>
                    <a:pt x="4469026" y="1171364"/>
                  </a:cubicBezTo>
                  <a:cubicBezTo>
                    <a:pt x="4469026" y="1170788"/>
                    <a:pt x="4469026" y="1170211"/>
                    <a:pt x="4469026" y="1169635"/>
                  </a:cubicBezTo>
                  <a:cubicBezTo>
                    <a:pt x="4467585" y="1167906"/>
                    <a:pt x="4466144" y="1166177"/>
                    <a:pt x="4464416" y="1164737"/>
                  </a:cubicBezTo>
                  <a:cubicBezTo>
                    <a:pt x="4459517" y="1167618"/>
                    <a:pt x="4454619" y="1170499"/>
                    <a:pt x="4450297" y="1173957"/>
                  </a:cubicBezTo>
                  <a:cubicBezTo>
                    <a:pt x="4451161" y="1176550"/>
                    <a:pt x="4451738" y="1178855"/>
                    <a:pt x="4452602" y="1181449"/>
                  </a:cubicBezTo>
                  <a:cubicBezTo>
                    <a:pt x="4457789" y="1181449"/>
                    <a:pt x="4462687" y="1181161"/>
                    <a:pt x="4466721" y="1177703"/>
                  </a:cubicBezTo>
                  <a:cubicBezTo>
                    <a:pt x="4469602" y="1175110"/>
                    <a:pt x="4471619" y="1176262"/>
                    <a:pt x="4474789" y="1177703"/>
                  </a:cubicBezTo>
                  <a:cubicBezTo>
                    <a:pt x="4483145" y="1181449"/>
                    <a:pt x="4484585" y="1184906"/>
                    <a:pt x="4476229" y="1190381"/>
                  </a:cubicBezTo>
                  <a:cubicBezTo>
                    <a:pt x="4477094" y="1191245"/>
                    <a:pt x="4477958" y="1191822"/>
                    <a:pt x="4478823" y="1192686"/>
                  </a:cubicBezTo>
                  <a:cubicBezTo>
                    <a:pt x="4480263" y="1193550"/>
                    <a:pt x="4483721" y="1192110"/>
                    <a:pt x="4482857" y="1195279"/>
                  </a:cubicBezTo>
                  <a:cubicBezTo>
                    <a:pt x="4482280" y="1197872"/>
                    <a:pt x="4479399" y="1197872"/>
                    <a:pt x="4477094" y="1198161"/>
                  </a:cubicBezTo>
                  <a:cubicBezTo>
                    <a:pt x="4476806" y="1199601"/>
                    <a:pt x="4476229" y="1200466"/>
                    <a:pt x="4474500" y="1200466"/>
                  </a:cubicBezTo>
                  <a:cubicBezTo>
                    <a:pt x="4456636" y="1216601"/>
                    <a:pt x="4434161" y="1224381"/>
                    <a:pt x="4412551" y="1233313"/>
                  </a:cubicBezTo>
                  <a:cubicBezTo>
                    <a:pt x="4409670" y="1237635"/>
                    <a:pt x="4405924" y="1241093"/>
                    <a:pt x="4400737" y="1243110"/>
                  </a:cubicBezTo>
                  <a:cubicBezTo>
                    <a:pt x="4398432" y="1246568"/>
                    <a:pt x="4394110" y="1245415"/>
                    <a:pt x="4391229" y="1247144"/>
                  </a:cubicBezTo>
                  <a:cubicBezTo>
                    <a:pt x="4388924" y="1247432"/>
                    <a:pt x="4386619" y="1248008"/>
                    <a:pt x="4384314" y="1248296"/>
                  </a:cubicBezTo>
                  <a:cubicBezTo>
                    <a:pt x="4379992" y="1253195"/>
                    <a:pt x="4374517" y="1254924"/>
                    <a:pt x="4368178" y="1256364"/>
                  </a:cubicBezTo>
                  <a:cubicBezTo>
                    <a:pt x="4361263" y="1257805"/>
                    <a:pt x="4354923" y="1260975"/>
                    <a:pt x="4348297" y="1263568"/>
                  </a:cubicBezTo>
                  <a:cubicBezTo>
                    <a:pt x="4343974" y="1262992"/>
                    <a:pt x="4343686" y="1270771"/>
                    <a:pt x="4338500" y="1268466"/>
                  </a:cubicBezTo>
                  <a:cubicBezTo>
                    <a:pt x="4337059" y="1266161"/>
                    <a:pt x="4330432" y="1264432"/>
                    <a:pt x="4338212" y="1261551"/>
                  </a:cubicBezTo>
                  <a:cubicBezTo>
                    <a:pt x="4339076" y="1260686"/>
                    <a:pt x="4339940" y="1260110"/>
                    <a:pt x="4340805" y="1259246"/>
                  </a:cubicBezTo>
                  <a:cubicBezTo>
                    <a:pt x="4339364" y="1251178"/>
                    <a:pt x="4344839" y="1255788"/>
                    <a:pt x="4347720" y="1255500"/>
                  </a:cubicBezTo>
                  <a:cubicBezTo>
                    <a:pt x="4348008" y="1255500"/>
                    <a:pt x="4348297" y="1255500"/>
                    <a:pt x="4348585" y="1255212"/>
                  </a:cubicBezTo>
                  <a:cubicBezTo>
                    <a:pt x="4354347" y="1253195"/>
                    <a:pt x="4360398" y="1251466"/>
                    <a:pt x="4366449" y="1249449"/>
                  </a:cubicBezTo>
                  <a:cubicBezTo>
                    <a:pt x="4360110" y="1251754"/>
                    <a:pt x="4357517" y="1238788"/>
                    <a:pt x="4350601" y="1245127"/>
                  </a:cubicBezTo>
                  <a:cubicBezTo>
                    <a:pt x="4339364" y="1249737"/>
                    <a:pt x="4327839" y="1254059"/>
                    <a:pt x="4316889" y="1259246"/>
                  </a:cubicBezTo>
                  <a:cubicBezTo>
                    <a:pt x="4305364" y="1264720"/>
                    <a:pt x="4293550" y="1273076"/>
                    <a:pt x="4282025" y="1275670"/>
                  </a:cubicBezTo>
                  <a:cubicBezTo>
                    <a:pt x="4271076" y="1277975"/>
                    <a:pt x="4265601" y="1283449"/>
                    <a:pt x="4259550" y="1290365"/>
                  </a:cubicBezTo>
                  <a:cubicBezTo>
                    <a:pt x="4260991" y="1290941"/>
                    <a:pt x="4262143" y="1291805"/>
                    <a:pt x="4263296" y="1292382"/>
                  </a:cubicBezTo>
                  <a:cubicBezTo>
                    <a:pt x="4265601" y="1291805"/>
                    <a:pt x="4267618" y="1290941"/>
                    <a:pt x="4269923" y="1290941"/>
                  </a:cubicBezTo>
                  <a:cubicBezTo>
                    <a:pt x="4272804" y="1290941"/>
                    <a:pt x="4276550" y="1290941"/>
                    <a:pt x="4275686" y="1294687"/>
                  </a:cubicBezTo>
                  <a:cubicBezTo>
                    <a:pt x="4275110" y="1296992"/>
                    <a:pt x="4276262" y="1301314"/>
                    <a:pt x="4272228" y="1301314"/>
                  </a:cubicBezTo>
                  <a:cubicBezTo>
                    <a:pt x="4254940" y="1300449"/>
                    <a:pt x="4240245" y="1312551"/>
                    <a:pt x="4222668" y="1309958"/>
                  </a:cubicBezTo>
                  <a:cubicBezTo>
                    <a:pt x="4221804" y="1312263"/>
                    <a:pt x="4220363" y="1312839"/>
                    <a:pt x="4218058" y="1311975"/>
                  </a:cubicBezTo>
                  <a:cubicBezTo>
                    <a:pt x="4209414" y="1319755"/>
                    <a:pt x="4197889" y="1322060"/>
                    <a:pt x="4187228" y="1326382"/>
                  </a:cubicBezTo>
                  <a:cubicBezTo>
                    <a:pt x="4187228" y="1327246"/>
                    <a:pt x="4187228" y="1328111"/>
                    <a:pt x="4187228" y="1328975"/>
                  </a:cubicBezTo>
                  <a:cubicBezTo>
                    <a:pt x="4197889" y="1328687"/>
                    <a:pt x="4207685" y="1325805"/>
                    <a:pt x="4217770" y="1323500"/>
                  </a:cubicBezTo>
                  <a:cubicBezTo>
                    <a:pt x="4222380" y="1319755"/>
                    <a:pt x="4228720" y="1320331"/>
                    <a:pt x="4234194" y="1318314"/>
                  </a:cubicBezTo>
                  <a:cubicBezTo>
                    <a:pt x="4231024" y="1324365"/>
                    <a:pt x="4226990" y="1328975"/>
                    <a:pt x="4220363" y="1330992"/>
                  </a:cubicBezTo>
                  <a:cubicBezTo>
                    <a:pt x="4205669" y="1334738"/>
                    <a:pt x="4219211" y="1341941"/>
                    <a:pt x="4218058" y="1347416"/>
                  </a:cubicBezTo>
                  <a:cubicBezTo>
                    <a:pt x="4220075" y="1347992"/>
                    <a:pt x="4223245" y="1348568"/>
                    <a:pt x="4221804" y="1351738"/>
                  </a:cubicBezTo>
                  <a:cubicBezTo>
                    <a:pt x="4220652" y="1354331"/>
                    <a:pt x="4217770" y="1352602"/>
                    <a:pt x="4215465" y="1352314"/>
                  </a:cubicBezTo>
                  <a:cubicBezTo>
                    <a:pt x="4186075" y="1343958"/>
                    <a:pt x="4160719" y="1355772"/>
                    <a:pt x="4136227" y="1369026"/>
                  </a:cubicBezTo>
                  <a:cubicBezTo>
                    <a:pt x="4129024" y="1372772"/>
                    <a:pt x="4121244" y="1374501"/>
                    <a:pt x="4114329" y="1377094"/>
                  </a:cubicBezTo>
                  <a:cubicBezTo>
                    <a:pt x="4096752" y="1383721"/>
                    <a:pt x="4079752" y="1393230"/>
                    <a:pt x="4061600" y="1398128"/>
                  </a:cubicBezTo>
                  <a:cubicBezTo>
                    <a:pt x="4044600" y="1402738"/>
                    <a:pt x="4027599" y="1406772"/>
                    <a:pt x="4010599" y="1410806"/>
                  </a:cubicBezTo>
                  <a:cubicBezTo>
                    <a:pt x="3994464" y="1414552"/>
                    <a:pt x="3979192" y="1420603"/>
                    <a:pt x="3965362" y="1429247"/>
                  </a:cubicBezTo>
                  <a:cubicBezTo>
                    <a:pt x="3959023" y="1433281"/>
                    <a:pt x="3955853" y="1424925"/>
                    <a:pt x="3951531" y="1428382"/>
                  </a:cubicBezTo>
                  <a:cubicBezTo>
                    <a:pt x="3943175" y="1435298"/>
                    <a:pt x="3928480" y="1432128"/>
                    <a:pt x="3925023" y="1446247"/>
                  </a:cubicBezTo>
                  <a:cubicBezTo>
                    <a:pt x="3924446" y="1448264"/>
                    <a:pt x="3920412" y="1448840"/>
                    <a:pt x="3918972" y="1446823"/>
                  </a:cubicBezTo>
                  <a:cubicBezTo>
                    <a:pt x="3914073" y="1440484"/>
                    <a:pt x="3911480" y="1444518"/>
                    <a:pt x="3906870" y="1447399"/>
                  </a:cubicBezTo>
                  <a:cubicBezTo>
                    <a:pt x="3899954" y="1452010"/>
                    <a:pt x="3893327" y="1462094"/>
                    <a:pt x="3882378" y="1453162"/>
                  </a:cubicBezTo>
                  <a:cubicBezTo>
                    <a:pt x="3880649" y="1451721"/>
                    <a:pt x="3874599" y="1452874"/>
                    <a:pt x="3872581" y="1454891"/>
                  </a:cubicBezTo>
                  <a:cubicBezTo>
                    <a:pt x="3864226" y="1463535"/>
                    <a:pt x="3853852" y="1466705"/>
                    <a:pt x="3842327" y="1467281"/>
                  </a:cubicBezTo>
                  <a:cubicBezTo>
                    <a:pt x="3842327" y="1467569"/>
                    <a:pt x="3842327" y="1468145"/>
                    <a:pt x="3842327" y="1468433"/>
                  </a:cubicBezTo>
                  <a:cubicBezTo>
                    <a:pt x="3848666" y="1469298"/>
                    <a:pt x="3845497" y="1476501"/>
                    <a:pt x="3849530" y="1479095"/>
                  </a:cubicBezTo>
                  <a:cubicBezTo>
                    <a:pt x="3873446" y="1472179"/>
                    <a:pt x="3895344" y="1460366"/>
                    <a:pt x="3920412" y="1455755"/>
                  </a:cubicBezTo>
                  <a:cubicBezTo>
                    <a:pt x="3942887" y="1451721"/>
                    <a:pt x="3964497" y="1442789"/>
                    <a:pt x="3986396" y="1435874"/>
                  </a:cubicBezTo>
                  <a:cubicBezTo>
                    <a:pt x="3992447" y="1433857"/>
                    <a:pt x="3998786" y="1432993"/>
                    <a:pt x="4002532" y="1426942"/>
                  </a:cubicBezTo>
                  <a:cubicBezTo>
                    <a:pt x="4003972" y="1424637"/>
                    <a:pt x="4006565" y="1423484"/>
                    <a:pt x="4009735" y="1424637"/>
                  </a:cubicBezTo>
                  <a:cubicBezTo>
                    <a:pt x="4016074" y="1427230"/>
                    <a:pt x="4022125" y="1426365"/>
                    <a:pt x="4027023" y="1421467"/>
                  </a:cubicBezTo>
                  <a:cubicBezTo>
                    <a:pt x="4031057" y="1417433"/>
                    <a:pt x="4035091" y="1422908"/>
                    <a:pt x="4039125" y="1421755"/>
                  </a:cubicBezTo>
                  <a:cubicBezTo>
                    <a:pt x="4041718" y="1420603"/>
                    <a:pt x="4044023" y="1420026"/>
                    <a:pt x="4044023" y="1424060"/>
                  </a:cubicBezTo>
                  <a:cubicBezTo>
                    <a:pt x="4041718" y="1426653"/>
                    <a:pt x="4037972" y="1427518"/>
                    <a:pt x="4037108" y="1431552"/>
                  </a:cubicBezTo>
                  <a:cubicBezTo>
                    <a:pt x="4039989" y="1436162"/>
                    <a:pt x="4045464" y="1431840"/>
                    <a:pt x="4050362" y="1436162"/>
                  </a:cubicBezTo>
                  <a:cubicBezTo>
                    <a:pt x="4027887" y="1441637"/>
                    <a:pt x="4008870" y="1453162"/>
                    <a:pt x="3986684" y="1457484"/>
                  </a:cubicBezTo>
                  <a:cubicBezTo>
                    <a:pt x="3970836" y="1460366"/>
                    <a:pt x="3954412" y="1455467"/>
                    <a:pt x="3939429" y="1462671"/>
                  </a:cubicBezTo>
                  <a:cubicBezTo>
                    <a:pt x="3939141" y="1464976"/>
                    <a:pt x="3939141" y="1467569"/>
                    <a:pt x="3938853" y="1470162"/>
                  </a:cubicBezTo>
                  <a:cubicBezTo>
                    <a:pt x="3932226" y="1475349"/>
                    <a:pt x="3925599" y="1479671"/>
                    <a:pt x="3916378" y="1476213"/>
                  </a:cubicBezTo>
                  <a:cubicBezTo>
                    <a:pt x="3914073" y="1475349"/>
                    <a:pt x="3910904" y="1476501"/>
                    <a:pt x="3908310" y="1477078"/>
                  </a:cubicBezTo>
                  <a:cubicBezTo>
                    <a:pt x="3883243" y="1483705"/>
                    <a:pt x="3856158" y="1483993"/>
                    <a:pt x="3833683" y="1499264"/>
                  </a:cubicBezTo>
                  <a:cubicBezTo>
                    <a:pt x="3832531" y="1500129"/>
                    <a:pt x="3830801" y="1500993"/>
                    <a:pt x="3829361" y="1500993"/>
                  </a:cubicBezTo>
                  <a:cubicBezTo>
                    <a:pt x="3810632" y="1500417"/>
                    <a:pt x="3796513" y="1512807"/>
                    <a:pt x="3779513" y="1516840"/>
                  </a:cubicBezTo>
                  <a:cubicBezTo>
                    <a:pt x="3760208" y="1521451"/>
                    <a:pt x="3742055" y="1529807"/>
                    <a:pt x="3722174" y="1533264"/>
                  </a:cubicBezTo>
                  <a:cubicBezTo>
                    <a:pt x="3709784" y="1535569"/>
                    <a:pt x="3697682" y="1541332"/>
                    <a:pt x="3685580" y="1545366"/>
                  </a:cubicBezTo>
                  <a:cubicBezTo>
                    <a:pt x="3684140" y="1546231"/>
                    <a:pt x="3682699" y="1546231"/>
                    <a:pt x="3681258" y="1546231"/>
                  </a:cubicBezTo>
                  <a:cubicBezTo>
                    <a:pt x="3674919" y="1547671"/>
                    <a:pt x="3668580" y="1548824"/>
                    <a:pt x="3662241" y="1550265"/>
                  </a:cubicBezTo>
                  <a:cubicBezTo>
                    <a:pt x="3648987" y="1555163"/>
                    <a:pt x="3636021" y="1560349"/>
                    <a:pt x="3621614" y="1561502"/>
                  </a:cubicBezTo>
                  <a:cubicBezTo>
                    <a:pt x="3608071" y="1559485"/>
                    <a:pt x="3596546" y="1568417"/>
                    <a:pt x="3583292" y="1568705"/>
                  </a:cubicBezTo>
                  <a:cubicBezTo>
                    <a:pt x="3579258" y="1570434"/>
                    <a:pt x="3575512" y="1571875"/>
                    <a:pt x="3571478" y="1573604"/>
                  </a:cubicBezTo>
                  <a:cubicBezTo>
                    <a:pt x="3554478" y="1579078"/>
                    <a:pt x="3537766" y="1585417"/>
                    <a:pt x="3519613" y="1587434"/>
                  </a:cubicBezTo>
                  <a:cubicBezTo>
                    <a:pt x="3533732" y="1579078"/>
                    <a:pt x="3547851" y="1571298"/>
                    <a:pt x="3564563" y="1568993"/>
                  </a:cubicBezTo>
                  <a:cubicBezTo>
                    <a:pt x="3571766" y="1567265"/>
                    <a:pt x="3578393" y="1563519"/>
                    <a:pt x="3585885" y="1563807"/>
                  </a:cubicBezTo>
                  <a:cubicBezTo>
                    <a:pt x="3595105" y="1555739"/>
                    <a:pt x="3607783" y="1560061"/>
                    <a:pt x="3617868" y="1554875"/>
                  </a:cubicBezTo>
                  <a:cubicBezTo>
                    <a:pt x="3625648" y="1551129"/>
                    <a:pt x="3633427" y="1545366"/>
                    <a:pt x="3643224" y="1547671"/>
                  </a:cubicBezTo>
                  <a:cubicBezTo>
                    <a:pt x="3644953" y="1547671"/>
                    <a:pt x="3646394" y="1547959"/>
                    <a:pt x="3648123" y="1547959"/>
                  </a:cubicBezTo>
                  <a:cubicBezTo>
                    <a:pt x="3655614" y="1539027"/>
                    <a:pt x="3666852" y="1543349"/>
                    <a:pt x="3676072" y="1539891"/>
                  </a:cubicBezTo>
                  <a:cubicBezTo>
                    <a:pt x="3683851" y="1531824"/>
                    <a:pt x="3695089" y="1532400"/>
                    <a:pt x="3704597" y="1528078"/>
                  </a:cubicBezTo>
                  <a:cubicBezTo>
                    <a:pt x="3704886" y="1526349"/>
                    <a:pt x="3704886" y="1523468"/>
                    <a:pt x="3705750" y="1523180"/>
                  </a:cubicBezTo>
                  <a:cubicBezTo>
                    <a:pt x="3707479" y="1522315"/>
                    <a:pt x="3708631" y="1524620"/>
                    <a:pt x="3709496" y="1526061"/>
                  </a:cubicBezTo>
                  <a:cubicBezTo>
                    <a:pt x="3718716" y="1524620"/>
                    <a:pt x="3728513" y="1526349"/>
                    <a:pt x="3736005" y="1519146"/>
                  </a:cubicBezTo>
                  <a:cubicBezTo>
                    <a:pt x="3733699" y="1510790"/>
                    <a:pt x="3741479" y="1512230"/>
                    <a:pt x="3745225" y="1509925"/>
                  </a:cubicBezTo>
                  <a:cubicBezTo>
                    <a:pt x="3749835" y="1507044"/>
                    <a:pt x="3754445" y="1504163"/>
                    <a:pt x="3759056" y="1501281"/>
                  </a:cubicBezTo>
                  <a:cubicBezTo>
                    <a:pt x="3756750" y="1498688"/>
                    <a:pt x="3749547" y="1498688"/>
                    <a:pt x="3754733" y="1492637"/>
                  </a:cubicBezTo>
                  <a:cubicBezTo>
                    <a:pt x="3746377" y="1495518"/>
                    <a:pt x="3742920" y="1505891"/>
                    <a:pt x="3731971" y="1506180"/>
                  </a:cubicBezTo>
                  <a:cubicBezTo>
                    <a:pt x="3727072" y="1506468"/>
                    <a:pt x="3721886" y="1511942"/>
                    <a:pt x="3715835" y="1507908"/>
                  </a:cubicBezTo>
                  <a:cubicBezTo>
                    <a:pt x="3714970" y="1507332"/>
                    <a:pt x="3713242" y="1507332"/>
                    <a:pt x="3712377" y="1507908"/>
                  </a:cubicBezTo>
                  <a:cubicBezTo>
                    <a:pt x="3687309" y="1524908"/>
                    <a:pt x="3655902" y="1523756"/>
                    <a:pt x="3630258" y="1538451"/>
                  </a:cubicBezTo>
                  <a:cubicBezTo>
                    <a:pt x="3622190" y="1543349"/>
                    <a:pt x="3612682" y="1537010"/>
                    <a:pt x="3603749" y="1538739"/>
                  </a:cubicBezTo>
                  <a:cubicBezTo>
                    <a:pt x="3601156" y="1539315"/>
                    <a:pt x="3598275" y="1537875"/>
                    <a:pt x="3597122" y="1541332"/>
                  </a:cubicBezTo>
                  <a:cubicBezTo>
                    <a:pt x="3594817" y="1547671"/>
                    <a:pt x="3590207" y="1545654"/>
                    <a:pt x="3585020" y="1546231"/>
                  </a:cubicBezTo>
                  <a:cubicBezTo>
                    <a:pt x="3575512" y="1547095"/>
                    <a:pt x="3566292" y="1551417"/>
                    <a:pt x="3557071" y="1554298"/>
                  </a:cubicBezTo>
                  <a:cubicBezTo>
                    <a:pt x="3547275" y="1557180"/>
                    <a:pt x="3535461" y="1560349"/>
                    <a:pt x="3528257" y="1554010"/>
                  </a:cubicBezTo>
                  <a:cubicBezTo>
                    <a:pt x="3520478" y="1547095"/>
                    <a:pt x="3518461" y="1549976"/>
                    <a:pt x="3514427" y="1555451"/>
                  </a:cubicBezTo>
                  <a:lnTo>
                    <a:pt x="3514427" y="1555739"/>
                  </a:lnTo>
                  <a:cubicBezTo>
                    <a:pt x="3515579" y="1557756"/>
                    <a:pt x="3520478" y="1555451"/>
                    <a:pt x="3519613" y="1559773"/>
                  </a:cubicBezTo>
                  <a:cubicBezTo>
                    <a:pt x="3518461" y="1564959"/>
                    <a:pt x="3514715" y="1566976"/>
                    <a:pt x="3509528" y="1566400"/>
                  </a:cubicBezTo>
                  <a:cubicBezTo>
                    <a:pt x="3510105" y="1578790"/>
                    <a:pt x="3499443" y="1577349"/>
                    <a:pt x="3492240" y="1580231"/>
                  </a:cubicBezTo>
                  <a:cubicBezTo>
                    <a:pt x="3489359" y="1581671"/>
                    <a:pt x="3486189" y="1583400"/>
                    <a:pt x="3483308" y="1585129"/>
                  </a:cubicBezTo>
                  <a:cubicBezTo>
                    <a:pt x="3485901" y="1588587"/>
                    <a:pt x="3489647" y="1587146"/>
                    <a:pt x="3492817" y="1587434"/>
                  </a:cubicBezTo>
                  <a:cubicBezTo>
                    <a:pt x="3494257" y="1585993"/>
                    <a:pt x="3495698" y="1584553"/>
                    <a:pt x="3497139" y="1583400"/>
                  </a:cubicBezTo>
                  <a:cubicBezTo>
                    <a:pt x="3501749" y="1580231"/>
                    <a:pt x="3506647" y="1580231"/>
                    <a:pt x="3511545" y="1582824"/>
                  </a:cubicBezTo>
                  <a:cubicBezTo>
                    <a:pt x="3513562" y="1583977"/>
                    <a:pt x="3514715" y="1585705"/>
                    <a:pt x="3513850" y="1587722"/>
                  </a:cubicBezTo>
                  <a:cubicBezTo>
                    <a:pt x="3511834" y="1592044"/>
                    <a:pt x="3507800" y="1593485"/>
                    <a:pt x="3503477" y="1594349"/>
                  </a:cubicBezTo>
                  <a:cubicBezTo>
                    <a:pt x="3466308" y="1601553"/>
                    <a:pt x="3430579" y="1613366"/>
                    <a:pt x="3394850" y="1624316"/>
                  </a:cubicBezTo>
                  <a:cubicBezTo>
                    <a:pt x="3381596" y="1628350"/>
                    <a:pt x="3368053" y="1630079"/>
                    <a:pt x="3355087" y="1636129"/>
                  </a:cubicBezTo>
                  <a:cubicBezTo>
                    <a:pt x="3346731" y="1640163"/>
                    <a:pt x="3336358" y="1640451"/>
                    <a:pt x="3327138" y="1644774"/>
                  </a:cubicBezTo>
                  <a:cubicBezTo>
                    <a:pt x="3324256" y="1646214"/>
                    <a:pt x="3315900" y="1639299"/>
                    <a:pt x="3309849" y="1644774"/>
                  </a:cubicBezTo>
                  <a:cubicBezTo>
                    <a:pt x="3301493" y="1651401"/>
                    <a:pt x="3289680" y="1647367"/>
                    <a:pt x="3281324" y="1653994"/>
                  </a:cubicBezTo>
                  <a:cubicBezTo>
                    <a:pt x="3280747" y="1653994"/>
                    <a:pt x="3279883" y="1653994"/>
                    <a:pt x="3279307" y="1654282"/>
                  </a:cubicBezTo>
                  <a:cubicBezTo>
                    <a:pt x="3281324" y="1656299"/>
                    <a:pt x="3285358" y="1658604"/>
                    <a:pt x="3279307" y="1660909"/>
                  </a:cubicBezTo>
                  <a:cubicBezTo>
                    <a:pt x="3277578" y="1665519"/>
                    <a:pt x="3272968" y="1664655"/>
                    <a:pt x="3269798" y="1666096"/>
                  </a:cubicBezTo>
                  <a:cubicBezTo>
                    <a:pt x="3265764" y="1668977"/>
                    <a:pt x="3261730" y="1671859"/>
                    <a:pt x="3253374" y="1672435"/>
                  </a:cubicBezTo>
                  <a:cubicBezTo>
                    <a:pt x="3259425" y="1667825"/>
                    <a:pt x="3263171" y="1664943"/>
                    <a:pt x="3266917" y="1662350"/>
                  </a:cubicBezTo>
                  <a:cubicBezTo>
                    <a:pt x="3266917" y="1661197"/>
                    <a:pt x="3267205" y="1660045"/>
                    <a:pt x="3267205" y="1658892"/>
                  </a:cubicBezTo>
                  <a:cubicBezTo>
                    <a:pt x="3258561" y="1656875"/>
                    <a:pt x="3250493" y="1664079"/>
                    <a:pt x="3241849" y="1660621"/>
                  </a:cubicBezTo>
                  <a:cubicBezTo>
                    <a:pt x="3239832" y="1661485"/>
                    <a:pt x="3238103" y="1662350"/>
                    <a:pt x="3236086" y="1663214"/>
                  </a:cubicBezTo>
                  <a:cubicBezTo>
                    <a:pt x="3229171" y="1663791"/>
                    <a:pt x="3226289" y="1671570"/>
                    <a:pt x="3219086" y="1672435"/>
                  </a:cubicBezTo>
                  <a:cubicBezTo>
                    <a:pt x="3217069" y="1668689"/>
                    <a:pt x="3221967" y="1666672"/>
                    <a:pt x="3221679" y="1663502"/>
                  </a:cubicBezTo>
                  <a:cubicBezTo>
                    <a:pt x="3220239" y="1663502"/>
                    <a:pt x="3218798" y="1663502"/>
                    <a:pt x="3217357" y="1663502"/>
                  </a:cubicBezTo>
                  <a:cubicBezTo>
                    <a:pt x="3213323" y="1667248"/>
                    <a:pt x="3208713" y="1660621"/>
                    <a:pt x="3204391" y="1664367"/>
                  </a:cubicBezTo>
                  <a:cubicBezTo>
                    <a:pt x="3200357" y="1667825"/>
                    <a:pt x="3195170" y="1664367"/>
                    <a:pt x="3190848" y="1665519"/>
                  </a:cubicBezTo>
                  <a:cubicBezTo>
                    <a:pt x="3185374" y="1667248"/>
                    <a:pt x="3192289" y="1672147"/>
                    <a:pt x="3188832" y="1676469"/>
                  </a:cubicBezTo>
                  <a:cubicBezTo>
                    <a:pt x="3183069" y="1683672"/>
                    <a:pt x="3174713" y="1685401"/>
                    <a:pt x="3167797" y="1686553"/>
                  </a:cubicBezTo>
                  <a:cubicBezTo>
                    <a:pt x="3155119" y="1688859"/>
                    <a:pt x="3143882" y="1696638"/>
                    <a:pt x="3130340" y="1694910"/>
                  </a:cubicBezTo>
                  <a:cubicBezTo>
                    <a:pt x="3129187" y="1694621"/>
                    <a:pt x="3126594" y="1696638"/>
                    <a:pt x="3126018" y="1698079"/>
                  </a:cubicBezTo>
                  <a:cubicBezTo>
                    <a:pt x="3121984" y="1708740"/>
                    <a:pt x="3113051" y="1706723"/>
                    <a:pt x="3105560" y="1705282"/>
                  </a:cubicBezTo>
                  <a:cubicBezTo>
                    <a:pt x="3089136" y="1701825"/>
                    <a:pt x="3074153" y="1706435"/>
                    <a:pt x="3059170" y="1711909"/>
                  </a:cubicBezTo>
                  <a:cubicBezTo>
                    <a:pt x="3053983" y="1713926"/>
                    <a:pt x="3053983" y="1721418"/>
                    <a:pt x="3047932" y="1724299"/>
                  </a:cubicBezTo>
                  <a:cubicBezTo>
                    <a:pt x="3045627" y="1725164"/>
                    <a:pt x="3049661" y="1728333"/>
                    <a:pt x="3052542" y="1727757"/>
                  </a:cubicBezTo>
                  <a:cubicBezTo>
                    <a:pt x="3056576" y="1726893"/>
                    <a:pt x="3060899" y="1725164"/>
                    <a:pt x="3064933" y="1724011"/>
                  </a:cubicBezTo>
                  <a:cubicBezTo>
                    <a:pt x="3067526" y="1723147"/>
                    <a:pt x="3070407" y="1721130"/>
                    <a:pt x="3072424" y="1724299"/>
                  </a:cubicBezTo>
                  <a:cubicBezTo>
                    <a:pt x="3074153" y="1727469"/>
                    <a:pt x="3070983" y="1729486"/>
                    <a:pt x="3069543" y="1732079"/>
                  </a:cubicBezTo>
                  <a:cubicBezTo>
                    <a:pt x="3066085" y="1739571"/>
                    <a:pt x="3058305" y="1738994"/>
                    <a:pt x="3053407" y="1739283"/>
                  </a:cubicBezTo>
                  <a:cubicBezTo>
                    <a:pt x="3035831" y="1740147"/>
                    <a:pt x="3020559" y="1747927"/>
                    <a:pt x="3003847" y="1751672"/>
                  </a:cubicBezTo>
                  <a:cubicBezTo>
                    <a:pt x="3002407" y="1751961"/>
                    <a:pt x="3000678" y="1751384"/>
                    <a:pt x="2999237" y="1751096"/>
                  </a:cubicBezTo>
                  <a:cubicBezTo>
                    <a:pt x="2994627" y="1747350"/>
                    <a:pt x="2988576" y="1750232"/>
                    <a:pt x="2982525" y="1748503"/>
                  </a:cubicBezTo>
                  <a:cubicBezTo>
                    <a:pt x="2986559" y="1745334"/>
                    <a:pt x="2990593" y="1745045"/>
                    <a:pt x="2994627" y="1744469"/>
                  </a:cubicBezTo>
                  <a:cubicBezTo>
                    <a:pt x="3012780" y="1744469"/>
                    <a:pt x="3026898" y="1735249"/>
                    <a:pt x="3041305" y="1724588"/>
                  </a:cubicBezTo>
                  <a:cubicBezTo>
                    <a:pt x="3034678" y="1720554"/>
                    <a:pt x="3028627" y="1723147"/>
                    <a:pt x="3023153" y="1722859"/>
                  </a:cubicBezTo>
                  <a:cubicBezTo>
                    <a:pt x="3018831" y="1725452"/>
                    <a:pt x="3014797" y="1727469"/>
                    <a:pt x="3009034" y="1725452"/>
                  </a:cubicBezTo>
                  <a:cubicBezTo>
                    <a:pt x="3011339" y="1721418"/>
                    <a:pt x="3015373" y="1722571"/>
                    <a:pt x="3017966" y="1720554"/>
                  </a:cubicBezTo>
                  <a:cubicBezTo>
                    <a:pt x="3021712" y="1715943"/>
                    <a:pt x="3028915" y="1715655"/>
                    <a:pt x="3033814" y="1706147"/>
                  </a:cubicBezTo>
                  <a:cubicBezTo>
                    <a:pt x="2972729" y="1723435"/>
                    <a:pt x="2914525" y="1739859"/>
                    <a:pt x="2856321" y="1756283"/>
                  </a:cubicBezTo>
                  <a:cubicBezTo>
                    <a:pt x="2855745" y="1758300"/>
                    <a:pt x="2857185" y="1761469"/>
                    <a:pt x="2854592" y="1762334"/>
                  </a:cubicBezTo>
                  <a:cubicBezTo>
                    <a:pt x="2851423" y="1763486"/>
                    <a:pt x="2853728" y="1758588"/>
                    <a:pt x="2851135" y="1758300"/>
                  </a:cubicBezTo>
                  <a:cubicBezTo>
                    <a:pt x="2841050" y="1759452"/>
                    <a:pt x="2832117" y="1764351"/>
                    <a:pt x="2822897" y="1768096"/>
                  </a:cubicBezTo>
                  <a:cubicBezTo>
                    <a:pt x="2822609" y="1768961"/>
                    <a:pt x="2822609" y="1769825"/>
                    <a:pt x="2822321" y="1770690"/>
                  </a:cubicBezTo>
                  <a:cubicBezTo>
                    <a:pt x="2822609" y="1771266"/>
                    <a:pt x="2822609" y="1771842"/>
                    <a:pt x="2822609" y="1772707"/>
                  </a:cubicBezTo>
                  <a:cubicBezTo>
                    <a:pt x="2825779" y="1772418"/>
                    <a:pt x="2828948" y="1772418"/>
                    <a:pt x="2832117" y="1772130"/>
                  </a:cubicBezTo>
                  <a:cubicBezTo>
                    <a:pt x="2838168" y="1768673"/>
                    <a:pt x="2845084" y="1770690"/>
                    <a:pt x="2852575" y="1767520"/>
                  </a:cubicBezTo>
                  <a:cubicBezTo>
                    <a:pt x="2847677" y="1780486"/>
                    <a:pt x="2838745" y="1773283"/>
                    <a:pt x="2832117" y="1775012"/>
                  </a:cubicBezTo>
                  <a:cubicBezTo>
                    <a:pt x="2829812" y="1775588"/>
                    <a:pt x="2827219" y="1776452"/>
                    <a:pt x="2824914" y="1777317"/>
                  </a:cubicBezTo>
                  <a:cubicBezTo>
                    <a:pt x="2829236" y="1790283"/>
                    <a:pt x="2814253" y="1791147"/>
                    <a:pt x="2810795" y="1799215"/>
                  </a:cubicBezTo>
                  <a:cubicBezTo>
                    <a:pt x="2811660" y="1799791"/>
                    <a:pt x="2811948" y="1800368"/>
                    <a:pt x="2812524" y="1800656"/>
                  </a:cubicBezTo>
                  <a:cubicBezTo>
                    <a:pt x="2817134" y="1802385"/>
                    <a:pt x="2824914" y="1797774"/>
                    <a:pt x="2826067" y="1801520"/>
                  </a:cubicBezTo>
                  <a:cubicBezTo>
                    <a:pt x="2828084" y="1808147"/>
                    <a:pt x="2817711" y="1805554"/>
                    <a:pt x="2815982" y="1809876"/>
                  </a:cubicBezTo>
                  <a:cubicBezTo>
                    <a:pt x="2814253" y="1814198"/>
                    <a:pt x="2808490" y="1813046"/>
                    <a:pt x="2807914" y="1817656"/>
                  </a:cubicBezTo>
                  <a:cubicBezTo>
                    <a:pt x="2810219" y="1820825"/>
                    <a:pt x="2813100" y="1816503"/>
                    <a:pt x="2815405" y="1817944"/>
                  </a:cubicBezTo>
                  <a:cubicBezTo>
                    <a:pt x="2815405" y="1818809"/>
                    <a:pt x="2815117" y="1819385"/>
                    <a:pt x="2815117" y="1820249"/>
                  </a:cubicBezTo>
                  <a:cubicBezTo>
                    <a:pt x="2812524" y="1823995"/>
                    <a:pt x="2808778" y="1822266"/>
                    <a:pt x="2805321" y="1822266"/>
                  </a:cubicBezTo>
                  <a:cubicBezTo>
                    <a:pt x="2774202" y="1830622"/>
                    <a:pt x="2744524" y="1842436"/>
                    <a:pt x="2714846" y="1854538"/>
                  </a:cubicBezTo>
                  <a:cubicBezTo>
                    <a:pt x="2692371" y="1863758"/>
                    <a:pt x="2669896" y="1872978"/>
                    <a:pt x="2644252" y="1874131"/>
                  </a:cubicBezTo>
                  <a:cubicBezTo>
                    <a:pt x="2626675" y="1874707"/>
                    <a:pt x="2608235" y="1880758"/>
                    <a:pt x="2591523" y="1888250"/>
                  </a:cubicBezTo>
                  <a:cubicBezTo>
                    <a:pt x="2582591" y="1891995"/>
                    <a:pt x="2573658" y="1896317"/>
                    <a:pt x="2564726" y="1900351"/>
                  </a:cubicBezTo>
                  <a:cubicBezTo>
                    <a:pt x="2562709" y="1901504"/>
                    <a:pt x="2558963" y="1902368"/>
                    <a:pt x="2562709" y="1905826"/>
                  </a:cubicBezTo>
                  <a:cubicBezTo>
                    <a:pt x="2565590" y="1906690"/>
                    <a:pt x="2566743" y="1910724"/>
                    <a:pt x="2570489" y="1910436"/>
                  </a:cubicBezTo>
                  <a:cubicBezTo>
                    <a:pt x="2573082" y="1911301"/>
                    <a:pt x="2577404" y="1907555"/>
                    <a:pt x="2578268" y="1911877"/>
                  </a:cubicBezTo>
                  <a:cubicBezTo>
                    <a:pt x="2578845" y="1915335"/>
                    <a:pt x="2574811" y="1917640"/>
                    <a:pt x="2571641" y="1919080"/>
                  </a:cubicBezTo>
                  <a:cubicBezTo>
                    <a:pt x="2563574" y="1922826"/>
                    <a:pt x="2553777" y="1920233"/>
                    <a:pt x="2546573" y="1926860"/>
                  </a:cubicBezTo>
                  <a:cubicBezTo>
                    <a:pt x="2546861" y="1928301"/>
                    <a:pt x="2546861" y="1929741"/>
                    <a:pt x="2547150" y="1931182"/>
                  </a:cubicBezTo>
                  <a:cubicBezTo>
                    <a:pt x="2542828" y="1940402"/>
                    <a:pt x="2533031" y="1936657"/>
                    <a:pt x="2526116" y="1939826"/>
                  </a:cubicBezTo>
                  <a:cubicBezTo>
                    <a:pt x="2524387" y="1940114"/>
                    <a:pt x="2522658" y="1940691"/>
                    <a:pt x="2520929" y="1940979"/>
                  </a:cubicBezTo>
                  <a:cubicBezTo>
                    <a:pt x="2514014" y="1941267"/>
                    <a:pt x="2508251" y="1942419"/>
                    <a:pt x="2506234" y="1950199"/>
                  </a:cubicBezTo>
                  <a:cubicBezTo>
                    <a:pt x="2505658" y="1952792"/>
                    <a:pt x="2504217" y="1956250"/>
                    <a:pt x="2500759" y="1953945"/>
                  </a:cubicBezTo>
                  <a:cubicBezTo>
                    <a:pt x="2497590" y="1951928"/>
                    <a:pt x="2496149" y="1948470"/>
                    <a:pt x="2499319" y="1944724"/>
                  </a:cubicBezTo>
                  <a:cubicBezTo>
                    <a:pt x="2503353" y="1939826"/>
                    <a:pt x="2508251" y="1938097"/>
                    <a:pt x="2514014" y="1938674"/>
                  </a:cubicBezTo>
                  <a:cubicBezTo>
                    <a:pt x="2515166" y="1932623"/>
                    <a:pt x="2518336" y="1928013"/>
                    <a:pt x="2523234" y="1924267"/>
                  </a:cubicBezTo>
                  <a:cubicBezTo>
                    <a:pt x="2522658" y="1923402"/>
                    <a:pt x="2521794" y="1922826"/>
                    <a:pt x="2520929" y="1921962"/>
                  </a:cubicBezTo>
                  <a:cubicBezTo>
                    <a:pt x="2519200" y="1921673"/>
                    <a:pt x="2517183" y="1921385"/>
                    <a:pt x="2515455" y="1921097"/>
                  </a:cubicBezTo>
                  <a:cubicBezTo>
                    <a:pt x="2517472" y="1918504"/>
                    <a:pt x="2520353" y="1917640"/>
                    <a:pt x="2523522" y="1917640"/>
                  </a:cubicBezTo>
                  <a:cubicBezTo>
                    <a:pt x="2524387" y="1917063"/>
                    <a:pt x="2525251" y="1916775"/>
                    <a:pt x="2526116" y="1916199"/>
                  </a:cubicBezTo>
                  <a:cubicBezTo>
                    <a:pt x="2524963" y="1915623"/>
                    <a:pt x="2524099" y="1915046"/>
                    <a:pt x="2522946" y="1914470"/>
                  </a:cubicBezTo>
                  <a:cubicBezTo>
                    <a:pt x="2515743" y="1914470"/>
                    <a:pt x="2508539" y="1911013"/>
                    <a:pt x="2502488" y="1919080"/>
                  </a:cubicBezTo>
                  <a:cubicBezTo>
                    <a:pt x="2499895" y="1922538"/>
                    <a:pt x="2493268" y="1923402"/>
                    <a:pt x="2488081" y="1921962"/>
                  </a:cubicBezTo>
                  <a:cubicBezTo>
                    <a:pt x="2478861" y="1925996"/>
                    <a:pt x="2469929" y="1930030"/>
                    <a:pt x="2460708" y="1934064"/>
                  </a:cubicBezTo>
                  <a:cubicBezTo>
                    <a:pt x="2455522" y="1936080"/>
                    <a:pt x="2450335" y="1936945"/>
                    <a:pt x="2444861" y="1936369"/>
                  </a:cubicBezTo>
                  <a:cubicBezTo>
                    <a:pt x="2442556" y="1936369"/>
                    <a:pt x="2440251" y="1936657"/>
                    <a:pt x="2437946" y="1936657"/>
                  </a:cubicBezTo>
                  <a:cubicBezTo>
                    <a:pt x="2437946" y="1936945"/>
                    <a:pt x="2437657" y="1936945"/>
                    <a:pt x="2437657" y="1936945"/>
                  </a:cubicBezTo>
                  <a:cubicBezTo>
                    <a:pt x="2430742" y="1940979"/>
                    <a:pt x="2422674" y="1942996"/>
                    <a:pt x="2416623" y="1948470"/>
                  </a:cubicBezTo>
                  <a:cubicBezTo>
                    <a:pt x="2418640" y="1952216"/>
                    <a:pt x="2417776" y="1954233"/>
                    <a:pt x="2413742" y="1955674"/>
                  </a:cubicBezTo>
                  <a:cubicBezTo>
                    <a:pt x="2406827" y="1957979"/>
                    <a:pt x="2400776" y="1963165"/>
                    <a:pt x="2392996" y="1962877"/>
                  </a:cubicBezTo>
                  <a:cubicBezTo>
                    <a:pt x="2382335" y="1968064"/>
                    <a:pt x="2371962" y="1973826"/>
                    <a:pt x="2360148" y="1975843"/>
                  </a:cubicBezTo>
                  <a:cubicBezTo>
                    <a:pt x="2356115" y="1976420"/>
                    <a:pt x="2352657" y="1978437"/>
                    <a:pt x="2350352" y="1981894"/>
                  </a:cubicBezTo>
                  <a:cubicBezTo>
                    <a:pt x="2350352" y="1973826"/>
                    <a:pt x="2199656" y="2009844"/>
                    <a:pt x="2200809" y="2012149"/>
                  </a:cubicBezTo>
                  <a:cubicBezTo>
                    <a:pt x="2203402" y="2013877"/>
                    <a:pt x="2205131" y="2016183"/>
                    <a:pt x="2205707" y="2019352"/>
                  </a:cubicBezTo>
                  <a:cubicBezTo>
                    <a:pt x="2199080" y="2020216"/>
                    <a:pt x="2192741" y="2022810"/>
                    <a:pt x="2186114" y="2022233"/>
                  </a:cubicBezTo>
                  <a:cubicBezTo>
                    <a:pt x="2171995" y="2030878"/>
                    <a:pt x="2158452" y="2040386"/>
                    <a:pt x="2140876" y="2038945"/>
                  </a:cubicBezTo>
                  <a:cubicBezTo>
                    <a:pt x="2137706" y="2039810"/>
                    <a:pt x="2134825" y="2040674"/>
                    <a:pt x="2131656" y="2041539"/>
                  </a:cubicBezTo>
                  <a:cubicBezTo>
                    <a:pt x="2124164" y="2048742"/>
                    <a:pt x="2114655" y="2049607"/>
                    <a:pt x="2105147" y="2050759"/>
                  </a:cubicBezTo>
                  <a:cubicBezTo>
                    <a:pt x="2086994" y="2056810"/>
                    <a:pt x="2069418" y="2063725"/>
                    <a:pt x="2050689" y="2067471"/>
                  </a:cubicBezTo>
                  <a:cubicBezTo>
                    <a:pt x="2045791" y="2070641"/>
                    <a:pt x="2040316" y="2072081"/>
                    <a:pt x="2034553" y="2072658"/>
                  </a:cubicBezTo>
                  <a:cubicBezTo>
                    <a:pt x="2029367" y="2076115"/>
                    <a:pt x="2023604" y="2077268"/>
                    <a:pt x="2017553" y="2077268"/>
                  </a:cubicBezTo>
                  <a:cubicBezTo>
                    <a:pt x="2009485" y="2082742"/>
                    <a:pt x="1999977" y="2081014"/>
                    <a:pt x="1991044" y="2081590"/>
                  </a:cubicBezTo>
                  <a:cubicBezTo>
                    <a:pt x="1959637" y="2089081"/>
                    <a:pt x="1929959" y="2102048"/>
                    <a:pt x="1898264" y="2107522"/>
                  </a:cubicBezTo>
                  <a:cubicBezTo>
                    <a:pt x="1894807" y="2108098"/>
                    <a:pt x="1891349" y="2109251"/>
                    <a:pt x="1888179" y="2110404"/>
                  </a:cubicBezTo>
                  <a:cubicBezTo>
                    <a:pt x="1862823" y="2119624"/>
                    <a:pt x="1836603" y="2125099"/>
                    <a:pt x="1810382" y="2131438"/>
                  </a:cubicBezTo>
                  <a:cubicBezTo>
                    <a:pt x="1803179" y="2134319"/>
                    <a:pt x="1795687" y="2137489"/>
                    <a:pt x="1788484" y="2140370"/>
                  </a:cubicBezTo>
                  <a:cubicBezTo>
                    <a:pt x="1788772" y="2141234"/>
                    <a:pt x="1788772" y="2142387"/>
                    <a:pt x="1789060" y="2143251"/>
                  </a:cubicBezTo>
                  <a:cubicBezTo>
                    <a:pt x="1788484" y="2149590"/>
                    <a:pt x="1785603" y="2149590"/>
                    <a:pt x="1781569" y="2145845"/>
                  </a:cubicBezTo>
                  <a:cubicBezTo>
                    <a:pt x="1778975" y="2145556"/>
                    <a:pt x="1776670" y="2145556"/>
                    <a:pt x="1774077" y="2145268"/>
                  </a:cubicBezTo>
                  <a:cubicBezTo>
                    <a:pt x="1766874" y="2151607"/>
                    <a:pt x="1757365" y="2152183"/>
                    <a:pt x="1748721" y="2155065"/>
                  </a:cubicBezTo>
                  <a:cubicBezTo>
                    <a:pt x="1748721" y="2155065"/>
                    <a:pt x="1749009" y="2155353"/>
                    <a:pt x="1749009" y="2155353"/>
                  </a:cubicBezTo>
                  <a:cubicBezTo>
                    <a:pt x="1746992" y="2156505"/>
                    <a:pt x="1744687" y="2157946"/>
                    <a:pt x="1742670" y="2159387"/>
                  </a:cubicBezTo>
                  <a:cubicBezTo>
                    <a:pt x="1743534" y="2161404"/>
                    <a:pt x="1742958" y="2163421"/>
                    <a:pt x="1740077" y="2163997"/>
                  </a:cubicBezTo>
                  <a:cubicBezTo>
                    <a:pt x="1738060" y="2164573"/>
                    <a:pt x="1737195" y="2163709"/>
                    <a:pt x="1736619" y="2162268"/>
                  </a:cubicBezTo>
                  <a:cubicBezTo>
                    <a:pt x="1730856" y="2164573"/>
                    <a:pt x="1725094" y="2166879"/>
                    <a:pt x="1718466" y="2166879"/>
                  </a:cubicBezTo>
                  <a:cubicBezTo>
                    <a:pt x="1700026" y="2172929"/>
                    <a:pt x="1680721" y="2174658"/>
                    <a:pt x="1661415" y="2176963"/>
                  </a:cubicBezTo>
                  <a:cubicBezTo>
                    <a:pt x="1648449" y="2178116"/>
                    <a:pt x="1636059" y="2182726"/>
                    <a:pt x="1623093" y="2184743"/>
                  </a:cubicBezTo>
                  <a:cubicBezTo>
                    <a:pt x="1606957" y="2187048"/>
                    <a:pt x="1590245" y="2186760"/>
                    <a:pt x="1574110" y="2190794"/>
                  </a:cubicBezTo>
                  <a:lnTo>
                    <a:pt x="1574686" y="2190794"/>
                  </a:lnTo>
                  <a:lnTo>
                    <a:pt x="1571516" y="2191658"/>
                  </a:lnTo>
                  <a:cubicBezTo>
                    <a:pt x="1570364" y="2191658"/>
                    <a:pt x="1569500" y="2191947"/>
                    <a:pt x="1568635" y="2192235"/>
                  </a:cubicBezTo>
                  <a:cubicBezTo>
                    <a:pt x="1568347" y="2192523"/>
                    <a:pt x="1568347" y="2192811"/>
                    <a:pt x="1568347" y="2193099"/>
                  </a:cubicBezTo>
                  <a:cubicBezTo>
                    <a:pt x="1570940" y="2192235"/>
                    <a:pt x="1573822" y="2191658"/>
                    <a:pt x="1576703" y="2190794"/>
                  </a:cubicBezTo>
                  <a:lnTo>
                    <a:pt x="1587364" y="2191370"/>
                  </a:lnTo>
                  <a:lnTo>
                    <a:pt x="1587076" y="2195404"/>
                  </a:lnTo>
                  <a:cubicBezTo>
                    <a:pt x="1578720" y="2197709"/>
                    <a:pt x="1570364" y="2200302"/>
                    <a:pt x="1562008" y="2202896"/>
                  </a:cubicBezTo>
                  <a:cubicBezTo>
                    <a:pt x="1562008" y="2203472"/>
                    <a:pt x="1562008" y="2204336"/>
                    <a:pt x="1562008" y="2205201"/>
                  </a:cubicBezTo>
                  <a:cubicBezTo>
                    <a:pt x="1570652" y="2207794"/>
                    <a:pt x="1578720" y="2204336"/>
                    <a:pt x="1586788" y="2202319"/>
                  </a:cubicBezTo>
                  <a:lnTo>
                    <a:pt x="1586500" y="2208947"/>
                  </a:lnTo>
                  <a:cubicBezTo>
                    <a:pt x="1576127" y="2210964"/>
                    <a:pt x="1566042" y="2212981"/>
                    <a:pt x="1556821" y="2218743"/>
                  </a:cubicBezTo>
                  <a:cubicBezTo>
                    <a:pt x="1553076" y="2221048"/>
                    <a:pt x="1551923" y="2215862"/>
                    <a:pt x="1549330" y="2214421"/>
                  </a:cubicBezTo>
                  <a:cubicBezTo>
                    <a:pt x="1544143" y="2217014"/>
                    <a:pt x="1542127" y="2213557"/>
                    <a:pt x="1540398" y="2209523"/>
                  </a:cubicBezTo>
                  <a:cubicBezTo>
                    <a:pt x="1530025" y="2211540"/>
                    <a:pt x="1519940" y="2213557"/>
                    <a:pt x="1509855" y="2215574"/>
                  </a:cubicBezTo>
                  <a:cubicBezTo>
                    <a:pt x="1505245" y="2217303"/>
                    <a:pt x="1500635" y="2219320"/>
                    <a:pt x="1496601" y="2222489"/>
                  </a:cubicBezTo>
                  <a:cubicBezTo>
                    <a:pt x="1491991" y="2225658"/>
                    <a:pt x="1487380" y="2226523"/>
                    <a:pt x="1481329" y="2223642"/>
                  </a:cubicBezTo>
                  <a:cubicBezTo>
                    <a:pt x="1480753" y="2223353"/>
                    <a:pt x="1479889" y="2223065"/>
                    <a:pt x="1479024" y="2222777"/>
                  </a:cubicBezTo>
                  <a:cubicBezTo>
                    <a:pt x="1468651" y="2225658"/>
                    <a:pt x="1458278" y="2228540"/>
                    <a:pt x="1447329" y="2228540"/>
                  </a:cubicBezTo>
                  <a:cubicBezTo>
                    <a:pt x="1440702" y="2231133"/>
                    <a:pt x="1435227" y="2234591"/>
                    <a:pt x="1432634" y="2238049"/>
                  </a:cubicBezTo>
                  <a:cubicBezTo>
                    <a:pt x="1429177" y="2242371"/>
                    <a:pt x="1424566" y="2242371"/>
                    <a:pt x="1419956" y="2242659"/>
                  </a:cubicBezTo>
                  <a:cubicBezTo>
                    <a:pt x="1412753" y="2243235"/>
                    <a:pt x="1405837" y="2243235"/>
                    <a:pt x="1398634" y="2243235"/>
                  </a:cubicBezTo>
                  <a:cubicBezTo>
                    <a:pt x="1395465" y="2246404"/>
                    <a:pt x="1391719" y="2245828"/>
                    <a:pt x="1387685" y="2245540"/>
                  </a:cubicBezTo>
                  <a:cubicBezTo>
                    <a:pt x="1387973" y="2244964"/>
                    <a:pt x="1388261" y="2244387"/>
                    <a:pt x="1388549" y="2243811"/>
                  </a:cubicBezTo>
                  <a:cubicBezTo>
                    <a:pt x="1385956" y="2244387"/>
                    <a:pt x="1383363" y="2244676"/>
                    <a:pt x="1381058" y="2245252"/>
                  </a:cubicBezTo>
                  <a:cubicBezTo>
                    <a:pt x="1380481" y="2245540"/>
                    <a:pt x="1379905" y="2245540"/>
                    <a:pt x="1379329" y="2245828"/>
                  </a:cubicBezTo>
                  <a:cubicBezTo>
                    <a:pt x="1372414" y="2254760"/>
                    <a:pt x="1362905" y="2253320"/>
                    <a:pt x="1353685" y="2252455"/>
                  </a:cubicBezTo>
                  <a:cubicBezTo>
                    <a:pt x="1360312" y="2248133"/>
                    <a:pt x="1367515" y="2246404"/>
                    <a:pt x="1375295" y="2245540"/>
                  </a:cubicBezTo>
                  <a:cubicBezTo>
                    <a:pt x="1374719" y="2245252"/>
                    <a:pt x="1374142" y="2244676"/>
                    <a:pt x="1373854" y="2243811"/>
                  </a:cubicBezTo>
                  <a:cubicBezTo>
                    <a:pt x="1371549" y="2238913"/>
                    <a:pt x="1377888" y="2240354"/>
                    <a:pt x="1378753" y="2237760"/>
                  </a:cubicBezTo>
                  <a:cubicBezTo>
                    <a:pt x="1378176" y="2236896"/>
                    <a:pt x="1377312" y="2236032"/>
                    <a:pt x="1376447" y="2235167"/>
                  </a:cubicBezTo>
                  <a:cubicBezTo>
                    <a:pt x="1372702" y="2236032"/>
                    <a:pt x="1368956" y="2236896"/>
                    <a:pt x="1365210" y="2237760"/>
                  </a:cubicBezTo>
                  <a:cubicBezTo>
                    <a:pt x="1361752" y="2238625"/>
                    <a:pt x="1358295" y="2239777"/>
                    <a:pt x="1355125" y="2240930"/>
                  </a:cubicBezTo>
                  <a:cubicBezTo>
                    <a:pt x="1355125" y="2242082"/>
                    <a:pt x="1354837" y="2243235"/>
                    <a:pt x="1354837" y="2244387"/>
                  </a:cubicBezTo>
                  <a:cubicBezTo>
                    <a:pt x="1346769" y="2255337"/>
                    <a:pt x="1333515" y="2255049"/>
                    <a:pt x="1322566" y="2258794"/>
                  </a:cubicBezTo>
                  <a:cubicBezTo>
                    <a:pt x="1310464" y="2263116"/>
                    <a:pt x="1297498" y="2264845"/>
                    <a:pt x="1284820" y="2267438"/>
                  </a:cubicBezTo>
                  <a:cubicBezTo>
                    <a:pt x="1281362" y="2268303"/>
                    <a:pt x="1277616" y="2267438"/>
                    <a:pt x="1274735" y="2270032"/>
                  </a:cubicBezTo>
                  <a:cubicBezTo>
                    <a:pt x="1269260" y="2274642"/>
                    <a:pt x="1263498" y="2277811"/>
                    <a:pt x="1257447" y="2279828"/>
                  </a:cubicBezTo>
                  <a:cubicBezTo>
                    <a:pt x="1258887" y="2279252"/>
                    <a:pt x="1260904" y="2278964"/>
                    <a:pt x="1262921" y="2278964"/>
                  </a:cubicBezTo>
                  <a:cubicBezTo>
                    <a:pt x="1260328" y="2285015"/>
                    <a:pt x="1255718" y="2286167"/>
                    <a:pt x="1251108" y="2286744"/>
                  </a:cubicBezTo>
                  <a:cubicBezTo>
                    <a:pt x="1248803" y="2288761"/>
                    <a:pt x="1244769" y="2290489"/>
                    <a:pt x="1243328" y="2287608"/>
                  </a:cubicBezTo>
                  <a:cubicBezTo>
                    <a:pt x="1241887" y="2284439"/>
                    <a:pt x="1245921" y="2283862"/>
                    <a:pt x="1248514" y="2283862"/>
                  </a:cubicBezTo>
                  <a:cubicBezTo>
                    <a:pt x="1251108" y="2282710"/>
                    <a:pt x="1253413" y="2281269"/>
                    <a:pt x="1256294" y="2280117"/>
                  </a:cubicBezTo>
                  <a:cubicBezTo>
                    <a:pt x="1244192" y="2283862"/>
                    <a:pt x="1230938" y="2283574"/>
                    <a:pt x="1217972" y="2283286"/>
                  </a:cubicBezTo>
                  <a:cubicBezTo>
                    <a:pt x="1215955" y="2283286"/>
                    <a:pt x="1214226" y="2283286"/>
                    <a:pt x="1212497" y="2283286"/>
                  </a:cubicBezTo>
                  <a:cubicBezTo>
                    <a:pt x="1207311" y="2285303"/>
                    <a:pt x="1203277" y="2289049"/>
                    <a:pt x="1198955" y="2292795"/>
                  </a:cubicBezTo>
                  <a:cubicBezTo>
                    <a:pt x="1203853" y="2292506"/>
                    <a:pt x="1208752" y="2292795"/>
                    <a:pt x="1212785" y="2291066"/>
                  </a:cubicBezTo>
                  <a:cubicBezTo>
                    <a:pt x="1217972" y="2286744"/>
                    <a:pt x="1224023" y="2289337"/>
                    <a:pt x="1230362" y="2289049"/>
                  </a:cubicBezTo>
                  <a:cubicBezTo>
                    <a:pt x="1227480" y="2296828"/>
                    <a:pt x="1222870" y="2296540"/>
                    <a:pt x="1217396" y="2293371"/>
                  </a:cubicBezTo>
                  <a:cubicBezTo>
                    <a:pt x="1212209" y="2293371"/>
                    <a:pt x="1207311" y="2295100"/>
                    <a:pt x="1202989" y="2297981"/>
                  </a:cubicBezTo>
                  <a:cubicBezTo>
                    <a:pt x="1205582" y="2302015"/>
                    <a:pt x="1206158" y="2305473"/>
                    <a:pt x="1200972" y="2307778"/>
                  </a:cubicBezTo>
                  <a:cubicBezTo>
                    <a:pt x="1196938" y="2311524"/>
                    <a:pt x="1191751" y="2312100"/>
                    <a:pt x="1186853" y="2312964"/>
                  </a:cubicBezTo>
                  <a:cubicBezTo>
                    <a:pt x="1181667" y="2315557"/>
                    <a:pt x="1179361" y="2313540"/>
                    <a:pt x="1181090" y="2308066"/>
                  </a:cubicBezTo>
                  <a:cubicBezTo>
                    <a:pt x="1181955" y="2305184"/>
                    <a:pt x="1184548" y="2302879"/>
                    <a:pt x="1186565" y="2300574"/>
                  </a:cubicBezTo>
                  <a:cubicBezTo>
                    <a:pt x="1185701" y="2300862"/>
                    <a:pt x="1184548" y="2301150"/>
                    <a:pt x="1183684" y="2301150"/>
                  </a:cubicBezTo>
                  <a:cubicBezTo>
                    <a:pt x="1187429" y="2294811"/>
                    <a:pt x="1185701" y="2293371"/>
                    <a:pt x="1180802" y="2293947"/>
                  </a:cubicBezTo>
                  <a:cubicBezTo>
                    <a:pt x="1159768" y="2304032"/>
                    <a:pt x="1138158" y="2311235"/>
                    <a:pt x="1115971" y="2316998"/>
                  </a:cubicBezTo>
                  <a:cubicBezTo>
                    <a:pt x="1096090" y="2322184"/>
                    <a:pt x="1076496" y="2327659"/>
                    <a:pt x="1056903" y="2333422"/>
                  </a:cubicBezTo>
                  <a:cubicBezTo>
                    <a:pt x="1055174" y="2333998"/>
                    <a:pt x="1053734" y="2333998"/>
                    <a:pt x="1053445" y="2336015"/>
                  </a:cubicBezTo>
                  <a:cubicBezTo>
                    <a:pt x="1051429" y="2336015"/>
                    <a:pt x="1049412" y="2336015"/>
                    <a:pt x="1047395" y="2336015"/>
                  </a:cubicBezTo>
                  <a:cubicBezTo>
                    <a:pt x="1046530" y="2336880"/>
                    <a:pt x="1045666" y="2337168"/>
                    <a:pt x="1043649" y="2336015"/>
                  </a:cubicBezTo>
                  <a:cubicBezTo>
                    <a:pt x="1037310" y="2336015"/>
                    <a:pt x="1031259" y="2336015"/>
                    <a:pt x="1024920" y="2336015"/>
                  </a:cubicBezTo>
                  <a:cubicBezTo>
                    <a:pt x="1021174" y="2336015"/>
                    <a:pt x="1017140" y="2336015"/>
                    <a:pt x="1013106" y="2336015"/>
                  </a:cubicBezTo>
                  <a:cubicBezTo>
                    <a:pt x="993513" y="2341202"/>
                    <a:pt x="974208" y="2346676"/>
                    <a:pt x="954902" y="2351575"/>
                  </a:cubicBezTo>
                  <a:cubicBezTo>
                    <a:pt x="942801" y="2354744"/>
                    <a:pt x="935309" y="2361371"/>
                    <a:pt x="927529" y="2369151"/>
                  </a:cubicBezTo>
                  <a:cubicBezTo>
                    <a:pt x="924936" y="2371744"/>
                    <a:pt x="921767" y="2372897"/>
                    <a:pt x="918309" y="2374049"/>
                  </a:cubicBezTo>
                  <a:cubicBezTo>
                    <a:pt x="916580" y="2374626"/>
                    <a:pt x="913987" y="2375490"/>
                    <a:pt x="913123" y="2373473"/>
                  </a:cubicBezTo>
                  <a:cubicBezTo>
                    <a:pt x="911682" y="2370592"/>
                    <a:pt x="915428" y="2369727"/>
                    <a:pt x="916292" y="2367710"/>
                  </a:cubicBezTo>
                  <a:cubicBezTo>
                    <a:pt x="916292" y="2365405"/>
                    <a:pt x="916580" y="2363100"/>
                    <a:pt x="913699" y="2362236"/>
                  </a:cubicBezTo>
                  <a:cubicBezTo>
                    <a:pt x="901885" y="2361083"/>
                    <a:pt x="893241" y="2370015"/>
                    <a:pt x="882580" y="2372897"/>
                  </a:cubicBezTo>
                  <a:cubicBezTo>
                    <a:pt x="877105" y="2374337"/>
                    <a:pt x="873360" y="2380100"/>
                    <a:pt x="866444" y="2375490"/>
                  </a:cubicBezTo>
                  <a:cubicBezTo>
                    <a:pt x="864427" y="2374049"/>
                    <a:pt x="860393" y="2375202"/>
                    <a:pt x="857224" y="2375202"/>
                  </a:cubicBezTo>
                  <a:cubicBezTo>
                    <a:pt x="853190" y="2380965"/>
                    <a:pt x="846563" y="2375778"/>
                    <a:pt x="841953" y="2378371"/>
                  </a:cubicBezTo>
                  <a:cubicBezTo>
                    <a:pt x="838495" y="2381541"/>
                    <a:pt x="834173" y="2381829"/>
                    <a:pt x="829851" y="2382405"/>
                  </a:cubicBezTo>
                  <a:cubicBezTo>
                    <a:pt x="826681" y="2383846"/>
                    <a:pt x="823800" y="2385287"/>
                    <a:pt x="820342" y="2384422"/>
                  </a:cubicBezTo>
                  <a:cubicBezTo>
                    <a:pt x="818613" y="2386439"/>
                    <a:pt x="816020" y="2386727"/>
                    <a:pt x="813427" y="2387015"/>
                  </a:cubicBezTo>
                  <a:cubicBezTo>
                    <a:pt x="803054" y="2391337"/>
                    <a:pt x="791529" y="2391626"/>
                    <a:pt x="781156" y="2395948"/>
                  </a:cubicBezTo>
                  <a:cubicBezTo>
                    <a:pt x="787783" y="2386439"/>
                    <a:pt x="799020" y="2387015"/>
                    <a:pt x="808529" y="2384422"/>
                  </a:cubicBezTo>
                  <a:cubicBezTo>
                    <a:pt x="812274" y="2383558"/>
                    <a:pt x="816020" y="2381253"/>
                    <a:pt x="820342" y="2382405"/>
                  </a:cubicBezTo>
                  <a:cubicBezTo>
                    <a:pt x="821783" y="2379524"/>
                    <a:pt x="824376" y="2379524"/>
                    <a:pt x="826970" y="2379812"/>
                  </a:cubicBezTo>
                  <a:cubicBezTo>
                    <a:pt x="830715" y="2377507"/>
                    <a:pt x="834461" y="2375778"/>
                    <a:pt x="839071" y="2375778"/>
                  </a:cubicBezTo>
                  <a:cubicBezTo>
                    <a:pt x="843970" y="2372897"/>
                    <a:pt x="849444" y="2373761"/>
                    <a:pt x="854343" y="2372320"/>
                  </a:cubicBezTo>
                  <a:cubicBezTo>
                    <a:pt x="857224" y="2369727"/>
                    <a:pt x="859529" y="2365981"/>
                    <a:pt x="853190" y="2367422"/>
                  </a:cubicBezTo>
                  <a:cubicBezTo>
                    <a:pt x="842241" y="2370015"/>
                    <a:pt x="830715" y="2370303"/>
                    <a:pt x="820054" y="2374626"/>
                  </a:cubicBezTo>
                  <a:cubicBezTo>
                    <a:pt x="803919" y="2380965"/>
                    <a:pt x="787207" y="2386727"/>
                    <a:pt x="769342" y="2382405"/>
                  </a:cubicBezTo>
                  <a:cubicBezTo>
                    <a:pt x="767325" y="2382117"/>
                    <a:pt x="764732" y="2382982"/>
                    <a:pt x="762427" y="2383846"/>
                  </a:cubicBezTo>
                  <a:cubicBezTo>
                    <a:pt x="730155" y="2395660"/>
                    <a:pt x="696155" y="2400846"/>
                    <a:pt x="663884" y="2412372"/>
                  </a:cubicBezTo>
                  <a:cubicBezTo>
                    <a:pt x="663596" y="2411795"/>
                    <a:pt x="663019" y="2410931"/>
                    <a:pt x="662443" y="2410355"/>
                  </a:cubicBezTo>
                  <a:cubicBezTo>
                    <a:pt x="660138" y="2411795"/>
                    <a:pt x="657545" y="2412948"/>
                    <a:pt x="654951" y="2413524"/>
                  </a:cubicBezTo>
                  <a:cubicBezTo>
                    <a:pt x="644002" y="2416117"/>
                    <a:pt x="633341" y="2419575"/>
                    <a:pt x="622680" y="2423033"/>
                  </a:cubicBezTo>
                  <a:cubicBezTo>
                    <a:pt x="609714" y="2427355"/>
                    <a:pt x="597324" y="2434270"/>
                    <a:pt x="583205" y="2435134"/>
                  </a:cubicBezTo>
                  <a:cubicBezTo>
                    <a:pt x="581188" y="2435134"/>
                    <a:pt x="578883" y="2435999"/>
                    <a:pt x="577154" y="2436863"/>
                  </a:cubicBezTo>
                  <a:cubicBezTo>
                    <a:pt x="558137" y="2447236"/>
                    <a:pt x="536239" y="2450694"/>
                    <a:pt x="516646" y="2459914"/>
                  </a:cubicBezTo>
                  <a:cubicBezTo>
                    <a:pt x="516357" y="2461643"/>
                    <a:pt x="512612" y="2461067"/>
                    <a:pt x="513476" y="2463948"/>
                  </a:cubicBezTo>
                  <a:cubicBezTo>
                    <a:pt x="514629" y="2463660"/>
                    <a:pt x="515781" y="2463372"/>
                    <a:pt x="516934" y="2463084"/>
                  </a:cubicBezTo>
                  <a:cubicBezTo>
                    <a:pt x="517510" y="2464524"/>
                    <a:pt x="518086" y="2465677"/>
                    <a:pt x="518662" y="2467118"/>
                  </a:cubicBezTo>
                  <a:cubicBezTo>
                    <a:pt x="507137" y="2469999"/>
                    <a:pt x="495611" y="2473169"/>
                    <a:pt x="484086" y="2476626"/>
                  </a:cubicBezTo>
                  <a:cubicBezTo>
                    <a:pt x="459306" y="2484118"/>
                    <a:pt x="434526" y="2492474"/>
                    <a:pt x="409170" y="2498525"/>
                  </a:cubicBezTo>
                  <a:cubicBezTo>
                    <a:pt x="401967" y="2500254"/>
                    <a:pt x="394763" y="2502559"/>
                    <a:pt x="387848" y="2505152"/>
                  </a:cubicBezTo>
                  <a:cubicBezTo>
                    <a:pt x="387848" y="2504864"/>
                    <a:pt x="387848" y="2504576"/>
                    <a:pt x="387848" y="2504287"/>
                  </a:cubicBezTo>
                  <a:cubicBezTo>
                    <a:pt x="387272" y="2499965"/>
                    <a:pt x="384967" y="2499101"/>
                    <a:pt x="381221" y="2500542"/>
                  </a:cubicBezTo>
                  <a:cubicBezTo>
                    <a:pt x="376899" y="2502270"/>
                    <a:pt x="372289" y="2503711"/>
                    <a:pt x="368543" y="2506592"/>
                  </a:cubicBezTo>
                  <a:cubicBezTo>
                    <a:pt x="367390" y="2508033"/>
                    <a:pt x="365085" y="2509474"/>
                    <a:pt x="365950" y="2511779"/>
                  </a:cubicBezTo>
                  <a:cubicBezTo>
                    <a:pt x="365950" y="2512067"/>
                    <a:pt x="366238" y="2512355"/>
                    <a:pt x="366238" y="2512355"/>
                  </a:cubicBezTo>
                  <a:lnTo>
                    <a:pt x="359323" y="2514948"/>
                  </a:lnTo>
                  <a:cubicBezTo>
                    <a:pt x="358458" y="2514948"/>
                    <a:pt x="357882" y="2514948"/>
                    <a:pt x="357306" y="2514948"/>
                  </a:cubicBezTo>
                  <a:cubicBezTo>
                    <a:pt x="355577" y="2514948"/>
                    <a:pt x="353272" y="2513220"/>
                    <a:pt x="352695" y="2515813"/>
                  </a:cubicBezTo>
                  <a:cubicBezTo>
                    <a:pt x="352695" y="2516389"/>
                    <a:pt x="352695" y="2516677"/>
                    <a:pt x="352695" y="2517254"/>
                  </a:cubicBezTo>
                  <a:lnTo>
                    <a:pt x="342034" y="2520999"/>
                  </a:lnTo>
                  <a:cubicBezTo>
                    <a:pt x="340305" y="2521864"/>
                    <a:pt x="338865" y="2523016"/>
                    <a:pt x="337136" y="2524169"/>
                  </a:cubicBezTo>
                  <a:lnTo>
                    <a:pt x="305153" y="2537135"/>
                  </a:lnTo>
                  <a:cubicBezTo>
                    <a:pt x="305153" y="2536559"/>
                    <a:pt x="305441" y="2535694"/>
                    <a:pt x="305153" y="2535118"/>
                  </a:cubicBezTo>
                  <a:cubicBezTo>
                    <a:pt x="304865" y="2534542"/>
                    <a:pt x="303712" y="2533677"/>
                    <a:pt x="303424" y="2533965"/>
                  </a:cubicBezTo>
                  <a:cubicBezTo>
                    <a:pt x="298814" y="2537423"/>
                    <a:pt x="293627" y="2539440"/>
                    <a:pt x="288441" y="2541745"/>
                  </a:cubicBezTo>
                  <a:cubicBezTo>
                    <a:pt x="289017" y="2541169"/>
                    <a:pt x="289305" y="2540305"/>
                    <a:pt x="289305" y="2539440"/>
                  </a:cubicBezTo>
                  <a:cubicBezTo>
                    <a:pt x="289305" y="2539152"/>
                    <a:pt x="288441" y="2538576"/>
                    <a:pt x="288153" y="2538576"/>
                  </a:cubicBezTo>
                  <a:cubicBezTo>
                    <a:pt x="286136" y="2538288"/>
                    <a:pt x="285847" y="2540305"/>
                    <a:pt x="284983" y="2541457"/>
                  </a:cubicBezTo>
                  <a:cubicBezTo>
                    <a:pt x="282390" y="2542898"/>
                    <a:pt x="279220" y="2543186"/>
                    <a:pt x="278068" y="2547220"/>
                  </a:cubicBezTo>
                  <a:cubicBezTo>
                    <a:pt x="279508" y="2546356"/>
                    <a:pt x="281237" y="2545491"/>
                    <a:pt x="282966" y="2544627"/>
                  </a:cubicBezTo>
                  <a:cubicBezTo>
                    <a:pt x="282390" y="2544915"/>
                    <a:pt x="281525" y="2545203"/>
                    <a:pt x="280949" y="2545779"/>
                  </a:cubicBezTo>
                  <a:cubicBezTo>
                    <a:pt x="281814" y="2545779"/>
                    <a:pt x="282966" y="2545491"/>
                    <a:pt x="283831" y="2545491"/>
                  </a:cubicBezTo>
                  <a:lnTo>
                    <a:pt x="277780" y="2547796"/>
                  </a:lnTo>
                  <a:cubicBezTo>
                    <a:pt x="277780" y="2547796"/>
                    <a:pt x="277492" y="2547796"/>
                    <a:pt x="277492" y="2547796"/>
                  </a:cubicBezTo>
                  <a:cubicBezTo>
                    <a:pt x="273746" y="2545779"/>
                    <a:pt x="270000" y="2546644"/>
                    <a:pt x="267119" y="2549237"/>
                  </a:cubicBezTo>
                  <a:cubicBezTo>
                    <a:pt x="265390" y="2550389"/>
                    <a:pt x="265678" y="2551254"/>
                    <a:pt x="266542" y="2552118"/>
                  </a:cubicBezTo>
                  <a:lnTo>
                    <a:pt x="233983" y="2565084"/>
                  </a:lnTo>
                  <a:cubicBezTo>
                    <a:pt x="236576" y="2562779"/>
                    <a:pt x="240034" y="2561050"/>
                    <a:pt x="239169" y="2557305"/>
                  </a:cubicBezTo>
                  <a:cubicBezTo>
                    <a:pt x="240898" y="2556440"/>
                    <a:pt x="242339" y="2555864"/>
                    <a:pt x="244068" y="2555288"/>
                  </a:cubicBezTo>
                  <a:cubicBezTo>
                    <a:pt x="245796" y="2555000"/>
                    <a:pt x="248101" y="2554711"/>
                    <a:pt x="247237" y="2552406"/>
                  </a:cubicBezTo>
                  <a:cubicBezTo>
                    <a:pt x="246373" y="2550389"/>
                    <a:pt x="244932" y="2552118"/>
                    <a:pt x="243779" y="2552983"/>
                  </a:cubicBezTo>
                  <a:cubicBezTo>
                    <a:pt x="242051" y="2553847"/>
                    <a:pt x="240322" y="2554711"/>
                    <a:pt x="238593" y="2555576"/>
                  </a:cubicBezTo>
                  <a:cubicBezTo>
                    <a:pt x="238305" y="2555000"/>
                    <a:pt x="238017" y="2554711"/>
                    <a:pt x="237729" y="2554135"/>
                  </a:cubicBezTo>
                  <a:cubicBezTo>
                    <a:pt x="237440" y="2552983"/>
                    <a:pt x="236576" y="2552118"/>
                    <a:pt x="235135" y="2552694"/>
                  </a:cubicBezTo>
                  <a:cubicBezTo>
                    <a:pt x="234271" y="2554135"/>
                    <a:pt x="233406" y="2555864"/>
                    <a:pt x="232254" y="2556440"/>
                  </a:cubicBezTo>
                  <a:cubicBezTo>
                    <a:pt x="225051" y="2560186"/>
                    <a:pt x="217847" y="2563356"/>
                    <a:pt x="210067" y="2565949"/>
                  </a:cubicBezTo>
                  <a:cubicBezTo>
                    <a:pt x="198830" y="2569983"/>
                    <a:pt x="184711" y="2568542"/>
                    <a:pt x="178084" y="2582373"/>
                  </a:cubicBezTo>
                  <a:cubicBezTo>
                    <a:pt x="178372" y="2582373"/>
                    <a:pt x="178660" y="2582661"/>
                    <a:pt x="178949" y="2582949"/>
                  </a:cubicBezTo>
                  <a:cubicBezTo>
                    <a:pt x="176932" y="2583525"/>
                    <a:pt x="174915" y="2584101"/>
                    <a:pt x="172898" y="2584678"/>
                  </a:cubicBezTo>
                  <a:cubicBezTo>
                    <a:pt x="170881" y="2585254"/>
                    <a:pt x="169152" y="2586118"/>
                    <a:pt x="167135" y="2586695"/>
                  </a:cubicBezTo>
                  <a:cubicBezTo>
                    <a:pt x="167135" y="2585542"/>
                    <a:pt x="167135" y="2584390"/>
                    <a:pt x="167135" y="2582949"/>
                  </a:cubicBezTo>
                  <a:cubicBezTo>
                    <a:pt x="168864" y="2581508"/>
                    <a:pt x="170881" y="2581220"/>
                    <a:pt x="172898" y="2581220"/>
                  </a:cubicBezTo>
                  <a:cubicBezTo>
                    <a:pt x="175203" y="2581220"/>
                    <a:pt x="176643" y="2580067"/>
                    <a:pt x="175779" y="2577762"/>
                  </a:cubicBezTo>
                  <a:cubicBezTo>
                    <a:pt x="175203" y="2576034"/>
                    <a:pt x="173186" y="2576034"/>
                    <a:pt x="172033" y="2577474"/>
                  </a:cubicBezTo>
                  <a:cubicBezTo>
                    <a:pt x="168864" y="2581220"/>
                    <a:pt x="163677" y="2578627"/>
                    <a:pt x="160508" y="2581508"/>
                  </a:cubicBezTo>
                  <a:cubicBezTo>
                    <a:pt x="151864" y="2584101"/>
                    <a:pt x="159355" y="2578915"/>
                    <a:pt x="151864" y="2584101"/>
                  </a:cubicBezTo>
                  <a:cubicBezTo>
                    <a:pt x="151864" y="2584101"/>
                    <a:pt x="146677" y="2585830"/>
                    <a:pt x="146677" y="2585830"/>
                  </a:cubicBezTo>
                  <a:cubicBezTo>
                    <a:pt x="168576" y="2584390"/>
                    <a:pt x="137457" y="2589288"/>
                    <a:pt x="138033" y="2588712"/>
                  </a:cubicBezTo>
                  <a:cubicBezTo>
                    <a:pt x="132847" y="2590440"/>
                    <a:pt x="119304" y="2584678"/>
                    <a:pt x="115558" y="2585830"/>
                  </a:cubicBezTo>
                  <a:cubicBezTo>
                    <a:pt x="113253" y="2586118"/>
                    <a:pt x="111524" y="2586406"/>
                    <a:pt x="110372" y="2588712"/>
                  </a:cubicBezTo>
                  <a:cubicBezTo>
                    <a:pt x="112677" y="2589288"/>
                    <a:pt x="114982" y="2589576"/>
                    <a:pt x="116999" y="2587559"/>
                  </a:cubicBezTo>
                  <a:cubicBezTo>
                    <a:pt x="127660" y="2588135"/>
                    <a:pt x="125931" y="2591305"/>
                    <a:pt x="126796" y="2591017"/>
                  </a:cubicBezTo>
                  <a:cubicBezTo>
                    <a:pt x="125067" y="2592457"/>
                    <a:pt x="116423" y="2590152"/>
                    <a:pt x="116135" y="2593322"/>
                  </a:cubicBezTo>
                  <a:cubicBezTo>
                    <a:pt x="115558" y="2593898"/>
                    <a:pt x="115270" y="2594186"/>
                    <a:pt x="114694" y="2594763"/>
                  </a:cubicBezTo>
                  <a:cubicBezTo>
                    <a:pt x="112101" y="2595915"/>
                    <a:pt x="106914" y="2593322"/>
                    <a:pt x="104033" y="2594186"/>
                  </a:cubicBezTo>
                  <a:cubicBezTo>
                    <a:pt x="94812" y="2596780"/>
                    <a:pt x="100287" y="2585542"/>
                    <a:pt x="91931" y="2590729"/>
                  </a:cubicBezTo>
                  <a:cubicBezTo>
                    <a:pt x="101440" y="2582373"/>
                    <a:pt x="96541" y="2587847"/>
                    <a:pt x="107202" y="2581220"/>
                  </a:cubicBezTo>
                  <a:cubicBezTo>
                    <a:pt x="113541" y="2577186"/>
                    <a:pt x="120457" y="2580644"/>
                    <a:pt x="124779" y="2575457"/>
                  </a:cubicBezTo>
                  <a:cubicBezTo>
                    <a:pt x="127660" y="2572000"/>
                    <a:pt x="137169" y="2571135"/>
                    <a:pt x="141203" y="2569118"/>
                  </a:cubicBezTo>
                  <a:cubicBezTo>
                    <a:pt x="141779" y="2568254"/>
                    <a:pt x="101728" y="2574593"/>
                    <a:pt x="97118" y="2578051"/>
                  </a:cubicBezTo>
                  <a:cubicBezTo>
                    <a:pt x="94812" y="2572000"/>
                    <a:pt x="109507" y="2568542"/>
                    <a:pt x="110660" y="2565373"/>
                  </a:cubicBezTo>
                  <a:cubicBezTo>
                    <a:pt x="98558" y="2568830"/>
                    <a:pt x="90202" y="2577474"/>
                    <a:pt x="82423" y="2586695"/>
                  </a:cubicBezTo>
                  <a:cubicBezTo>
                    <a:pt x="78965" y="2590729"/>
                    <a:pt x="77524" y="2595915"/>
                    <a:pt x="71185" y="2595339"/>
                  </a:cubicBezTo>
                  <a:cubicBezTo>
                    <a:pt x="68592" y="2595051"/>
                    <a:pt x="65999" y="2599373"/>
                    <a:pt x="63694" y="2595627"/>
                  </a:cubicBezTo>
                  <a:cubicBezTo>
                    <a:pt x="62253" y="2593034"/>
                    <a:pt x="64846" y="2591017"/>
                    <a:pt x="66575" y="2589288"/>
                  </a:cubicBezTo>
                  <a:cubicBezTo>
                    <a:pt x="67728" y="2588135"/>
                    <a:pt x="69456" y="2586406"/>
                    <a:pt x="67151" y="2584966"/>
                  </a:cubicBezTo>
                  <a:cubicBezTo>
                    <a:pt x="65134" y="2583237"/>
                    <a:pt x="62829" y="2583813"/>
                    <a:pt x="61965" y="2586406"/>
                  </a:cubicBezTo>
                  <a:cubicBezTo>
                    <a:pt x="60236" y="2590729"/>
                    <a:pt x="57355" y="2594186"/>
                    <a:pt x="58219" y="2599661"/>
                  </a:cubicBezTo>
                  <a:cubicBezTo>
                    <a:pt x="59083" y="2604559"/>
                    <a:pt x="57931" y="2609746"/>
                    <a:pt x="50727" y="2609746"/>
                  </a:cubicBezTo>
                  <a:cubicBezTo>
                    <a:pt x="46693" y="2611763"/>
                    <a:pt x="42948" y="2613203"/>
                    <a:pt x="43812" y="2606000"/>
                  </a:cubicBezTo>
                  <a:cubicBezTo>
                    <a:pt x="38626" y="2602254"/>
                    <a:pt x="39202" y="2599373"/>
                    <a:pt x="45541" y="2597932"/>
                  </a:cubicBezTo>
                  <a:cubicBezTo>
                    <a:pt x="40931" y="2595339"/>
                    <a:pt x="45541" y="2589000"/>
                    <a:pt x="40931" y="2586406"/>
                  </a:cubicBezTo>
                  <a:cubicBezTo>
                    <a:pt x="34880" y="2585542"/>
                    <a:pt x="29117" y="2584966"/>
                    <a:pt x="36321" y="2577186"/>
                  </a:cubicBezTo>
                  <a:cubicBezTo>
                    <a:pt x="38914" y="2574305"/>
                    <a:pt x="40354" y="2569695"/>
                    <a:pt x="42371" y="2565949"/>
                  </a:cubicBezTo>
                  <a:cubicBezTo>
                    <a:pt x="37473" y="2562203"/>
                    <a:pt x="38049" y="2555288"/>
                    <a:pt x="34015" y="2550966"/>
                  </a:cubicBezTo>
                  <a:cubicBezTo>
                    <a:pt x="28541" y="2549813"/>
                    <a:pt x="22490" y="2549813"/>
                    <a:pt x="27676" y="2540593"/>
                  </a:cubicBezTo>
                  <a:cubicBezTo>
                    <a:pt x="29982" y="2536847"/>
                    <a:pt x="26524" y="2529932"/>
                    <a:pt x="26236" y="2524457"/>
                  </a:cubicBezTo>
                  <a:cubicBezTo>
                    <a:pt x="25948" y="2522152"/>
                    <a:pt x="23931" y="2519847"/>
                    <a:pt x="26812" y="2517254"/>
                  </a:cubicBezTo>
                  <a:cubicBezTo>
                    <a:pt x="27965" y="2516389"/>
                    <a:pt x="31710" y="2513220"/>
                    <a:pt x="28253" y="2510050"/>
                  </a:cubicBezTo>
                  <a:cubicBezTo>
                    <a:pt x="25659" y="2507745"/>
                    <a:pt x="23642" y="2510626"/>
                    <a:pt x="21337" y="2510626"/>
                  </a:cubicBezTo>
                  <a:cubicBezTo>
                    <a:pt x="17592" y="2510626"/>
                    <a:pt x="15286" y="2517830"/>
                    <a:pt x="10964" y="2512643"/>
                  </a:cubicBezTo>
                  <a:cubicBezTo>
                    <a:pt x="6642" y="2507745"/>
                    <a:pt x="5778" y="2502270"/>
                    <a:pt x="8947" y="2496220"/>
                  </a:cubicBezTo>
                  <a:cubicBezTo>
                    <a:pt x="10964" y="2492474"/>
                    <a:pt x="12693" y="2488728"/>
                    <a:pt x="14710" y="2484982"/>
                  </a:cubicBezTo>
                  <a:cubicBezTo>
                    <a:pt x="13846" y="2482101"/>
                    <a:pt x="11541" y="2481525"/>
                    <a:pt x="8947" y="2482389"/>
                  </a:cubicBezTo>
                  <a:cubicBezTo>
                    <a:pt x="6066" y="2482965"/>
                    <a:pt x="2897" y="2487575"/>
                    <a:pt x="303" y="2483253"/>
                  </a:cubicBezTo>
                  <a:cubicBezTo>
                    <a:pt x="-1137" y="2480948"/>
                    <a:pt x="2897" y="2480084"/>
                    <a:pt x="5202" y="2479219"/>
                  </a:cubicBezTo>
                  <a:cubicBezTo>
                    <a:pt x="5202" y="2476914"/>
                    <a:pt x="1168" y="2475762"/>
                    <a:pt x="3761" y="2472592"/>
                  </a:cubicBezTo>
                  <a:cubicBezTo>
                    <a:pt x="10964" y="2464236"/>
                    <a:pt x="17880" y="2455592"/>
                    <a:pt x="24795" y="2446948"/>
                  </a:cubicBezTo>
                  <a:cubicBezTo>
                    <a:pt x="27388" y="2443202"/>
                    <a:pt x="36321" y="2439456"/>
                    <a:pt x="25083" y="2434558"/>
                  </a:cubicBezTo>
                  <a:cubicBezTo>
                    <a:pt x="23642" y="2433694"/>
                    <a:pt x="20761" y="2429084"/>
                    <a:pt x="24507" y="2426202"/>
                  </a:cubicBezTo>
                  <a:cubicBezTo>
                    <a:pt x="33727" y="2418711"/>
                    <a:pt x="37185" y="2407761"/>
                    <a:pt x="42371" y="2397965"/>
                  </a:cubicBezTo>
                  <a:cubicBezTo>
                    <a:pt x="46405" y="2390761"/>
                    <a:pt x="54473" y="2390473"/>
                    <a:pt x="58219" y="2384422"/>
                  </a:cubicBezTo>
                  <a:cubicBezTo>
                    <a:pt x="57931" y="2383846"/>
                    <a:pt x="57643" y="2382982"/>
                    <a:pt x="57355" y="2382405"/>
                  </a:cubicBezTo>
                  <a:cubicBezTo>
                    <a:pt x="51880" y="2382982"/>
                    <a:pt x="44677" y="2386151"/>
                    <a:pt x="41795" y="2381541"/>
                  </a:cubicBezTo>
                  <a:cubicBezTo>
                    <a:pt x="39490" y="2377795"/>
                    <a:pt x="48422" y="2377507"/>
                    <a:pt x="51016" y="2373473"/>
                  </a:cubicBezTo>
                  <a:cubicBezTo>
                    <a:pt x="52456" y="2370880"/>
                    <a:pt x="52168" y="2368863"/>
                    <a:pt x="53032" y="2366846"/>
                  </a:cubicBezTo>
                  <a:cubicBezTo>
                    <a:pt x="51016" y="2363100"/>
                    <a:pt x="52744" y="2359066"/>
                    <a:pt x="50151" y="2354744"/>
                  </a:cubicBezTo>
                  <a:cubicBezTo>
                    <a:pt x="46117" y="2348117"/>
                    <a:pt x="55626" y="2351286"/>
                    <a:pt x="57931" y="2348405"/>
                  </a:cubicBezTo>
                  <a:cubicBezTo>
                    <a:pt x="56778" y="2344947"/>
                    <a:pt x="62829" y="2345812"/>
                    <a:pt x="61388" y="2343219"/>
                  </a:cubicBezTo>
                  <a:cubicBezTo>
                    <a:pt x="59660" y="2340049"/>
                    <a:pt x="57355" y="2340913"/>
                    <a:pt x="54473" y="2342642"/>
                  </a:cubicBezTo>
                  <a:cubicBezTo>
                    <a:pt x="52168" y="2343795"/>
                    <a:pt x="52744" y="2340337"/>
                    <a:pt x="51880" y="2339185"/>
                  </a:cubicBezTo>
                  <a:cubicBezTo>
                    <a:pt x="48422" y="2340337"/>
                    <a:pt x="44965" y="2341778"/>
                    <a:pt x="41795" y="2338608"/>
                  </a:cubicBezTo>
                  <a:cubicBezTo>
                    <a:pt x="39202" y="2339473"/>
                    <a:pt x="36032" y="2339473"/>
                    <a:pt x="38337" y="2335727"/>
                  </a:cubicBezTo>
                  <a:cubicBezTo>
                    <a:pt x="41795" y="2329964"/>
                    <a:pt x="44677" y="2323337"/>
                    <a:pt x="52168" y="2321896"/>
                  </a:cubicBezTo>
                  <a:cubicBezTo>
                    <a:pt x="52744" y="2321896"/>
                    <a:pt x="53032" y="2321608"/>
                    <a:pt x="53321" y="2321608"/>
                  </a:cubicBezTo>
                  <a:cubicBezTo>
                    <a:pt x="53321" y="2317862"/>
                    <a:pt x="53321" y="2313829"/>
                    <a:pt x="53321" y="2310083"/>
                  </a:cubicBezTo>
                  <a:cubicBezTo>
                    <a:pt x="52168" y="2310659"/>
                    <a:pt x="51016" y="2311235"/>
                    <a:pt x="50151" y="2311524"/>
                  </a:cubicBezTo>
                  <a:cubicBezTo>
                    <a:pt x="45829" y="2312964"/>
                    <a:pt x="42660" y="2310083"/>
                    <a:pt x="38337" y="2310659"/>
                  </a:cubicBezTo>
                  <a:cubicBezTo>
                    <a:pt x="42660" y="2305473"/>
                    <a:pt x="48134" y="2301727"/>
                    <a:pt x="48710" y="2295100"/>
                  </a:cubicBezTo>
                  <a:cubicBezTo>
                    <a:pt x="48134" y="2291354"/>
                    <a:pt x="53032" y="2291642"/>
                    <a:pt x="53321" y="2288761"/>
                  </a:cubicBezTo>
                  <a:cubicBezTo>
                    <a:pt x="53321" y="2288761"/>
                    <a:pt x="53321" y="2288473"/>
                    <a:pt x="53321" y="2288473"/>
                  </a:cubicBezTo>
                  <a:cubicBezTo>
                    <a:pt x="52456" y="2287896"/>
                    <a:pt x="51880" y="2287320"/>
                    <a:pt x="51592" y="2286744"/>
                  </a:cubicBezTo>
                  <a:lnTo>
                    <a:pt x="45253" y="2286744"/>
                  </a:lnTo>
                  <a:cubicBezTo>
                    <a:pt x="47270" y="2286456"/>
                    <a:pt x="48999" y="2285879"/>
                    <a:pt x="51016" y="2285303"/>
                  </a:cubicBezTo>
                  <a:cubicBezTo>
                    <a:pt x="51016" y="2283862"/>
                    <a:pt x="52168" y="2282710"/>
                    <a:pt x="53321" y="2281269"/>
                  </a:cubicBezTo>
                  <a:cubicBezTo>
                    <a:pt x="53321" y="2277523"/>
                    <a:pt x="53321" y="2273489"/>
                    <a:pt x="53321" y="2269455"/>
                  </a:cubicBezTo>
                  <a:cubicBezTo>
                    <a:pt x="51880" y="2270320"/>
                    <a:pt x="50727" y="2272049"/>
                    <a:pt x="49287" y="2272337"/>
                  </a:cubicBezTo>
                  <a:cubicBezTo>
                    <a:pt x="46405" y="2272625"/>
                    <a:pt x="42948" y="2275506"/>
                    <a:pt x="40354" y="2271760"/>
                  </a:cubicBezTo>
                  <a:cubicBezTo>
                    <a:pt x="40066" y="2271760"/>
                    <a:pt x="40354" y="2271184"/>
                    <a:pt x="40354" y="2270896"/>
                  </a:cubicBezTo>
                  <a:cubicBezTo>
                    <a:pt x="40643" y="2270608"/>
                    <a:pt x="40931" y="2270320"/>
                    <a:pt x="41219" y="2270032"/>
                  </a:cubicBezTo>
                  <a:cubicBezTo>
                    <a:pt x="40643" y="2268879"/>
                    <a:pt x="40354" y="2268015"/>
                    <a:pt x="39778" y="2266862"/>
                  </a:cubicBezTo>
                  <a:cubicBezTo>
                    <a:pt x="39490" y="2266862"/>
                    <a:pt x="39202" y="2266574"/>
                    <a:pt x="38914" y="2266574"/>
                  </a:cubicBezTo>
                  <a:cubicBezTo>
                    <a:pt x="35456" y="2267150"/>
                    <a:pt x="32287" y="2267150"/>
                    <a:pt x="34880" y="2262252"/>
                  </a:cubicBezTo>
                  <a:cubicBezTo>
                    <a:pt x="32287" y="2258218"/>
                    <a:pt x="33439" y="2256489"/>
                    <a:pt x="38049" y="2257066"/>
                  </a:cubicBezTo>
                  <a:cubicBezTo>
                    <a:pt x="36897" y="2255625"/>
                    <a:pt x="37473" y="2253896"/>
                    <a:pt x="38049" y="2252455"/>
                  </a:cubicBezTo>
                  <a:cubicBezTo>
                    <a:pt x="36321" y="2253608"/>
                    <a:pt x="34304" y="2255049"/>
                    <a:pt x="32575" y="2256201"/>
                  </a:cubicBezTo>
                  <a:cubicBezTo>
                    <a:pt x="29693" y="2258218"/>
                    <a:pt x="26812" y="2259371"/>
                    <a:pt x="27100" y="2253896"/>
                  </a:cubicBezTo>
                  <a:cubicBezTo>
                    <a:pt x="28829" y="2250150"/>
                    <a:pt x="30558" y="2246404"/>
                    <a:pt x="32287" y="2242659"/>
                  </a:cubicBezTo>
                  <a:cubicBezTo>
                    <a:pt x="35168" y="2238049"/>
                    <a:pt x="39202" y="2234303"/>
                    <a:pt x="43236" y="2231133"/>
                  </a:cubicBezTo>
                  <a:cubicBezTo>
                    <a:pt x="42660" y="2227964"/>
                    <a:pt x="43524" y="2224794"/>
                    <a:pt x="42371" y="2221625"/>
                  </a:cubicBezTo>
                  <a:cubicBezTo>
                    <a:pt x="38914" y="2219320"/>
                    <a:pt x="34592" y="2217879"/>
                    <a:pt x="40643" y="2212692"/>
                  </a:cubicBezTo>
                  <a:cubicBezTo>
                    <a:pt x="43236" y="2210387"/>
                    <a:pt x="42660" y="2204913"/>
                    <a:pt x="43812" y="2200879"/>
                  </a:cubicBezTo>
                  <a:cubicBezTo>
                    <a:pt x="44388" y="2199150"/>
                    <a:pt x="43524" y="2197133"/>
                    <a:pt x="46117" y="2195980"/>
                  </a:cubicBezTo>
                  <a:cubicBezTo>
                    <a:pt x="47270" y="2195692"/>
                    <a:pt x="50727" y="2194540"/>
                    <a:pt x="48999" y="2191370"/>
                  </a:cubicBezTo>
                  <a:cubicBezTo>
                    <a:pt x="47558" y="2189065"/>
                    <a:pt x="45541" y="2190506"/>
                    <a:pt x="43812" y="2189930"/>
                  </a:cubicBezTo>
                  <a:cubicBezTo>
                    <a:pt x="41219" y="2188777"/>
                    <a:pt x="37761" y="2193387"/>
                    <a:pt x="36032" y="2188489"/>
                  </a:cubicBezTo>
                  <a:cubicBezTo>
                    <a:pt x="34304" y="2183879"/>
                    <a:pt x="35168" y="2179845"/>
                    <a:pt x="38914" y="2176387"/>
                  </a:cubicBezTo>
                  <a:cubicBezTo>
                    <a:pt x="41219" y="2174370"/>
                    <a:pt x="43524" y="2172065"/>
                    <a:pt x="45829" y="2170048"/>
                  </a:cubicBezTo>
                  <a:cubicBezTo>
                    <a:pt x="45829" y="2167743"/>
                    <a:pt x="44388" y="2166879"/>
                    <a:pt x="42371" y="2166879"/>
                  </a:cubicBezTo>
                  <a:cubicBezTo>
                    <a:pt x="40066" y="2166590"/>
                    <a:pt x="36609" y="2168896"/>
                    <a:pt x="36032" y="2165150"/>
                  </a:cubicBezTo>
                  <a:cubicBezTo>
                    <a:pt x="35744" y="2163133"/>
                    <a:pt x="38914" y="2163709"/>
                    <a:pt x="40643" y="2163709"/>
                  </a:cubicBezTo>
                  <a:cubicBezTo>
                    <a:pt x="41507" y="2162268"/>
                    <a:pt x="38914" y="2160251"/>
                    <a:pt x="41507" y="2158811"/>
                  </a:cubicBezTo>
                  <a:cubicBezTo>
                    <a:pt x="45253" y="2156794"/>
                    <a:pt x="48999" y="2154489"/>
                    <a:pt x="52744" y="2152472"/>
                  </a:cubicBezTo>
                  <a:cubicBezTo>
                    <a:pt x="52744" y="2150743"/>
                    <a:pt x="53032" y="2148726"/>
                    <a:pt x="53032" y="2146997"/>
                  </a:cubicBezTo>
                  <a:cubicBezTo>
                    <a:pt x="53321" y="2142963"/>
                    <a:pt x="51304" y="2137200"/>
                    <a:pt x="60236" y="2138065"/>
                  </a:cubicBezTo>
                  <a:cubicBezTo>
                    <a:pt x="65134" y="2138641"/>
                    <a:pt x="65999" y="2129997"/>
                    <a:pt x="66575" y="2125675"/>
                  </a:cubicBezTo>
                  <a:cubicBezTo>
                    <a:pt x="67728" y="2117319"/>
                    <a:pt x="72050" y="2114149"/>
                    <a:pt x="78965" y="2112421"/>
                  </a:cubicBezTo>
                  <a:cubicBezTo>
                    <a:pt x="78965" y="2108963"/>
                    <a:pt x="78965" y="2105793"/>
                    <a:pt x="78965" y="2102624"/>
                  </a:cubicBezTo>
                  <a:cubicBezTo>
                    <a:pt x="74067" y="2093692"/>
                    <a:pt x="79829" y="2083607"/>
                    <a:pt x="74931" y="2074386"/>
                  </a:cubicBezTo>
                  <a:cubicBezTo>
                    <a:pt x="73490" y="2071793"/>
                    <a:pt x="79829" y="2070929"/>
                    <a:pt x="80982" y="2071505"/>
                  </a:cubicBezTo>
                  <a:cubicBezTo>
                    <a:pt x="86456" y="2073810"/>
                    <a:pt x="90490" y="2069776"/>
                    <a:pt x="95389" y="2069488"/>
                  </a:cubicBezTo>
                  <a:cubicBezTo>
                    <a:pt x="95101" y="2064590"/>
                    <a:pt x="100575" y="2066318"/>
                    <a:pt x="102304" y="2063437"/>
                  </a:cubicBezTo>
                  <a:cubicBezTo>
                    <a:pt x="92795" y="2054505"/>
                    <a:pt x="92795" y="2054505"/>
                    <a:pt x="100287" y="2048454"/>
                  </a:cubicBezTo>
                  <a:cubicBezTo>
                    <a:pt x="102016" y="2049318"/>
                    <a:pt x="103745" y="2050183"/>
                    <a:pt x="105473" y="2051047"/>
                  </a:cubicBezTo>
                  <a:cubicBezTo>
                    <a:pt x="109507" y="2049030"/>
                    <a:pt x="113253" y="2047301"/>
                    <a:pt x="116999" y="2045284"/>
                  </a:cubicBezTo>
                  <a:cubicBezTo>
                    <a:pt x="116999" y="2045284"/>
                    <a:pt x="116999" y="2044708"/>
                    <a:pt x="116999" y="2044708"/>
                  </a:cubicBezTo>
                  <a:cubicBezTo>
                    <a:pt x="116711" y="2044420"/>
                    <a:pt x="116423" y="2044132"/>
                    <a:pt x="116135" y="2043844"/>
                  </a:cubicBezTo>
                  <a:cubicBezTo>
                    <a:pt x="106914" y="2037217"/>
                    <a:pt x="106914" y="2037217"/>
                    <a:pt x="119304" y="2028861"/>
                  </a:cubicBezTo>
                  <a:cubicBezTo>
                    <a:pt x="119304" y="2028573"/>
                    <a:pt x="119592" y="2028573"/>
                    <a:pt x="119592" y="2028573"/>
                  </a:cubicBezTo>
                  <a:cubicBezTo>
                    <a:pt x="119592" y="2028284"/>
                    <a:pt x="119592" y="2028284"/>
                    <a:pt x="119592" y="2028284"/>
                  </a:cubicBezTo>
                  <a:cubicBezTo>
                    <a:pt x="119592" y="2028284"/>
                    <a:pt x="119592" y="2027996"/>
                    <a:pt x="119880" y="2027708"/>
                  </a:cubicBezTo>
                  <a:cubicBezTo>
                    <a:pt x="120169" y="2027708"/>
                    <a:pt x="120457" y="2027420"/>
                    <a:pt x="120745" y="2027420"/>
                  </a:cubicBezTo>
                  <a:cubicBezTo>
                    <a:pt x="120457" y="2022522"/>
                    <a:pt x="119880" y="2017335"/>
                    <a:pt x="127084" y="2017335"/>
                  </a:cubicBezTo>
                  <a:cubicBezTo>
                    <a:pt x="129677" y="2015606"/>
                    <a:pt x="132558" y="2017335"/>
                    <a:pt x="135440" y="2017623"/>
                  </a:cubicBezTo>
                  <a:cubicBezTo>
                    <a:pt x="138321" y="2014166"/>
                    <a:pt x="141491" y="2010708"/>
                    <a:pt x="146101" y="2010132"/>
                  </a:cubicBezTo>
                  <a:cubicBezTo>
                    <a:pt x="145813" y="2008691"/>
                    <a:pt x="144660" y="2006674"/>
                    <a:pt x="143796" y="2008115"/>
                  </a:cubicBezTo>
                  <a:cubicBezTo>
                    <a:pt x="140338" y="2013877"/>
                    <a:pt x="134575" y="2010708"/>
                    <a:pt x="130253" y="2012149"/>
                  </a:cubicBezTo>
                  <a:cubicBezTo>
                    <a:pt x="126508" y="2013301"/>
                    <a:pt x="122474" y="2014454"/>
                    <a:pt x="118440" y="2015318"/>
                  </a:cubicBezTo>
                  <a:cubicBezTo>
                    <a:pt x="116135" y="2015894"/>
                    <a:pt x="113541" y="2015894"/>
                    <a:pt x="115270" y="2012149"/>
                  </a:cubicBezTo>
                  <a:cubicBezTo>
                    <a:pt x="117287" y="2010132"/>
                    <a:pt x="119592" y="2007827"/>
                    <a:pt x="121609" y="2005810"/>
                  </a:cubicBezTo>
                  <a:cubicBezTo>
                    <a:pt x="128813" y="2000623"/>
                    <a:pt x="137169" y="1999182"/>
                    <a:pt x="145525" y="1997166"/>
                  </a:cubicBezTo>
                  <a:cubicBezTo>
                    <a:pt x="145236" y="1996013"/>
                    <a:pt x="145236" y="1994860"/>
                    <a:pt x="145236" y="1993708"/>
                  </a:cubicBezTo>
                  <a:cubicBezTo>
                    <a:pt x="143508" y="1992843"/>
                    <a:pt x="142067" y="1990826"/>
                    <a:pt x="142931" y="1989386"/>
                  </a:cubicBezTo>
                  <a:cubicBezTo>
                    <a:pt x="143219" y="1988233"/>
                    <a:pt x="146101" y="1988521"/>
                    <a:pt x="147830" y="1988233"/>
                  </a:cubicBezTo>
                  <a:cubicBezTo>
                    <a:pt x="157914" y="1984199"/>
                    <a:pt x="162813" y="1974403"/>
                    <a:pt x="169440" y="1966911"/>
                  </a:cubicBezTo>
                  <a:cubicBezTo>
                    <a:pt x="172321" y="1962589"/>
                    <a:pt x="177508" y="1962301"/>
                    <a:pt x="181254" y="1959708"/>
                  </a:cubicBezTo>
                  <a:cubicBezTo>
                    <a:pt x="181254" y="1951928"/>
                    <a:pt x="174915" y="1956538"/>
                    <a:pt x="171745" y="1954809"/>
                  </a:cubicBezTo>
                  <a:cubicBezTo>
                    <a:pt x="166270" y="1956250"/>
                    <a:pt x="161084" y="1957691"/>
                    <a:pt x="154457" y="1959708"/>
                  </a:cubicBezTo>
                  <a:cubicBezTo>
                    <a:pt x="155321" y="1954233"/>
                    <a:pt x="157338" y="1949911"/>
                    <a:pt x="161084" y="1948758"/>
                  </a:cubicBezTo>
                  <a:cubicBezTo>
                    <a:pt x="172898" y="1945013"/>
                    <a:pt x="178660" y="1934352"/>
                    <a:pt x="187593" y="1927148"/>
                  </a:cubicBezTo>
                  <a:cubicBezTo>
                    <a:pt x="191627" y="1923979"/>
                    <a:pt x="191627" y="1920809"/>
                    <a:pt x="186152" y="1919080"/>
                  </a:cubicBezTo>
                  <a:cubicBezTo>
                    <a:pt x="180389" y="1919657"/>
                    <a:pt x="180677" y="1914182"/>
                    <a:pt x="179813" y="1911301"/>
                  </a:cubicBezTo>
                  <a:cubicBezTo>
                    <a:pt x="178372" y="1905538"/>
                    <a:pt x="185288" y="1911301"/>
                    <a:pt x="185864" y="1907555"/>
                  </a:cubicBezTo>
                  <a:cubicBezTo>
                    <a:pt x="185576" y="1904962"/>
                    <a:pt x="185864" y="1902656"/>
                    <a:pt x="189033" y="1902945"/>
                  </a:cubicBezTo>
                  <a:cubicBezTo>
                    <a:pt x="191627" y="1903233"/>
                    <a:pt x="189898" y="1906402"/>
                    <a:pt x="190762" y="1907843"/>
                  </a:cubicBezTo>
                  <a:cubicBezTo>
                    <a:pt x="191627" y="1908419"/>
                    <a:pt x="192491" y="1908996"/>
                    <a:pt x="193355" y="1909572"/>
                  </a:cubicBezTo>
                  <a:cubicBezTo>
                    <a:pt x="200847" y="1907555"/>
                    <a:pt x="206610" y="1900928"/>
                    <a:pt x="214966" y="1901504"/>
                  </a:cubicBezTo>
                  <a:cubicBezTo>
                    <a:pt x="219576" y="1897182"/>
                    <a:pt x="221305" y="1889690"/>
                    <a:pt x="228796" y="1888538"/>
                  </a:cubicBezTo>
                  <a:cubicBezTo>
                    <a:pt x="231101" y="1887097"/>
                    <a:pt x="233695" y="1885368"/>
                    <a:pt x="236000" y="1883928"/>
                  </a:cubicBezTo>
                  <a:cubicBezTo>
                    <a:pt x="236576" y="1882199"/>
                    <a:pt x="238017" y="1881622"/>
                    <a:pt x="239457" y="1881334"/>
                  </a:cubicBezTo>
                  <a:cubicBezTo>
                    <a:pt x="239746" y="1881046"/>
                    <a:pt x="240322" y="1880758"/>
                    <a:pt x="240898" y="1881334"/>
                  </a:cubicBezTo>
                  <a:cubicBezTo>
                    <a:pt x="246661" y="1886521"/>
                    <a:pt x="252424" y="1881334"/>
                    <a:pt x="257610" y="1880470"/>
                  </a:cubicBezTo>
                  <a:cubicBezTo>
                    <a:pt x="265678" y="1879317"/>
                    <a:pt x="273458" y="1874419"/>
                    <a:pt x="281237" y="1871249"/>
                  </a:cubicBezTo>
                  <a:cubicBezTo>
                    <a:pt x="281237" y="1870673"/>
                    <a:pt x="281237" y="1869809"/>
                    <a:pt x="281237" y="1869233"/>
                  </a:cubicBezTo>
                  <a:cubicBezTo>
                    <a:pt x="273169" y="1872114"/>
                    <a:pt x="270288" y="1861165"/>
                    <a:pt x="262797" y="1862605"/>
                  </a:cubicBezTo>
                  <a:cubicBezTo>
                    <a:pt x="259051" y="1865487"/>
                    <a:pt x="258474" y="1878165"/>
                    <a:pt x="250407" y="1866351"/>
                  </a:cubicBezTo>
                  <a:cubicBezTo>
                    <a:pt x="249830" y="1866639"/>
                    <a:pt x="248966" y="1867216"/>
                    <a:pt x="248390" y="1867504"/>
                  </a:cubicBezTo>
                  <a:cubicBezTo>
                    <a:pt x="245508" y="1868368"/>
                    <a:pt x="243491" y="1872978"/>
                    <a:pt x="240610" y="1870385"/>
                  </a:cubicBezTo>
                  <a:cubicBezTo>
                    <a:pt x="236864" y="1866639"/>
                    <a:pt x="243491" y="1865199"/>
                    <a:pt x="243779" y="1862029"/>
                  </a:cubicBezTo>
                  <a:cubicBezTo>
                    <a:pt x="244932" y="1850504"/>
                    <a:pt x="253864" y="1842724"/>
                    <a:pt x="268271" y="1842148"/>
                  </a:cubicBezTo>
                  <a:cubicBezTo>
                    <a:pt x="277780" y="1841860"/>
                    <a:pt x="286712" y="1839554"/>
                    <a:pt x="294780" y="1835809"/>
                  </a:cubicBezTo>
                  <a:cubicBezTo>
                    <a:pt x="310339" y="1828317"/>
                    <a:pt x="327051" y="1825436"/>
                    <a:pt x="343763" y="1822554"/>
                  </a:cubicBezTo>
                  <a:cubicBezTo>
                    <a:pt x="351831" y="1821114"/>
                    <a:pt x="356441" y="1815063"/>
                    <a:pt x="363068" y="1811605"/>
                  </a:cubicBezTo>
                  <a:cubicBezTo>
                    <a:pt x="367390" y="1809300"/>
                    <a:pt x="371424" y="1807571"/>
                    <a:pt x="376034" y="1807283"/>
                  </a:cubicBezTo>
                  <a:cubicBezTo>
                    <a:pt x="376899" y="1806419"/>
                    <a:pt x="377763" y="1805842"/>
                    <a:pt x="378628" y="1804978"/>
                  </a:cubicBezTo>
                  <a:cubicBezTo>
                    <a:pt x="390153" y="1800368"/>
                    <a:pt x="400238" y="1790283"/>
                    <a:pt x="414645" y="1796046"/>
                  </a:cubicBezTo>
                  <a:cubicBezTo>
                    <a:pt x="417526" y="1797198"/>
                    <a:pt x="421848" y="1794317"/>
                    <a:pt x="425594" y="1793452"/>
                  </a:cubicBezTo>
                  <a:cubicBezTo>
                    <a:pt x="427323" y="1793452"/>
                    <a:pt x="428764" y="1793164"/>
                    <a:pt x="430492" y="1793164"/>
                  </a:cubicBezTo>
                  <a:cubicBezTo>
                    <a:pt x="430492" y="1789707"/>
                    <a:pt x="429340" y="1785385"/>
                    <a:pt x="435391" y="1785385"/>
                  </a:cubicBezTo>
                  <a:cubicBezTo>
                    <a:pt x="441154" y="1785096"/>
                    <a:pt x="446628" y="1784520"/>
                    <a:pt x="452391" y="1783944"/>
                  </a:cubicBezTo>
                  <a:cubicBezTo>
                    <a:pt x="456137" y="1776740"/>
                    <a:pt x="461899" y="1771554"/>
                    <a:pt x="469967" y="1772418"/>
                  </a:cubicBezTo>
                  <a:cubicBezTo>
                    <a:pt x="486679" y="1774147"/>
                    <a:pt x="498781" y="1763486"/>
                    <a:pt x="512612" y="1758011"/>
                  </a:cubicBezTo>
                  <a:cubicBezTo>
                    <a:pt x="519815" y="1755130"/>
                    <a:pt x="527595" y="1754554"/>
                    <a:pt x="534510" y="1751384"/>
                  </a:cubicBezTo>
                  <a:cubicBezTo>
                    <a:pt x="539120" y="1749367"/>
                    <a:pt x="545459" y="1747927"/>
                    <a:pt x="542002" y="1741011"/>
                  </a:cubicBezTo>
                  <a:cubicBezTo>
                    <a:pt x="539120" y="1735537"/>
                    <a:pt x="535086" y="1736977"/>
                    <a:pt x="529324" y="1739859"/>
                  </a:cubicBezTo>
                  <a:cubicBezTo>
                    <a:pt x="520103" y="1744469"/>
                    <a:pt x="508001" y="1753113"/>
                    <a:pt x="501086" y="1751096"/>
                  </a:cubicBezTo>
                  <a:cubicBezTo>
                    <a:pt x="489561" y="1747927"/>
                    <a:pt x="483798" y="1755994"/>
                    <a:pt x="476306" y="1756571"/>
                  </a:cubicBezTo>
                  <a:cubicBezTo>
                    <a:pt x="457289" y="1757723"/>
                    <a:pt x="442018" y="1768961"/>
                    <a:pt x="423865" y="1772130"/>
                  </a:cubicBezTo>
                  <a:cubicBezTo>
                    <a:pt x="398797" y="1776452"/>
                    <a:pt x="374594" y="1784520"/>
                    <a:pt x="350102" y="1791147"/>
                  </a:cubicBezTo>
                  <a:cubicBezTo>
                    <a:pt x="353560" y="1802673"/>
                    <a:pt x="345204" y="1799215"/>
                    <a:pt x="339441" y="1800944"/>
                  </a:cubicBezTo>
                  <a:cubicBezTo>
                    <a:pt x="339729" y="1794029"/>
                    <a:pt x="344916" y="1794029"/>
                    <a:pt x="347509" y="1791436"/>
                  </a:cubicBezTo>
                  <a:cubicBezTo>
                    <a:pt x="333966" y="1789995"/>
                    <a:pt x="321865" y="1795469"/>
                    <a:pt x="310627" y="1801520"/>
                  </a:cubicBezTo>
                  <a:cubicBezTo>
                    <a:pt x="306017" y="1804113"/>
                    <a:pt x="302271" y="1808724"/>
                    <a:pt x="296220" y="1805554"/>
                  </a:cubicBezTo>
                  <a:cubicBezTo>
                    <a:pt x="293627" y="1804113"/>
                    <a:pt x="289017" y="1807283"/>
                    <a:pt x="288441" y="1802673"/>
                  </a:cubicBezTo>
                  <a:cubicBezTo>
                    <a:pt x="288153" y="1799503"/>
                    <a:pt x="291322" y="1798639"/>
                    <a:pt x="293915" y="1797486"/>
                  </a:cubicBezTo>
                  <a:cubicBezTo>
                    <a:pt x="295644" y="1796622"/>
                    <a:pt x="297949" y="1795758"/>
                    <a:pt x="296220" y="1793164"/>
                  </a:cubicBezTo>
                  <a:cubicBezTo>
                    <a:pt x="294492" y="1790859"/>
                    <a:pt x="292187" y="1790571"/>
                    <a:pt x="290170" y="1792588"/>
                  </a:cubicBezTo>
                  <a:cubicBezTo>
                    <a:pt x="286712" y="1796334"/>
                    <a:pt x="282390" y="1798639"/>
                    <a:pt x="280949" y="1804402"/>
                  </a:cubicBezTo>
                  <a:cubicBezTo>
                    <a:pt x="279797" y="1809300"/>
                    <a:pt x="276627" y="1814198"/>
                    <a:pt x="269424" y="1811317"/>
                  </a:cubicBezTo>
                  <a:cubicBezTo>
                    <a:pt x="264525" y="1811893"/>
                    <a:pt x="260203" y="1811893"/>
                    <a:pt x="263949" y="1804978"/>
                  </a:cubicBezTo>
                  <a:cubicBezTo>
                    <a:pt x="260203" y="1798927"/>
                    <a:pt x="261932" y="1796622"/>
                    <a:pt x="268847" y="1797486"/>
                  </a:cubicBezTo>
                  <a:cubicBezTo>
                    <a:pt x="265390" y="1793164"/>
                    <a:pt x="272593" y="1788842"/>
                    <a:pt x="268847" y="1784232"/>
                  </a:cubicBezTo>
                  <a:cubicBezTo>
                    <a:pt x="263373" y="1781062"/>
                    <a:pt x="257610" y="1778181"/>
                    <a:pt x="267983" y="1773283"/>
                  </a:cubicBezTo>
                  <a:cubicBezTo>
                    <a:pt x="272017" y="1771266"/>
                    <a:pt x="275186" y="1767520"/>
                    <a:pt x="278644" y="1764351"/>
                  </a:cubicBezTo>
                  <a:cubicBezTo>
                    <a:pt x="275186" y="1758588"/>
                    <a:pt x="278644" y="1751961"/>
                    <a:pt x="276339" y="1745910"/>
                  </a:cubicBezTo>
                  <a:cubicBezTo>
                    <a:pt x="271152" y="1742452"/>
                    <a:pt x="265102" y="1740147"/>
                    <a:pt x="274034" y="1732943"/>
                  </a:cubicBezTo>
                  <a:cubicBezTo>
                    <a:pt x="277780" y="1729774"/>
                    <a:pt x="277203" y="1721706"/>
                    <a:pt x="278932" y="1715943"/>
                  </a:cubicBezTo>
                  <a:cubicBezTo>
                    <a:pt x="279797" y="1713638"/>
                    <a:pt x="278356" y="1710469"/>
                    <a:pt x="282390" y="1709028"/>
                  </a:cubicBezTo>
                  <a:cubicBezTo>
                    <a:pt x="283831" y="1708452"/>
                    <a:pt x="289017" y="1707011"/>
                    <a:pt x="286712" y="1702401"/>
                  </a:cubicBezTo>
                  <a:cubicBezTo>
                    <a:pt x="285271" y="1698943"/>
                    <a:pt x="281814" y="1701248"/>
                    <a:pt x="279508" y="1700096"/>
                  </a:cubicBezTo>
                  <a:cubicBezTo>
                    <a:pt x="275763" y="1698655"/>
                    <a:pt x="270576" y="1705282"/>
                    <a:pt x="268271" y="1698079"/>
                  </a:cubicBezTo>
                  <a:cubicBezTo>
                    <a:pt x="265966" y="1691452"/>
                    <a:pt x="267119" y="1685401"/>
                    <a:pt x="272881" y="1680791"/>
                  </a:cubicBezTo>
                  <a:cubicBezTo>
                    <a:pt x="276339" y="1677909"/>
                    <a:pt x="279797" y="1674740"/>
                    <a:pt x="283254" y="1671859"/>
                  </a:cubicBezTo>
                  <a:cubicBezTo>
                    <a:pt x="283254" y="1668401"/>
                    <a:pt x="281525" y="1667248"/>
                    <a:pt x="278356" y="1666960"/>
                  </a:cubicBezTo>
                  <a:cubicBezTo>
                    <a:pt x="274898" y="1666384"/>
                    <a:pt x="270000" y="1669842"/>
                    <a:pt x="269136" y="1664367"/>
                  </a:cubicBezTo>
                  <a:cubicBezTo>
                    <a:pt x="268847" y="1661485"/>
                    <a:pt x="273169" y="1662350"/>
                    <a:pt x="275763" y="1662350"/>
                  </a:cubicBezTo>
                  <a:cubicBezTo>
                    <a:pt x="276915" y="1660045"/>
                    <a:pt x="273458" y="1657163"/>
                    <a:pt x="277203" y="1655146"/>
                  </a:cubicBezTo>
                  <a:cubicBezTo>
                    <a:pt x="287864" y="1649672"/>
                    <a:pt x="298237" y="1643909"/>
                    <a:pt x="308610" y="1637858"/>
                  </a:cubicBezTo>
                  <a:cubicBezTo>
                    <a:pt x="312932" y="1635553"/>
                    <a:pt x="323305" y="1634977"/>
                    <a:pt x="314085" y="1625757"/>
                  </a:cubicBezTo>
                  <a:cubicBezTo>
                    <a:pt x="312644" y="1624316"/>
                    <a:pt x="311780" y="1618553"/>
                    <a:pt x="316678" y="1617112"/>
                  </a:cubicBezTo>
                  <a:cubicBezTo>
                    <a:pt x="328780" y="1613366"/>
                    <a:pt x="336560" y="1603570"/>
                    <a:pt x="345780" y="1596078"/>
                  </a:cubicBezTo>
                  <a:cubicBezTo>
                    <a:pt x="352407" y="1590604"/>
                    <a:pt x="360475" y="1593485"/>
                    <a:pt x="366814" y="1588875"/>
                  </a:cubicBezTo>
                  <a:cubicBezTo>
                    <a:pt x="366814" y="1588299"/>
                    <a:pt x="366814" y="1587434"/>
                    <a:pt x="366814" y="1586570"/>
                  </a:cubicBezTo>
                  <a:cubicBezTo>
                    <a:pt x="361051" y="1585129"/>
                    <a:pt x="352407" y="1585417"/>
                    <a:pt x="351543" y="1579655"/>
                  </a:cubicBezTo>
                  <a:cubicBezTo>
                    <a:pt x="350678" y="1575044"/>
                    <a:pt x="359611" y="1578214"/>
                    <a:pt x="363933" y="1575332"/>
                  </a:cubicBezTo>
                  <a:cubicBezTo>
                    <a:pt x="366526" y="1573604"/>
                    <a:pt x="366814" y="1571298"/>
                    <a:pt x="368543" y="1569570"/>
                  </a:cubicBezTo>
                  <a:cubicBezTo>
                    <a:pt x="367967" y="1564959"/>
                    <a:pt x="371424" y="1561790"/>
                    <a:pt x="370560" y="1556315"/>
                  </a:cubicBezTo>
                  <a:cubicBezTo>
                    <a:pt x="369119" y="1547959"/>
                    <a:pt x="377475" y="1554875"/>
                    <a:pt x="380933" y="1552858"/>
                  </a:cubicBezTo>
                  <a:cubicBezTo>
                    <a:pt x="381221" y="1549112"/>
                    <a:pt x="386696" y="1552281"/>
                    <a:pt x="386407" y="1549112"/>
                  </a:cubicBezTo>
                  <a:cubicBezTo>
                    <a:pt x="386119" y="1545078"/>
                    <a:pt x="383238" y="1545078"/>
                    <a:pt x="379780" y="1545654"/>
                  </a:cubicBezTo>
                  <a:cubicBezTo>
                    <a:pt x="376899" y="1546231"/>
                    <a:pt x="378916" y="1542773"/>
                    <a:pt x="378340" y="1541332"/>
                  </a:cubicBezTo>
                  <a:cubicBezTo>
                    <a:pt x="374306" y="1541332"/>
                    <a:pt x="370560" y="1541332"/>
                    <a:pt x="368543" y="1536722"/>
                  </a:cubicBezTo>
                  <a:cubicBezTo>
                    <a:pt x="365662" y="1536434"/>
                    <a:pt x="362492" y="1535281"/>
                    <a:pt x="366238" y="1532400"/>
                  </a:cubicBezTo>
                  <a:cubicBezTo>
                    <a:pt x="371712" y="1528366"/>
                    <a:pt x="377475" y="1522891"/>
                    <a:pt x="385543" y="1524332"/>
                  </a:cubicBezTo>
                  <a:cubicBezTo>
                    <a:pt x="391594" y="1525485"/>
                    <a:pt x="394763" y="1521451"/>
                    <a:pt x="395340" y="1517129"/>
                  </a:cubicBezTo>
                  <a:cubicBezTo>
                    <a:pt x="396204" y="1511654"/>
                    <a:pt x="390730" y="1513095"/>
                    <a:pt x="387848" y="1513095"/>
                  </a:cubicBezTo>
                  <a:cubicBezTo>
                    <a:pt x="382950" y="1513095"/>
                    <a:pt x="380645" y="1508773"/>
                    <a:pt x="376323" y="1507620"/>
                  </a:cubicBezTo>
                  <a:cubicBezTo>
                    <a:pt x="382662" y="1504163"/>
                    <a:pt x="389289" y="1502434"/>
                    <a:pt x="392746" y="1496095"/>
                  </a:cubicBezTo>
                  <a:cubicBezTo>
                    <a:pt x="393611" y="1491773"/>
                    <a:pt x="398797" y="1494654"/>
                    <a:pt x="399950" y="1491196"/>
                  </a:cubicBezTo>
                  <a:cubicBezTo>
                    <a:pt x="397069" y="1485722"/>
                    <a:pt x="400814" y="1484569"/>
                    <a:pt x="404560" y="1482840"/>
                  </a:cubicBezTo>
                  <a:cubicBezTo>
                    <a:pt x="408306" y="1481112"/>
                    <a:pt x="412340" y="1477942"/>
                    <a:pt x="411187" y="1473908"/>
                  </a:cubicBezTo>
                  <a:cubicBezTo>
                    <a:pt x="409747" y="1468433"/>
                    <a:pt x="405424" y="1473908"/>
                    <a:pt x="402543" y="1473044"/>
                  </a:cubicBezTo>
                  <a:cubicBezTo>
                    <a:pt x="399374" y="1472179"/>
                    <a:pt x="395052" y="1473908"/>
                    <a:pt x="393899" y="1469010"/>
                  </a:cubicBezTo>
                  <a:cubicBezTo>
                    <a:pt x="393611" y="1468722"/>
                    <a:pt x="393899" y="1468433"/>
                    <a:pt x="394187" y="1468145"/>
                  </a:cubicBezTo>
                  <a:cubicBezTo>
                    <a:pt x="394475" y="1467857"/>
                    <a:pt x="395052" y="1467857"/>
                    <a:pt x="395340" y="1467569"/>
                  </a:cubicBezTo>
                  <a:cubicBezTo>
                    <a:pt x="394763" y="1460366"/>
                    <a:pt x="394187" y="1453162"/>
                    <a:pt x="404560" y="1453162"/>
                  </a:cubicBezTo>
                  <a:cubicBezTo>
                    <a:pt x="410323" y="1449993"/>
                    <a:pt x="416374" y="1456908"/>
                    <a:pt x="422713" y="1452874"/>
                  </a:cubicBezTo>
                  <a:cubicBezTo>
                    <a:pt x="426459" y="1450569"/>
                    <a:pt x="430204" y="1448264"/>
                    <a:pt x="432221" y="1444518"/>
                  </a:cubicBezTo>
                  <a:cubicBezTo>
                    <a:pt x="433086" y="1442789"/>
                    <a:pt x="430781" y="1437891"/>
                    <a:pt x="429340" y="1440484"/>
                  </a:cubicBezTo>
                  <a:cubicBezTo>
                    <a:pt x="423865" y="1448840"/>
                    <a:pt x="415797" y="1443942"/>
                    <a:pt x="409458" y="1445959"/>
                  </a:cubicBezTo>
                  <a:cubicBezTo>
                    <a:pt x="403696" y="1447688"/>
                    <a:pt x="397933" y="1449128"/>
                    <a:pt x="392170" y="1450281"/>
                  </a:cubicBezTo>
                  <a:cubicBezTo>
                    <a:pt x="388713" y="1451145"/>
                    <a:pt x="385255" y="1451145"/>
                    <a:pt x="387848" y="1445671"/>
                  </a:cubicBezTo>
                  <a:cubicBezTo>
                    <a:pt x="391018" y="1442501"/>
                    <a:pt x="394187" y="1439620"/>
                    <a:pt x="397357" y="1436450"/>
                  </a:cubicBezTo>
                  <a:cubicBezTo>
                    <a:pt x="410323" y="1427518"/>
                    <a:pt x="426459" y="1426653"/>
                    <a:pt x="440865" y="1422620"/>
                  </a:cubicBezTo>
                  <a:cubicBezTo>
                    <a:pt x="445187" y="1421467"/>
                    <a:pt x="449510" y="1420315"/>
                    <a:pt x="453543" y="1418874"/>
                  </a:cubicBezTo>
                  <a:cubicBezTo>
                    <a:pt x="454120" y="1418009"/>
                    <a:pt x="454984" y="1417433"/>
                    <a:pt x="455560" y="1416569"/>
                  </a:cubicBezTo>
                  <a:cubicBezTo>
                    <a:pt x="456137" y="1411959"/>
                    <a:pt x="458154" y="1409077"/>
                    <a:pt x="461035" y="1407060"/>
                  </a:cubicBezTo>
                  <a:cubicBezTo>
                    <a:pt x="459594" y="1407637"/>
                    <a:pt x="458442" y="1407925"/>
                    <a:pt x="457001" y="1408213"/>
                  </a:cubicBezTo>
                  <a:cubicBezTo>
                    <a:pt x="454120" y="1411094"/>
                    <a:pt x="450662" y="1410806"/>
                    <a:pt x="446916" y="1409653"/>
                  </a:cubicBezTo>
                  <a:cubicBezTo>
                    <a:pt x="448645" y="1406196"/>
                    <a:pt x="451526" y="1405908"/>
                    <a:pt x="454696" y="1405620"/>
                  </a:cubicBezTo>
                  <a:cubicBezTo>
                    <a:pt x="460171" y="1404179"/>
                    <a:pt x="465645" y="1402450"/>
                    <a:pt x="473425" y="1400145"/>
                  </a:cubicBezTo>
                  <a:cubicBezTo>
                    <a:pt x="472849" y="1401009"/>
                    <a:pt x="471984" y="1401586"/>
                    <a:pt x="471408" y="1402162"/>
                  </a:cubicBezTo>
                  <a:cubicBezTo>
                    <a:pt x="471408" y="1402162"/>
                    <a:pt x="471696" y="1402162"/>
                    <a:pt x="471696" y="1402162"/>
                  </a:cubicBezTo>
                  <a:cubicBezTo>
                    <a:pt x="482933" y="1394670"/>
                    <a:pt x="496188" y="1391501"/>
                    <a:pt x="509154" y="1387755"/>
                  </a:cubicBezTo>
                  <a:cubicBezTo>
                    <a:pt x="514052" y="1383433"/>
                    <a:pt x="521832" y="1387755"/>
                    <a:pt x="526442" y="1382280"/>
                  </a:cubicBezTo>
                  <a:cubicBezTo>
                    <a:pt x="528171" y="1380263"/>
                    <a:pt x="531052" y="1379975"/>
                    <a:pt x="532205" y="1382857"/>
                  </a:cubicBezTo>
                  <a:cubicBezTo>
                    <a:pt x="533358" y="1386026"/>
                    <a:pt x="531052" y="1388043"/>
                    <a:pt x="527883" y="1388043"/>
                  </a:cubicBezTo>
                  <a:cubicBezTo>
                    <a:pt x="524713" y="1388043"/>
                    <a:pt x="521832" y="1388331"/>
                    <a:pt x="519239" y="1390636"/>
                  </a:cubicBezTo>
                  <a:cubicBezTo>
                    <a:pt x="519527" y="1392653"/>
                    <a:pt x="519527" y="1394670"/>
                    <a:pt x="519239" y="1396399"/>
                  </a:cubicBezTo>
                  <a:cubicBezTo>
                    <a:pt x="522120" y="1395535"/>
                    <a:pt x="525002" y="1394670"/>
                    <a:pt x="527883" y="1393806"/>
                  </a:cubicBezTo>
                  <a:cubicBezTo>
                    <a:pt x="531052" y="1392941"/>
                    <a:pt x="533934" y="1392365"/>
                    <a:pt x="537103" y="1391501"/>
                  </a:cubicBezTo>
                  <a:cubicBezTo>
                    <a:pt x="536527" y="1391213"/>
                    <a:pt x="535951" y="1390636"/>
                    <a:pt x="535663" y="1390348"/>
                  </a:cubicBezTo>
                  <a:cubicBezTo>
                    <a:pt x="546036" y="1369890"/>
                    <a:pt x="567070" y="1372484"/>
                    <a:pt x="584070" y="1366721"/>
                  </a:cubicBezTo>
                  <a:cubicBezTo>
                    <a:pt x="595595" y="1362687"/>
                    <a:pt x="606544" y="1358365"/>
                    <a:pt x="617494" y="1353178"/>
                  </a:cubicBezTo>
                  <a:cubicBezTo>
                    <a:pt x="619222" y="1352314"/>
                    <a:pt x="620375" y="1349433"/>
                    <a:pt x="621816" y="1347704"/>
                  </a:cubicBezTo>
                  <a:cubicBezTo>
                    <a:pt x="624121" y="1346839"/>
                    <a:pt x="624985" y="1348280"/>
                    <a:pt x="625850" y="1350009"/>
                  </a:cubicBezTo>
                  <a:cubicBezTo>
                    <a:pt x="626426" y="1350873"/>
                    <a:pt x="627002" y="1351738"/>
                    <a:pt x="627290" y="1352314"/>
                  </a:cubicBezTo>
                  <a:cubicBezTo>
                    <a:pt x="629884" y="1351162"/>
                    <a:pt x="632477" y="1349721"/>
                    <a:pt x="635070" y="1348568"/>
                  </a:cubicBezTo>
                  <a:cubicBezTo>
                    <a:pt x="636799" y="1347704"/>
                    <a:pt x="639104" y="1344823"/>
                    <a:pt x="640256" y="1347992"/>
                  </a:cubicBezTo>
                  <a:cubicBezTo>
                    <a:pt x="641409" y="1351162"/>
                    <a:pt x="637951" y="1351450"/>
                    <a:pt x="635358" y="1352026"/>
                  </a:cubicBezTo>
                  <a:cubicBezTo>
                    <a:pt x="633053" y="1352890"/>
                    <a:pt x="630460" y="1353755"/>
                    <a:pt x="628155" y="1354619"/>
                  </a:cubicBezTo>
                  <a:cubicBezTo>
                    <a:pt x="629595" y="1360670"/>
                    <a:pt x="622968" y="1363263"/>
                    <a:pt x="619222" y="1367009"/>
                  </a:cubicBezTo>
                  <a:cubicBezTo>
                    <a:pt x="636511" y="1361246"/>
                    <a:pt x="654087" y="1355484"/>
                    <a:pt x="671952" y="1351450"/>
                  </a:cubicBezTo>
                  <a:cubicBezTo>
                    <a:pt x="672240" y="1351450"/>
                    <a:pt x="672816" y="1351162"/>
                    <a:pt x="673104" y="1351162"/>
                  </a:cubicBezTo>
                  <a:cubicBezTo>
                    <a:pt x="671663" y="1348280"/>
                    <a:pt x="665613" y="1346839"/>
                    <a:pt x="670223" y="1343094"/>
                  </a:cubicBezTo>
                  <a:cubicBezTo>
                    <a:pt x="674833" y="1339348"/>
                    <a:pt x="680308" y="1338195"/>
                    <a:pt x="685782" y="1341077"/>
                  </a:cubicBezTo>
                  <a:cubicBezTo>
                    <a:pt x="686358" y="1341365"/>
                    <a:pt x="687223" y="1341365"/>
                    <a:pt x="688087" y="1341653"/>
                  </a:cubicBezTo>
                  <a:cubicBezTo>
                    <a:pt x="690104" y="1340789"/>
                    <a:pt x="691833" y="1339924"/>
                    <a:pt x="693562" y="1339348"/>
                  </a:cubicBezTo>
                  <a:cubicBezTo>
                    <a:pt x="695003" y="1338772"/>
                    <a:pt x="697020" y="1337619"/>
                    <a:pt x="698748" y="1337331"/>
                  </a:cubicBezTo>
                  <a:cubicBezTo>
                    <a:pt x="700189" y="1337043"/>
                    <a:pt x="701342" y="1337619"/>
                    <a:pt x="702494" y="1339348"/>
                  </a:cubicBezTo>
                  <a:cubicBezTo>
                    <a:pt x="702782" y="1339924"/>
                    <a:pt x="703070" y="1340789"/>
                    <a:pt x="703359" y="1341365"/>
                  </a:cubicBezTo>
                  <a:cubicBezTo>
                    <a:pt x="705664" y="1340500"/>
                    <a:pt x="708257" y="1339924"/>
                    <a:pt x="710562" y="1339060"/>
                  </a:cubicBezTo>
                  <a:cubicBezTo>
                    <a:pt x="722664" y="1332144"/>
                    <a:pt x="733613" y="1323789"/>
                    <a:pt x="748020" y="1324941"/>
                  </a:cubicBezTo>
                  <a:cubicBezTo>
                    <a:pt x="759833" y="1318026"/>
                    <a:pt x="770783" y="1310246"/>
                    <a:pt x="782020" y="1303043"/>
                  </a:cubicBezTo>
                  <a:lnTo>
                    <a:pt x="797868" y="1297856"/>
                  </a:lnTo>
                  <a:cubicBezTo>
                    <a:pt x="797579" y="1297280"/>
                    <a:pt x="797579" y="1296415"/>
                    <a:pt x="797868" y="1295839"/>
                  </a:cubicBezTo>
                  <a:cubicBezTo>
                    <a:pt x="798732" y="1292093"/>
                    <a:pt x="802190" y="1294398"/>
                    <a:pt x="804495" y="1294687"/>
                  </a:cubicBezTo>
                  <a:cubicBezTo>
                    <a:pt x="805359" y="1294975"/>
                    <a:pt x="806512" y="1294975"/>
                    <a:pt x="807376" y="1294975"/>
                  </a:cubicBezTo>
                  <a:lnTo>
                    <a:pt x="817749" y="1291517"/>
                  </a:lnTo>
                  <a:cubicBezTo>
                    <a:pt x="817749" y="1291517"/>
                    <a:pt x="817461" y="1291229"/>
                    <a:pt x="817461" y="1290941"/>
                  </a:cubicBezTo>
                  <a:cubicBezTo>
                    <a:pt x="816020" y="1287195"/>
                    <a:pt x="819766" y="1285466"/>
                    <a:pt x="821495" y="1283161"/>
                  </a:cubicBezTo>
                  <a:cubicBezTo>
                    <a:pt x="826970" y="1278839"/>
                    <a:pt x="833885" y="1277110"/>
                    <a:pt x="840512" y="1274805"/>
                  </a:cubicBezTo>
                  <a:cubicBezTo>
                    <a:pt x="846275" y="1272788"/>
                    <a:pt x="849732" y="1274229"/>
                    <a:pt x="850309" y="1280568"/>
                  </a:cubicBezTo>
                  <a:cubicBezTo>
                    <a:pt x="850309" y="1281720"/>
                    <a:pt x="850020" y="1282297"/>
                    <a:pt x="850020" y="1283161"/>
                  </a:cubicBezTo>
                  <a:cubicBezTo>
                    <a:pt x="851749" y="1286331"/>
                    <a:pt x="853478" y="1289500"/>
                    <a:pt x="856071" y="1292093"/>
                  </a:cubicBezTo>
                  <a:cubicBezTo>
                    <a:pt x="881427" y="1283161"/>
                    <a:pt x="906495" y="1275093"/>
                    <a:pt x="932716" y="1269042"/>
                  </a:cubicBezTo>
                  <a:cubicBezTo>
                    <a:pt x="954326" y="1264144"/>
                    <a:pt x="975648" y="1256652"/>
                    <a:pt x="996971" y="1250313"/>
                  </a:cubicBezTo>
                  <a:cubicBezTo>
                    <a:pt x="1009360" y="1246568"/>
                    <a:pt x="1020886" y="1240805"/>
                    <a:pt x="1033852" y="1238500"/>
                  </a:cubicBezTo>
                  <a:cubicBezTo>
                    <a:pt x="1039327" y="1237635"/>
                    <a:pt x="1043073" y="1234178"/>
                    <a:pt x="1046530" y="1230144"/>
                  </a:cubicBezTo>
                  <a:cubicBezTo>
                    <a:pt x="1045666" y="1228127"/>
                    <a:pt x="1044801" y="1225822"/>
                    <a:pt x="1043937" y="1223517"/>
                  </a:cubicBezTo>
                  <a:cubicBezTo>
                    <a:pt x="1042208" y="1224093"/>
                    <a:pt x="1040479" y="1224381"/>
                    <a:pt x="1038750" y="1224957"/>
                  </a:cubicBezTo>
                  <a:cubicBezTo>
                    <a:pt x="1037598" y="1220635"/>
                    <a:pt x="1042784" y="1221788"/>
                    <a:pt x="1043649" y="1219195"/>
                  </a:cubicBezTo>
                  <a:cubicBezTo>
                    <a:pt x="1073039" y="1205940"/>
                    <a:pt x="1105598" y="1201618"/>
                    <a:pt x="1134412" y="1186635"/>
                  </a:cubicBezTo>
                  <a:cubicBezTo>
                    <a:pt x="1137005" y="1185194"/>
                    <a:pt x="1140175" y="1184042"/>
                    <a:pt x="1143344" y="1184042"/>
                  </a:cubicBezTo>
                  <a:cubicBezTo>
                    <a:pt x="1164378" y="1183177"/>
                    <a:pt x="1182819" y="1173381"/>
                    <a:pt x="1202412" y="1167330"/>
                  </a:cubicBezTo>
                  <a:cubicBezTo>
                    <a:pt x="1218260" y="1162432"/>
                    <a:pt x="1234396" y="1157533"/>
                    <a:pt x="1250820" y="1154076"/>
                  </a:cubicBezTo>
                  <a:cubicBezTo>
                    <a:pt x="1261481" y="1152059"/>
                    <a:pt x="1270413" y="1144567"/>
                    <a:pt x="1279057" y="1137652"/>
                  </a:cubicBezTo>
                  <a:cubicBezTo>
                    <a:pt x="1268108" y="1133330"/>
                    <a:pt x="1258599" y="1141686"/>
                    <a:pt x="1247938" y="1140533"/>
                  </a:cubicBezTo>
                  <a:cubicBezTo>
                    <a:pt x="1246209" y="1140533"/>
                    <a:pt x="1244481" y="1142550"/>
                    <a:pt x="1242464" y="1141109"/>
                  </a:cubicBezTo>
                  <a:cubicBezTo>
                    <a:pt x="1245921" y="1135923"/>
                    <a:pt x="1276176" y="1126991"/>
                    <a:pt x="1293464" y="1125838"/>
                  </a:cubicBezTo>
                  <a:cubicBezTo>
                    <a:pt x="1299227" y="1124109"/>
                    <a:pt x="1304701" y="1122669"/>
                    <a:pt x="1310176" y="1120940"/>
                  </a:cubicBezTo>
                  <a:cubicBezTo>
                    <a:pt x="1322566" y="1116041"/>
                    <a:pt x="1334956" y="1112296"/>
                    <a:pt x="1347922" y="1109702"/>
                  </a:cubicBezTo>
                  <a:cubicBezTo>
                    <a:pt x="1350803" y="1109126"/>
                    <a:pt x="1353396" y="1108838"/>
                    <a:pt x="1355413" y="1111431"/>
                  </a:cubicBezTo>
                  <a:cubicBezTo>
                    <a:pt x="1359447" y="1114889"/>
                    <a:pt x="1361176" y="1107974"/>
                    <a:pt x="1364922" y="1109414"/>
                  </a:cubicBezTo>
                  <a:cubicBezTo>
                    <a:pt x="1364058" y="1107109"/>
                    <a:pt x="1363481" y="1105380"/>
                    <a:pt x="1367227" y="1104516"/>
                  </a:cubicBezTo>
                  <a:cubicBezTo>
                    <a:pt x="1375007" y="1102499"/>
                    <a:pt x="1382786" y="1099906"/>
                    <a:pt x="1390566" y="1097313"/>
                  </a:cubicBezTo>
                  <a:cubicBezTo>
                    <a:pt x="1400075" y="1091262"/>
                    <a:pt x="1411312" y="1090109"/>
                    <a:pt x="1421973" y="1086651"/>
                  </a:cubicBezTo>
                  <a:cubicBezTo>
                    <a:pt x="1423702" y="1086075"/>
                    <a:pt x="1425143" y="1086075"/>
                    <a:pt x="1426583" y="1086651"/>
                  </a:cubicBezTo>
                  <a:cubicBezTo>
                    <a:pt x="1426871" y="1086651"/>
                    <a:pt x="1427160" y="1086363"/>
                    <a:pt x="1427448" y="1086363"/>
                  </a:cubicBezTo>
                  <a:cubicBezTo>
                    <a:pt x="1433211" y="1084346"/>
                    <a:pt x="1439261" y="1082041"/>
                    <a:pt x="1445024" y="1080024"/>
                  </a:cubicBezTo>
                  <a:cubicBezTo>
                    <a:pt x="1450787" y="1079160"/>
                    <a:pt x="1455397" y="1074550"/>
                    <a:pt x="1461448" y="1075126"/>
                  </a:cubicBezTo>
                  <a:cubicBezTo>
                    <a:pt x="1466346" y="1073397"/>
                    <a:pt x="1470957" y="1071956"/>
                    <a:pt x="1475567" y="1070228"/>
                  </a:cubicBezTo>
                  <a:cubicBezTo>
                    <a:pt x="1480177" y="1065041"/>
                    <a:pt x="1487092" y="1064753"/>
                    <a:pt x="1493143" y="1062736"/>
                  </a:cubicBezTo>
                  <a:cubicBezTo>
                    <a:pt x="1493143" y="1061872"/>
                    <a:pt x="1493143" y="1061007"/>
                    <a:pt x="1493143" y="1060143"/>
                  </a:cubicBezTo>
                  <a:cubicBezTo>
                    <a:pt x="1494872" y="1060143"/>
                    <a:pt x="1496889" y="1060143"/>
                    <a:pt x="1498906" y="1060143"/>
                  </a:cubicBezTo>
                  <a:cubicBezTo>
                    <a:pt x="1500347" y="1059278"/>
                    <a:pt x="1501787" y="1058990"/>
                    <a:pt x="1502940" y="1060143"/>
                  </a:cubicBezTo>
                  <a:cubicBezTo>
                    <a:pt x="1511296" y="1060143"/>
                    <a:pt x="1519940" y="1060143"/>
                    <a:pt x="1528584" y="1060143"/>
                  </a:cubicBezTo>
                  <a:cubicBezTo>
                    <a:pt x="1522533" y="1065329"/>
                    <a:pt x="1514753" y="1065041"/>
                    <a:pt x="1507838" y="1067058"/>
                  </a:cubicBezTo>
                  <a:cubicBezTo>
                    <a:pt x="1507550" y="1067058"/>
                    <a:pt x="1507550" y="1067346"/>
                    <a:pt x="1507262" y="1067634"/>
                  </a:cubicBezTo>
                  <a:cubicBezTo>
                    <a:pt x="1508126" y="1068211"/>
                    <a:pt x="1508991" y="1068787"/>
                    <a:pt x="1509855" y="1069363"/>
                  </a:cubicBezTo>
                  <a:cubicBezTo>
                    <a:pt x="1511872" y="1069363"/>
                    <a:pt x="1513889" y="1069363"/>
                    <a:pt x="1515618" y="1069363"/>
                  </a:cubicBezTo>
                  <a:cubicBezTo>
                    <a:pt x="1528584" y="1064753"/>
                    <a:pt x="1541550" y="1060143"/>
                    <a:pt x="1554516" y="1055244"/>
                  </a:cubicBezTo>
                  <a:cubicBezTo>
                    <a:pt x="1555093" y="1054956"/>
                    <a:pt x="1555669" y="1054956"/>
                    <a:pt x="1556245" y="1054668"/>
                  </a:cubicBezTo>
                  <a:cubicBezTo>
                    <a:pt x="1557974" y="1054092"/>
                    <a:pt x="1559415" y="1053516"/>
                    <a:pt x="1561144" y="1052939"/>
                  </a:cubicBezTo>
                  <a:cubicBezTo>
                    <a:pt x="1601483" y="1037092"/>
                    <a:pt x="1643551" y="1026143"/>
                    <a:pt x="1684466" y="1012024"/>
                  </a:cubicBezTo>
                  <a:cubicBezTo>
                    <a:pt x="1702043" y="1005973"/>
                    <a:pt x="1719043" y="999634"/>
                    <a:pt x="1736619" y="993871"/>
                  </a:cubicBezTo>
                  <a:cubicBezTo>
                    <a:pt x="1732009" y="994159"/>
                    <a:pt x="1727687" y="994159"/>
                    <a:pt x="1723077" y="994159"/>
                  </a:cubicBezTo>
                  <a:cubicBezTo>
                    <a:pt x="1721348" y="995024"/>
                    <a:pt x="1719331" y="995600"/>
                    <a:pt x="1717602" y="996464"/>
                  </a:cubicBezTo>
                  <a:cubicBezTo>
                    <a:pt x="1717314" y="995600"/>
                    <a:pt x="1716738" y="995024"/>
                    <a:pt x="1716450" y="994447"/>
                  </a:cubicBezTo>
                  <a:cubicBezTo>
                    <a:pt x="1716738" y="994159"/>
                    <a:pt x="1716738" y="994159"/>
                    <a:pt x="1717026" y="993871"/>
                  </a:cubicBezTo>
                  <a:cubicBezTo>
                    <a:pt x="1714433" y="993871"/>
                    <a:pt x="1712128" y="993583"/>
                    <a:pt x="1709534" y="993583"/>
                  </a:cubicBezTo>
                  <a:cubicBezTo>
                    <a:pt x="1708094" y="994447"/>
                    <a:pt x="1706653" y="994736"/>
                    <a:pt x="1704636" y="993295"/>
                  </a:cubicBezTo>
                  <a:cubicBezTo>
                    <a:pt x="1704348" y="993295"/>
                    <a:pt x="1704348" y="993007"/>
                    <a:pt x="1704060" y="992719"/>
                  </a:cubicBezTo>
                  <a:cubicBezTo>
                    <a:pt x="1700026" y="994447"/>
                    <a:pt x="1696280" y="995888"/>
                    <a:pt x="1692246" y="997329"/>
                  </a:cubicBezTo>
                  <a:cubicBezTo>
                    <a:pt x="1691958" y="999058"/>
                    <a:pt x="1691382" y="1000786"/>
                    <a:pt x="1689941" y="1002515"/>
                  </a:cubicBezTo>
                  <a:cubicBezTo>
                    <a:pt x="1684178" y="1002227"/>
                    <a:pt x="1678992" y="1004820"/>
                    <a:pt x="1673229" y="1005397"/>
                  </a:cubicBezTo>
                  <a:cubicBezTo>
                    <a:pt x="1672941" y="1005397"/>
                    <a:pt x="1672653" y="1005397"/>
                    <a:pt x="1672653" y="1005397"/>
                  </a:cubicBezTo>
                  <a:cubicBezTo>
                    <a:pt x="1672653" y="1005397"/>
                    <a:pt x="1672653" y="1005397"/>
                    <a:pt x="1672364" y="1005685"/>
                  </a:cubicBezTo>
                  <a:cubicBezTo>
                    <a:pt x="1670636" y="1007126"/>
                    <a:pt x="1673517" y="1006549"/>
                    <a:pt x="1673229" y="1007414"/>
                  </a:cubicBezTo>
                  <a:cubicBezTo>
                    <a:pt x="1669483" y="1010295"/>
                    <a:pt x="1664297" y="1011159"/>
                    <a:pt x="1661704" y="1009142"/>
                  </a:cubicBezTo>
                  <a:cubicBezTo>
                    <a:pt x="1654212" y="1012600"/>
                    <a:pt x="1647008" y="1016634"/>
                    <a:pt x="1638653" y="1016922"/>
                  </a:cubicBezTo>
                  <a:cubicBezTo>
                    <a:pt x="1636347" y="1018075"/>
                    <a:pt x="1635483" y="1016922"/>
                    <a:pt x="1635771" y="1014617"/>
                  </a:cubicBezTo>
                  <a:cubicBezTo>
                    <a:pt x="1644415" y="1010007"/>
                    <a:pt x="1653059" y="1005397"/>
                    <a:pt x="1661992" y="1001075"/>
                  </a:cubicBezTo>
                  <a:cubicBezTo>
                    <a:pt x="1664009" y="999346"/>
                    <a:pt x="1666890" y="997905"/>
                    <a:pt x="1668907" y="997041"/>
                  </a:cubicBezTo>
                  <a:cubicBezTo>
                    <a:pt x="1671788" y="995888"/>
                    <a:pt x="1674670" y="995024"/>
                    <a:pt x="1677551" y="994159"/>
                  </a:cubicBezTo>
                  <a:cubicBezTo>
                    <a:pt x="1679568" y="993295"/>
                    <a:pt x="1681297" y="992430"/>
                    <a:pt x="1683314" y="991854"/>
                  </a:cubicBezTo>
                  <a:cubicBezTo>
                    <a:pt x="1683890" y="991566"/>
                    <a:pt x="1684178" y="991566"/>
                    <a:pt x="1684466" y="991278"/>
                  </a:cubicBezTo>
                  <a:cubicBezTo>
                    <a:pt x="1689653" y="986091"/>
                    <a:pt x="1695415" y="983210"/>
                    <a:pt x="1703483" y="984651"/>
                  </a:cubicBezTo>
                  <a:cubicBezTo>
                    <a:pt x="1706941" y="985227"/>
                    <a:pt x="1713280" y="984075"/>
                    <a:pt x="1712704" y="975718"/>
                  </a:cubicBezTo>
                  <a:cubicBezTo>
                    <a:pt x="1712416" y="968803"/>
                    <a:pt x="1734602" y="961024"/>
                    <a:pt x="1741806" y="965634"/>
                  </a:cubicBezTo>
                  <a:cubicBezTo>
                    <a:pt x="1747280" y="969380"/>
                    <a:pt x="1751314" y="967651"/>
                    <a:pt x="1756213" y="965922"/>
                  </a:cubicBezTo>
                  <a:cubicBezTo>
                    <a:pt x="1751314" y="958142"/>
                    <a:pt x="1753619" y="954396"/>
                    <a:pt x="1762552" y="954108"/>
                  </a:cubicBezTo>
                  <a:cubicBezTo>
                    <a:pt x="1764568" y="954108"/>
                    <a:pt x="1766874" y="953820"/>
                    <a:pt x="1768026" y="952667"/>
                  </a:cubicBezTo>
                  <a:cubicBezTo>
                    <a:pt x="1770331" y="950074"/>
                    <a:pt x="1772060" y="945176"/>
                    <a:pt x="1775518" y="950074"/>
                  </a:cubicBezTo>
                  <a:cubicBezTo>
                    <a:pt x="1778399" y="954396"/>
                    <a:pt x="1776094" y="958142"/>
                    <a:pt x="1770619" y="959583"/>
                  </a:cubicBezTo>
                  <a:cubicBezTo>
                    <a:pt x="1769179" y="959871"/>
                    <a:pt x="1768026" y="961024"/>
                    <a:pt x="1766585" y="961600"/>
                  </a:cubicBezTo>
                  <a:cubicBezTo>
                    <a:pt x="1768026" y="963040"/>
                    <a:pt x="1769755" y="964193"/>
                    <a:pt x="1771196" y="965634"/>
                  </a:cubicBezTo>
                  <a:cubicBezTo>
                    <a:pt x="1772636" y="966498"/>
                    <a:pt x="1774365" y="967651"/>
                    <a:pt x="1775806" y="968515"/>
                  </a:cubicBezTo>
                  <a:cubicBezTo>
                    <a:pt x="1776382" y="969091"/>
                    <a:pt x="1776670" y="969380"/>
                    <a:pt x="1776382" y="969956"/>
                  </a:cubicBezTo>
                  <a:cubicBezTo>
                    <a:pt x="1776094" y="970244"/>
                    <a:pt x="1776094" y="970532"/>
                    <a:pt x="1775806" y="970532"/>
                  </a:cubicBezTo>
                  <a:cubicBezTo>
                    <a:pt x="1766297" y="972549"/>
                    <a:pt x="1757077" y="974854"/>
                    <a:pt x="1747856" y="977735"/>
                  </a:cubicBezTo>
                  <a:cubicBezTo>
                    <a:pt x="1746992" y="978888"/>
                    <a:pt x="1746416" y="979464"/>
                    <a:pt x="1744975" y="978888"/>
                  </a:cubicBezTo>
                  <a:cubicBezTo>
                    <a:pt x="1744975" y="978888"/>
                    <a:pt x="1744687" y="978600"/>
                    <a:pt x="1744687" y="978600"/>
                  </a:cubicBezTo>
                  <a:cubicBezTo>
                    <a:pt x="1741806" y="979464"/>
                    <a:pt x="1739212" y="980329"/>
                    <a:pt x="1736331" y="981193"/>
                  </a:cubicBezTo>
                  <a:cubicBezTo>
                    <a:pt x="1736619" y="981481"/>
                    <a:pt x="1736619" y="981481"/>
                    <a:pt x="1736907" y="981769"/>
                  </a:cubicBezTo>
                  <a:cubicBezTo>
                    <a:pt x="1747568" y="978600"/>
                    <a:pt x="1756789" y="975142"/>
                    <a:pt x="1766585" y="980905"/>
                  </a:cubicBezTo>
                  <a:cubicBezTo>
                    <a:pt x="1771772" y="978888"/>
                    <a:pt x="1776958" y="977159"/>
                    <a:pt x="1780992" y="973413"/>
                  </a:cubicBezTo>
                  <a:cubicBezTo>
                    <a:pt x="1785314" y="969380"/>
                    <a:pt x="1790789" y="971685"/>
                    <a:pt x="1795687" y="971396"/>
                  </a:cubicBezTo>
                  <a:cubicBezTo>
                    <a:pt x="1795687" y="971396"/>
                    <a:pt x="1795975" y="971396"/>
                    <a:pt x="1795975" y="971396"/>
                  </a:cubicBezTo>
                  <a:cubicBezTo>
                    <a:pt x="1808654" y="965922"/>
                    <a:pt x="1821043" y="960735"/>
                    <a:pt x="1834586" y="957854"/>
                  </a:cubicBezTo>
                  <a:cubicBezTo>
                    <a:pt x="1855908" y="953532"/>
                    <a:pt x="1876078" y="945176"/>
                    <a:pt x="1897112" y="939701"/>
                  </a:cubicBezTo>
                  <a:cubicBezTo>
                    <a:pt x="1899705" y="937684"/>
                    <a:pt x="1902586" y="936532"/>
                    <a:pt x="1905468" y="935956"/>
                  </a:cubicBezTo>
                  <a:cubicBezTo>
                    <a:pt x="1902586" y="936532"/>
                    <a:pt x="1899993" y="936820"/>
                    <a:pt x="1897112" y="937108"/>
                  </a:cubicBezTo>
                  <a:cubicBezTo>
                    <a:pt x="1894518" y="935091"/>
                    <a:pt x="1892790" y="931633"/>
                    <a:pt x="1896824" y="931057"/>
                  </a:cubicBezTo>
                  <a:cubicBezTo>
                    <a:pt x="1906908" y="929328"/>
                    <a:pt x="1913535" y="920396"/>
                    <a:pt x="1924485" y="920684"/>
                  </a:cubicBezTo>
                  <a:cubicBezTo>
                    <a:pt x="1938892" y="921261"/>
                    <a:pt x="1950417" y="911176"/>
                    <a:pt x="1963960" y="907718"/>
                  </a:cubicBezTo>
                  <a:cubicBezTo>
                    <a:pt x="1979807" y="903972"/>
                    <a:pt x="1994790" y="896769"/>
                    <a:pt x="2011214" y="897057"/>
                  </a:cubicBezTo>
                  <a:cubicBezTo>
                    <a:pt x="2014672" y="894176"/>
                    <a:pt x="2020435" y="895616"/>
                    <a:pt x="2026197" y="892735"/>
                  </a:cubicBezTo>
                  <a:cubicBezTo>
                    <a:pt x="2022163" y="898786"/>
                    <a:pt x="2017553" y="899362"/>
                    <a:pt x="2013519" y="899938"/>
                  </a:cubicBezTo>
                  <a:cubicBezTo>
                    <a:pt x="2013807" y="901667"/>
                    <a:pt x="2013519" y="902820"/>
                    <a:pt x="2011790" y="905125"/>
                  </a:cubicBezTo>
                  <a:cubicBezTo>
                    <a:pt x="2012943" y="904837"/>
                    <a:pt x="2013807" y="904549"/>
                    <a:pt x="2014960" y="904260"/>
                  </a:cubicBezTo>
                  <a:cubicBezTo>
                    <a:pt x="2017553" y="902820"/>
                    <a:pt x="2020435" y="902532"/>
                    <a:pt x="2022740" y="901379"/>
                  </a:cubicBezTo>
                  <a:cubicBezTo>
                    <a:pt x="2033112" y="895040"/>
                    <a:pt x="2044638" y="893311"/>
                    <a:pt x="2056452" y="894464"/>
                  </a:cubicBezTo>
                  <a:cubicBezTo>
                    <a:pt x="2056452" y="897345"/>
                    <a:pt x="2056452" y="900515"/>
                    <a:pt x="2056452" y="903396"/>
                  </a:cubicBezTo>
                  <a:cubicBezTo>
                    <a:pt x="2050689" y="905125"/>
                    <a:pt x="2044638" y="906854"/>
                    <a:pt x="2038875" y="908294"/>
                  </a:cubicBezTo>
                  <a:cubicBezTo>
                    <a:pt x="2039163" y="908582"/>
                    <a:pt x="2039740" y="908871"/>
                    <a:pt x="2040028" y="909159"/>
                  </a:cubicBezTo>
                  <a:cubicBezTo>
                    <a:pt x="2048096" y="908294"/>
                    <a:pt x="2056163" y="907718"/>
                    <a:pt x="2061350" y="899938"/>
                  </a:cubicBezTo>
                  <a:cubicBezTo>
                    <a:pt x="2061350" y="897633"/>
                    <a:pt x="2061926" y="895328"/>
                    <a:pt x="2061062" y="893311"/>
                  </a:cubicBezTo>
                  <a:cubicBezTo>
                    <a:pt x="2058180" y="885532"/>
                    <a:pt x="2063079" y="889854"/>
                    <a:pt x="2065672" y="890142"/>
                  </a:cubicBezTo>
                  <a:cubicBezTo>
                    <a:pt x="2076333" y="886972"/>
                    <a:pt x="2086706" y="883803"/>
                    <a:pt x="2097079" y="880633"/>
                  </a:cubicBezTo>
                  <a:cubicBezTo>
                    <a:pt x="2109181" y="873718"/>
                    <a:pt x="2116672" y="874582"/>
                    <a:pt x="2120994" y="883515"/>
                  </a:cubicBezTo>
                  <a:cubicBezTo>
                    <a:pt x="2128486" y="881209"/>
                    <a:pt x="2135690" y="878328"/>
                    <a:pt x="2143181" y="876023"/>
                  </a:cubicBezTo>
                  <a:cubicBezTo>
                    <a:pt x="2157300" y="871701"/>
                    <a:pt x="2172571" y="870548"/>
                    <a:pt x="2181503" y="856430"/>
                  </a:cubicBezTo>
                  <a:cubicBezTo>
                    <a:pt x="2183808" y="852972"/>
                    <a:pt x="2188419" y="852108"/>
                    <a:pt x="2193029" y="852972"/>
                  </a:cubicBezTo>
                  <a:cubicBezTo>
                    <a:pt x="2195046" y="857294"/>
                    <a:pt x="2185825" y="858158"/>
                    <a:pt x="2189859" y="862481"/>
                  </a:cubicBezTo>
                  <a:cubicBezTo>
                    <a:pt x="2190436" y="863057"/>
                    <a:pt x="2191300" y="863345"/>
                    <a:pt x="2191876" y="863633"/>
                  </a:cubicBezTo>
                  <a:lnTo>
                    <a:pt x="2203114" y="859887"/>
                  </a:lnTo>
                  <a:cubicBezTo>
                    <a:pt x="2212046" y="856141"/>
                    <a:pt x="2220978" y="852108"/>
                    <a:pt x="2229622" y="848362"/>
                  </a:cubicBezTo>
                  <a:cubicBezTo>
                    <a:pt x="2236538" y="845480"/>
                    <a:pt x="2246334" y="844904"/>
                    <a:pt x="2254402" y="842599"/>
                  </a:cubicBezTo>
                  <a:cubicBezTo>
                    <a:pt x="2256131" y="842311"/>
                    <a:pt x="2257572" y="841735"/>
                    <a:pt x="2259300" y="841447"/>
                  </a:cubicBezTo>
                  <a:lnTo>
                    <a:pt x="2281775" y="833955"/>
                  </a:lnTo>
                  <a:lnTo>
                    <a:pt x="2281891" y="833878"/>
                  </a:lnTo>
                  <a:lnTo>
                    <a:pt x="2273130" y="829921"/>
                  </a:lnTo>
                  <a:cubicBezTo>
                    <a:pt x="2278893" y="826463"/>
                    <a:pt x="2284079" y="823006"/>
                    <a:pt x="2289842" y="819836"/>
                  </a:cubicBezTo>
                  <a:cubicBezTo>
                    <a:pt x="2292147" y="818396"/>
                    <a:pt x="2295317" y="816090"/>
                    <a:pt x="2297334" y="818972"/>
                  </a:cubicBezTo>
                  <a:cubicBezTo>
                    <a:pt x="2299639" y="822718"/>
                    <a:pt x="2295605" y="824446"/>
                    <a:pt x="2293012" y="825887"/>
                  </a:cubicBezTo>
                  <a:lnTo>
                    <a:pt x="2282497" y="833635"/>
                  </a:lnTo>
                  <a:lnTo>
                    <a:pt x="2284945" y="833090"/>
                  </a:lnTo>
                  <a:lnTo>
                    <a:pt x="2310877" y="824446"/>
                  </a:lnTo>
                  <a:cubicBezTo>
                    <a:pt x="2309724" y="824158"/>
                    <a:pt x="2308860" y="824158"/>
                    <a:pt x="2307707" y="823870"/>
                  </a:cubicBezTo>
                  <a:cubicBezTo>
                    <a:pt x="2305691" y="823294"/>
                    <a:pt x="2303962" y="822718"/>
                    <a:pt x="2304538" y="820124"/>
                  </a:cubicBezTo>
                  <a:cubicBezTo>
                    <a:pt x="2305691" y="815514"/>
                    <a:pt x="2310301" y="817531"/>
                    <a:pt x="2312894" y="816090"/>
                  </a:cubicBezTo>
                  <a:cubicBezTo>
                    <a:pt x="2314335" y="814650"/>
                    <a:pt x="2315775" y="813209"/>
                    <a:pt x="2316928" y="811768"/>
                  </a:cubicBezTo>
                  <a:cubicBezTo>
                    <a:pt x="2322691" y="803701"/>
                    <a:pt x="2323843" y="809463"/>
                    <a:pt x="2325572" y="814362"/>
                  </a:cubicBezTo>
                  <a:cubicBezTo>
                    <a:pt x="2326725" y="815514"/>
                    <a:pt x="2328165" y="816955"/>
                    <a:pt x="2329318" y="818107"/>
                  </a:cubicBezTo>
                  <a:lnTo>
                    <a:pt x="2369945" y="804853"/>
                  </a:lnTo>
                  <a:cubicBezTo>
                    <a:pt x="2369657" y="802260"/>
                    <a:pt x="2369081" y="799955"/>
                    <a:pt x="2365335" y="799667"/>
                  </a:cubicBezTo>
                  <a:cubicBezTo>
                    <a:pt x="2356979" y="802260"/>
                    <a:pt x="2349776" y="808599"/>
                    <a:pt x="2339691" y="804565"/>
                  </a:cubicBezTo>
                  <a:cubicBezTo>
                    <a:pt x="2348335" y="800819"/>
                    <a:pt x="2356691" y="797361"/>
                    <a:pt x="2365335" y="793616"/>
                  </a:cubicBezTo>
                  <a:cubicBezTo>
                    <a:pt x="2369945" y="791311"/>
                    <a:pt x="2367640" y="787277"/>
                    <a:pt x="2367928" y="783819"/>
                  </a:cubicBezTo>
                  <a:cubicBezTo>
                    <a:pt x="2367640" y="783531"/>
                    <a:pt x="2367352" y="782955"/>
                    <a:pt x="2367352" y="782378"/>
                  </a:cubicBezTo>
                  <a:cubicBezTo>
                    <a:pt x="2359572" y="785548"/>
                    <a:pt x="2349776" y="784107"/>
                    <a:pt x="2345454" y="793904"/>
                  </a:cubicBezTo>
                  <a:cubicBezTo>
                    <a:pt x="2333064" y="789005"/>
                    <a:pt x="2324996" y="803124"/>
                    <a:pt x="2313470" y="800819"/>
                  </a:cubicBezTo>
                  <a:cubicBezTo>
                    <a:pt x="2309724" y="803989"/>
                    <a:pt x="2305402" y="803412"/>
                    <a:pt x="2301369" y="803412"/>
                  </a:cubicBezTo>
                  <a:cubicBezTo>
                    <a:pt x="2298487" y="806006"/>
                    <a:pt x="2295318" y="807734"/>
                    <a:pt x="2291572" y="808023"/>
                  </a:cubicBezTo>
                  <a:cubicBezTo>
                    <a:pt x="2277453" y="808023"/>
                    <a:pt x="2267656" y="820989"/>
                    <a:pt x="2251809" y="821853"/>
                  </a:cubicBezTo>
                  <a:cubicBezTo>
                    <a:pt x="2255267" y="818107"/>
                    <a:pt x="2257860" y="815514"/>
                    <a:pt x="2260453" y="812633"/>
                  </a:cubicBezTo>
                  <a:cubicBezTo>
                    <a:pt x="2256995" y="809463"/>
                    <a:pt x="2254402" y="806006"/>
                    <a:pt x="2261317" y="803989"/>
                  </a:cubicBezTo>
                  <a:cubicBezTo>
                    <a:pt x="2267368" y="802260"/>
                    <a:pt x="2272555" y="799378"/>
                    <a:pt x="2277453" y="794768"/>
                  </a:cubicBezTo>
                  <a:cubicBezTo>
                    <a:pt x="2280911" y="796785"/>
                    <a:pt x="2275724" y="805717"/>
                    <a:pt x="2284080" y="803124"/>
                  </a:cubicBezTo>
                  <a:cubicBezTo>
                    <a:pt x="2288690" y="801972"/>
                    <a:pt x="2293301" y="801107"/>
                    <a:pt x="2297911" y="800243"/>
                  </a:cubicBezTo>
                  <a:cubicBezTo>
                    <a:pt x="2303097" y="794768"/>
                    <a:pt x="2310301" y="794192"/>
                    <a:pt x="2317216" y="793328"/>
                  </a:cubicBezTo>
                  <a:cubicBezTo>
                    <a:pt x="2333640" y="786988"/>
                    <a:pt x="2348335" y="775175"/>
                    <a:pt x="2366776" y="774022"/>
                  </a:cubicBezTo>
                  <a:cubicBezTo>
                    <a:pt x="2366776" y="774022"/>
                    <a:pt x="2366776" y="773734"/>
                    <a:pt x="2366776" y="773734"/>
                  </a:cubicBezTo>
                  <a:cubicBezTo>
                    <a:pt x="2380030" y="771429"/>
                    <a:pt x="2393284" y="769700"/>
                    <a:pt x="2405098" y="761344"/>
                  </a:cubicBezTo>
                  <a:cubicBezTo>
                    <a:pt x="2411725" y="756734"/>
                    <a:pt x="2421522" y="752988"/>
                    <a:pt x="2431030" y="757310"/>
                  </a:cubicBezTo>
                  <a:cubicBezTo>
                    <a:pt x="2433047" y="758175"/>
                    <a:pt x="2435929" y="757599"/>
                    <a:pt x="2437946" y="756734"/>
                  </a:cubicBezTo>
                  <a:cubicBezTo>
                    <a:pt x="2454369" y="748666"/>
                    <a:pt x="2473963" y="746073"/>
                    <a:pt x="2487793" y="732531"/>
                  </a:cubicBezTo>
                  <a:cubicBezTo>
                    <a:pt x="2490963" y="729649"/>
                    <a:pt x="2495573" y="727632"/>
                    <a:pt x="2499607" y="730802"/>
                  </a:cubicBezTo>
                  <a:cubicBezTo>
                    <a:pt x="2503641" y="733971"/>
                    <a:pt x="2498454" y="737141"/>
                    <a:pt x="2498743" y="740310"/>
                  </a:cubicBezTo>
                  <a:cubicBezTo>
                    <a:pt x="2499031" y="744344"/>
                    <a:pt x="2493556" y="746361"/>
                    <a:pt x="2495573" y="750683"/>
                  </a:cubicBezTo>
                  <a:cubicBezTo>
                    <a:pt x="2508827" y="747802"/>
                    <a:pt x="2517472" y="733971"/>
                    <a:pt x="2532743" y="735988"/>
                  </a:cubicBezTo>
                  <a:cubicBezTo>
                    <a:pt x="2536777" y="736276"/>
                    <a:pt x="2537641" y="731954"/>
                    <a:pt x="2538217" y="728208"/>
                  </a:cubicBezTo>
                  <a:cubicBezTo>
                    <a:pt x="2539370" y="720717"/>
                    <a:pt x="2543692" y="719276"/>
                    <a:pt x="2548014" y="725615"/>
                  </a:cubicBezTo>
                  <a:cubicBezTo>
                    <a:pt x="2553200" y="733107"/>
                    <a:pt x="2555506" y="730514"/>
                    <a:pt x="2558099" y="724175"/>
                  </a:cubicBezTo>
                  <a:cubicBezTo>
                    <a:pt x="2558675" y="725615"/>
                    <a:pt x="2559251" y="727056"/>
                    <a:pt x="2559828" y="728497"/>
                  </a:cubicBezTo>
                  <a:cubicBezTo>
                    <a:pt x="2573946" y="726192"/>
                    <a:pt x="2588353" y="723886"/>
                    <a:pt x="2602472" y="721581"/>
                  </a:cubicBezTo>
                  <a:cubicBezTo>
                    <a:pt x="2608811" y="720429"/>
                    <a:pt x="2615438" y="718988"/>
                    <a:pt x="2621777" y="717547"/>
                  </a:cubicBezTo>
                  <a:cubicBezTo>
                    <a:pt x="2642523" y="711497"/>
                    <a:pt x="2663557" y="705157"/>
                    <a:pt x="2684303" y="698818"/>
                  </a:cubicBezTo>
                  <a:cubicBezTo>
                    <a:pt x="2684303" y="698530"/>
                    <a:pt x="2684591" y="697954"/>
                    <a:pt x="2684591" y="697378"/>
                  </a:cubicBezTo>
                  <a:cubicBezTo>
                    <a:pt x="2697269" y="688157"/>
                    <a:pt x="2710524" y="679801"/>
                    <a:pt x="2726371" y="677208"/>
                  </a:cubicBezTo>
                  <a:cubicBezTo>
                    <a:pt x="2734151" y="678649"/>
                    <a:pt x="2741930" y="675191"/>
                    <a:pt x="2747693" y="671734"/>
                  </a:cubicBezTo>
                  <a:cubicBezTo>
                    <a:pt x="2756049" y="666547"/>
                    <a:pt x="2764981" y="665106"/>
                    <a:pt x="2774202" y="663954"/>
                  </a:cubicBezTo>
                  <a:cubicBezTo>
                    <a:pt x="2790626" y="661937"/>
                    <a:pt x="2805321" y="654157"/>
                    <a:pt x="2820880" y="649259"/>
                  </a:cubicBezTo>
                  <a:cubicBezTo>
                    <a:pt x="2835575" y="644649"/>
                    <a:pt x="2849982" y="638598"/>
                    <a:pt x="2865541" y="636869"/>
                  </a:cubicBezTo>
                  <a:cubicBezTo>
                    <a:pt x="2874186" y="636005"/>
                    <a:pt x="2880236" y="630242"/>
                    <a:pt x="2887152" y="626208"/>
                  </a:cubicBezTo>
                  <a:cubicBezTo>
                    <a:pt x="2896084" y="620733"/>
                    <a:pt x="2906745" y="620157"/>
                    <a:pt x="2916542" y="617276"/>
                  </a:cubicBezTo>
                  <a:cubicBezTo>
                    <a:pt x="2943050" y="609208"/>
                    <a:pt x="2969847" y="601716"/>
                    <a:pt x="2996356" y="593936"/>
                  </a:cubicBezTo>
                  <a:cubicBezTo>
                    <a:pt x="3000966" y="592496"/>
                    <a:pt x="3005000" y="590767"/>
                    <a:pt x="3006729" y="585869"/>
                  </a:cubicBezTo>
                  <a:cubicBezTo>
                    <a:pt x="3007017" y="585580"/>
                    <a:pt x="3004424" y="584428"/>
                    <a:pt x="3002983" y="583852"/>
                  </a:cubicBezTo>
                  <a:cubicBezTo>
                    <a:pt x="2994339" y="590479"/>
                    <a:pt x="2983390" y="588750"/>
                    <a:pt x="2973881" y="591631"/>
                  </a:cubicBezTo>
                  <a:cubicBezTo>
                    <a:pt x="2970711" y="592496"/>
                    <a:pt x="2967830" y="593360"/>
                    <a:pt x="2964661" y="594225"/>
                  </a:cubicBezTo>
                  <a:cubicBezTo>
                    <a:pt x="2945067" y="601428"/>
                    <a:pt x="2925186" y="607479"/>
                    <a:pt x="2905016" y="612954"/>
                  </a:cubicBezTo>
                  <a:cubicBezTo>
                    <a:pt x="2894355" y="616699"/>
                    <a:pt x="2883694" y="621021"/>
                    <a:pt x="2871880" y="619869"/>
                  </a:cubicBezTo>
                  <a:cubicBezTo>
                    <a:pt x="2868711" y="619581"/>
                    <a:pt x="2864677" y="624479"/>
                    <a:pt x="2862948" y="619869"/>
                  </a:cubicBezTo>
                  <a:cubicBezTo>
                    <a:pt x="2860931" y="615259"/>
                    <a:pt x="2866694" y="615259"/>
                    <a:pt x="2869575" y="614394"/>
                  </a:cubicBezTo>
                  <a:cubicBezTo>
                    <a:pt x="2873609" y="613242"/>
                    <a:pt x="2877355" y="610937"/>
                    <a:pt x="2881677" y="612665"/>
                  </a:cubicBezTo>
                  <a:cubicBezTo>
                    <a:pt x="2888880" y="614394"/>
                    <a:pt x="2895508" y="609784"/>
                    <a:pt x="2902711" y="610360"/>
                  </a:cubicBezTo>
                  <a:cubicBezTo>
                    <a:pt x="2922305" y="605750"/>
                    <a:pt x="2939881" y="595377"/>
                    <a:pt x="2959762" y="591343"/>
                  </a:cubicBezTo>
                  <a:cubicBezTo>
                    <a:pt x="2962932" y="590479"/>
                    <a:pt x="2965813" y="589614"/>
                    <a:pt x="2968983" y="588750"/>
                  </a:cubicBezTo>
                  <a:cubicBezTo>
                    <a:pt x="2980220" y="585869"/>
                    <a:pt x="2991458" y="582699"/>
                    <a:pt x="3002695" y="579530"/>
                  </a:cubicBezTo>
                  <a:cubicBezTo>
                    <a:pt x="3015373" y="573479"/>
                    <a:pt x="3029491" y="571750"/>
                    <a:pt x="3042746" y="567428"/>
                  </a:cubicBezTo>
                  <a:cubicBezTo>
                    <a:pt x="3044186" y="566852"/>
                    <a:pt x="3046204" y="566563"/>
                    <a:pt x="3047356" y="567428"/>
                  </a:cubicBezTo>
                  <a:cubicBezTo>
                    <a:pt x="3055424" y="573191"/>
                    <a:pt x="3063204" y="574919"/>
                    <a:pt x="3070695" y="574919"/>
                  </a:cubicBezTo>
                  <a:lnTo>
                    <a:pt x="3165493" y="543801"/>
                  </a:lnTo>
                  <a:cubicBezTo>
                    <a:pt x="3184221" y="537750"/>
                    <a:pt x="3203238" y="534580"/>
                    <a:pt x="3222255" y="534004"/>
                  </a:cubicBezTo>
                  <a:cubicBezTo>
                    <a:pt x="3226001" y="533139"/>
                    <a:pt x="3229459" y="532563"/>
                    <a:pt x="3233205" y="531987"/>
                  </a:cubicBezTo>
                  <a:cubicBezTo>
                    <a:pt x="3233493" y="531411"/>
                    <a:pt x="3233493" y="530546"/>
                    <a:pt x="3233493" y="529970"/>
                  </a:cubicBezTo>
                  <a:cubicBezTo>
                    <a:pt x="3233493" y="529106"/>
                    <a:pt x="3233493" y="528529"/>
                    <a:pt x="3233493" y="527665"/>
                  </a:cubicBezTo>
                  <a:cubicBezTo>
                    <a:pt x="3228306" y="523919"/>
                    <a:pt x="3223696" y="527089"/>
                    <a:pt x="3218798" y="528241"/>
                  </a:cubicBezTo>
                  <a:cubicBezTo>
                    <a:pt x="3210442" y="530258"/>
                    <a:pt x="3202950" y="536021"/>
                    <a:pt x="3193730" y="532851"/>
                  </a:cubicBezTo>
                  <a:cubicBezTo>
                    <a:pt x="3176153" y="538902"/>
                    <a:pt x="3159730" y="547258"/>
                    <a:pt x="3141001" y="549275"/>
                  </a:cubicBezTo>
                  <a:cubicBezTo>
                    <a:pt x="3126882" y="553309"/>
                    <a:pt x="3112475" y="557055"/>
                    <a:pt x="3098068" y="561089"/>
                  </a:cubicBezTo>
                  <a:cubicBezTo>
                    <a:pt x="3096916" y="561665"/>
                    <a:pt x="3095475" y="561953"/>
                    <a:pt x="3094610" y="561665"/>
                  </a:cubicBezTo>
                  <a:cubicBezTo>
                    <a:pt x="3086831" y="563682"/>
                    <a:pt x="3079627" y="568292"/>
                    <a:pt x="3070695" y="566275"/>
                  </a:cubicBezTo>
                  <a:cubicBezTo>
                    <a:pt x="3079051" y="560801"/>
                    <a:pt x="3088272" y="557343"/>
                    <a:pt x="3098068" y="556190"/>
                  </a:cubicBezTo>
                  <a:cubicBezTo>
                    <a:pt x="3110170" y="553309"/>
                    <a:pt x="3121407" y="547546"/>
                    <a:pt x="3133797" y="546682"/>
                  </a:cubicBezTo>
                  <a:cubicBezTo>
                    <a:pt x="3147052" y="542072"/>
                    <a:pt x="3160594" y="537173"/>
                    <a:pt x="3174137" y="532563"/>
                  </a:cubicBezTo>
                  <a:cubicBezTo>
                    <a:pt x="3173848" y="531987"/>
                    <a:pt x="3173848" y="531123"/>
                    <a:pt x="3173848" y="530258"/>
                  </a:cubicBezTo>
                  <a:cubicBezTo>
                    <a:pt x="3164628" y="527953"/>
                    <a:pt x="3156560" y="532275"/>
                    <a:pt x="3148204" y="534580"/>
                  </a:cubicBezTo>
                  <a:cubicBezTo>
                    <a:pt x="3142730" y="536021"/>
                    <a:pt x="3136967" y="537750"/>
                    <a:pt x="3131204" y="537173"/>
                  </a:cubicBezTo>
                  <a:cubicBezTo>
                    <a:pt x="3128323" y="537750"/>
                    <a:pt x="3123424" y="542072"/>
                    <a:pt x="3123136" y="536597"/>
                  </a:cubicBezTo>
                  <a:cubicBezTo>
                    <a:pt x="3122848" y="530834"/>
                    <a:pt x="3129475" y="532851"/>
                    <a:pt x="3133509" y="532275"/>
                  </a:cubicBezTo>
                  <a:cubicBezTo>
                    <a:pt x="3148204" y="526512"/>
                    <a:pt x="3164916" y="526224"/>
                    <a:pt x="3178459" y="516716"/>
                  </a:cubicBezTo>
                  <a:cubicBezTo>
                    <a:pt x="3181916" y="514122"/>
                    <a:pt x="3183357" y="519309"/>
                    <a:pt x="3185950" y="520750"/>
                  </a:cubicBezTo>
                  <a:cubicBezTo>
                    <a:pt x="3191136" y="517868"/>
                    <a:pt x="3193154" y="521614"/>
                    <a:pt x="3195170" y="525360"/>
                  </a:cubicBezTo>
                  <a:cubicBezTo>
                    <a:pt x="3208713" y="522190"/>
                    <a:pt x="3221967" y="518733"/>
                    <a:pt x="3235510" y="515563"/>
                  </a:cubicBezTo>
                  <a:cubicBezTo>
                    <a:pt x="3253374" y="511241"/>
                    <a:pt x="3270374" y="502885"/>
                    <a:pt x="3289103" y="502309"/>
                  </a:cubicBezTo>
                  <a:cubicBezTo>
                    <a:pt x="3291120" y="502309"/>
                    <a:pt x="3293714" y="501733"/>
                    <a:pt x="3294578" y="500292"/>
                  </a:cubicBezTo>
                  <a:cubicBezTo>
                    <a:pt x="3306968" y="483580"/>
                    <a:pt x="3327138" y="492800"/>
                    <a:pt x="3342409" y="485597"/>
                  </a:cubicBezTo>
                  <a:cubicBezTo>
                    <a:pt x="3345578" y="484156"/>
                    <a:pt x="3349324" y="483868"/>
                    <a:pt x="3352493" y="482715"/>
                  </a:cubicBezTo>
                  <a:cubicBezTo>
                    <a:pt x="3355375" y="481563"/>
                    <a:pt x="3357968" y="480410"/>
                    <a:pt x="3359697" y="483868"/>
                  </a:cubicBezTo>
                  <a:cubicBezTo>
                    <a:pt x="3362290" y="488766"/>
                    <a:pt x="3355951" y="487614"/>
                    <a:pt x="3355087" y="490207"/>
                  </a:cubicBezTo>
                  <a:cubicBezTo>
                    <a:pt x="3355951" y="491071"/>
                    <a:pt x="3356815" y="491936"/>
                    <a:pt x="3357680" y="492800"/>
                  </a:cubicBezTo>
                  <a:cubicBezTo>
                    <a:pt x="3364595" y="490783"/>
                    <a:pt x="3371511" y="489054"/>
                    <a:pt x="3378426" y="487037"/>
                  </a:cubicBezTo>
                  <a:cubicBezTo>
                    <a:pt x="3378714" y="485309"/>
                    <a:pt x="3378714" y="483868"/>
                    <a:pt x="3378714" y="482427"/>
                  </a:cubicBezTo>
                  <a:cubicBezTo>
                    <a:pt x="3386494" y="471190"/>
                    <a:pt x="3399460" y="470902"/>
                    <a:pt x="3410409" y="466580"/>
                  </a:cubicBezTo>
                  <a:cubicBezTo>
                    <a:pt x="3422223" y="461970"/>
                    <a:pt x="3435189" y="459664"/>
                    <a:pt x="3447579" y="456495"/>
                  </a:cubicBezTo>
                  <a:cubicBezTo>
                    <a:pt x="3450749" y="455342"/>
                    <a:pt x="3454494" y="455919"/>
                    <a:pt x="3457375" y="453325"/>
                  </a:cubicBezTo>
                  <a:cubicBezTo>
                    <a:pt x="3473511" y="438054"/>
                    <a:pt x="3493393" y="437766"/>
                    <a:pt x="3513562" y="437478"/>
                  </a:cubicBezTo>
                  <a:cubicBezTo>
                    <a:pt x="3515579" y="437478"/>
                    <a:pt x="3517308" y="437190"/>
                    <a:pt x="3519037" y="437190"/>
                  </a:cubicBezTo>
                  <a:cubicBezTo>
                    <a:pt x="3529698" y="432868"/>
                    <a:pt x="3534884" y="420190"/>
                    <a:pt x="3547275" y="418173"/>
                  </a:cubicBezTo>
                  <a:cubicBezTo>
                    <a:pt x="3543241" y="425952"/>
                    <a:pt x="3546410" y="426529"/>
                    <a:pt x="3553325" y="424512"/>
                  </a:cubicBezTo>
                  <a:cubicBezTo>
                    <a:pt x="3561681" y="422207"/>
                    <a:pt x="3563410" y="425376"/>
                    <a:pt x="3559088" y="432580"/>
                  </a:cubicBezTo>
                  <a:cubicBezTo>
                    <a:pt x="3559952" y="432868"/>
                    <a:pt x="3560817" y="432868"/>
                    <a:pt x="3561681" y="433156"/>
                  </a:cubicBezTo>
                  <a:cubicBezTo>
                    <a:pt x="3566292" y="432003"/>
                    <a:pt x="3570902" y="430851"/>
                    <a:pt x="3575512" y="429698"/>
                  </a:cubicBezTo>
                  <a:cubicBezTo>
                    <a:pt x="3574648" y="428546"/>
                    <a:pt x="3574071" y="427105"/>
                    <a:pt x="3573207" y="425952"/>
                  </a:cubicBezTo>
                  <a:cubicBezTo>
                    <a:pt x="3569173" y="422495"/>
                    <a:pt x="3571190" y="420190"/>
                    <a:pt x="3574936" y="419613"/>
                  </a:cubicBezTo>
                  <a:cubicBezTo>
                    <a:pt x="3586173" y="417308"/>
                    <a:pt x="3595969" y="410393"/>
                    <a:pt x="3606631" y="407800"/>
                  </a:cubicBezTo>
                  <a:cubicBezTo>
                    <a:pt x="3614987" y="405783"/>
                    <a:pt x="3622478" y="398867"/>
                    <a:pt x="3631987" y="401173"/>
                  </a:cubicBezTo>
                  <a:cubicBezTo>
                    <a:pt x="3636021" y="402037"/>
                    <a:pt x="3639767" y="400020"/>
                    <a:pt x="3642936" y="397715"/>
                  </a:cubicBezTo>
                  <a:cubicBezTo>
                    <a:pt x="3648699" y="393105"/>
                    <a:pt x="3655326" y="391664"/>
                    <a:pt x="3662818" y="392240"/>
                  </a:cubicBezTo>
                  <a:cubicBezTo>
                    <a:pt x="3671462" y="393105"/>
                    <a:pt x="3678377" y="390223"/>
                    <a:pt x="3680106" y="380427"/>
                  </a:cubicBezTo>
                  <a:cubicBezTo>
                    <a:pt x="3680682" y="376681"/>
                    <a:pt x="3681546" y="374664"/>
                    <a:pt x="3686157" y="377833"/>
                  </a:cubicBezTo>
                  <a:cubicBezTo>
                    <a:pt x="3691631" y="381579"/>
                    <a:pt x="3699123" y="380427"/>
                    <a:pt x="3705174" y="378698"/>
                  </a:cubicBezTo>
                  <a:cubicBezTo>
                    <a:pt x="3727648" y="372071"/>
                    <a:pt x="3750123" y="364579"/>
                    <a:pt x="3772598" y="357664"/>
                  </a:cubicBezTo>
                  <a:cubicBezTo>
                    <a:pt x="3784699" y="353918"/>
                    <a:pt x="3791903" y="347291"/>
                    <a:pt x="3799395" y="338935"/>
                  </a:cubicBezTo>
                  <a:cubicBezTo>
                    <a:pt x="3801988" y="336054"/>
                    <a:pt x="3804869" y="334613"/>
                    <a:pt x="3808327" y="333460"/>
                  </a:cubicBezTo>
                  <a:cubicBezTo>
                    <a:pt x="3810056" y="332596"/>
                    <a:pt x="3812361" y="331731"/>
                    <a:pt x="3813513" y="333748"/>
                  </a:cubicBezTo>
                  <a:cubicBezTo>
                    <a:pt x="3814954" y="336342"/>
                    <a:pt x="3811208" y="337206"/>
                    <a:pt x="3810632" y="339511"/>
                  </a:cubicBezTo>
                  <a:cubicBezTo>
                    <a:pt x="3810920" y="341816"/>
                    <a:pt x="3810632" y="344121"/>
                    <a:pt x="3813513" y="344986"/>
                  </a:cubicBezTo>
                  <a:cubicBezTo>
                    <a:pt x="3825327" y="345562"/>
                    <a:pt x="3833683" y="336342"/>
                    <a:pt x="3844056" y="332884"/>
                  </a:cubicBezTo>
                  <a:cubicBezTo>
                    <a:pt x="3849530" y="331155"/>
                    <a:pt x="3853276" y="325392"/>
                    <a:pt x="3860192" y="329714"/>
                  </a:cubicBezTo>
                  <a:cubicBezTo>
                    <a:pt x="3862497" y="331155"/>
                    <a:pt x="3866242" y="329714"/>
                    <a:pt x="3869412" y="329714"/>
                  </a:cubicBezTo>
                  <a:cubicBezTo>
                    <a:pt x="3873158" y="323664"/>
                    <a:pt x="3879785" y="328562"/>
                    <a:pt x="3884395" y="325681"/>
                  </a:cubicBezTo>
                  <a:cubicBezTo>
                    <a:pt x="3887565" y="322223"/>
                    <a:pt x="3891887" y="321647"/>
                    <a:pt x="3896209" y="321070"/>
                  </a:cubicBezTo>
                  <a:cubicBezTo>
                    <a:pt x="3899378" y="319630"/>
                    <a:pt x="3902260" y="318189"/>
                    <a:pt x="3905717" y="318765"/>
                  </a:cubicBezTo>
                  <a:cubicBezTo>
                    <a:pt x="3907446" y="316460"/>
                    <a:pt x="3910039" y="315884"/>
                    <a:pt x="3912633" y="315596"/>
                  </a:cubicBezTo>
                  <a:cubicBezTo>
                    <a:pt x="3922717" y="310697"/>
                    <a:pt x="3933955" y="309833"/>
                    <a:pt x="3944328" y="305223"/>
                  </a:cubicBezTo>
                  <a:cubicBezTo>
                    <a:pt x="3938277" y="315019"/>
                    <a:pt x="3927039" y="314731"/>
                    <a:pt x="3917531" y="317901"/>
                  </a:cubicBezTo>
                  <a:cubicBezTo>
                    <a:pt x="3913497" y="319053"/>
                    <a:pt x="3910039" y="321647"/>
                    <a:pt x="3905717" y="320494"/>
                  </a:cubicBezTo>
                  <a:cubicBezTo>
                    <a:pt x="3904276" y="323375"/>
                    <a:pt x="3901683" y="323375"/>
                    <a:pt x="3899090" y="323375"/>
                  </a:cubicBezTo>
                  <a:cubicBezTo>
                    <a:pt x="3895632" y="325969"/>
                    <a:pt x="3891599" y="327698"/>
                    <a:pt x="3887277" y="327986"/>
                  </a:cubicBezTo>
                  <a:cubicBezTo>
                    <a:pt x="3882666" y="331155"/>
                    <a:pt x="3877192" y="330579"/>
                    <a:pt x="3872293" y="332020"/>
                  </a:cubicBezTo>
                  <a:cubicBezTo>
                    <a:pt x="3869124" y="334613"/>
                    <a:pt x="3867107" y="338647"/>
                    <a:pt x="3873446" y="336918"/>
                  </a:cubicBezTo>
                  <a:cubicBezTo>
                    <a:pt x="3884395" y="334037"/>
                    <a:pt x="3895632" y="332884"/>
                    <a:pt x="3906294" y="328274"/>
                  </a:cubicBezTo>
                  <a:cubicBezTo>
                    <a:pt x="3922141" y="321359"/>
                    <a:pt x="3938565" y="314731"/>
                    <a:pt x="3956718" y="318477"/>
                  </a:cubicBezTo>
                  <a:cubicBezTo>
                    <a:pt x="3958734" y="318765"/>
                    <a:pt x="3961328" y="317613"/>
                    <a:pt x="3963345" y="316748"/>
                  </a:cubicBezTo>
                  <a:cubicBezTo>
                    <a:pt x="3997921" y="302053"/>
                    <a:pt x="4035091" y="295426"/>
                    <a:pt x="4069379" y="279867"/>
                  </a:cubicBezTo>
                  <a:cubicBezTo>
                    <a:pt x="4067651" y="279002"/>
                    <a:pt x="4065922" y="278138"/>
                    <a:pt x="4064193" y="277273"/>
                  </a:cubicBezTo>
                  <a:cubicBezTo>
                    <a:pt x="4062176" y="277562"/>
                    <a:pt x="4060447" y="277850"/>
                    <a:pt x="4058430" y="278138"/>
                  </a:cubicBezTo>
                  <a:cubicBezTo>
                    <a:pt x="4032210" y="287646"/>
                    <a:pt x="4005413" y="295426"/>
                    <a:pt x="3977751" y="299460"/>
                  </a:cubicBezTo>
                  <a:cubicBezTo>
                    <a:pt x="3971413" y="300613"/>
                    <a:pt x="3965938" y="306375"/>
                    <a:pt x="3958734" y="307816"/>
                  </a:cubicBezTo>
                  <a:cubicBezTo>
                    <a:pt x="3956718" y="308104"/>
                    <a:pt x="3954700" y="308969"/>
                    <a:pt x="3953548" y="306952"/>
                  </a:cubicBezTo>
                  <a:cubicBezTo>
                    <a:pt x="3952108" y="304070"/>
                    <a:pt x="3954700" y="302918"/>
                    <a:pt x="3956718" y="301765"/>
                  </a:cubicBezTo>
                  <a:cubicBezTo>
                    <a:pt x="3964785" y="297155"/>
                    <a:pt x="3972565" y="292545"/>
                    <a:pt x="3982650" y="293121"/>
                  </a:cubicBezTo>
                  <a:cubicBezTo>
                    <a:pt x="3988701" y="293409"/>
                    <a:pt x="3994752" y="290240"/>
                    <a:pt x="4000802" y="288223"/>
                  </a:cubicBezTo>
                  <a:cubicBezTo>
                    <a:pt x="4017227" y="282748"/>
                    <a:pt x="4033362" y="276409"/>
                    <a:pt x="4050650" y="275545"/>
                  </a:cubicBezTo>
                  <a:cubicBezTo>
                    <a:pt x="4071685" y="267765"/>
                    <a:pt x="4093295" y="260850"/>
                    <a:pt x="4114041" y="252494"/>
                  </a:cubicBezTo>
                  <a:cubicBezTo>
                    <a:pt x="4154380" y="236646"/>
                    <a:pt x="4196448" y="225697"/>
                    <a:pt x="4237364" y="211578"/>
                  </a:cubicBezTo>
                  <a:cubicBezTo>
                    <a:pt x="4262143" y="203222"/>
                    <a:pt x="4286347" y="193714"/>
                    <a:pt x="4311415" y="186510"/>
                  </a:cubicBezTo>
                  <a:cubicBezTo>
                    <a:pt x="4337635" y="179019"/>
                    <a:pt x="4360974" y="163459"/>
                    <a:pt x="4387483" y="157985"/>
                  </a:cubicBezTo>
                  <a:cubicBezTo>
                    <a:pt x="4408805" y="153663"/>
                    <a:pt x="4428975" y="145307"/>
                    <a:pt x="4450009" y="139832"/>
                  </a:cubicBezTo>
                  <a:cubicBezTo>
                    <a:pt x="4450009" y="138968"/>
                    <a:pt x="4450009" y="138391"/>
                    <a:pt x="4450009" y="137527"/>
                  </a:cubicBezTo>
                  <a:cubicBezTo>
                    <a:pt x="4447416" y="135510"/>
                    <a:pt x="4445687" y="132052"/>
                    <a:pt x="4449721" y="131476"/>
                  </a:cubicBezTo>
                  <a:cubicBezTo>
                    <a:pt x="4459806" y="129747"/>
                    <a:pt x="4466433" y="120815"/>
                    <a:pt x="4477382" y="121103"/>
                  </a:cubicBezTo>
                  <a:cubicBezTo>
                    <a:pt x="4491789" y="121679"/>
                    <a:pt x="4503314" y="111594"/>
                    <a:pt x="4516857" y="108137"/>
                  </a:cubicBezTo>
                  <a:cubicBezTo>
                    <a:pt x="4532993" y="104103"/>
                    <a:pt x="4548264" y="96899"/>
                    <a:pt x="4565552" y="97476"/>
                  </a:cubicBezTo>
                  <a:cubicBezTo>
                    <a:pt x="4569010" y="98916"/>
                    <a:pt x="4572179" y="100357"/>
                    <a:pt x="4575637" y="101798"/>
                  </a:cubicBezTo>
                  <a:cubicBezTo>
                    <a:pt x="4586010" y="95459"/>
                    <a:pt x="4597535" y="93730"/>
                    <a:pt x="4609349" y="94883"/>
                  </a:cubicBezTo>
                  <a:cubicBezTo>
                    <a:pt x="4611654" y="94018"/>
                    <a:pt x="4614247" y="93154"/>
                    <a:pt x="4616552" y="92289"/>
                  </a:cubicBezTo>
                  <a:cubicBezTo>
                    <a:pt x="4616552" y="94018"/>
                    <a:pt x="4616552" y="95747"/>
                    <a:pt x="4616552" y="97476"/>
                  </a:cubicBezTo>
                  <a:lnTo>
                    <a:pt x="4875011" y="8441"/>
                  </a:lnTo>
                  <a:cubicBezTo>
                    <a:pt x="4874147" y="8441"/>
                    <a:pt x="4872995" y="8441"/>
                    <a:pt x="4871842" y="8153"/>
                  </a:cubicBezTo>
                  <a:cubicBezTo>
                    <a:pt x="4875299" y="1814"/>
                    <a:pt x="4879910" y="-491"/>
                    <a:pt x="4887978" y="85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9BEFBF6-7422-4872-8E59-C6E9EE5B9461}"/>
                </a:ext>
              </a:extLst>
            </p:cNvPr>
            <p:cNvSpPr/>
            <p:nvPr/>
          </p:nvSpPr>
          <p:spPr>
            <a:xfrm rot="1015521">
              <a:off x="6115118" y="765679"/>
              <a:ext cx="3212938" cy="1336911"/>
            </a:xfrm>
            <a:custGeom>
              <a:avLst/>
              <a:gdLst>
                <a:gd name="connsiteX0" fmla="*/ 468666 w 3550584"/>
                <a:gd name="connsiteY0" fmla="*/ 1251464 h 1477406"/>
                <a:gd name="connsiteX1" fmla="*/ 481344 w 3550584"/>
                <a:gd name="connsiteY1" fmla="*/ 1308227 h 1477406"/>
                <a:gd name="connsiteX2" fmla="*/ 413344 w 3550584"/>
                <a:gd name="connsiteY2" fmla="*/ 1428092 h 1477406"/>
                <a:gd name="connsiteX3" fmla="*/ 409310 w 3550584"/>
                <a:gd name="connsiteY3" fmla="*/ 1432126 h 1477406"/>
                <a:gd name="connsiteX4" fmla="*/ 368971 w 3550584"/>
                <a:gd name="connsiteY4" fmla="*/ 1458058 h 1477406"/>
                <a:gd name="connsiteX5" fmla="*/ 354564 w 3550584"/>
                <a:gd name="connsiteY5" fmla="*/ 1450855 h 1477406"/>
                <a:gd name="connsiteX6" fmla="*/ 346496 w 3550584"/>
                <a:gd name="connsiteY6" fmla="*/ 1423482 h 1477406"/>
                <a:gd name="connsiteX7" fmla="*/ 362056 w 3550584"/>
                <a:gd name="connsiteY7" fmla="*/ 1406194 h 1477406"/>
                <a:gd name="connsiteX8" fmla="*/ 434954 w 3550584"/>
                <a:gd name="connsiteY8" fmla="*/ 1285176 h 1477406"/>
                <a:gd name="connsiteX9" fmla="*/ 435242 w 3550584"/>
                <a:gd name="connsiteY9" fmla="*/ 1275667 h 1477406"/>
                <a:gd name="connsiteX10" fmla="*/ 468666 w 3550584"/>
                <a:gd name="connsiteY10" fmla="*/ 1251464 h 1477406"/>
                <a:gd name="connsiteX11" fmla="*/ 164105 w 3550584"/>
                <a:gd name="connsiteY11" fmla="*/ 914055 h 1477406"/>
                <a:gd name="connsiteX12" fmla="*/ 168427 w 3550584"/>
                <a:gd name="connsiteY12" fmla="*/ 922699 h 1477406"/>
                <a:gd name="connsiteX13" fmla="*/ 173038 w 3550584"/>
                <a:gd name="connsiteY13" fmla="*/ 937106 h 1477406"/>
                <a:gd name="connsiteX14" fmla="*/ 172461 w 3550584"/>
                <a:gd name="connsiteY14" fmla="*/ 959292 h 1477406"/>
                <a:gd name="connsiteX15" fmla="*/ 152868 w 3550584"/>
                <a:gd name="connsiteY15" fmla="*/ 1027293 h 1477406"/>
                <a:gd name="connsiteX16" fmla="*/ 215682 w 3550584"/>
                <a:gd name="connsiteY16" fmla="*/ 1242819 h 1477406"/>
                <a:gd name="connsiteX17" fmla="*/ 254581 w 3550584"/>
                <a:gd name="connsiteY17" fmla="*/ 1373922 h 1477406"/>
                <a:gd name="connsiteX18" fmla="*/ 267259 w 3550584"/>
                <a:gd name="connsiteY18" fmla="*/ 1399278 h 1477406"/>
                <a:gd name="connsiteX19" fmla="*/ 273886 w 3550584"/>
                <a:gd name="connsiteY19" fmla="*/ 1407634 h 1477406"/>
                <a:gd name="connsiteX20" fmla="*/ 309327 w 3550584"/>
                <a:gd name="connsiteY20" fmla="*/ 1422329 h 1477406"/>
                <a:gd name="connsiteX21" fmla="*/ 318835 w 3550584"/>
                <a:gd name="connsiteY21" fmla="*/ 1428092 h 1477406"/>
                <a:gd name="connsiteX22" fmla="*/ 328056 w 3550584"/>
                <a:gd name="connsiteY22" fmla="*/ 1464973 h 1477406"/>
                <a:gd name="connsiteX23" fmla="*/ 272157 w 3550584"/>
                <a:gd name="connsiteY23" fmla="*/ 1476787 h 1477406"/>
                <a:gd name="connsiteX24" fmla="*/ 75935 w 3550584"/>
                <a:gd name="connsiteY24" fmla="*/ 1385447 h 1477406"/>
                <a:gd name="connsiteX25" fmla="*/ 12257 w 3550584"/>
                <a:gd name="connsiteY25" fmla="*/ 1071378 h 1477406"/>
                <a:gd name="connsiteX26" fmla="*/ 153732 w 3550584"/>
                <a:gd name="connsiteY26" fmla="*/ 914919 h 1477406"/>
                <a:gd name="connsiteX27" fmla="*/ 164105 w 3550584"/>
                <a:gd name="connsiteY27" fmla="*/ 914055 h 1477406"/>
                <a:gd name="connsiteX28" fmla="*/ 341022 w 3550584"/>
                <a:gd name="connsiteY28" fmla="*/ 859596 h 1477406"/>
                <a:gd name="connsiteX29" fmla="*/ 364361 w 3550584"/>
                <a:gd name="connsiteY29" fmla="*/ 875732 h 1477406"/>
                <a:gd name="connsiteX30" fmla="*/ 385107 w 3550584"/>
                <a:gd name="connsiteY30" fmla="*/ 944885 h 1477406"/>
                <a:gd name="connsiteX31" fmla="*/ 392598 w 3550584"/>
                <a:gd name="connsiteY31" fmla="*/ 968512 h 1477406"/>
                <a:gd name="connsiteX32" fmla="*/ 401819 w 3550584"/>
                <a:gd name="connsiteY32" fmla="*/ 990123 h 1477406"/>
                <a:gd name="connsiteX33" fmla="*/ 418242 w 3550584"/>
                <a:gd name="connsiteY33" fmla="*/ 1048326 h 1477406"/>
                <a:gd name="connsiteX34" fmla="*/ 394039 w 3550584"/>
                <a:gd name="connsiteY34" fmla="*/ 1082615 h 1477406"/>
                <a:gd name="connsiteX35" fmla="*/ 366090 w 3550584"/>
                <a:gd name="connsiteY35" fmla="*/ 1067631 h 1477406"/>
                <a:gd name="connsiteX36" fmla="*/ 346208 w 3550584"/>
                <a:gd name="connsiteY36" fmla="*/ 1035360 h 1477406"/>
                <a:gd name="connsiteX37" fmla="*/ 284547 w 3550584"/>
                <a:gd name="connsiteY37" fmla="*/ 970529 h 1477406"/>
                <a:gd name="connsiteX38" fmla="*/ 272733 w 3550584"/>
                <a:gd name="connsiteY38" fmla="*/ 963326 h 1477406"/>
                <a:gd name="connsiteX39" fmla="*/ 228072 w 3550584"/>
                <a:gd name="connsiteY39" fmla="*/ 948054 h 1477406"/>
                <a:gd name="connsiteX40" fmla="*/ 199546 w 3550584"/>
                <a:gd name="connsiteY40" fmla="*/ 911173 h 1477406"/>
                <a:gd name="connsiteX41" fmla="*/ 212224 w 3550584"/>
                <a:gd name="connsiteY41" fmla="*/ 899359 h 1477406"/>
                <a:gd name="connsiteX42" fmla="*/ 253140 w 3550584"/>
                <a:gd name="connsiteY42" fmla="*/ 897054 h 1477406"/>
                <a:gd name="connsiteX43" fmla="*/ 314225 w 3550584"/>
                <a:gd name="connsiteY43" fmla="*/ 895325 h 1477406"/>
                <a:gd name="connsiteX44" fmla="*/ 320852 w 3550584"/>
                <a:gd name="connsiteY44" fmla="*/ 879478 h 1477406"/>
                <a:gd name="connsiteX45" fmla="*/ 341022 w 3550584"/>
                <a:gd name="connsiteY45" fmla="*/ 859596 h 1477406"/>
                <a:gd name="connsiteX46" fmla="*/ 624260 w 3550584"/>
                <a:gd name="connsiteY46" fmla="*/ 774813 h 1477406"/>
                <a:gd name="connsiteX47" fmla="*/ 629735 w 3550584"/>
                <a:gd name="connsiteY47" fmla="*/ 784393 h 1477406"/>
                <a:gd name="connsiteX48" fmla="*/ 633193 w 3550584"/>
                <a:gd name="connsiteY48" fmla="*/ 795631 h 1477406"/>
                <a:gd name="connsiteX49" fmla="*/ 627142 w 3550584"/>
                <a:gd name="connsiteY49" fmla="*/ 830495 h 1477406"/>
                <a:gd name="connsiteX50" fmla="*/ 620515 w 3550584"/>
                <a:gd name="connsiteY50" fmla="*/ 887835 h 1477406"/>
                <a:gd name="connsiteX51" fmla="*/ 691685 w 3550584"/>
                <a:gd name="connsiteY51" fmla="*/ 1129294 h 1477406"/>
                <a:gd name="connsiteX52" fmla="*/ 709261 w 3550584"/>
                <a:gd name="connsiteY52" fmla="*/ 1189803 h 1477406"/>
                <a:gd name="connsiteX53" fmla="*/ 713295 w 3550584"/>
                <a:gd name="connsiteY53" fmla="*/ 1203633 h 1477406"/>
                <a:gd name="connsiteX54" fmla="*/ 725973 w 3550584"/>
                <a:gd name="connsiteY54" fmla="*/ 1246566 h 1477406"/>
                <a:gd name="connsiteX55" fmla="*/ 763431 w 3550584"/>
                <a:gd name="connsiteY55" fmla="*/ 1286040 h 1477406"/>
                <a:gd name="connsiteX56" fmla="*/ 768041 w 3550584"/>
                <a:gd name="connsiteY56" fmla="*/ 1289210 h 1477406"/>
                <a:gd name="connsiteX57" fmla="*/ 777261 w 3550584"/>
                <a:gd name="connsiteY57" fmla="*/ 1298142 h 1477406"/>
                <a:gd name="connsiteX58" fmla="*/ 784753 w 3550584"/>
                <a:gd name="connsiteY58" fmla="*/ 1324075 h 1477406"/>
                <a:gd name="connsiteX59" fmla="*/ 778126 w 3550584"/>
                <a:gd name="connsiteY59" fmla="*/ 1334159 h 1477406"/>
                <a:gd name="connsiteX60" fmla="*/ 730007 w 3550584"/>
                <a:gd name="connsiteY60" fmla="*/ 1338770 h 1477406"/>
                <a:gd name="connsiteX61" fmla="*/ 684481 w 3550584"/>
                <a:gd name="connsiteY61" fmla="*/ 1333871 h 1477406"/>
                <a:gd name="connsiteX62" fmla="*/ 627718 w 3550584"/>
                <a:gd name="connsiteY62" fmla="*/ 1313702 h 1477406"/>
                <a:gd name="connsiteX63" fmla="*/ 591413 w 3550584"/>
                <a:gd name="connsiteY63" fmla="*/ 1290651 h 1477406"/>
                <a:gd name="connsiteX64" fmla="*/ 506700 w 3550584"/>
                <a:gd name="connsiteY64" fmla="*/ 1182887 h 1477406"/>
                <a:gd name="connsiteX65" fmla="*/ 496327 w 3550584"/>
                <a:gd name="connsiteY65" fmla="*/ 1165887 h 1477406"/>
                <a:gd name="connsiteX66" fmla="*/ 467802 w 3550584"/>
                <a:gd name="connsiteY66" fmla="*/ 1067344 h 1477406"/>
                <a:gd name="connsiteX67" fmla="*/ 462904 w 3550584"/>
                <a:gd name="connsiteY67" fmla="*/ 1024124 h 1477406"/>
                <a:gd name="connsiteX68" fmla="*/ 514768 w 3550584"/>
                <a:gd name="connsiteY68" fmla="*/ 850665 h 1477406"/>
                <a:gd name="connsiteX69" fmla="*/ 534938 w 3550584"/>
                <a:gd name="connsiteY69" fmla="*/ 829055 h 1477406"/>
                <a:gd name="connsiteX70" fmla="*/ 613599 w 3550584"/>
                <a:gd name="connsiteY70" fmla="*/ 776902 h 1477406"/>
                <a:gd name="connsiteX71" fmla="*/ 624260 w 3550584"/>
                <a:gd name="connsiteY71" fmla="*/ 774813 h 1477406"/>
                <a:gd name="connsiteX72" fmla="*/ 736346 w 3550584"/>
                <a:gd name="connsiteY72" fmla="*/ 759613 h 1477406"/>
                <a:gd name="connsiteX73" fmla="*/ 929974 w 3550584"/>
                <a:gd name="connsiteY73" fmla="*/ 899936 h 1477406"/>
                <a:gd name="connsiteX74" fmla="*/ 962246 w 3550584"/>
                <a:gd name="connsiteY74" fmla="*/ 978886 h 1477406"/>
                <a:gd name="connsiteX75" fmla="*/ 979246 w 3550584"/>
                <a:gd name="connsiteY75" fmla="*/ 1089819 h 1477406"/>
                <a:gd name="connsiteX76" fmla="*/ 967144 w 3550584"/>
                <a:gd name="connsiteY76" fmla="*/ 1170497 h 1477406"/>
                <a:gd name="connsiteX77" fmla="*/ 932568 w 3550584"/>
                <a:gd name="connsiteY77" fmla="*/ 1240514 h 1477406"/>
                <a:gd name="connsiteX78" fmla="*/ 921906 w 3550584"/>
                <a:gd name="connsiteY78" fmla="*/ 1252040 h 1477406"/>
                <a:gd name="connsiteX79" fmla="*/ 827397 w 3550584"/>
                <a:gd name="connsiteY79" fmla="*/ 1320041 h 1477406"/>
                <a:gd name="connsiteX80" fmla="*/ 816448 w 3550584"/>
                <a:gd name="connsiteY80" fmla="*/ 1314854 h 1477406"/>
                <a:gd name="connsiteX81" fmla="*/ 814143 w 3550584"/>
                <a:gd name="connsiteY81" fmla="*/ 1306786 h 1477406"/>
                <a:gd name="connsiteX82" fmla="*/ 821058 w 3550584"/>
                <a:gd name="connsiteY82" fmla="*/ 1266735 h 1477406"/>
                <a:gd name="connsiteX83" fmla="*/ 830279 w 3550584"/>
                <a:gd name="connsiteY83" fmla="*/ 1229277 h 1477406"/>
                <a:gd name="connsiteX84" fmla="*/ 817601 w 3550584"/>
                <a:gd name="connsiteY84" fmla="*/ 1187497 h 1477406"/>
                <a:gd name="connsiteX85" fmla="*/ 805499 w 3550584"/>
                <a:gd name="connsiteY85" fmla="*/ 1155226 h 1477406"/>
                <a:gd name="connsiteX86" fmla="*/ 741533 w 3550584"/>
                <a:gd name="connsiteY86" fmla="*/ 937682 h 1477406"/>
                <a:gd name="connsiteX87" fmla="*/ 714448 w 3550584"/>
                <a:gd name="connsiteY87" fmla="*/ 845478 h 1477406"/>
                <a:gd name="connsiteX88" fmla="*/ 680447 w 3550584"/>
                <a:gd name="connsiteY88" fmla="*/ 814071 h 1477406"/>
                <a:gd name="connsiteX89" fmla="*/ 660278 w 3550584"/>
                <a:gd name="connsiteY89" fmla="*/ 794190 h 1477406"/>
                <a:gd name="connsiteX90" fmla="*/ 655379 w 3550584"/>
                <a:gd name="connsiteY90" fmla="*/ 778342 h 1477406"/>
                <a:gd name="connsiteX91" fmla="*/ 665464 w 3550584"/>
                <a:gd name="connsiteY91" fmla="*/ 761918 h 1477406"/>
                <a:gd name="connsiteX92" fmla="*/ 736346 w 3550584"/>
                <a:gd name="connsiteY92" fmla="*/ 759613 h 1477406"/>
                <a:gd name="connsiteX93" fmla="*/ 1139738 w 3550584"/>
                <a:gd name="connsiteY93" fmla="*/ 634273 h 1477406"/>
                <a:gd name="connsiteX94" fmla="*/ 1169128 w 3550584"/>
                <a:gd name="connsiteY94" fmla="*/ 644070 h 1477406"/>
                <a:gd name="connsiteX95" fmla="*/ 1165959 w 3550584"/>
                <a:gd name="connsiteY95" fmla="*/ 677206 h 1477406"/>
                <a:gd name="connsiteX96" fmla="*/ 1163654 w 3550584"/>
                <a:gd name="connsiteY96" fmla="*/ 723308 h 1477406"/>
                <a:gd name="connsiteX97" fmla="*/ 1270553 w 3550584"/>
                <a:gd name="connsiteY97" fmla="*/ 892733 h 1477406"/>
                <a:gd name="connsiteX98" fmla="*/ 1276604 w 3550584"/>
                <a:gd name="connsiteY98" fmla="*/ 906563 h 1477406"/>
                <a:gd name="connsiteX99" fmla="*/ 1335672 w 3550584"/>
                <a:gd name="connsiteY99" fmla="*/ 1000784 h 1477406"/>
                <a:gd name="connsiteX100" fmla="*/ 1341434 w 3550584"/>
                <a:gd name="connsiteY100" fmla="*/ 1019513 h 1477406"/>
                <a:gd name="connsiteX101" fmla="*/ 1343451 w 3550584"/>
                <a:gd name="connsiteY101" fmla="*/ 1091836 h 1477406"/>
                <a:gd name="connsiteX102" fmla="*/ 1344028 w 3550584"/>
                <a:gd name="connsiteY102" fmla="*/ 1147446 h 1477406"/>
                <a:gd name="connsiteX103" fmla="*/ 1333655 w 3550584"/>
                <a:gd name="connsiteY103" fmla="*/ 1160700 h 1477406"/>
                <a:gd name="connsiteX104" fmla="*/ 1313485 w 3550584"/>
                <a:gd name="connsiteY104" fmla="*/ 1166751 h 1477406"/>
                <a:gd name="connsiteX105" fmla="*/ 1311468 w 3550584"/>
                <a:gd name="connsiteY105" fmla="*/ 1169633 h 1477406"/>
                <a:gd name="connsiteX106" fmla="*/ 1246637 w 3550584"/>
                <a:gd name="connsiteY106" fmla="*/ 1188938 h 1477406"/>
                <a:gd name="connsiteX107" fmla="*/ 1232519 w 3550584"/>
                <a:gd name="connsiteY107" fmla="*/ 1180582 h 1477406"/>
                <a:gd name="connsiteX108" fmla="*/ 1206874 w 3550584"/>
                <a:gd name="connsiteY108" fmla="*/ 1139378 h 1477406"/>
                <a:gd name="connsiteX109" fmla="*/ 1097382 w 3550584"/>
                <a:gd name="connsiteY109" fmla="*/ 971970 h 1477406"/>
                <a:gd name="connsiteX110" fmla="*/ 1093925 w 3550584"/>
                <a:gd name="connsiteY110" fmla="*/ 963614 h 1477406"/>
                <a:gd name="connsiteX111" fmla="*/ 1001721 w 3550584"/>
                <a:gd name="connsiteY111" fmla="*/ 820122 h 1477406"/>
                <a:gd name="connsiteX112" fmla="*/ 968585 w 3550584"/>
                <a:gd name="connsiteY112" fmla="*/ 768257 h 1477406"/>
                <a:gd name="connsiteX113" fmla="*/ 931991 w 3550584"/>
                <a:gd name="connsiteY113" fmla="*/ 743189 h 1477406"/>
                <a:gd name="connsiteX114" fmla="*/ 913839 w 3550584"/>
                <a:gd name="connsiteY114" fmla="*/ 728494 h 1477406"/>
                <a:gd name="connsiteX115" fmla="*/ 920178 w 3550584"/>
                <a:gd name="connsiteY115" fmla="*/ 706884 h 1477406"/>
                <a:gd name="connsiteX116" fmla="*/ 980687 w 3550584"/>
                <a:gd name="connsiteY116" fmla="*/ 683257 h 1477406"/>
                <a:gd name="connsiteX117" fmla="*/ 1001721 w 3550584"/>
                <a:gd name="connsiteY117" fmla="*/ 676341 h 1477406"/>
                <a:gd name="connsiteX118" fmla="*/ 1026500 w 3550584"/>
                <a:gd name="connsiteY118" fmla="*/ 666833 h 1477406"/>
                <a:gd name="connsiteX119" fmla="*/ 1063382 w 3550584"/>
                <a:gd name="connsiteY119" fmla="*/ 655884 h 1477406"/>
                <a:gd name="connsiteX120" fmla="*/ 1139738 w 3550584"/>
                <a:gd name="connsiteY120" fmla="*/ 634273 h 1477406"/>
                <a:gd name="connsiteX121" fmla="*/ 1371112 w 3550584"/>
                <a:gd name="connsiteY121" fmla="*/ 574052 h 1477406"/>
                <a:gd name="connsiteX122" fmla="*/ 1381773 w 3550584"/>
                <a:gd name="connsiteY122" fmla="*/ 583273 h 1477406"/>
                <a:gd name="connsiteX123" fmla="*/ 1372265 w 3550584"/>
                <a:gd name="connsiteY123" fmla="*/ 613815 h 1477406"/>
                <a:gd name="connsiteX124" fmla="*/ 1335383 w 3550584"/>
                <a:gd name="connsiteY124" fmla="*/ 695358 h 1477406"/>
                <a:gd name="connsiteX125" fmla="*/ 1338841 w 3550584"/>
                <a:gd name="connsiteY125" fmla="*/ 870834 h 1477406"/>
                <a:gd name="connsiteX126" fmla="*/ 1338841 w 3550584"/>
                <a:gd name="connsiteY126" fmla="*/ 951224 h 1477406"/>
                <a:gd name="connsiteX127" fmla="*/ 1301383 w 3550584"/>
                <a:gd name="connsiteY127" fmla="*/ 891868 h 1477406"/>
                <a:gd name="connsiteX128" fmla="*/ 1296197 w 3550584"/>
                <a:gd name="connsiteY128" fmla="*/ 870546 h 1477406"/>
                <a:gd name="connsiteX129" fmla="*/ 1293027 w 3550584"/>
                <a:gd name="connsiteY129" fmla="*/ 705731 h 1477406"/>
                <a:gd name="connsiteX130" fmla="*/ 1282366 w 3550584"/>
                <a:gd name="connsiteY130" fmla="*/ 668849 h 1477406"/>
                <a:gd name="connsiteX131" fmla="*/ 1245773 w 3550584"/>
                <a:gd name="connsiteY131" fmla="*/ 653002 h 1477406"/>
                <a:gd name="connsiteX132" fmla="*/ 1226468 w 3550584"/>
                <a:gd name="connsiteY132" fmla="*/ 645222 h 1477406"/>
                <a:gd name="connsiteX133" fmla="*/ 1229349 w 3550584"/>
                <a:gd name="connsiteY133" fmla="*/ 614680 h 1477406"/>
                <a:gd name="connsiteX134" fmla="*/ 1252688 w 3550584"/>
                <a:gd name="connsiteY134" fmla="*/ 603730 h 1477406"/>
                <a:gd name="connsiteX135" fmla="*/ 1348062 w 3550584"/>
                <a:gd name="connsiteY135" fmla="*/ 575781 h 1477406"/>
                <a:gd name="connsiteX136" fmla="*/ 1352672 w 3550584"/>
                <a:gd name="connsiteY136" fmla="*/ 574340 h 1477406"/>
                <a:gd name="connsiteX137" fmla="*/ 1371112 w 3550584"/>
                <a:gd name="connsiteY137" fmla="*/ 574052 h 1477406"/>
                <a:gd name="connsiteX138" fmla="*/ 1649165 w 3550584"/>
                <a:gd name="connsiteY138" fmla="*/ 485018 h 1477406"/>
                <a:gd name="connsiteX139" fmla="*/ 1658674 w 3550584"/>
                <a:gd name="connsiteY139" fmla="*/ 486170 h 1477406"/>
                <a:gd name="connsiteX140" fmla="*/ 1677403 w 3550584"/>
                <a:gd name="connsiteY140" fmla="*/ 504035 h 1477406"/>
                <a:gd name="connsiteX141" fmla="*/ 1669047 w 3550584"/>
                <a:gd name="connsiteY141" fmla="*/ 528239 h 1477406"/>
                <a:gd name="connsiteX142" fmla="*/ 1655504 w 3550584"/>
                <a:gd name="connsiteY142" fmla="*/ 577222 h 1477406"/>
                <a:gd name="connsiteX143" fmla="*/ 1711691 w 3550584"/>
                <a:gd name="connsiteY143" fmla="*/ 768257 h 1477406"/>
                <a:gd name="connsiteX144" fmla="*/ 1713996 w 3550584"/>
                <a:gd name="connsiteY144" fmla="*/ 785833 h 1477406"/>
                <a:gd name="connsiteX145" fmla="*/ 1749725 w 3550584"/>
                <a:gd name="connsiteY145" fmla="*/ 907427 h 1477406"/>
                <a:gd name="connsiteX146" fmla="*/ 1763844 w 3550584"/>
                <a:gd name="connsiteY146" fmla="*/ 946326 h 1477406"/>
                <a:gd name="connsiteX147" fmla="*/ 1786607 w 3550584"/>
                <a:gd name="connsiteY147" fmla="*/ 978597 h 1477406"/>
                <a:gd name="connsiteX148" fmla="*/ 1799285 w 3550584"/>
                <a:gd name="connsiteY148" fmla="*/ 980038 h 1477406"/>
                <a:gd name="connsiteX149" fmla="*/ 1818014 w 3550584"/>
                <a:gd name="connsiteY149" fmla="*/ 993580 h 1477406"/>
                <a:gd name="connsiteX150" fmla="*/ 1811675 w 3550584"/>
                <a:gd name="connsiteY150" fmla="*/ 1017208 h 1477406"/>
                <a:gd name="connsiteX151" fmla="*/ 1793810 w 3550584"/>
                <a:gd name="connsiteY151" fmla="*/ 1026140 h 1477406"/>
                <a:gd name="connsiteX152" fmla="*/ 1722928 w 3550584"/>
                <a:gd name="connsiteY152" fmla="*/ 1047462 h 1477406"/>
                <a:gd name="connsiteX153" fmla="*/ 1677114 w 3550584"/>
                <a:gd name="connsiteY153" fmla="*/ 1060717 h 1477406"/>
                <a:gd name="connsiteX154" fmla="*/ 1602487 w 3550584"/>
                <a:gd name="connsiteY154" fmla="*/ 1082327 h 1477406"/>
                <a:gd name="connsiteX155" fmla="*/ 1581453 w 3550584"/>
                <a:gd name="connsiteY155" fmla="*/ 1085208 h 1477406"/>
                <a:gd name="connsiteX156" fmla="*/ 1562724 w 3550584"/>
                <a:gd name="connsiteY156" fmla="*/ 1069649 h 1477406"/>
                <a:gd name="connsiteX157" fmla="*/ 1569927 w 3550584"/>
                <a:gd name="connsiteY157" fmla="*/ 1047462 h 1477406"/>
                <a:gd name="connsiteX158" fmla="*/ 1578571 w 3550584"/>
                <a:gd name="connsiteY158" fmla="*/ 1041123 h 1477406"/>
                <a:gd name="connsiteX159" fmla="*/ 1588368 w 3550584"/>
                <a:gd name="connsiteY159" fmla="*/ 1009716 h 1477406"/>
                <a:gd name="connsiteX160" fmla="*/ 1580300 w 3550584"/>
                <a:gd name="connsiteY160" fmla="*/ 992140 h 1477406"/>
                <a:gd name="connsiteX161" fmla="*/ 1567622 w 3550584"/>
                <a:gd name="connsiteY161" fmla="*/ 948343 h 1477406"/>
                <a:gd name="connsiteX162" fmla="*/ 1503656 w 3550584"/>
                <a:gd name="connsiteY162" fmla="*/ 731375 h 1477406"/>
                <a:gd name="connsiteX163" fmla="*/ 1470520 w 3550584"/>
                <a:gd name="connsiteY163" fmla="*/ 617273 h 1477406"/>
                <a:gd name="connsiteX164" fmla="*/ 1448333 w 3550584"/>
                <a:gd name="connsiteY164" fmla="*/ 597680 h 1477406"/>
                <a:gd name="connsiteX165" fmla="*/ 1436520 w 3550584"/>
                <a:gd name="connsiteY165" fmla="*/ 595663 h 1477406"/>
                <a:gd name="connsiteX166" fmla="*/ 1416350 w 3550584"/>
                <a:gd name="connsiteY166" fmla="*/ 576934 h 1477406"/>
                <a:gd name="connsiteX167" fmla="*/ 1428452 w 3550584"/>
                <a:gd name="connsiteY167" fmla="*/ 550425 h 1477406"/>
                <a:gd name="connsiteX168" fmla="*/ 1449486 w 3550584"/>
                <a:gd name="connsiteY168" fmla="*/ 542357 h 1477406"/>
                <a:gd name="connsiteX169" fmla="*/ 1635334 w 3550584"/>
                <a:gd name="connsiteY169" fmla="*/ 487899 h 1477406"/>
                <a:gd name="connsiteX170" fmla="*/ 1649165 w 3550584"/>
                <a:gd name="connsiteY170" fmla="*/ 485018 h 1477406"/>
                <a:gd name="connsiteX171" fmla="*/ 2584927 w 3550584"/>
                <a:gd name="connsiteY171" fmla="*/ 448172 h 1477406"/>
                <a:gd name="connsiteX172" fmla="*/ 2589069 w 3550584"/>
                <a:gd name="connsiteY172" fmla="*/ 454763 h 1477406"/>
                <a:gd name="connsiteX173" fmla="*/ 2615866 w 3550584"/>
                <a:gd name="connsiteY173" fmla="*/ 546679 h 1477406"/>
                <a:gd name="connsiteX174" fmla="*/ 2610679 w 3550584"/>
                <a:gd name="connsiteY174" fmla="*/ 557628 h 1477406"/>
                <a:gd name="connsiteX175" fmla="*/ 2374695 w 3550584"/>
                <a:gd name="connsiteY175" fmla="*/ 626493 h 1477406"/>
                <a:gd name="connsiteX176" fmla="*/ 2371525 w 3550584"/>
                <a:gd name="connsiteY176" fmla="*/ 627934 h 1477406"/>
                <a:gd name="connsiteX177" fmla="*/ 2366339 w 3550584"/>
                <a:gd name="connsiteY177" fmla="*/ 623324 h 1477406"/>
                <a:gd name="connsiteX178" fmla="*/ 2337525 w 3550584"/>
                <a:gd name="connsiteY178" fmla="*/ 525933 h 1477406"/>
                <a:gd name="connsiteX179" fmla="*/ 2345017 w 3550584"/>
                <a:gd name="connsiteY179" fmla="*/ 517289 h 1477406"/>
                <a:gd name="connsiteX180" fmla="*/ 2540085 w 3550584"/>
                <a:gd name="connsiteY180" fmla="*/ 459950 h 1477406"/>
                <a:gd name="connsiteX181" fmla="*/ 2577543 w 3550584"/>
                <a:gd name="connsiteY181" fmla="*/ 448712 h 1477406"/>
                <a:gd name="connsiteX182" fmla="*/ 2584927 w 3550584"/>
                <a:gd name="connsiteY182" fmla="*/ 448172 h 1477406"/>
                <a:gd name="connsiteX183" fmla="*/ 1932872 w 3550584"/>
                <a:gd name="connsiteY183" fmla="*/ 406356 h 1477406"/>
                <a:gd name="connsiteX184" fmla="*/ 1938167 w 3550584"/>
                <a:gd name="connsiteY184" fmla="*/ 417018 h 1477406"/>
                <a:gd name="connsiteX185" fmla="*/ 1948540 w 3550584"/>
                <a:gd name="connsiteY185" fmla="*/ 441797 h 1477406"/>
                <a:gd name="connsiteX186" fmla="*/ 1966404 w 3550584"/>
                <a:gd name="connsiteY186" fmla="*/ 502018 h 1477406"/>
                <a:gd name="connsiteX187" fmla="*/ 1976777 w 3550584"/>
                <a:gd name="connsiteY187" fmla="*/ 537459 h 1477406"/>
                <a:gd name="connsiteX188" fmla="*/ 1991184 w 3550584"/>
                <a:gd name="connsiteY188" fmla="*/ 587595 h 1477406"/>
                <a:gd name="connsiteX189" fmla="*/ 2064371 w 3550584"/>
                <a:gd name="connsiteY189" fmla="*/ 837410 h 1477406"/>
                <a:gd name="connsiteX190" fmla="*/ 2090015 w 3550584"/>
                <a:gd name="connsiteY190" fmla="*/ 925004 h 1477406"/>
                <a:gd name="connsiteX191" fmla="*/ 2079354 w 3550584"/>
                <a:gd name="connsiteY191" fmla="*/ 946038 h 1477406"/>
                <a:gd name="connsiteX192" fmla="*/ 2007896 w 3550584"/>
                <a:gd name="connsiteY192" fmla="*/ 967360 h 1477406"/>
                <a:gd name="connsiteX193" fmla="*/ 1993777 w 3550584"/>
                <a:gd name="connsiteY193" fmla="*/ 967936 h 1477406"/>
                <a:gd name="connsiteX194" fmla="*/ 1911946 w 3550584"/>
                <a:gd name="connsiteY194" fmla="*/ 991275 h 1477406"/>
                <a:gd name="connsiteX195" fmla="*/ 1888607 w 3550584"/>
                <a:gd name="connsiteY195" fmla="*/ 995309 h 1477406"/>
                <a:gd name="connsiteX196" fmla="*/ 1869590 w 3550584"/>
                <a:gd name="connsiteY196" fmla="*/ 982055 h 1477406"/>
                <a:gd name="connsiteX197" fmla="*/ 1874200 w 3550584"/>
                <a:gd name="connsiteY197" fmla="*/ 959004 h 1477406"/>
                <a:gd name="connsiteX198" fmla="*/ 1875929 w 3550584"/>
                <a:gd name="connsiteY198" fmla="*/ 957563 h 1477406"/>
                <a:gd name="connsiteX199" fmla="*/ 1890624 w 3550584"/>
                <a:gd name="connsiteY199" fmla="*/ 905987 h 1477406"/>
                <a:gd name="connsiteX200" fmla="*/ 1873048 w 3550584"/>
                <a:gd name="connsiteY200" fmla="*/ 849800 h 1477406"/>
                <a:gd name="connsiteX201" fmla="*/ 1853454 w 3550584"/>
                <a:gd name="connsiteY201" fmla="*/ 791884 h 1477406"/>
                <a:gd name="connsiteX202" fmla="*/ 1832708 w 3550584"/>
                <a:gd name="connsiteY202" fmla="*/ 721579 h 1477406"/>
                <a:gd name="connsiteX203" fmla="*/ 1804183 w 3550584"/>
                <a:gd name="connsiteY203" fmla="*/ 623900 h 1477406"/>
                <a:gd name="connsiteX204" fmla="*/ 1776233 w 3550584"/>
                <a:gd name="connsiteY204" fmla="*/ 528239 h 1477406"/>
                <a:gd name="connsiteX205" fmla="*/ 1750013 w 3550584"/>
                <a:gd name="connsiteY205" fmla="*/ 507781 h 1477406"/>
                <a:gd name="connsiteX206" fmla="*/ 1744250 w 3550584"/>
                <a:gd name="connsiteY206" fmla="*/ 507204 h 1477406"/>
                <a:gd name="connsiteX207" fmla="*/ 1720911 w 3550584"/>
                <a:gd name="connsiteY207" fmla="*/ 485306 h 1477406"/>
                <a:gd name="connsiteX208" fmla="*/ 1737911 w 3550584"/>
                <a:gd name="connsiteY208" fmla="*/ 459374 h 1477406"/>
                <a:gd name="connsiteX209" fmla="*/ 1771623 w 3550584"/>
                <a:gd name="connsiteY209" fmla="*/ 448136 h 1477406"/>
                <a:gd name="connsiteX210" fmla="*/ 1870742 w 3550584"/>
                <a:gd name="connsiteY210" fmla="*/ 419323 h 1477406"/>
                <a:gd name="connsiteX211" fmla="*/ 1909641 w 3550584"/>
                <a:gd name="connsiteY211" fmla="*/ 410967 h 1477406"/>
                <a:gd name="connsiteX212" fmla="*/ 1920878 w 3550584"/>
                <a:gd name="connsiteY212" fmla="*/ 407797 h 1477406"/>
                <a:gd name="connsiteX213" fmla="*/ 1932872 w 3550584"/>
                <a:gd name="connsiteY213" fmla="*/ 406356 h 1477406"/>
                <a:gd name="connsiteX214" fmla="*/ 3263727 w 3550584"/>
                <a:gd name="connsiteY214" fmla="*/ 398322 h 1477406"/>
                <a:gd name="connsiteX215" fmla="*/ 3291611 w 3550584"/>
                <a:gd name="connsiteY215" fmla="*/ 399023 h 1477406"/>
                <a:gd name="connsiteX216" fmla="*/ 3324972 w 3550584"/>
                <a:gd name="connsiteY216" fmla="*/ 416442 h 1477406"/>
                <a:gd name="connsiteX217" fmla="*/ 3341684 w 3550584"/>
                <a:gd name="connsiteY217" fmla="*/ 482713 h 1477406"/>
                <a:gd name="connsiteX218" fmla="*/ 3335921 w 3550584"/>
                <a:gd name="connsiteY218" fmla="*/ 496832 h 1477406"/>
                <a:gd name="connsiteX219" fmla="*/ 3360989 w 3550584"/>
                <a:gd name="connsiteY219" fmla="*/ 530256 h 1477406"/>
                <a:gd name="connsiteX220" fmla="*/ 3375684 w 3550584"/>
                <a:gd name="connsiteY220" fmla="*/ 540629 h 1477406"/>
                <a:gd name="connsiteX221" fmla="*/ 3379142 w 3550584"/>
                <a:gd name="connsiteY221" fmla="*/ 553307 h 1477406"/>
                <a:gd name="connsiteX222" fmla="*/ 3365599 w 3550584"/>
                <a:gd name="connsiteY222" fmla="*/ 575494 h 1477406"/>
                <a:gd name="connsiteX223" fmla="*/ 3334769 w 3550584"/>
                <a:gd name="connsiteY223" fmla="*/ 578663 h 1477406"/>
                <a:gd name="connsiteX224" fmla="*/ 3238531 w 3550584"/>
                <a:gd name="connsiteY224" fmla="*/ 552443 h 1477406"/>
                <a:gd name="connsiteX225" fmla="*/ 3199632 w 3550584"/>
                <a:gd name="connsiteY225" fmla="*/ 450442 h 1477406"/>
                <a:gd name="connsiteX226" fmla="*/ 3263727 w 3550584"/>
                <a:gd name="connsiteY226" fmla="*/ 398322 h 1477406"/>
                <a:gd name="connsiteX227" fmla="*/ 2038511 w 3550584"/>
                <a:gd name="connsiteY227" fmla="*/ 383661 h 1477406"/>
                <a:gd name="connsiteX228" fmla="*/ 2196050 w 3550584"/>
                <a:gd name="connsiteY228" fmla="*/ 455340 h 1477406"/>
                <a:gd name="connsiteX229" fmla="*/ 2293440 w 3550584"/>
                <a:gd name="connsiteY229" fmla="*/ 685273 h 1477406"/>
                <a:gd name="connsiteX230" fmla="*/ 2144473 w 3550584"/>
                <a:gd name="connsiteY230" fmla="*/ 921834 h 1477406"/>
                <a:gd name="connsiteX231" fmla="*/ 2137270 w 3550584"/>
                <a:gd name="connsiteY231" fmla="*/ 925580 h 1477406"/>
                <a:gd name="connsiteX232" fmla="*/ 2116812 w 3550584"/>
                <a:gd name="connsiteY232" fmla="*/ 920393 h 1477406"/>
                <a:gd name="connsiteX233" fmla="*/ 2112778 w 3550584"/>
                <a:gd name="connsiteY233" fmla="*/ 908004 h 1477406"/>
                <a:gd name="connsiteX234" fmla="*/ 2123439 w 3550584"/>
                <a:gd name="connsiteY234" fmla="*/ 876020 h 1477406"/>
                <a:gd name="connsiteX235" fmla="*/ 2137846 w 3550584"/>
                <a:gd name="connsiteY235" fmla="*/ 830495 h 1477406"/>
                <a:gd name="connsiteX236" fmla="*/ 2115083 w 3550584"/>
                <a:gd name="connsiteY236" fmla="*/ 745782 h 1477406"/>
                <a:gd name="connsiteX237" fmla="*/ 2038727 w 3550584"/>
                <a:gd name="connsiteY237" fmla="*/ 487323 h 1477406"/>
                <a:gd name="connsiteX238" fmla="*/ 2017116 w 3550584"/>
                <a:gd name="connsiteY238" fmla="*/ 449865 h 1477406"/>
                <a:gd name="connsiteX239" fmla="*/ 1991472 w 3550584"/>
                <a:gd name="connsiteY239" fmla="*/ 439492 h 1477406"/>
                <a:gd name="connsiteX240" fmla="*/ 1975336 w 3550584"/>
                <a:gd name="connsiteY240" fmla="*/ 429407 h 1477406"/>
                <a:gd name="connsiteX241" fmla="*/ 1968709 w 3550584"/>
                <a:gd name="connsiteY241" fmla="*/ 405492 h 1477406"/>
                <a:gd name="connsiteX242" fmla="*/ 1976489 w 3550584"/>
                <a:gd name="connsiteY242" fmla="*/ 391373 h 1477406"/>
                <a:gd name="connsiteX243" fmla="*/ 2038511 w 3550584"/>
                <a:gd name="connsiteY243" fmla="*/ 383661 h 1477406"/>
                <a:gd name="connsiteX244" fmla="*/ 2876558 w 3550584"/>
                <a:gd name="connsiteY244" fmla="*/ 129421 h 1477406"/>
                <a:gd name="connsiteX245" fmla="*/ 2880952 w 3550584"/>
                <a:gd name="connsiteY245" fmla="*/ 136660 h 1477406"/>
                <a:gd name="connsiteX246" fmla="*/ 2963936 w 3550584"/>
                <a:gd name="connsiteY246" fmla="*/ 420763 h 1477406"/>
                <a:gd name="connsiteX247" fmla="*/ 3013784 w 3550584"/>
                <a:gd name="connsiteY247" fmla="*/ 589900 h 1477406"/>
                <a:gd name="connsiteX248" fmla="*/ 3043173 w 3550584"/>
                <a:gd name="connsiteY248" fmla="*/ 612087 h 1477406"/>
                <a:gd name="connsiteX249" fmla="*/ 3057292 w 3550584"/>
                <a:gd name="connsiteY249" fmla="*/ 611799 h 1477406"/>
                <a:gd name="connsiteX250" fmla="*/ 3075157 w 3550584"/>
                <a:gd name="connsiteY250" fmla="*/ 623324 h 1477406"/>
                <a:gd name="connsiteX251" fmla="*/ 3071699 w 3550584"/>
                <a:gd name="connsiteY251" fmla="*/ 646375 h 1477406"/>
                <a:gd name="connsiteX252" fmla="*/ 3054411 w 3550584"/>
                <a:gd name="connsiteY252" fmla="*/ 656460 h 1477406"/>
                <a:gd name="connsiteX253" fmla="*/ 2864817 w 3550584"/>
                <a:gd name="connsiteY253" fmla="*/ 712070 h 1477406"/>
                <a:gd name="connsiteX254" fmla="*/ 2853579 w 3550584"/>
                <a:gd name="connsiteY254" fmla="*/ 713799 h 1477406"/>
                <a:gd name="connsiteX255" fmla="*/ 2829664 w 3550584"/>
                <a:gd name="connsiteY255" fmla="*/ 698240 h 1477406"/>
                <a:gd name="connsiteX256" fmla="*/ 2840901 w 3550584"/>
                <a:gd name="connsiteY256" fmla="*/ 673748 h 1477406"/>
                <a:gd name="connsiteX257" fmla="*/ 2844935 w 3550584"/>
                <a:gd name="connsiteY257" fmla="*/ 671443 h 1477406"/>
                <a:gd name="connsiteX258" fmla="*/ 2861359 w 3550584"/>
                <a:gd name="connsiteY258" fmla="*/ 629087 h 1477406"/>
                <a:gd name="connsiteX259" fmla="*/ 2755036 w 3550584"/>
                <a:gd name="connsiteY259" fmla="*/ 266898 h 1477406"/>
                <a:gd name="connsiteX260" fmla="*/ 2751867 w 3550584"/>
                <a:gd name="connsiteY260" fmla="*/ 256813 h 1477406"/>
                <a:gd name="connsiteX261" fmla="*/ 2713545 w 3550584"/>
                <a:gd name="connsiteY261" fmla="*/ 231745 h 1477406"/>
                <a:gd name="connsiteX262" fmla="*/ 2686748 w 3550584"/>
                <a:gd name="connsiteY262" fmla="*/ 217050 h 1477406"/>
                <a:gd name="connsiteX263" fmla="*/ 2704612 w 3550584"/>
                <a:gd name="connsiteY263" fmla="*/ 188813 h 1477406"/>
                <a:gd name="connsiteX264" fmla="*/ 2809206 w 3550584"/>
                <a:gd name="connsiteY264" fmla="*/ 151355 h 1477406"/>
                <a:gd name="connsiteX265" fmla="*/ 2868274 w 3550584"/>
                <a:gd name="connsiteY265" fmla="*/ 130609 h 1477406"/>
                <a:gd name="connsiteX266" fmla="*/ 2876558 w 3550584"/>
                <a:gd name="connsiteY266" fmla="*/ 129421 h 1477406"/>
                <a:gd name="connsiteX267" fmla="*/ 3220090 w 3550584"/>
                <a:gd name="connsiteY267" fmla="*/ 16975 h 1477406"/>
                <a:gd name="connsiteX268" fmla="*/ 3224124 w 3550584"/>
                <a:gd name="connsiteY268" fmla="*/ 25151 h 1477406"/>
                <a:gd name="connsiteX269" fmla="*/ 3227870 w 3550584"/>
                <a:gd name="connsiteY269" fmla="*/ 37541 h 1477406"/>
                <a:gd name="connsiteX270" fmla="*/ 3221242 w 3550584"/>
                <a:gd name="connsiteY270" fmla="*/ 67219 h 1477406"/>
                <a:gd name="connsiteX271" fmla="*/ 3214615 w 3550584"/>
                <a:gd name="connsiteY271" fmla="*/ 91999 h 1477406"/>
                <a:gd name="connsiteX272" fmla="*/ 3262446 w 3550584"/>
                <a:gd name="connsiteY272" fmla="*/ 254220 h 1477406"/>
                <a:gd name="connsiteX273" fmla="*/ 3316904 w 3550584"/>
                <a:gd name="connsiteY273" fmla="*/ 268627 h 1477406"/>
                <a:gd name="connsiteX274" fmla="*/ 3325548 w 3550584"/>
                <a:gd name="connsiteY274" fmla="*/ 258542 h 1477406"/>
                <a:gd name="connsiteX275" fmla="*/ 3337362 w 3550584"/>
                <a:gd name="connsiteY275" fmla="*/ 297153 h 1477406"/>
                <a:gd name="connsiteX276" fmla="*/ 3335057 w 3550584"/>
                <a:gd name="connsiteY276" fmla="*/ 305797 h 1477406"/>
                <a:gd name="connsiteX277" fmla="*/ 3114055 w 3550584"/>
                <a:gd name="connsiteY277" fmla="*/ 302915 h 1477406"/>
                <a:gd name="connsiteX278" fmla="*/ 3079190 w 3550584"/>
                <a:gd name="connsiteY278" fmla="*/ 186220 h 1477406"/>
                <a:gd name="connsiteX279" fmla="*/ 3210869 w 3550584"/>
                <a:gd name="connsiteY279" fmla="*/ 17659 h 1477406"/>
                <a:gd name="connsiteX280" fmla="*/ 3220090 w 3550584"/>
                <a:gd name="connsiteY280" fmla="*/ 16975 h 1477406"/>
                <a:gd name="connsiteX281" fmla="*/ 3325513 w 3550584"/>
                <a:gd name="connsiteY281" fmla="*/ 2604 h 1477406"/>
                <a:gd name="connsiteX282" fmla="*/ 3384329 w 3550584"/>
                <a:gd name="connsiteY282" fmla="*/ 23422 h 1477406"/>
                <a:gd name="connsiteX283" fmla="*/ 3506499 w 3550584"/>
                <a:gd name="connsiteY283" fmla="*/ 155389 h 1477406"/>
                <a:gd name="connsiteX284" fmla="*/ 3550584 w 3550584"/>
                <a:gd name="connsiteY284" fmla="*/ 341525 h 1477406"/>
                <a:gd name="connsiteX285" fmla="*/ 3499296 w 3550584"/>
                <a:gd name="connsiteY285" fmla="*/ 502594 h 1477406"/>
                <a:gd name="connsiteX286" fmla="*/ 3424668 w 3550584"/>
                <a:gd name="connsiteY286" fmla="*/ 559357 h 1477406"/>
                <a:gd name="connsiteX287" fmla="*/ 3413431 w 3550584"/>
                <a:gd name="connsiteY287" fmla="*/ 553883 h 1477406"/>
                <a:gd name="connsiteX288" fmla="*/ 3410549 w 3550584"/>
                <a:gd name="connsiteY288" fmla="*/ 543510 h 1477406"/>
                <a:gd name="connsiteX289" fmla="*/ 3418041 w 3550584"/>
                <a:gd name="connsiteY289" fmla="*/ 508069 h 1477406"/>
                <a:gd name="connsiteX290" fmla="*/ 3428990 w 3550584"/>
                <a:gd name="connsiteY290" fmla="*/ 462255 h 1477406"/>
                <a:gd name="connsiteX291" fmla="*/ 3387498 w 3550584"/>
                <a:gd name="connsiteY291" fmla="*/ 316746 h 1477406"/>
                <a:gd name="connsiteX292" fmla="*/ 3323532 w 3550584"/>
                <a:gd name="connsiteY292" fmla="*/ 98626 h 1477406"/>
                <a:gd name="connsiteX293" fmla="*/ 3313159 w 3550584"/>
                <a:gd name="connsiteY293" fmla="*/ 72405 h 1477406"/>
                <a:gd name="connsiteX294" fmla="*/ 3271955 w 3550584"/>
                <a:gd name="connsiteY294" fmla="*/ 47049 h 1477406"/>
                <a:gd name="connsiteX295" fmla="*/ 3263311 w 3550584"/>
                <a:gd name="connsiteY295" fmla="*/ 40422 h 1477406"/>
                <a:gd name="connsiteX296" fmla="*/ 3255820 w 3550584"/>
                <a:gd name="connsiteY296" fmla="*/ 15354 h 1477406"/>
                <a:gd name="connsiteX297" fmla="*/ 3263023 w 3550584"/>
                <a:gd name="connsiteY297" fmla="*/ 2964 h 1477406"/>
                <a:gd name="connsiteX298" fmla="*/ 3325513 w 3550584"/>
                <a:gd name="connsiteY298" fmla="*/ 2604 h 1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3550584" h="1477406">
                  <a:moveTo>
                    <a:pt x="468666" y="1251464"/>
                  </a:moveTo>
                  <a:cubicBezTo>
                    <a:pt x="487683" y="1267023"/>
                    <a:pt x="484802" y="1288346"/>
                    <a:pt x="481344" y="1308227"/>
                  </a:cubicBezTo>
                  <a:cubicBezTo>
                    <a:pt x="472988" y="1356058"/>
                    <a:pt x="448785" y="1395533"/>
                    <a:pt x="413344" y="1428092"/>
                  </a:cubicBezTo>
                  <a:cubicBezTo>
                    <a:pt x="411903" y="1429533"/>
                    <a:pt x="410751" y="1430974"/>
                    <a:pt x="409310" y="1432126"/>
                  </a:cubicBezTo>
                  <a:cubicBezTo>
                    <a:pt x="398937" y="1445380"/>
                    <a:pt x="383954" y="1452008"/>
                    <a:pt x="368971" y="1458058"/>
                  </a:cubicBezTo>
                  <a:cubicBezTo>
                    <a:pt x="361479" y="1461228"/>
                    <a:pt x="357157" y="1458347"/>
                    <a:pt x="354564" y="1450855"/>
                  </a:cubicBezTo>
                  <a:cubicBezTo>
                    <a:pt x="351683" y="1441923"/>
                    <a:pt x="349089" y="1432702"/>
                    <a:pt x="346496" y="1423482"/>
                  </a:cubicBezTo>
                  <a:cubicBezTo>
                    <a:pt x="343903" y="1414550"/>
                    <a:pt x="346496" y="1411956"/>
                    <a:pt x="362056" y="1406194"/>
                  </a:cubicBezTo>
                  <a:cubicBezTo>
                    <a:pt x="405852" y="1377380"/>
                    <a:pt x="430632" y="1337617"/>
                    <a:pt x="434954" y="1285176"/>
                  </a:cubicBezTo>
                  <a:cubicBezTo>
                    <a:pt x="435242" y="1282007"/>
                    <a:pt x="434954" y="1278837"/>
                    <a:pt x="435242" y="1275667"/>
                  </a:cubicBezTo>
                  <a:cubicBezTo>
                    <a:pt x="436395" y="1254633"/>
                    <a:pt x="448209" y="1246277"/>
                    <a:pt x="468666" y="1251464"/>
                  </a:cubicBezTo>
                  <a:close/>
                  <a:moveTo>
                    <a:pt x="164105" y="914055"/>
                  </a:moveTo>
                  <a:cubicBezTo>
                    <a:pt x="166338" y="915352"/>
                    <a:pt x="167563" y="918233"/>
                    <a:pt x="168427" y="922699"/>
                  </a:cubicBezTo>
                  <a:cubicBezTo>
                    <a:pt x="169292" y="927597"/>
                    <a:pt x="171309" y="932496"/>
                    <a:pt x="173038" y="937106"/>
                  </a:cubicBezTo>
                  <a:cubicBezTo>
                    <a:pt x="180241" y="947190"/>
                    <a:pt x="180817" y="952953"/>
                    <a:pt x="172461" y="959292"/>
                  </a:cubicBezTo>
                  <a:cubicBezTo>
                    <a:pt x="148834" y="977157"/>
                    <a:pt x="147682" y="1001072"/>
                    <a:pt x="152868" y="1027293"/>
                  </a:cubicBezTo>
                  <a:cubicBezTo>
                    <a:pt x="173038" y="1099327"/>
                    <a:pt x="194648" y="1171073"/>
                    <a:pt x="215682" y="1242819"/>
                  </a:cubicBezTo>
                  <a:cubicBezTo>
                    <a:pt x="228360" y="1286616"/>
                    <a:pt x="240750" y="1330413"/>
                    <a:pt x="254581" y="1373922"/>
                  </a:cubicBezTo>
                  <a:cubicBezTo>
                    <a:pt x="257462" y="1383142"/>
                    <a:pt x="261496" y="1391498"/>
                    <a:pt x="267259" y="1399278"/>
                  </a:cubicBezTo>
                  <a:cubicBezTo>
                    <a:pt x="269276" y="1402159"/>
                    <a:pt x="271004" y="1405329"/>
                    <a:pt x="273886" y="1407634"/>
                  </a:cubicBezTo>
                  <a:cubicBezTo>
                    <a:pt x="284259" y="1415990"/>
                    <a:pt x="295496" y="1421753"/>
                    <a:pt x="309327" y="1422329"/>
                  </a:cubicBezTo>
                  <a:cubicBezTo>
                    <a:pt x="313361" y="1422617"/>
                    <a:pt x="317395" y="1423770"/>
                    <a:pt x="318835" y="1428092"/>
                  </a:cubicBezTo>
                  <a:cubicBezTo>
                    <a:pt x="322869" y="1439905"/>
                    <a:pt x="328632" y="1451719"/>
                    <a:pt x="328056" y="1464973"/>
                  </a:cubicBezTo>
                  <a:cubicBezTo>
                    <a:pt x="310767" y="1474482"/>
                    <a:pt x="291174" y="1475635"/>
                    <a:pt x="272157" y="1476787"/>
                  </a:cubicBezTo>
                  <a:cubicBezTo>
                    <a:pt x="190326" y="1482262"/>
                    <a:pt x="123478" y="1451431"/>
                    <a:pt x="75935" y="1385447"/>
                  </a:cubicBezTo>
                  <a:cubicBezTo>
                    <a:pt x="7935" y="1290938"/>
                    <a:pt x="-17421" y="1185480"/>
                    <a:pt x="12257" y="1071378"/>
                  </a:cubicBezTo>
                  <a:cubicBezTo>
                    <a:pt x="31850" y="995886"/>
                    <a:pt x="80834" y="944021"/>
                    <a:pt x="153732" y="914919"/>
                  </a:cubicBezTo>
                  <a:cubicBezTo>
                    <a:pt x="158630" y="913046"/>
                    <a:pt x="161872" y="912758"/>
                    <a:pt x="164105" y="914055"/>
                  </a:cubicBezTo>
                  <a:close/>
                  <a:moveTo>
                    <a:pt x="341022" y="859596"/>
                  </a:moveTo>
                  <a:cubicBezTo>
                    <a:pt x="353123" y="858444"/>
                    <a:pt x="360903" y="864783"/>
                    <a:pt x="364361" y="875732"/>
                  </a:cubicBezTo>
                  <a:cubicBezTo>
                    <a:pt x="371852" y="898495"/>
                    <a:pt x="378191" y="921834"/>
                    <a:pt x="385107" y="944885"/>
                  </a:cubicBezTo>
                  <a:cubicBezTo>
                    <a:pt x="387412" y="952665"/>
                    <a:pt x="390005" y="960733"/>
                    <a:pt x="392598" y="968512"/>
                  </a:cubicBezTo>
                  <a:cubicBezTo>
                    <a:pt x="397496" y="974851"/>
                    <a:pt x="398937" y="982919"/>
                    <a:pt x="401819" y="990123"/>
                  </a:cubicBezTo>
                  <a:cubicBezTo>
                    <a:pt x="407005" y="1009428"/>
                    <a:pt x="414208" y="1028445"/>
                    <a:pt x="418242" y="1048326"/>
                  </a:cubicBezTo>
                  <a:cubicBezTo>
                    <a:pt x="422276" y="1067920"/>
                    <a:pt x="412480" y="1081462"/>
                    <a:pt x="394039" y="1082615"/>
                  </a:cubicBezTo>
                  <a:cubicBezTo>
                    <a:pt x="382225" y="1083191"/>
                    <a:pt x="372717" y="1077428"/>
                    <a:pt x="366090" y="1067631"/>
                  </a:cubicBezTo>
                  <a:cubicBezTo>
                    <a:pt x="358886" y="1057259"/>
                    <a:pt x="353412" y="1045733"/>
                    <a:pt x="346208" y="1035360"/>
                  </a:cubicBezTo>
                  <a:cubicBezTo>
                    <a:pt x="329784" y="1009716"/>
                    <a:pt x="309903" y="987529"/>
                    <a:pt x="284547" y="970529"/>
                  </a:cubicBezTo>
                  <a:cubicBezTo>
                    <a:pt x="280801" y="967936"/>
                    <a:pt x="277055" y="965343"/>
                    <a:pt x="272733" y="963326"/>
                  </a:cubicBezTo>
                  <a:cubicBezTo>
                    <a:pt x="258614" y="955834"/>
                    <a:pt x="243919" y="950360"/>
                    <a:pt x="228072" y="948054"/>
                  </a:cubicBezTo>
                  <a:cubicBezTo>
                    <a:pt x="205597" y="944885"/>
                    <a:pt x="197529" y="934512"/>
                    <a:pt x="199546" y="911173"/>
                  </a:cubicBezTo>
                  <a:cubicBezTo>
                    <a:pt x="194071" y="896766"/>
                    <a:pt x="206173" y="901088"/>
                    <a:pt x="212224" y="899359"/>
                  </a:cubicBezTo>
                  <a:cubicBezTo>
                    <a:pt x="225478" y="893597"/>
                    <a:pt x="239597" y="895613"/>
                    <a:pt x="253140" y="897054"/>
                  </a:cubicBezTo>
                  <a:cubicBezTo>
                    <a:pt x="273309" y="898783"/>
                    <a:pt x="293767" y="899647"/>
                    <a:pt x="314225" y="895325"/>
                  </a:cubicBezTo>
                  <a:cubicBezTo>
                    <a:pt x="319699" y="891580"/>
                    <a:pt x="320276" y="885241"/>
                    <a:pt x="320852" y="879478"/>
                  </a:cubicBezTo>
                  <a:cubicBezTo>
                    <a:pt x="322581" y="867376"/>
                    <a:pt x="329496" y="861037"/>
                    <a:pt x="341022" y="859596"/>
                  </a:cubicBezTo>
                  <a:close/>
                  <a:moveTo>
                    <a:pt x="624260" y="774813"/>
                  </a:moveTo>
                  <a:cubicBezTo>
                    <a:pt x="626565" y="775893"/>
                    <a:pt x="628006" y="778919"/>
                    <a:pt x="629735" y="784393"/>
                  </a:cubicBezTo>
                  <a:cubicBezTo>
                    <a:pt x="630888" y="788139"/>
                    <a:pt x="631464" y="792173"/>
                    <a:pt x="633193" y="795631"/>
                  </a:cubicBezTo>
                  <a:cubicBezTo>
                    <a:pt x="638667" y="808597"/>
                    <a:pt x="639532" y="818970"/>
                    <a:pt x="627142" y="830495"/>
                  </a:cubicBezTo>
                  <a:cubicBezTo>
                    <a:pt x="609566" y="846631"/>
                    <a:pt x="612735" y="867665"/>
                    <a:pt x="620515" y="887835"/>
                  </a:cubicBezTo>
                  <a:cubicBezTo>
                    <a:pt x="644430" y="968225"/>
                    <a:pt x="667769" y="1048903"/>
                    <a:pt x="691685" y="1129294"/>
                  </a:cubicBezTo>
                  <a:cubicBezTo>
                    <a:pt x="697159" y="1149463"/>
                    <a:pt x="703786" y="1169345"/>
                    <a:pt x="709261" y="1189803"/>
                  </a:cubicBezTo>
                  <a:cubicBezTo>
                    <a:pt x="710702" y="1194413"/>
                    <a:pt x="711566" y="1199023"/>
                    <a:pt x="713295" y="1203633"/>
                  </a:cubicBezTo>
                  <a:cubicBezTo>
                    <a:pt x="717905" y="1217752"/>
                    <a:pt x="721939" y="1232159"/>
                    <a:pt x="725973" y="1246566"/>
                  </a:cubicBezTo>
                  <a:cubicBezTo>
                    <a:pt x="731159" y="1266735"/>
                    <a:pt x="742109" y="1281142"/>
                    <a:pt x="763431" y="1286040"/>
                  </a:cubicBezTo>
                  <a:cubicBezTo>
                    <a:pt x="765160" y="1286905"/>
                    <a:pt x="766600" y="1287769"/>
                    <a:pt x="768041" y="1289210"/>
                  </a:cubicBezTo>
                  <a:cubicBezTo>
                    <a:pt x="773228" y="1290074"/>
                    <a:pt x="776109" y="1292956"/>
                    <a:pt x="777261" y="1298142"/>
                  </a:cubicBezTo>
                  <a:cubicBezTo>
                    <a:pt x="779278" y="1306786"/>
                    <a:pt x="781295" y="1315719"/>
                    <a:pt x="784753" y="1324075"/>
                  </a:cubicBezTo>
                  <a:cubicBezTo>
                    <a:pt x="787923" y="1331854"/>
                    <a:pt x="784465" y="1333583"/>
                    <a:pt x="778126" y="1334159"/>
                  </a:cubicBezTo>
                  <a:cubicBezTo>
                    <a:pt x="761990" y="1335600"/>
                    <a:pt x="746143" y="1337329"/>
                    <a:pt x="730007" y="1338770"/>
                  </a:cubicBezTo>
                  <a:cubicBezTo>
                    <a:pt x="714447" y="1341363"/>
                    <a:pt x="699176" y="1341939"/>
                    <a:pt x="684481" y="1333871"/>
                  </a:cubicBezTo>
                  <a:cubicBezTo>
                    <a:pt x="665176" y="1328397"/>
                    <a:pt x="645871" y="1322634"/>
                    <a:pt x="627718" y="1313702"/>
                  </a:cubicBezTo>
                  <a:cubicBezTo>
                    <a:pt x="612735" y="1310532"/>
                    <a:pt x="600345" y="1303041"/>
                    <a:pt x="591413" y="1290651"/>
                  </a:cubicBezTo>
                  <a:cubicBezTo>
                    <a:pt x="554819" y="1261261"/>
                    <a:pt x="528023" y="1224091"/>
                    <a:pt x="506700" y="1182887"/>
                  </a:cubicBezTo>
                  <a:cubicBezTo>
                    <a:pt x="500650" y="1178853"/>
                    <a:pt x="499209" y="1171938"/>
                    <a:pt x="496327" y="1165887"/>
                  </a:cubicBezTo>
                  <a:cubicBezTo>
                    <a:pt x="482209" y="1134480"/>
                    <a:pt x="474141" y="1101056"/>
                    <a:pt x="467802" y="1067344"/>
                  </a:cubicBezTo>
                  <a:cubicBezTo>
                    <a:pt x="465209" y="1052937"/>
                    <a:pt x="465209" y="1038530"/>
                    <a:pt x="462904" y="1024124"/>
                  </a:cubicBezTo>
                  <a:cubicBezTo>
                    <a:pt x="462039" y="961021"/>
                    <a:pt x="475582" y="901953"/>
                    <a:pt x="514768" y="850665"/>
                  </a:cubicBezTo>
                  <a:cubicBezTo>
                    <a:pt x="520819" y="842885"/>
                    <a:pt x="528023" y="836258"/>
                    <a:pt x="534938" y="829055"/>
                  </a:cubicBezTo>
                  <a:cubicBezTo>
                    <a:pt x="557413" y="806004"/>
                    <a:pt x="584498" y="790156"/>
                    <a:pt x="613599" y="776902"/>
                  </a:cubicBezTo>
                  <a:cubicBezTo>
                    <a:pt x="618785" y="774597"/>
                    <a:pt x="621955" y="773732"/>
                    <a:pt x="624260" y="774813"/>
                  </a:cubicBezTo>
                  <a:close/>
                  <a:moveTo>
                    <a:pt x="736346" y="759613"/>
                  </a:moveTo>
                  <a:cubicBezTo>
                    <a:pt x="826533" y="770851"/>
                    <a:pt x="887906" y="822715"/>
                    <a:pt x="929974" y="899936"/>
                  </a:cubicBezTo>
                  <a:cubicBezTo>
                    <a:pt x="943517" y="925004"/>
                    <a:pt x="954466" y="951513"/>
                    <a:pt x="962246" y="978886"/>
                  </a:cubicBezTo>
                  <a:cubicBezTo>
                    <a:pt x="973195" y="1015191"/>
                    <a:pt x="979534" y="1052073"/>
                    <a:pt x="979246" y="1089819"/>
                  </a:cubicBezTo>
                  <a:cubicBezTo>
                    <a:pt x="978958" y="1117192"/>
                    <a:pt x="975500" y="1144277"/>
                    <a:pt x="967144" y="1170497"/>
                  </a:cubicBezTo>
                  <a:cubicBezTo>
                    <a:pt x="958500" y="1195277"/>
                    <a:pt x="948415" y="1219192"/>
                    <a:pt x="932568" y="1240514"/>
                  </a:cubicBezTo>
                  <a:cubicBezTo>
                    <a:pt x="930551" y="1245413"/>
                    <a:pt x="927957" y="1250599"/>
                    <a:pt x="921906" y="1252040"/>
                  </a:cubicBezTo>
                  <a:cubicBezTo>
                    <a:pt x="895686" y="1282006"/>
                    <a:pt x="863991" y="1304193"/>
                    <a:pt x="827397" y="1320041"/>
                  </a:cubicBezTo>
                  <a:cubicBezTo>
                    <a:pt x="821058" y="1322922"/>
                    <a:pt x="817313" y="1322922"/>
                    <a:pt x="816448" y="1314854"/>
                  </a:cubicBezTo>
                  <a:cubicBezTo>
                    <a:pt x="816160" y="1312261"/>
                    <a:pt x="815296" y="1309379"/>
                    <a:pt x="814143" y="1306786"/>
                  </a:cubicBezTo>
                  <a:cubicBezTo>
                    <a:pt x="807804" y="1291803"/>
                    <a:pt x="805787" y="1279125"/>
                    <a:pt x="821058" y="1266735"/>
                  </a:cubicBezTo>
                  <a:cubicBezTo>
                    <a:pt x="831720" y="1258091"/>
                    <a:pt x="834025" y="1243684"/>
                    <a:pt x="830279" y="1229277"/>
                  </a:cubicBezTo>
                  <a:cubicBezTo>
                    <a:pt x="826821" y="1215158"/>
                    <a:pt x="823652" y="1201040"/>
                    <a:pt x="817601" y="1187497"/>
                  </a:cubicBezTo>
                  <a:cubicBezTo>
                    <a:pt x="809821" y="1177989"/>
                    <a:pt x="810397" y="1165599"/>
                    <a:pt x="805499" y="1155226"/>
                  </a:cubicBezTo>
                  <a:cubicBezTo>
                    <a:pt x="784465" y="1082615"/>
                    <a:pt x="762855" y="1010005"/>
                    <a:pt x="741533" y="937682"/>
                  </a:cubicBezTo>
                  <a:cubicBezTo>
                    <a:pt x="733176" y="906563"/>
                    <a:pt x="723956" y="876021"/>
                    <a:pt x="714448" y="845478"/>
                  </a:cubicBezTo>
                  <a:cubicBezTo>
                    <a:pt x="709261" y="828766"/>
                    <a:pt x="697736" y="817241"/>
                    <a:pt x="680447" y="814071"/>
                  </a:cubicBezTo>
                  <a:cubicBezTo>
                    <a:pt x="668346" y="812054"/>
                    <a:pt x="662295" y="805715"/>
                    <a:pt x="660278" y="794190"/>
                  </a:cubicBezTo>
                  <a:cubicBezTo>
                    <a:pt x="659413" y="788715"/>
                    <a:pt x="656820" y="783817"/>
                    <a:pt x="655379" y="778342"/>
                  </a:cubicBezTo>
                  <a:cubicBezTo>
                    <a:pt x="652498" y="766817"/>
                    <a:pt x="654227" y="763935"/>
                    <a:pt x="665464" y="761918"/>
                  </a:cubicBezTo>
                  <a:cubicBezTo>
                    <a:pt x="689092" y="757308"/>
                    <a:pt x="712719" y="756732"/>
                    <a:pt x="736346" y="759613"/>
                  </a:cubicBezTo>
                  <a:close/>
                  <a:moveTo>
                    <a:pt x="1139738" y="634273"/>
                  </a:moveTo>
                  <a:cubicBezTo>
                    <a:pt x="1151552" y="631680"/>
                    <a:pt x="1161925" y="633697"/>
                    <a:pt x="1169128" y="644070"/>
                  </a:cubicBezTo>
                  <a:cubicBezTo>
                    <a:pt x="1175467" y="653002"/>
                    <a:pt x="1173739" y="666833"/>
                    <a:pt x="1165959" y="677206"/>
                  </a:cubicBezTo>
                  <a:cubicBezTo>
                    <a:pt x="1150399" y="697664"/>
                    <a:pt x="1149823" y="701409"/>
                    <a:pt x="1163654" y="723308"/>
                  </a:cubicBezTo>
                  <a:cubicBezTo>
                    <a:pt x="1199095" y="779783"/>
                    <a:pt x="1234824" y="836258"/>
                    <a:pt x="1270553" y="892733"/>
                  </a:cubicBezTo>
                  <a:cubicBezTo>
                    <a:pt x="1273434" y="897055"/>
                    <a:pt x="1276315" y="901377"/>
                    <a:pt x="1276604" y="906563"/>
                  </a:cubicBezTo>
                  <a:cubicBezTo>
                    <a:pt x="1296197" y="937970"/>
                    <a:pt x="1315790" y="969665"/>
                    <a:pt x="1335672" y="1000784"/>
                  </a:cubicBezTo>
                  <a:cubicBezTo>
                    <a:pt x="1339418" y="1006547"/>
                    <a:pt x="1341146" y="1012310"/>
                    <a:pt x="1341434" y="1019513"/>
                  </a:cubicBezTo>
                  <a:cubicBezTo>
                    <a:pt x="1341723" y="1043717"/>
                    <a:pt x="1340570" y="1067632"/>
                    <a:pt x="1343451" y="1091836"/>
                  </a:cubicBezTo>
                  <a:cubicBezTo>
                    <a:pt x="1343451" y="1110276"/>
                    <a:pt x="1342875" y="1129005"/>
                    <a:pt x="1344028" y="1147446"/>
                  </a:cubicBezTo>
                  <a:cubicBezTo>
                    <a:pt x="1344604" y="1156378"/>
                    <a:pt x="1341146" y="1158972"/>
                    <a:pt x="1333655" y="1160700"/>
                  </a:cubicBezTo>
                  <a:cubicBezTo>
                    <a:pt x="1326740" y="1162141"/>
                    <a:pt x="1320112" y="1164734"/>
                    <a:pt x="1313485" y="1166751"/>
                  </a:cubicBezTo>
                  <a:cubicBezTo>
                    <a:pt x="1313197" y="1167904"/>
                    <a:pt x="1312621" y="1169056"/>
                    <a:pt x="1311468" y="1169633"/>
                  </a:cubicBezTo>
                  <a:cubicBezTo>
                    <a:pt x="1290146" y="1177124"/>
                    <a:pt x="1268536" y="1183175"/>
                    <a:pt x="1246637" y="1188938"/>
                  </a:cubicBezTo>
                  <a:cubicBezTo>
                    <a:pt x="1239722" y="1190667"/>
                    <a:pt x="1235688" y="1185768"/>
                    <a:pt x="1232519" y="1180582"/>
                  </a:cubicBezTo>
                  <a:cubicBezTo>
                    <a:pt x="1223874" y="1166751"/>
                    <a:pt x="1214366" y="1153785"/>
                    <a:pt x="1206874" y="1139378"/>
                  </a:cubicBezTo>
                  <a:cubicBezTo>
                    <a:pt x="1169128" y="1084344"/>
                    <a:pt x="1134552" y="1027581"/>
                    <a:pt x="1097382" y="971970"/>
                  </a:cubicBezTo>
                  <a:cubicBezTo>
                    <a:pt x="1094789" y="969665"/>
                    <a:pt x="1093060" y="967072"/>
                    <a:pt x="1093925" y="963614"/>
                  </a:cubicBezTo>
                  <a:cubicBezTo>
                    <a:pt x="1063094" y="915784"/>
                    <a:pt x="1032551" y="867953"/>
                    <a:pt x="1001721" y="820122"/>
                  </a:cubicBezTo>
                  <a:cubicBezTo>
                    <a:pt x="990483" y="802834"/>
                    <a:pt x="978381" y="786122"/>
                    <a:pt x="968585" y="768257"/>
                  </a:cubicBezTo>
                  <a:cubicBezTo>
                    <a:pt x="960229" y="752986"/>
                    <a:pt x="949856" y="743189"/>
                    <a:pt x="931991" y="743189"/>
                  </a:cubicBezTo>
                  <a:cubicBezTo>
                    <a:pt x="921330" y="743766"/>
                    <a:pt x="916432" y="737138"/>
                    <a:pt x="913839" y="728494"/>
                  </a:cubicBezTo>
                  <a:cubicBezTo>
                    <a:pt x="911245" y="720138"/>
                    <a:pt x="911534" y="712070"/>
                    <a:pt x="920178" y="706884"/>
                  </a:cubicBezTo>
                  <a:cubicBezTo>
                    <a:pt x="938042" y="692765"/>
                    <a:pt x="960229" y="690460"/>
                    <a:pt x="980687" y="683257"/>
                  </a:cubicBezTo>
                  <a:cubicBezTo>
                    <a:pt x="987602" y="680952"/>
                    <a:pt x="994517" y="678647"/>
                    <a:pt x="1001721" y="676341"/>
                  </a:cubicBezTo>
                  <a:cubicBezTo>
                    <a:pt x="1008636" y="669714"/>
                    <a:pt x="1018144" y="669714"/>
                    <a:pt x="1026500" y="666833"/>
                  </a:cubicBezTo>
                  <a:cubicBezTo>
                    <a:pt x="1038602" y="662799"/>
                    <a:pt x="1050992" y="659053"/>
                    <a:pt x="1063382" y="655884"/>
                  </a:cubicBezTo>
                  <a:cubicBezTo>
                    <a:pt x="1088738" y="648680"/>
                    <a:pt x="1113806" y="639748"/>
                    <a:pt x="1139738" y="634273"/>
                  </a:cubicBezTo>
                  <a:close/>
                  <a:moveTo>
                    <a:pt x="1371112" y="574052"/>
                  </a:moveTo>
                  <a:cubicBezTo>
                    <a:pt x="1375866" y="575493"/>
                    <a:pt x="1379324" y="578519"/>
                    <a:pt x="1381773" y="583273"/>
                  </a:cubicBezTo>
                  <a:cubicBezTo>
                    <a:pt x="1387536" y="594510"/>
                    <a:pt x="1385519" y="604307"/>
                    <a:pt x="1372265" y="613815"/>
                  </a:cubicBezTo>
                  <a:cubicBezTo>
                    <a:pt x="1343739" y="633985"/>
                    <a:pt x="1334807" y="662799"/>
                    <a:pt x="1335383" y="695358"/>
                  </a:cubicBezTo>
                  <a:cubicBezTo>
                    <a:pt x="1336248" y="753850"/>
                    <a:pt x="1337688" y="812342"/>
                    <a:pt x="1338841" y="870834"/>
                  </a:cubicBezTo>
                  <a:cubicBezTo>
                    <a:pt x="1338841" y="897054"/>
                    <a:pt x="1338841" y="923275"/>
                    <a:pt x="1338841" y="951224"/>
                  </a:cubicBezTo>
                  <a:cubicBezTo>
                    <a:pt x="1326163" y="931054"/>
                    <a:pt x="1313773" y="911461"/>
                    <a:pt x="1301383" y="891868"/>
                  </a:cubicBezTo>
                  <a:cubicBezTo>
                    <a:pt x="1297061" y="885241"/>
                    <a:pt x="1296485" y="878037"/>
                    <a:pt x="1296197" y="870546"/>
                  </a:cubicBezTo>
                  <a:cubicBezTo>
                    <a:pt x="1295332" y="815511"/>
                    <a:pt x="1294180" y="760765"/>
                    <a:pt x="1293027" y="705731"/>
                  </a:cubicBezTo>
                  <a:cubicBezTo>
                    <a:pt x="1292739" y="692477"/>
                    <a:pt x="1289858" y="679799"/>
                    <a:pt x="1282366" y="668849"/>
                  </a:cubicBezTo>
                  <a:cubicBezTo>
                    <a:pt x="1273722" y="655883"/>
                    <a:pt x="1259891" y="653866"/>
                    <a:pt x="1245773" y="653002"/>
                  </a:cubicBezTo>
                  <a:cubicBezTo>
                    <a:pt x="1238569" y="652426"/>
                    <a:pt x="1231654" y="651273"/>
                    <a:pt x="1226468" y="645222"/>
                  </a:cubicBezTo>
                  <a:cubicBezTo>
                    <a:pt x="1218688" y="636002"/>
                    <a:pt x="1219840" y="622459"/>
                    <a:pt x="1229349" y="614680"/>
                  </a:cubicBezTo>
                  <a:cubicBezTo>
                    <a:pt x="1236264" y="608917"/>
                    <a:pt x="1244332" y="606324"/>
                    <a:pt x="1252688" y="603730"/>
                  </a:cubicBezTo>
                  <a:cubicBezTo>
                    <a:pt x="1284383" y="594510"/>
                    <a:pt x="1316078" y="585001"/>
                    <a:pt x="1348062" y="575781"/>
                  </a:cubicBezTo>
                  <a:cubicBezTo>
                    <a:pt x="1349502" y="575205"/>
                    <a:pt x="1350943" y="574629"/>
                    <a:pt x="1352672" y="574340"/>
                  </a:cubicBezTo>
                  <a:cubicBezTo>
                    <a:pt x="1360307" y="572756"/>
                    <a:pt x="1366358" y="572612"/>
                    <a:pt x="1371112" y="574052"/>
                  </a:cubicBezTo>
                  <a:close/>
                  <a:moveTo>
                    <a:pt x="1649165" y="485018"/>
                  </a:moveTo>
                  <a:cubicBezTo>
                    <a:pt x="1652335" y="484730"/>
                    <a:pt x="1655504" y="485306"/>
                    <a:pt x="1658674" y="486170"/>
                  </a:cubicBezTo>
                  <a:cubicBezTo>
                    <a:pt x="1668182" y="488476"/>
                    <a:pt x="1674809" y="494238"/>
                    <a:pt x="1677403" y="504035"/>
                  </a:cubicBezTo>
                  <a:cubicBezTo>
                    <a:pt x="1680284" y="514120"/>
                    <a:pt x="1677403" y="523340"/>
                    <a:pt x="1669047" y="528239"/>
                  </a:cubicBezTo>
                  <a:cubicBezTo>
                    <a:pt x="1648013" y="540628"/>
                    <a:pt x="1649453" y="557052"/>
                    <a:pt x="1655504" y="577222"/>
                  </a:cubicBezTo>
                  <a:cubicBezTo>
                    <a:pt x="1674809" y="640612"/>
                    <a:pt x="1692962" y="704579"/>
                    <a:pt x="1711691" y="768257"/>
                  </a:cubicBezTo>
                  <a:cubicBezTo>
                    <a:pt x="1713420" y="774020"/>
                    <a:pt x="1714572" y="779782"/>
                    <a:pt x="1713996" y="785833"/>
                  </a:cubicBezTo>
                  <a:cubicBezTo>
                    <a:pt x="1725810" y="826461"/>
                    <a:pt x="1737623" y="866800"/>
                    <a:pt x="1749725" y="907427"/>
                  </a:cubicBezTo>
                  <a:cubicBezTo>
                    <a:pt x="1756928" y="919529"/>
                    <a:pt x="1760386" y="933072"/>
                    <a:pt x="1763844" y="946326"/>
                  </a:cubicBezTo>
                  <a:cubicBezTo>
                    <a:pt x="1767301" y="959868"/>
                    <a:pt x="1772200" y="972258"/>
                    <a:pt x="1786607" y="978597"/>
                  </a:cubicBezTo>
                  <a:cubicBezTo>
                    <a:pt x="1790929" y="979173"/>
                    <a:pt x="1794963" y="979750"/>
                    <a:pt x="1799285" y="980038"/>
                  </a:cubicBezTo>
                  <a:cubicBezTo>
                    <a:pt x="1808505" y="980614"/>
                    <a:pt x="1815420" y="984648"/>
                    <a:pt x="1818014" y="993580"/>
                  </a:cubicBezTo>
                  <a:cubicBezTo>
                    <a:pt x="1820607" y="1002224"/>
                    <a:pt x="1819454" y="1010581"/>
                    <a:pt x="1811675" y="1017208"/>
                  </a:cubicBezTo>
                  <a:cubicBezTo>
                    <a:pt x="1806488" y="1021530"/>
                    <a:pt x="1800437" y="1024123"/>
                    <a:pt x="1793810" y="1026140"/>
                  </a:cubicBezTo>
                  <a:cubicBezTo>
                    <a:pt x="1770183" y="1033055"/>
                    <a:pt x="1746556" y="1040259"/>
                    <a:pt x="1722928" y="1047462"/>
                  </a:cubicBezTo>
                  <a:cubicBezTo>
                    <a:pt x="1708809" y="1056106"/>
                    <a:pt x="1693538" y="1060140"/>
                    <a:pt x="1677114" y="1060717"/>
                  </a:cubicBezTo>
                  <a:cubicBezTo>
                    <a:pt x="1652335" y="1067920"/>
                    <a:pt x="1627267" y="1075123"/>
                    <a:pt x="1602487" y="1082327"/>
                  </a:cubicBezTo>
                  <a:cubicBezTo>
                    <a:pt x="1595571" y="1084344"/>
                    <a:pt x="1588944" y="1086073"/>
                    <a:pt x="1581453" y="1085208"/>
                  </a:cubicBezTo>
                  <a:cubicBezTo>
                    <a:pt x="1571944" y="1084056"/>
                    <a:pt x="1565605" y="1079157"/>
                    <a:pt x="1562724" y="1069649"/>
                  </a:cubicBezTo>
                  <a:cubicBezTo>
                    <a:pt x="1559554" y="1060428"/>
                    <a:pt x="1563300" y="1053513"/>
                    <a:pt x="1569927" y="1047462"/>
                  </a:cubicBezTo>
                  <a:cubicBezTo>
                    <a:pt x="1572520" y="1045157"/>
                    <a:pt x="1575690" y="1043428"/>
                    <a:pt x="1578571" y="1041123"/>
                  </a:cubicBezTo>
                  <a:cubicBezTo>
                    <a:pt x="1591826" y="1031326"/>
                    <a:pt x="1592978" y="1026716"/>
                    <a:pt x="1588368" y="1009716"/>
                  </a:cubicBezTo>
                  <a:cubicBezTo>
                    <a:pt x="1582605" y="1005106"/>
                    <a:pt x="1582317" y="998191"/>
                    <a:pt x="1580300" y="992140"/>
                  </a:cubicBezTo>
                  <a:cubicBezTo>
                    <a:pt x="1575978" y="977445"/>
                    <a:pt x="1571080" y="963326"/>
                    <a:pt x="1567622" y="948343"/>
                  </a:cubicBezTo>
                  <a:cubicBezTo>
                    <a:pt x="1546012" y="876020"/>
                    <a:pt x="1525266" y="803698"/>
                    <a:pt x="1503656" y="731375"/>
                  </a:cubicBezTo>
                  <a:cubicBezTo>
                    <a:pt x="1492995" y="693341"/>
                    <a:pt x="1481469" y="655307"/>
                    <a:pt x="1470520" y="617273"/>
                  </a:cubicBezTo>
                  <a:cubicBezTo>
                    <a:pt x="1467062" y="605748"/>
                    <a:pt x="1460723" y="598544"/>
                    <a:pt x="1448333" y="597680"/>
                  </a:cubicBezTo>
                  <a:cubicBezTo>
                    <a:pt x="1444299" y="597392"/>
                    <a:pt x="1440554" y="596527"/>
                    <a:pt x="1436520" y="595663"/>
                  </a:cubicBezTo>
                  <a:cubicBezTo>
                    <a:pt x="1424706" y="593358"/>
                    <a:pt x="1418079" y="587019"/>
                    <a:pt x="1416350" y="576934"/>
                  </a:cubicBezTo>
                  <a:cubicBezTo>
                    <a:pt x="1414621" y="566273"/>
                    <a:pt x="1418943" y="556476"/>
                    <a:pt x="1428452" y="550425"/>
                  </a:cubicBezTo>
                  <a:cubicBezTo>
                    <a:pt x="1434791" y="546391"/>
                    <a:pt x="1442282" y="544374"/>
                    <a:pt x="1449486" y="542357"/>
                  </a:cubicBezTo>
                  <a:cubicBezTo>
                    <a:pt x="1511435" y="523917"/>
                    <a:pt x="1573385" y="506340"/>
                    <a:pt x="1635334" y="487899"/>
                  </a:cubicBezTo>
                  <a:cubicBezTo>
                    <a:pt x="1639945" y="486459"/>
                    <a:pt x="1644555" y="485306"/>
                    <a:pt x="1649165" y="485018"/>
                  </a:cubicBezTo>
                  <a:close/>
                  <a:moveTo>
                    <a:pt x="2584927" y="448172"/>
                  </a:moveTo>
                  <a:cubicBezTo>
                    <a:pt x="2586764" y="449000"/>
                    <a:pt x="2588061" y="451017"/>
                    <a:pt x="2589069" y="454763"/>
                  </a:cubicBezTo>
                  <a:cubicBezTo>
                    <a:pt x="2597425" y="485594"/>
                    <a:pt x="2606645" y="516137"/>
                    <a:pt x="2615866" y="546679"/>
                  </a:cubicBezTo>
                  <a:cubicBezTo>
                    <a:pt x="2617594" y="552442"/>
                    <a:pt x="2618171" y="555611"/>
                    <a:pt x="2610679" y="557628"/>
                  </a:cubicBezTo>
                  <a:cubicBezTo>
                    <a:pt x="2532018" y="580391"/>
                    <a:pt x="2453356" y="603442"/>
                    <a:pt x="2374695" y="626493"/>
                  </a:cubicBezTo>
                  <a:cubicBezTo>
                    <a:pt x="2373542" y="626781"/>
                    <a:pt x="2372390" y="627358"/>
                    <a:pt x="2371525" y="627934"/>
                  </a:cubicBezTo>
                  <a:cubicBezTo>
                    <a:pt x="2366915" y="629375"/>
                    <a:pt x="2367203" y="625341"/>
                    <a:pt x="2366339" y="623324"/>
                  </a:cubicBezTo>
                  <a:cubicBezTo>
                    <a:pt x="2356542" y="590764"/>
                    <a:pt x="2347321" y="558205"/>
                    <a:pt x="2337525" y="525933"/>
                  </a:cubicBezTo>
                  <a:cubicBezTo>
                    <a:pt x="2335220" y="517865"/>
                    <a:pt x="2340983" y="518442"/>
                    <a:pt x="2345017" y="517289"/>
                  </a:cubicBezTo>
                  <a:cubicBezTo>
                    <a:pt x="2410136" y="497984"/>
                    <a:pt x="2474966" y="479255"/>
                    <a:pt x="2540085" y="459950"/>
                  </a:cubicBezTo>
                  <a:cubicBezTo>
                    <a:pt x="2552476" y="456204"/>
                    <a:pt x="2565154" y="452746"/>
                    <a:pt x="2577543" y="448712"/>
                  </a:cubicBezTo>
                  <a:cubicBezTo>
                    <a:pt x="2580713" y="447703"/>
                    <a:pt x="2583090" y="447343"/>
                    <a:pt x="2584927" y="448172"/>
                  </a:cubicBezTo>
                  <a:close/>
                  <a:moveTo>
                    <a:pt x="1932872" y="406356"/>
                  </a:moveTo>
                  <a:cubicBezTo>
                    <a:pt x="1935790" y="407797"/>
                    <a:pt x="1937591" y="411255"/>
                    <a:pt x="1938167" y="417018"/>
                  </a:cubicBezTo>
                  <a:cubicBezTo>
                    <a:pt x="1945082" y="423645"/>
                    <a:pt x="1945946" y="433153"/>
                    <a:pt x="1948540" y="441797"/>
                  </a:cubicBezTo>
                  <a:cubicBezTo>
                    <a:pt x="1954302" y="461967"/>
                    <a:pt x="1960641" y="481848"/>
                    <a:pt x="1966404" y="502018"/>
                  </a:cubicBezTo>
                  <a:cubicBezTo>
                    <a:pt x="1969286" y="514120"/>
                    <a:pt x="1973608" y="525357"/>
                    <a:pt x="1976777" y="537459"/>
                  </a:cubicBezTo>
                  <a:cubicBezTo>
                    <a:pt x="1981099" y="554171"/>
                    <a:pt x="1986862" y="570883"/>
                    <a:pt x="1991184" y="587595"/>
                  </a:cubicBezTo>
                  <a:cubicBezTo>
                    <a:pt x="2015964" y="670867"/>
                    <a:pt x="2040167" y="754138"/>
                    <a:pt x="2064371" y="837410"/>
                  </a:cubicBezTo>
                  <a:cubicBezTo>
                    <a:pt x="2073303" y="866512"/>
                    <a:pt x="2081371" y="895614"/>
                    <a:pt x="2090015" y="925004"/>
                  </a:cubicBezTo>
                  <a:cubicBezTo>
                    <a:pt x="2094049" y="939123"/>
                    <a:pt x="2092608" y="942004"/>
                    <a:pt x="2079354" y="946038"/>
                  </a:cubicBezTo>
                  <a:cubicBezTo>
                    <a:pt x="2055727" y="953529"/>
                    <a:pt x="2031523" y="960157"/>
                    <a:pt x="2007896" y="967360"/>
                  </a:cubicBezTo>
                  <a:cubicBezTo>
                    <a:pt x="2003286" y="968224"/>
                    <a:pt x="1998676" y="969377"/>
                    <a:pt x="1993777" y="967936"/>
                  </a:cubicBezTo>
                  <a:cubicBezTo>
                    <a:pt x="1966404" y="975716"/>
                    <a:pt x="1939319" y="983496"/>
                    <a:pt x="1911946" y="991275"/>
                  </a:cubicBezTo>
                  <a:cubicBezTo>
                    <a:pt x="1904455" y="993580"/>
                    <a:pt x="1896675" y="995309"/>
                    <a:pt x="1888607" y="995309"/>
                  </a:cubicBezTo>
                  <a:cubicBezTo>
                    <a:pt x="1879099" y="995309"/>
                    <a:pt x="1872759" y="990987"/>
                    <a:pt x="1869590" y="982055"/>
                  </a:cubicBezTo>
                  <a:cubicBezTo>
                    <a:pt x="1866420" y="973699"/>
                    <a:pt x="1867573" y="965631"/>
                    <a:pt x="1874200" y="959004"/>
                  </a:cubicBezTo>
                  <a:cubicBezTo>
                    <a:pt x="1874776" y="958428"/>
                    <a:pt x="1875353" y="957851"/>
                    <a:pt x="1875929" y="957563"/>
                  </a:cubicBezTo>
                  <a:cubicBezTo>
                    <a:pt x="1900421" y="945750"/>
                    <a:pt x="1898980" y="927597"/>
                    <a:pt x="1890624" y="905987"/>
                  </a:cubicBezTo>
                  <a:cubicBezTo>
                    <a:pt x="1883709" y="887546"/>
                    <a:pt x="1878810" y="868529"/>
                    <a:pt x="1873048" y="849800"/>
                  </a:cubicBezTo>
                  <a:cubicBezTo>
                    <a:pt x="1862098" y="831935"/>
                    <a:pt x="1859793" y="811189"/>
                    <a:pt x="1853454" y="791884"/>
                  </a:cubicBezTo>
                  <a:cubicBezTo>
                    <a:pt x="1845963" y="768545"/>
                    <a:pt x="1839624" y="744918"/>
                    <a:pt x="1832708" y="721579"/>
                  </a:cubicBezTo>
                  <a:cubicBezTo>
                    <a:pt x="1823488" y="689019"/>
                    <a:pt x="1813979" y="656460"/>
                    <a:pt x="1804183" y="623900"/>
                  </a:cubicBezTo>
                  <a:cubicBezTo>
                    <a:pt x="1795250" y="591917"/>
                    <a:pt x="1785454" y="560222"/>
                    <a:pt x="1776233" y="528239"/>
                  </a:cubicBezTo>
                  <a:cubicBezTo>
                    <a:pt x="1772488" y="514984"/>
                    <a:pt x="1764708" y="506916"/>
                    <a:pt x="1750013" y="507781"/>
                  </a:cubicBezTo>
                  <a:cubicBezTo>
                    <a:pt x="1747996" y="507781"/>
                    <a:pt x="1745979" y="507493"/>
                    <a:pt x="1744250" y="507204"/>
                  </a:cubicBezTo>
                  <a:cubicBezTo>
                    <a:pt x="1730996" y="504611"/>
                    <a:pt x="1722640" y="496832"/>
                    <a:pt x="1720911" y="485306"/>
                  </a:cubicBezTo>
                  <a:cubicBezTo>
                    <a:pt x="1719470" y="475221"/>
                    <a:pt x="1726097" y="464848"/>
                    <a:pt x="1737911" y="459374"/>
                  </a:cubicBezTo>
                  <a:cubicBezTo>
                    <a:pt x="1748572" y="454187"/>
                    <a:pt x="1760386" y="451306"/>
                    <a:pt x="1771623" y="448136"/>
                  </a:cubicBezTo>
                  <a:cubicBezTo>
                    <a:pt x="1804759" y="438628"/>
                    <a:pt x="1837607" y="428831"/>
                    <a:pt x="1870742" y="419323"/>
                  </a:cubicBezTo>
                  <a:cubicBezTo>
                    <a:pt x="1883709" y="416153"/>
                    <a:pt x="1895810" y="409526"/>
                    <a:pt x="1909641" y="410967"/>
                  </a:cubicBezTo>
                  <a:cubicBezTo>
                    <a:pt x="1913387" y="409814"/>
                    <a:pt x="1917421" y="409238"/>
                    <a:pt x="1920878" y="407797"/>
                  </a:cubicBezTo>
                  <a:cubicBezTo>
                    <a:pt x="1925921" y="405492"/>
                    <a:pt x="1929955" y="404916"/>
                    <a:pt x="1932872" y="406356"/>
                  </a:cubicBezTo>
                  <a:close/>
                  <a:moveTo>
                    <a:pt x="3263727" y="398322"/>
                  </a:moveTo>
                  <a:cubicBezTo>
                    <a:pt x="3273014" y="396903"/>
                    <a:pt x="3282487" y="397088"/>
                    <a:pt x="3291611" y="399023"/>
                  </a:cubicBezTo>
                  <a:cubicBezTo>
                    <a:pt x="3303776" y="401603"/>
                    <a:pt x="3315320" y="407293"/>
                    <a:pt x="3324972" y="416442"/>
                  </a:cubicBezTo>
                  <a:cubicBezTo>
                    <a:pt x="3344277" y="434883"/>
                    <a:pt x="3349463" y="457357"/>
                    <a:pt x="3341684" y="482713"/>
                  </a:cubicBezTo>
                  <a:cubicBezTo>
                    <a:pt x="3340243" y="487612"/>
                    <a:pt x="3337650" y="492222"/>
                    <a:pt x="3335921" y="496832"/>
                  </a:cubicBezTo>
                  <a:cubicBezTo>
                    <a:pt x="3327853" y="518154"/>
                    <a:pt x="3337650" y="532561"/>
                    <a:pt x="3360989" y="530256"/>
                  </a:cubicBezTo>
                  <a:cubicBezTo>
                    <a:pt x="3370786" y="529104"/>
                    <a:pt x="3374243" y="531985"/>
                    <a:pt x="3375684" y="540629"/>
                  </a:cubicBezTo>
                  <a:cubicBezTo>
                    <a:pt x="3376548" y="544951"/>
                    <a:pt x="3377701" y="548985"/>
                    <a:pt x="3379142" y="553307"/>
                  </a:cubicBezTo>
                  <a:cubicBezTo>
                    <a:pt x="3384905" y="572612"/>
                    <a:pt x="3384905" y="572900"/>
                    <a:pt x="3365599" y="575494"/>
                  </a:cubicBezTo>
                  <a:cubicBezTo>
                    <a:pt x="3354074" y="577222"/>
                    <a:pt x="3343125" y="577799"/>
                    <a:pt x="3334769" y="578663"/>
                  </a:cubicBezTo>
                  <a:cubicBezTo>
                    <a:pt x="3298751" y="577222"/>
                    <a:pt x="3266768" y="571460"/>
                    <a:pt x="3238531" y="552443"/>
                  </a:cubicBezTo>
                  <a:cubicBezTo>
                    <a:pt x="3202801" y="528527"/>
                    <a:pt x="3186954" y="487035"/>
                    <a:pt x="3199632" y="450442"/>
                  </a:cubicBezTo>
                  <a:cubicBezTo>
                    <a:pt x="3209681" y="421268"/>
                    <a:pt x="3235866" y="402578"/>
                    <a:pt x="3263727" y="398322"/>
                  </a:cubicBezTo>
                  <a:close/>
                  <a:moveTo>
                    <a:pt x="2038511" y="383661"/>
                  </a:moveTo>
                  <a:cubicBezTo>
                    <a:pt x="2098317" y="383647"/>
                    <a:pt x="2151316" y="406933"/>
                    <a:pt x="2196050" y="455340"/>
                  </a:cubicBezTo>
                  <a:cubicBezTo>
                    <a:pt x="2255694" y="519882"/>
                    <a:pt x="2288254" y="597680"/>
                    <a:pt x="2293440" y="685273"/>
                  </a:cubicBezTo>
                  <a:cubicBezTo>
                    <a:pt x="2299491" y="787274"/>
                    <a:pt x="2238694" y="882359"/>
                    <a:pt x="2144473" y="921834"/>
                  </a:cubicBezTo>
                  <a:cubicBezTo>
                    <a:pt x="2141880" y="922987"/>
                    <a:pt x="2139575" y="924427"/>
                    <a:pt x="2137270" y="925580"/>
                  </a:cubicBezTo>
                  <a:cubicBezTo>
                    <a:pt x="2127185" y="933071"/>
                    <a:pt x="2121422" y="931631"/>
                    <a:pt x="2116812" y="920393"/>
                  </a:cubicBezTo>
                  <a:cubicBezTo>
                    <a:pt x="2115083" y="916359"/>
                    <a:pt x="2113931" y="912326"/>
                    <a:pt x="2112778" y="908004"/>
                  </a:cubicBezTo>
                  <a:cubicBezTo>
                    <a:pt x="2107304" y="888122"/>
                    <a:pt x="2107304" y="888122"/>
                    <a:pt x="2123439" y="876020"/>
                  </a:cubicBezTo>
                  <a:cubicBezTo>
                    <a:pt x="2136693" y="863630"/>
                    <a:pt x="2140439" y="847783"/>
                    <a:pt x="2137846" y="830495"/>
                  </a:cubicBezTo>
                  <a:cubicBezTo>
                    <a:pt x="2133524" y="801393"/>
                    <a:pt x="2123439" y="773731"/>
                    <a:pt x="2115083" y="745782"/>
                  </a:cubicBezTo>
                  <a:cubicBezTo>
                    <a:pt x="2089727" y="659629"/>
                    <a:pt x="2065235" y="573188"/>
                    <a:pt x="2038727" y="487323"/>
                  </a:cubicBezTo>
                  <a:cubicBezTo>
                    <a:pt x="2034405" y="473204"/>
                    <a:pt x="2028642" y="459950"/>
                    <a:pt x="2017116" y="449865"/>
                  </a:cubicBezTo>
                  <a:cubicBezTo>
                    <a:pt x="2009625" y="443238"/>
                    <a:pt x="2001557" y="439204"/>
                    <a:pt x="1991472" y="439492"/>
                  </a:cubicBezTo>
                  <a:cubicBezTo>
                    <a:pt x="1984557" y="438628"/>
                    <a:pt x="1975625" y="440933"/>
                    <a:pt x="1975336" y="429407"/>
                  </a:cubicBezTo>
                  <a:cubicBezTo>
                    <a:pt x="1973320" y="421339"/>
                    <a:pt x="1971879" y="413272"/>
                    <a:pt x="1968709" y="405492"/>
                  </a:cubicBezTo>
                  <a:cubicBezTo>
                    <a:pt x="1965252" y="396560"/>
                    <a:pt x="1967557" y="393390"/>
                    <a:pt x="1976489" y="391373"/>
                  </a:cubicBezTo>
                  <a:cubicBezTo>
                    <a:pt x="1997883" y="386258"/>
                    <a:pt x="2018575" y="383665"/>
                    <a:pt x="2038511" y="383661"/>
                  </a:cubicBezTo>
                  <a:close/>
                  <a:moveTo>
                    <a:pt x="2876558" y="129421"/>
                  </a:moveTo>
                  <a:cubicBezTo>
                    <a:pt x="2878503" y="130249"/>
                    <a:pt x="2879800" y="132482"/>
                    <a:pt x="2880952" y="136660"/>
                  </a:cubicBezTo>
                  <a:cubicBezTo>
                    <a:pt x="2908325" y="231457"/>
                    <a:pt x="2936275" y="325966"/>
                    <a:pt x="2963936" y="420763"/>
                  </a:cubicBezTo>
                  <a:cubicBezTo>
                    <a:pt x="2980360" y="477238"/>
                    <a:pt x="2997072" y="533425"/>
                    <a:pt x="3013784" y="589900"/>
                  </a:cubicBezTo>
                  <a:cubicBezTo>
                    <a:pt x="3019258" y="608629"/>
                    <a:pt x="3023292" y="611799"/>
                    <a:pt x="3043173" y="612087"/>
                  </a:cubicBezTo>
                  <a:cubicBezTo>
                    <a:pt x="3047784" y="612087"/>
                    <a:pt x="3052682" y="611799"/>
                    <a:pt x="3057292" y="611799"/>
                  </a:cubicBezTo>
                  <a:cubicBezTo>
                    <a:pt x="3065936" y="611510"/>
                    <a:pt x="3071699" y="615544"/>
                    <a:pt x="3075157" y="623324"/>
                  </a:cubicBezTo>
                  <a:cubicBezTo>
                    <a:pt x="3078903" y="631680"/>
                    <a:pt x="3078326" y="639460"/>
                    <a:pt x="3071699" y="646375"/>
                  </a:cubicBezTo>
                  <a:cubicBezTo>
                    <a:pt x="3066801" y="651273"/>
                    <a:pt x="3060750" y="654443"/>
                    <a:pt x="3054411" y="656460"/>
                  </a:cubicBezTo>
                  <a:cubicBezTo>
                    <a:pt x="2991309" y="675189"/>
                    <a:pt x="2927919" y="693630"/>
                    <a:pt x="2864817" y="712070"/>
                  </a:cubicBezTo>
                  <a:cubicBezTo>
                    <a:pt x="2861071" y="712935"/>
                    <a:pt x="2856749" y="713223"/>
                    <a:pt x="2853579" y="713799"/>
                  </a:cubicBezTo>
                  <a:cubicBezTo>
                    <a:pt x="2841477" y="713511"/>
                    <a:pt x="2832833" y="709477"/>
                    <a:pt x="2829664" y="698240"/>
                  </a:cubicBezTo>
                  <a:cubicBezTo>
                    <a:pt x="2826494" y="687002"/>
                    <a:pt x="2830816" y="678935"/>
                    <a:pt x="2840901" y="673748"/>
                  </a:cubicBezTo>
                  <a:cubicBezTo>
                    <a:pt x="2842342" y="673172"/>
                    <a:pt x="2843783" y="672307"/>
                    <a:pt x="2844935" y="671443"/>
                  </a:cubicBezTo>
                  <a:cubicBezTo>
                    <a:pt x="2867410" y="657612"/>
                    <a:pt x="2868850" y="654155"/>
                    <a:pt x="2861359" y="629087"/>
                  </a:cubicBezTo>
                  <a:cubicBezTo>
                    <a:pt x="2825918" y="508357"/>
                    <a:pt x="2790477" y="387628"/>
                    <a:pt x="2755036" y="266898"/>
                  </a:cubicBezTo>
                  <a:cubicBezTo>
                    <a:pt x="2754172" y="263441"/>
                    <a:pt x="2753019" y="259983"/>
                    <a:pt x="2751867" y="256813"/>
                  </a:cubicBezTo>
                  <a:cubicBezTo>
                    <a:pt x="2742934" y="231457"/>
                    <a:pt x="2740341" y="229728"/>
                    <a:pt x="2713545" y="231745"/>
                  </a:cubicBezTo>
                  <a:cubicBezTo>
                    <a:pt x="2696256" y="232898"/>
                    <a:pt x="2689917" y="229440"/>
                    <a:pt x="2686748" y="217050"/>
                  </a:cubicBezTo>
                  <a:cubicBezTo>
                    <a:pt x="2683866" y="205237"/>
                    <a:pt x="2689629" y="194576"/>
                    <a:pt x="2704612" y="188813"/>
                  </a:cubicBezTo>
                  <a:cubicBezTo>
                    <a:pt x="2739189" y="175847"/>
                    <a:pt x="2774342" y="163745"/>
                    <a:pt x="2809206" y="151355"/>
                  </a:cubicBezTo>
                  <a:cubicBezTo>
                    <a:pt x="2828800" y="144440"/>
                    <a:pt x="2848969" y="137813"/>
                    <a:pt x="2868274" y="130609"/>
                  </a:cubicBezTo>
                  <a:cubicBezTo>
                    <a:pt x="2872020" y="129168"/>
                    <a:pt x="2874613" y="128592"/>
                    <a:pt x="2876558" y="129421"/>
                  </a:cubicBezTo>
                  <a:close/>
                  <a:moveTo>
                    <a:pt x="3220090" y="16975"/>
                  </a:moveTo>
                  <a:cubicBezTo>
                    <a:pt x="3222323" y="17947"/>
                    <a:pt x="3223692" y="20396"/>
                    <a:pt x="3224124" y="25151"/>
                  </a:cubicBezTo>
                  <a:cubicBezTo>
                    <a:pt x="3224700" y="29473"/>
                    <a:pt x="3226429" y="33507"/>
                    <a:pt x="3227870" y="37541"/>
                  </a:cubicBezTo>
                  <a:cubicBezTo>
                    <a:pt x="3232192" y="48778"/>
                    <a:pt x="3235073" y="58863"/>
                    <a:pt x="3221242" y="67219"/>
                  </a:cubicBezTo>
                  <a:cubicBezTo>
                    <a:pt x="3213174" y="72117"/>
                    <a:pt x="3212022" y="82490"/>
                    <a:pt x="3214615" y="91999"/>
                  </a:cubicBezTo>
                  <a:cubicBezTo>
                    <a:pt x="3230463" y="146169"/>
                    <a:pt x="3246022" y="200338"/>
                    <a:pt x="3262446" y="254220"/>
                  </a:cubicBezTo>
                  <a:cubicBezTo>
                    <a:pt x="3271090" y="283034"/>
                    <a:pt x="3294429" y="288797"/>
                    <a:pt x="3316904" y="268627"/>
                  </a:cubicBezTo>
                  <a:cubicBezTo>
                    <a:pt x="3319497" y="266322"/>
                    <a:pt x="3321514" y="263152"/>
                    <a:pt x="3325548" y="258542"/>
                  </a:cubicBezTo>
                  <a:cubicBezTo>
                    <a:pt x="3329870" y="273237"/>
                    <a:pt x="3333616" y="285339"/>
                    <a:pt x="3337362" y="297153"/>
                  </a:cubicBezTo>
                  <a:cubicBezTo>
                    <a:pt x="3338226" y="300322"/>
                    <a:pt x="3337650" y="303203"/>
                    <a:pt x="3335057" y="305797"/>
                  </a:cubicBezTo>
                  <a:cubicBezTo>
                    <a:pt x="3268497" y="374085"/>
                    <a:pt x="3169378" y="372068"/>
                    <a:pt x="3114055" y="302915"/>
                  </a:cubicBezTo>
                  <a:cubicBezTo>
                    <a:pt x="3086682" y="268915"/>
                    <a:pt x="3077750" y="228576"/>
                    <a:pt x="3079190" y="186220"/>
                  </a:cubicBezTo>
                  <a:cubicBezTo>
                    <a:pt x="3082072" y="105541"/>
                    <a:pt x="3133360" y="40710"/>
                    <a:pt x="3210869" y="17659"/>
                  </a:cubicBezTo>
                  <a:cubicBezTo>
                    <a:pt x="3214759" y="16506"/>
                    <a:pt x="3217857" y="16002"/>
                    <a:pt x="3220090" y="16975"/>
                  </a:cubicBezTo>
                  <a:close/>
                  <a:moveTo>
                    <a:pt x="3325513" y="2604"/>
                  </a:moveTo>
                  <a:cubicBezTo>
                    <a:pt x="3345719" y="6133"/>
                    <a:pt x="3365312" y="13193"/>
                    <a:pt x="3384329" y="23422"/>
                  </a:cubicBezTo>
                  <a:cubicBezTo>
                    <a:pt x="3440227" y="53388"/>
                    <a:pt x="3477973" y="100066"/>
                    <a:pt x="3506499" y="155389"/>
                  </a:cubicBezTo>
                  <a:cubicBezTo>
                    <a:pt x="3535889" y="212152"/>
                    <a:pt x="3549720" y="272372"/>
                    <a:pt x="3550584" y="341525"/>
                  </a:cubicBezTo>
                  <a:cubicBezTo>
                    <a:pt x="3549720" y="396272"/>
                    <a:pt x="3537042" y="453323"/>
                    <a:pt x="3499296" y="502594"/>
                  </a:cubicBezTo>
                  <a:cubicBezTo>
                    <a:pt x="3479702" y="528239"/>
                    <a:pt x="3454922" y="547256"/>
                    <a:pt x="3424668" y="559357"/>
                  </a:cubicBezTo>
                  <a:cubicBezTo>
                    <a:pt x="3418329" y="561951"/>
                    <a:pt x="3414583" y="561662"/>
                    <a:pt x="3413431" y="553883"/>
                  </a:cubicBezTo>
                  <a:cubicBezTo>
                    <a:pt x="3413142" y="550425"/>
                    <a:pt x="3411702" y="546967"/>
                    <a:pt x="3410549" y="543510"/>
                  </a:cubicBezTo>
                  <a:cubicBezTo>
                    <a:pt x="3405363" y="529967"/>
                    <a:pt x="3402482" y="519018"/>
                    <a:pt x="3418041" y="508069"/>
                  </a:cubicBezTo>
                  <a:cubicBezTo>
                    <a:pt x="3432736" y="497696"/>
                    <a:pt x="3433312" y="478679"/>
                    <a:pt x="3428990" y="462255"/>
                  </a:cubicBezTo>
                  <a:cubicBezTo>
                    <a:pt x="3415736" y="413560"/>
                    <a:pt x="3401617" y="365153"/>
                    <a:pt x="3387498" y="316746"/>
                  </a:cubicBezTo>
                  <a:cubicBezTo>
                    <a:pt x="3366464" y="244135"/>
                    <a:pt x="3344854" y="171524"/>
                    <a:pt x="3323532" y="98626"/>
                  </a:cubicBezTo>
                  <a:cubicBezTo>
                    <a:pt x="3320939" y="89405"/>
                    <a:pt x="3317769" y="80473"/>
                    <a:pt x="3313159" y="72405"/>
                  </a:cubicBezTo>
                  <a:cubicBezTo>
                    <a:pt x="3304227" y="56269"/>
                    <a:pt x="3290684" y="47049"/>
                    <a:pt x="3271955" y="47049"/>
                  </a:cubicBezTo>
                  <a:cubicBezTo>
                    <a:pt x="3266480" y="47049"/>
                    <a:pt x="3264464" y="45608"/>
                    <a:pt x="3263311" y="40422"/>
                  </a:cubicBezTo>
                  <a:cubicBezTo>
                    <a:pt x="3261294" y="32066"/>
                    <a:pt x="3259277" y="23422"/>
                    <a:pt x="3255820" y="15354"/>
                  </a:cubicBezTo>
                  <a:cubicBezTo>
                    <a:pt x="3252362" y="6998"/>
                    <a:pt x="3254955" y="4405"/>
                    <a:pt x="3263023" y="2964"/>
                  </a:cubicBezTo>
                  <a:cubicBezTo>
                    <a:pt x="3284490" y="-926"/>
                    <a:pt x="3305308" y="-926"/>
                    <a:pt x="3325513" y="2604"/>
                  </a:cubicBezTo>
                  <a:close/>
                </a:path>
              </a:pathLst>
            </a:custGeom>
            <a:solidFill>
              <a:schemeClr val="bg1"/>
            </a:solidFill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6379B4-6615-4258-8423-63D34901038B}"/>
              </a:ext>
            </a:extLst>
          </p:cNvPr>
          <p:cNvSpPr txBox="1"/>
          <p:nvPr/>
        </p:nvSpPr>
        <p:spPr>
          <a:xfrm>
            <a:off x="6363541" y="291180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63A5B-8D54-4D5B-AA34-3CC9303B87F7}"/>
              </a:ext>
            </a:extLst>
          </p:cNvPr>
          <p:cNvSpPr txBox="1"/>
          <p:nvPr/>
        </p:nvSpPr>
        <p:spPr>
          <a:xfrm>
            <a:off x="6490003" y="2202009"/>
            <a:ext cx="4507692" cy="175432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  <a:cs typeface="Arial" pitchFamily="34" charset="0"/>
              </a:rPr>
              <a:t>Due to the ongoing pandemic there is a noticeable change in the availability of hospitals .</a:t>
            </a:r>
            <a:r>
              <a:rPr lang="en-IN" altLang="ko-KR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rapid dissemination of uncorroborated news has led to disruptions in society.</a:t>
            </a:r>
            <a:endParaRPr lang="ko-KR" altLang="en-US" b="1" dirty="0"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0D252-AB4D-47B4-AD26-5A50562C6149}"/>
              </a:ext>
            </a:extLst>
          </p:cNvPr>
          <p:cNvSpPr txBox="1"/>
          <p:nvPr/>
        </p:nvSpPr>
        <p:spPr>
          <a:xfrm>
            <a:off x="6363541" y="438197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A7877-7B18-48AC-8E52-CC69D0B538BA}"/>
              </a:ext>
            </a:extLst>
          </p:cNvPr>
          <p:cNvSpPr txBox="1"/>
          <p:nvPr/>
        </p:nvSpPr>
        <p:spPr>
          <a:xfrm>
            <a:off x="6363541" y="585214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5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F74FDE-8F8C-43EC-BDF3-7F92B98C3844}"/>
              </a:ext>
            </a:extLst>
          </p:cNvPr>
          <p:cNvSpPr/>
          <p:nvPr/>
        </p:nvSpPr>
        <p:spPr>
          <a:xfrm>
            <a:off x="5476875" y="1981068"/>
            <a:ext cx="6138871" cy="447688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51E25-6A91-4F74-B715-858EAEDD7FEF}"/>
              </a:ext>
            </a:extLst>
          </p:cNvPr>
          <p:cNvSpPr txBox="1"/>
          <p:nvPr/>
        </p:nvSpPr>
        <p:spPr>
          <a:xfrm>
            <a:off x="576253" y="746040"/>
            <a:ext cx="38181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4400" dirty="0">
                <a:solidFill>
                  <a:schemeClr val="tx1"/>
                </a:solidFill>
                <a:effectLst/>
                <a:latin typeface="+mj-lt"/>
              </a:rPr>
              <a:t>SOLUTION</a:t>
            </a:r>
            <a:endParaRPr lang="ko-KR" altLang="en-US" sz="4400" dirty="0"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9879D6-DC97-4FE6-BDC7-219AE99F6080}"/>
              </a:ext>
            </a:extLst>
          </p:cNvPr>
          <p:cNvGrpSpPr/>
          <p:nvPr/>
        </p:nvGrpSpPr>
        <p:grpSpPr>
          <a:xfrm rot="21009905">
            <a:off x="7012359" y="26293"/>
            <a:ext cx="4487019" cy="2363054"/>
            <a:chOff x="5374518" y="243378"/>
            <a:chExt cx="4487019" cy="23630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89A36DA-C602-4205-B0DA-C832C5DFB64B}"/>
                </a:ext>
              </a:extLst>
            </p:cNvPr>
            <p:cNvSpPr/>
            <p:nvPr/>
          </p:nvSpPr>
          <p:spPr>
            <a:xfrm rot="1015521">
              <a:off x="5374518" y="243378"/>
              <a:ext cx="4487019" cy="2363054"/>
            </a:xfrm>
            <a:custGeom>
              <a:avLst/>
              <a:gdLst>
                <a:gd name="connsiteX0" fmla="*/ 654663 w 4958557"/>
                <a:gd name="connsiteY0" fmla="*/ 2401711 h 2611386"/>
                <a:gd name="connsiteX1" fmla="*/ 648901 w 4958557"/>
                <a:gd name="connsiteY1" fmla="*/ 2405168 h 2611386"/>
                <a:gd name="connsiteX2" fmla="*/ 652646 w 4958557"/>
                <a:gd name="connsiteY2" fmla="*/ 2404880 h 2611386"/>
                <a:gd name="connsiteX3" fmla="*/ 656968 w 4958557"/>
                <a:gd name="connsiteY3" fmla="*/ 2404592 h 2611386"/>
                <a:gd name="connsiteX4" fmla="*/ 654663 w 4958557"/>
                <a:gd name="connsiteY4" fmla="*/ 2401711 h 2611386"/>
                <a:gd name="connsiteX5" fmla="*/ 1578144 w 4958557"/>
                <a:gd name="connsiteY5" fmla="*/ 2184167 h 2611386"/>
                <a:gd name="connsiteX6" fmla="*/ 1568059 w 4958557"/>
                <a:gd name="connsiteY6" fmla="*/ 2190794 h 2611386"/>
                <a:gd name="connsiteX7" fmla="*/ 1572381 w 4958557"/>
                <a:gd name="connsiteY7" fmla="*/ 2191082 h 2611386"/>
                <a:gd name="connsiteX8" fmla="*/ 1572093 w 4958557"/>
                <a:gd name="connsiteY8" fmla="*/ 2189641 h 2611386"/>
                <a:gd name="connsiteX9" fmla="*/ 1572669 w 4958557"/>
                <a:gd name="connsiteY9" fmla="*/ 2189065 h 2611386"/>
                <a:gd name="connsiteX10" fmla="*/ 1578144 w 4958557"/>
                <a:gd name="connsiteY10" fmla="*/ 2184167 h 2611386"/>
                <a:gd name="connsiteX11" fmla="*/ 2645404 w 4958557"/>
                <a:gd name="connsiteY11" fmla="*/ 1885369 h 2611386"/>
                <a:gd name="connsiteX12" fmla="*/ 2648285 w 4958557"/>
                <a:gd name="connsiteY12" fmla="*/ 1888538 h 2611386"/>
                <a:gd name="connsiteX13" fmla="*/ 2646556 w 4958557"/>
                <a:gd name="connsiteY13" fmla="*/ 1891132 h 2611386"/>
                <a:gd name="connsiteX14" fmla="*/ 2643387 w 4958557"/>
                <a:gd name="connsiteY14" fmla="*/ 1888827 h 2611386"/>
                <a:gd name="connsiteX15" fmla="*/ 2645404 w 4958557"/>
                <a:gd name="connsiteY15" fmla="*/ 1885369 h 2611386"/>
                <a:gd name="connsiteX16" fmla="*/ 2687472 w 4958557"/>
                <a:gd name="connsiteY16" fmla="*/ 1871826 h 2611386"/>
                <a:gd name="connsiteX17" fmla="*/ 2689489 w 4958557"/>
                <a:gd name="connsiteY17" fmla="*/ 1873555 h 2611386"/>
                <a:gd name="connsiteX18" fmla="*/ 2685743 w 4958557"/>
                <a:gd name="connsiteY18" fmla="*/ 1877589 h 2611386"/>
                <a:gd name="connsiteX19" fmla="*/ 2683438 w 4958557"/>
                <a:gd name="connsiteY19" fmla="*/ 1875284 h 2611386"/>
                <a:gd name="connsiteX20" fmla="*/ 2687472 w 4958557"/>
                <a:gd name="connsiteY20" fmla="*/ 1871826 h 2611386"/>
                <a:gd name="connsiteX21" fmla="*/ 2733285 w 4958557"/>
                <a:gd name="connsiteY21" fmla="*/ 1860877 h 2611386"/>
                <a:gd name="connsiteX22" fmla="*/ 2724353 w 4958557"/>
                <a:gd name="connsiteY22" fmla="*/ 1865776 h 2611386"/>
                <a:gd name="connsiteX23" fmla="*/ 2724353 w 4958557"/>
                <a:gd name="connsiteY23" fmla="*/ 1863759 h 2611386"/>
                <a:gd name="connsiteX24" fmla="*/ 2733285 w 4958557"/>
                <a:gd name="connsiteY24" fmla="*/ 1860877 h 2611386"/>
                <a:gd name="connsiteX25" fmla="*/ 296220 w 4958557"/>
                <a:gd name="connsiteY25" fmla="*/ 1811605 h 2611386"/>
                <a:gd name="connsiteX26" fmla="*/ 280084 w 4958557"/>
                <a:gd name="connsiteY26" fmla="*/ 1819673 h 2611386"/>
                <a:gd name="connsiteX27" fmla="*/ 296220 w 4958557"/>
                <a:gd name="connsiteY27" fmla="*/ 1811605 h 2611386"/>
                <a:gd name="connsiteX28" fmla="*/ 2848540 w 4958557"/>
                <a:gd name="connsiteY28" fmla="*/ 1800656 h 2611386"/>
                <a:gd name="connsiteX29" fmla="*/ 2848252 w 4958557"/>
                <a:gd name="connsiteY29" fmla="*/ 1808724 h 2611386"/>
                <a:gd name="connsiteX30" fmla="*/ 2843066 w 4958557"/>
                <a:gd name="connsiteY30" fmla="*/ 1808724 h 2611386"/>
                <a:gd name="connsiteX31" fmla="*/ 2839896 w 4958557"/>
                <a:gd name="connsiteY31" fmla="*/ 1802385 h 2611386"/>
                <a:gd name="connsiteX32" fmla="*/ 2848540 w 4958557"/>
                <a:gd name="connsiteY32" fmla="*/ 1800656 h 2611386"/>
                <a:gd name="connsiteX33" fmla="*/ 330220 w 4958557"/>
                <a:gd name="connsiteY33" fmla="*/ 1800368 h 2611386"/>
                <a:gd name="connsiteX34" fmla="*/ 332526 w 4958557"/>
                <a:gd name="connsiteY34" fmla="*/ 1802961 h 2611386"/>
                <a:gd name="connsiteX35" fmla="*/ 328204 w 4958557"/>
                <a:gd name="connsiteY35" fmla="*/ 1804690 h 2611386"/>
                <a:gd name="connsiteX36" fmla="*/ 326763 w 4958557"/>
                <a:gd name="connsiteY36" fmla="*/ 1802673 h 2611386"/>
                <a:gd name="connsiteX37" fmla="*/ 330220 w 4958557"/>
                <a:gd name="connsiteY37" fmla="*/ 1800368 h 2611386"/>
                <a:gd name="connsiteX38" fmla="*/ 394223 w 4958557"/>
                <a:gd name="connsiteY38" fmla="*/ 1784305 h 2611386"/>
                <a:gd name="connsiteX39" fmla="*/ 399662 w 4958557"/>
                <a:gd name="connsiteY39" fmla="*/ 1785385 h 2611386"/>
                <a:gd name="connsiteX40" fmla="*/ 389865 w 4958557"/>
                <a:gd name="connsiteY40" fmla="*/ 1789131 h 2611386"/>
                <a:gd name="connsiteX41" fmla="*/ 389865 w 4958557"/>
                <a:gd name="connsiteY41" fmla="*/ 1786250 h 2611386"/>
                <a:gd name="connsiteX42" fmla="*/ 394223 w 4958557"/>
                <a:gd name="connsiteY42" fmla="*/ 1784305 h 2611386"/>
                <a:gd name="connsiteX43" fmla="*/ 2920287 w 4958557"/>
                <a:gd name="connsiteY43" fmla="*/ 1779910 h 2611386"/>
                <a:gd name="connsiteX44" fmla="*/ 2922880 w 4958557"/>
                <a:gd name="connsiteY44" fmla="*/ 1781062 h 2611386"/>
                <a:gd name="connsiteX45" fmla="*/ 2919999 w 4958557"/>
                <a:gd name="connsiteY45" fmla="*/ 1784232 h 2611386"/>
                <a:gd name="connsiteX46" fmla="*/ 2917406 w 4958557"/>
                <a:gd name="connsiteY46" fmla="*/ 1783079 h 2611386"/>
                <a:gd name="connsiteX47" fmla="*/ 2920287 w 4958557"/>
                <a:gd name="connsiteY47" fmla="*/ 1779910 h 2611386"/>
                <a:gd name="connsiteX48" fmla="*/ 492441 w 4958557"/>
                <a:gd name="connsiteY48" fmla="*/ 1760893 h 2611386"/>
                <a:gd name="connsiteX49" fmla="*/ 480916 w 4958557"/>
                <a:gd name="connsiteY49" fmla="*/ 1763198 h 2611386"/>
                <a:gd name="connsiteX50" fmla="*/ 492441 w 4958557"/>
                <a:gd name="connsiteY50" fmla="*/ 1760893 h 2611386"/>
                <a:gd name="connsiteX51" fmla="*/ 2904151 w 4958557"/>
                <a:gd name="connsiteY51" fmla="*/ 1758012 h 2611386"/>
                <a:gd name="connsiteX52" fmla="*/ 2895795 w 4958557"/>
                <a:gd name="connsiteY52" fmla="*/ 1764639 h 2611386"/>
                <a:gd name="connsiteX53" fmla="*/ 2894066 w 4958557"/>
                <a:gd name="connsiteY53" fmla="*/ 1760894 h 2611386"/>
                <a:gd name="connsiteX54" fmla="*/ 2904151 w 4958557"/>
                <a:gd name="connsiteY54" fmla="*/ 1758012 h 2611386"/>
                <a:gd name="connsiteX55" fmla="*/ 2883694 w 4958557"/>
                <a:gd name="connsiteY55" fmla="*/ 1757436 h 2611386"/>
                <a:gd name="connsiteX56" fmla="*/ 2861507 w 4958557"/>
                <a:gd name="connsiteY56" fmla="*/ 1766656 h 2611386"/>
                <a:gd name="connsiteX57" fmla="*/ 2883694 w 4958557"/>
                <a:gd name="connsiteY57" fmla="*/ 1757436 h 2611386"/>
                <a:gd name="connsiteX58" fmla="*/ 3096771 w 4958557"/>
                <a:gd name="connsiteY58" fmla="*/ 1727974 h 2611386"/>
                <a:gd name="connsiteX59" fmla="*/ 3102678 w 4958557"/>
                <a:gd name="connsiteY59" fmla="*/ 1730063 h 2611386"/>
                <a:gd name="connsiteX60" fmla="*/ 3117372 w 4958557"/>
                <a:gd name="connsiteY60" fmla="*/ 1729487 h 2611386"/>
                <a:gd name="connsiteX61" fmla="*/ 3102101 w 4958557"/>
                <a:gd name="connsiteY61" fmla="*/ 1732368 h 2611386"/>
                <a:gd name="connsiteX62" fmla="*/ 3090864 w 4958557"/>
                <a:gd name="connsiteY62" fmla="*/ 1730639 h 2611386"/>
                <a:gd name="connsiteX63" fmla="*/ 3096771 w 4958557"/>
                <a:gd name="connsiteY63" fmla="*/ 1727974 h 2611386"/>
                <a:gd name="connsiteX64" fmla="*/ 2998660 w 4958557"/>
                <a:gd name="connsiteY64" fmla="*/ 1724588 h 2611386"/>
                <a:gd name="connsiteX65" fmla="*/ 2999813 w 4958557"/>
                <a:gd name="connsiteY65" fmla="*/ 1727757 h 2611386"/>
                <a:gd name="connsiteX66" fmla="*/ 2978203 w 4958557"/>
                <a:gd name="connsiteY66" fmla="*/ 1732368 h 2611386"/>
                <a:gd name="connsiteX67" fmla="*/ 2971575 w 4958557"/>
                <a:gd name="connsiteY67" fmla="*/ 1734961 h 2611386"/>
                <a:gd name="connsiteX68" fmla="*/ 2966389 w 4958557"/>
                <a:gd name="connsiteY68" fmla="*/ 1742453 h 2611386"/>
                <a:gd name="connsiteX69" fmla="*/ 2949389 w 4958557"/>
                <a:gd name="connsiteY69" fmla="*/ 1758876 h 2611386"/>
                <a:gd name="connsiteX70" fmla="*/ 2942185 w 4958557"/>
                <a:gd name="connsiteY70" fmla="*/ 1763487 h 2611386"/>
                <a:gd name="connsiteX71" fmla="*/ 2939016 w 4958557"/>
                <a:gd name="connsiteY71" fmla="*/ 1760317 h 2611386"/>
                <a:gd name="connsiteX72" fmla="*/ 2930372 w 4958557"/>
                <a:gd name="connsiteY72" fmla="*/ 1763198 h 2611386"/>
                <a:gd name="connsiteX73" fmla="*/ 2920575 w 4958557"/>
                <a:gd name="connsiteY73" fmla="*/ 1760893 h 2611386"/>
                <a:gd name="connsiteX74" fmla="*/ 2908185 w 4958557"/>
                <a:gd name="connsiteY74" fmla="*/ 1760893 h 2611386"/>
                <a:gd name="connsiteX75" fmla="*/ 2924033 w 4958557"/>
                <a:gd name="connsiteY75" fmla="*/ 1756283 h 2611386"/>
                <a:gd name="connsiteX76" fmla="*/ 2927778 w 4958557"/>
                <a:gd name="connsiteY76" fmla="*/ 1756283 h 2611386"/>
                <a:gd name="connsiteX77" fmla="*/ 2939592 w 4958557"/>
                <a:gd name="connsiteY77" fmla="*/ 1748791 h 2611386"/>
                <a:gd name="connsiteX78" fmla="*/ 2961490 w 4958557"/>
                <a:gd name="connsiteY78" fmla="*/ 1739283 h 2611386"/>
                <a:gd name="connsiteX79" fmla="*/ 2968694 w 4958557"/>
                <a:gd name="connsiteY79" fmla="*/ 1734385 h 2611386"/>
                <a:gd name="connsiteX80" fmla="*/ 2979067 w 4958557"/>
                <a:gd name="connsiteY80" fmla="*/ 1730639 h 2611386"/>
                <a:gd name="connsiteX81" fmla="*/ 2998660 w 4958557"/>
                <a:gd name="connsiteY81" fmla="*/ 1724588 h 2611386"/>
                <a:gd name="connsiteX82" fmla="*/ 3116220 w 4958557"/>
                <a:gd name="connsiteY82" fmla="*/ 1712774 h 2611386"/>
                <a:gd name="connsiteX83" fmla="*/ 3118237 w 4958557"/>
                <a:gd name="connsiteY83" fmla="*/ 1715944 h 2611386"/>
                <a:gd name="connsiteX84" fmla="*/ 3115356 w 4958557"/>
                <a:gd name="connsiteY84" fmla="*/ 1717961 h 2611386"/>
                <a:gd name="connsiteX85" fmla="*/ 3113050 w 4958557"/>
                <a:gd name="connsiteY85" fmla="*/ 1715944 h 2611386"/>
                <a:gd name="connsiteX86" fmla="*/ 3116220 w 4958557"/>
                <a:gd name="connsiteY86" fmla="*/ 1712774 h 2611386"/>
                <a:gd name="connsiteX87" fmla="*/ 3108728 w 4958557"/>
                <a:gd name="connsiteY87" fmla="*/ 1709893 h 2611386"/>
                <a:gd name="connsiteX88" fmla="*/ 3086830 w 4958557"/>
                <a:gd name="connsiteY88" fmla="*/ 1719113 h 2611386"/>
                <a:gd name="connsiteX89" fmla="*/ 3108728 w 4958557"/>
                <a:gd name="connsiteY89" fmla="*/ 1709893 h 2611386"/>
                <a:gd name="connsiteX90" fmla="*/ 3167221 w 4958557"/>
                <a:gd name="connsiteY90" fmla="*/ 1700096 h 2611386"/>
                <a:gd name="connsiteX91" fmla="*/ 3155695 w 4958557"/>
                <a:gd name="connsiteY91" fmla="*/ 1716232 h 2611386"/>
                <a:gd name="connsiteX92" fmla="*/ 3134949 w 4958557"/>
                <a:gd name="connsiteY92" fmla="*/ 1730927 h 2611386"/>
                <a:gd name="connsiteX93" fmla="*/ 3128898 w 4958557"/>
                <a:gd name="connsiteY93" fmla="*/ 1728621 h 2611386"/>
                <a:gd name="connsiteX94" fmla="*/ 3132932 w 4958557"/>
                <a:gd name="connsiteY94" fmla="*/ 1724299 h 2611386"/>
                <a:gd name="connsiteX95" fmla="*/ 3151949 w 4958557"/>
                <a:gd name="connsiteY95" fmla="*/ 1715655 h 2611386"/>
                <a:gd name="connsiteX96" fmla="*/ 3167221 w 4958557"/>
                <a:gd name="connsiteY96" fmla="*/ 1700096 h 2611386"/>
                <a:gd name="connsiteX97" fmla="*/ 3237526 w 4958557"/>
                <a:gd name="connsiteY97" fmla="*/ 1678702 h 2611386"/>
                <a:gd name="connsiteX98" fmla="*/ 3242136 w 4958557"/>
                <a:gd name="connsiteY98" fmla="*/ 1678774 h 2611386"/>
                <a:gd name="connsiteX99" fmla="*/ 3236085 w 4958557"/>
                <a:gd name="connsiteY99" fmla="*/ 1686842 h 2611386"/>
                <a:gd name="connsiteX100" fmla="*/ 3225424 w 4958557"/>
                <a:gd name="connsiteY100" fmla="*/ 1687418 h 2611386"/>
                <a:gd name="connsiteX101" fmla="*/ 3232916 w 4958557"/>
                <a:gd name="connsiteY101" fmla="*/ 1682520 h 2611386"/>
                <a:gd name="connsiteX102" fmla="*/ 3237526 w 4958557"/>
                <a:gd name="connsiteY102" fmla="*/ 1678702 h 2611386"/>
                <a:gd name="connsiteX103" fmla="*/ 3256831 w 4958557"/>
                <a:gd name="connsiteY103" fmla="*/ 1678198 h 2611386"/>
                <a:gd name="connsiteX104" fmla="*/ 3258272 w 4958557"/>
                <a:gd name="connsiteY104" fmla="*/ 1680215 h 2611386"/>
                <a:gd name="connsiteX105" fmla="*/ 3253662 w 4958557"/>
                <a:gd name="connsiteY105" fmla="*/ 1682520 h 2611386"/>
                <a:gd name="connsiteX106" fmla="*/ 3253085 w 4958557"/>
                <a:gd name="connsiteY106" fmla="*/ 1679927 h 2611386"/>
                <a:gd name="connsiteX107" fmla="*/ 3256831 w 4958557"/>
                <a:gd name="connsiteY107" fmla="*/ 1678198 h 2611386"/>
                <a:gd name="connsiteX108" fmla="*/ 3359409 w 4958557"/>
                <a:gd name="connsiteY108" fmla="*/ 1641316 h 2611386"/>
                <a:gd name="connsiteX109" fmla="*/ 3362002 w 4958557"/>
                <a:gd name="connsiteY109" fmla="*/ 1642469 h 2611386"/>
                <a:gd name="connsiteX110" fmla="*/ 3359409 w 4958557"/>
                <a:gd name="connsiteY110" fmla="*/ 1645350 h 2611386"/>
                <a:gd name="connsiteX111" fmla="*/ 3357392 w 4958557"/>
                <a:gd name="connsiteY111" fmla="*/ 1643909 h 2611386"/>
                <a:gd name="connsiteX112" fmla="*/ 3359409 w 4958557"/>
                <a:gd name="connsiteY112" fmla="*/ 1641316 h 2611386"/>
                <a:gd name="connsiteX113" fmla="*/ 3527104 w 4958557"/>
                <a:gd name="connsiteY113" fmla="*/ 1566689 h 2611386"/>
                <a:gd name="connsiteX114" fmla="*/ 3518460 w 4958557"/>
                <a:gd name="connsiteY114" fmla="*/ 1573028 h 2611386"/>
                <a:gd name="connsiteX115" fmla="*/ 3527104 w 4958557"/>
                <a:gd name="connsiteY115" fmla="*/ 1566689 h 2611386"/>
                <a:gd name="connsiteX116" fmla="*/ 421560 w 4958557"/>
                <a:gd name="connsiteY116" fmla="*/ 1415417 h 2611386"/>
                <a:gd name="connsiteX117" fmla="*/ 399085 w 4958557"/>
                <a:gd name="connsiteY117" fmla="*/ 1424926 h 2611386"/>
                <a:gd name="connsiteX118" fmla="*/ 421560 w 4958557"/>
                <a:gd name="connsiteY118" fmla="*/ 1415417 h 2611386"/>
                <a:gd name="connsiteX119" fmla="*/ 4146311 w 4958557"/>
                <a:gd name="connsiteY119" fmla="*/ 1398705 h 2611386"/>
                <a:gd name="connsiteX120" fmla="*/ 4131904 w 4958557"/>
                <a:gd name="connsiteY120" fmla="*/ 1404756 h 2611386"/>
                <a:gd name="connsiteX121" fmla="*/ 4146311 w 4958557"/>
                <a:gd name="connsiteY121" fmla="*/ 1398705 h 2611386"/>
                <a:gd name="connsiteX122" fmla="*/ 4112348 w 4958557"/>
                <a:gd name="connsiteY122" fmla="*/ 1396255 h 2611386"/>
                <a:gd name="connsiteX123" fmla="*/ 4124413 w 4958557"/>
                <a:gd name="connsiteY123" fmla="*/ 1396975 h 2611386"/>
                <a:gd name="connsiteX124" fmla="*/ 4102803 w 4958557"/>
                <a:gd name="connsiteY124" fmla="*/ 1404179 h 2611386"/>
                <a:gd name="connsiteX125" fmla="*/ 4103091 w 4958557"/>
                <a:gd name="connsiteY125" fmla="*/ 1402450 h 2611386"/>
                <a:gd name="connsiteX126" fmla="*/ 4112348 w 4958557"/>
                <a:gd name="connsiteY126" fmla="*/ 1396255 h 2611386"/>
                <a:gd name="connsiteX127" fmla="*/ 660714 w 4958557"/>
                <a:gd name="connsiteY127" fmla="*/ 1343094 h 2611386"/>
                <a:gd name="connsiteX128" fmla="*/ 661578 w 4958557"/>
                <a:gd name="connsiteY128" fmla="*/ 1352891 h 2611386"/>
                <a:gd name="connsiteX129" fmla="*/ 657544 w 4958557"/>
                <a:gd name="connsiteY129" fmla="*/ 1350586 h 2611386"/>
                <a:gd name="connsiteX130" fmla="*/ 651493 w 4958557"/>
                <a:gd name="connsiteY130" fmla="*/ 1347416 h 2611386"/>
                <a:gd name="connsiteX131" fmla="*/ 640544 w 4958557"/>
                <a:gd name="connsiteY131" fmla="*/ 1347992 h 2611386"/>
                <a:gd name="connsiteX132" fmla="*/ 660714 w 4958557"/>
                <a:gd name="connsiteY132" fmla="*/ 1343094 h 2611386"/>
                <a:gd name="connsiteX133" fmla="*/ 638383 w 4958557"/>
                <a:gd name="connsiteY133" fmla="*/ 1336791 h 2611386"/>
                <a:gd name="connsiteX134" fmla="*/ 646307 w 4958557"/>
                <a:gd name="connsiteY134" fmla="*/ 1339060 h 2611386"/>
                <a:gd name="connsiteX135" fmla="*/ 632188 w 4958557"/>
                <a:gd name="connsiteY135" fmla="*/ 1341653 h 2611386"/>
                <a:gd name="connsiteX136" fmla="*/ 638383 w 4958557"/>
                <a:gd name="connsiteY136" fmla="*/ 1336791 h 2611386"/>
                <a:gd name="connsiteX137" fmla="*/ 617493 w 4958557"/>
                <a:gd name="connsiteY137" fmla="*/ 1327823 h 2611386"/>
                <a:gd name="connsiteX138" fmla="*/ 610578 w 4958557"/>
                <a:gd name="connsiteY138" fmla="*/ 1335891 h 2611386"/>
                <a:gd name="connsiteX139" fmla="*/ 617493 w 4958557"/>
                <a:gd name="connsiteY139" fmla="*/ 1327823 h 2611386"/>
                <a:gd name="connsiteX140" fmla="*/ 724681 w 4958557"/>
                <a:gd name="connsiteY140" fmla="*/ 1321195 h 2611386"/>
                <a:gd name="connsiteX141" fmla="*/ 726986 w 4958557"/>
                <a:gd name="connsiteY141" fmla="*/ 1322924 h 2611386"/>
                <a:gd name="connsiteX142" fmla="*/ 724104 w 4958557"/>
                <a:gd name="connsiteY142" fmla="*/ 1328975 h 2611386"/>
                <a:gd name="connsiteX143" fmla="*/ 698748 w 4958557"/>
                <a:gd name="connsiteY143" fmla="*/ 1337331 h 2611386"/>
                <a:gd name="connsiteX144" fmla="*/ 690969 w 4958557"/>
                <a:gd name="connsiteY144" fmla="*/ 1338195 h 2611386"/>
                <a:gd name="connsiteX145" fmla="*/ 694138 w 4958557"/>
                <a:gd name="connsiteY145" fmla="*/ 1336467 h 2611386"/>
                <a:gd name="connsiteX146" fmla="*/ 686647 w 4958557"/>
                <a:gd name="connsiteY146" fmla="*/ 1339924 h 2611386"/>
                <a:gd name="connsiteX147" fmla="*/ 697308 w 4958557"/>
                <a:gd name="connsiteY147" fmla="*/ 1331568 h 2611386"/>
                <a:gd name="connsiteX148" fmla="*/ 701918 w 4958557"/>
                <a:gd name="connsiteY148" fmla="*/ 1327246 h 2611386"/>
                <a:gd name="connsiteX149" fmla="*/ 703359 w 4958557"/>
                <a:gd name="connsiteY149" fmla="*/ 1328687 h 2611386"/>
                <a:gd name="connsiteX150" fmla="*/ 702206 w 4958557"/>
                <a:gd name="connsiteY150" fmla="*/ 1332144 h 2611386"/>
                <a:gd name="connsiteX151" fmla="*/ 724681 w 4958557"/>
                <a:gd name="connsiteY151" fmla="*/ 1321195 h 2611386"/>
                <a:gd name="connsiteX152" fmla="*/ 866732 w 4958557"/>
                <a:gd name="connsiteY152" fmla="*/ 1271924 h 2611386"/>
                <a:gd name="connsiteX153" fmla="*/ 870766 w 4958557"/>
                <a:gd name="connsiteY153" fmla="*/ 1275094 h 2611386"/>
                <a:gd name="connsiteX154" fmla="*/ 866444 w 4958557"/>
                <a:gd name="connsiteY154" fmla="*/ 1278551 h 2611386"/>
                <a:gd name="connsiteX155" fmla="*/ 862698 w 4958557"/>
                <a:gd name="connsiteY155" fmla="*/ 1275094 h 2611386"/>
                <a:gd name="connsiteX156" fmla="*/ 866732 w 4958557"/>
                <a:gd name="connsiteY156" fmla="*/ 1271924 h 2611386"/>
                <a:gd name="connsiteX157" fmla="*/ 948275 w 4958557"/>
                <a:gd name="connsiteY157" fmla="*/ 1244263 h 2611386"/>
                <a:gd name="connsiteX158" fmla="*/ 960665 w 4958557"/>
                <a:gd name="connsiteY158" fmla="*/ 1245415 h 2611386"/>
                <a:gd name="connsiteX159" fmla="*/ 953461 w 4958557"/>
                <a:gd name="connsiteY159" fmla="*/ 1251178 h 2611386"/>
                <a:gd name="connsiteX160" fmla="*/ 896698 w 4958557"/>
                <a:gd name="connsiteY160" fmla="*/ 1267890 h 2611386"/>
                <a:gd name="connsiteX161" fmla="*/ 893817 w 4958557"/>
                <a:gd name="connsiteY161" fmla="*/ 1275094 h 2611386"/>
                <a:gd name="connsiteX162" fmla="*/ 875664 w 4958557"/>
                <a:gd name="connsiteY162" fmla="*/ 1282297 h 2611386"/>
                <a:gd name="connsiteX163" fmla="*/ 884884 w 4958557"/>
                <a:gd name="connsiteY163" fmla="*/ 1271348 h 2611386"/>
                <a:gd name="connsiteX164" fmla="*/ 877681 w 4958557"/>
                <a:gd name="connsiteY164" fmla="*/ 1273365 h 2611386"/>
                <a:gd name="connsiteX165" fmla="*/ 873359 w 4958557"/>
                <a:gd name="connsiteY165" fmla="*/ 1272788 h 2611386"/>
                <a:gd name="connsiteX166" fmla="*/ 898139 w 4958557"/>
                <a:gd name="connsiteY166" fmla="*/ 1261263 h 2611386"/>
                <a:gd name="connsiteX167" fmla="*/ 948275 w 4958557"/>
                <a:gd name="connsiteY167" fmla="*/ 1244263 h 2611386"/>
                <a:gd name="connsiteX168" fmla="*/ 1019913 w 4958557"/>
                <a:gd name="connsiteY168" fmla="*/ 1221104 h 2611386"/>
                <a:gd name="connsiteX169" fmla="*/ 1024920 w 4958557"/>
                <a:gd name="connsiteY169" fmla="*/ 1223229 h 2611386"/>
                <a:gd name="connsiteX170" fmla="*/ 1017140 w 4958557"/>
                <a:gd name="connsiteY170" fmla="*/ 1231296 h 2611386"/>
                <a:gd name="connsiteX171" fmla="*/ 960665 w 4958557"/>
                <a:gd name="connsiteY171" fmla="*/ 1245127 h 2611386"/>
                <a:gd name="connsiteX172" fmla="*/ 980258 w 4958557"/>
                <a:gd name="connsiteY172" fmla="*/ 1233890 h 2611386"/>
                <a:gd name="connsiteX173" fmla="*/ 1013394 w 4958557"/>
                <a:gd name="connsiteY173" fmla="*/ 1223517 h 2611386"/>
                <a:gd name="connsiteX174" fmla="*/ 1019913 w 4958557"/>
                <a:gd name="connsiteY174" fmla="*/ 1221104 h 2611386"/>
                <a:gd name="connsiteX175" fmla="*/ 1038354 w 4958557"/>
                <a:gd name="connsiteY175" fmla="*/ 1194127 h 2611386"/>
                <a:gd name="connsiteX176" fmla="*/ 1045377 w 4958557"/>
                <a:gd name="connsiteY176" fmla="*/ 1196144 h 2611386"/>
                <a:gd name="connsiteX177" fmla="*/ 1032411 w 4958557"/>
                <a:gd name="connsiteY177" fmla="*/ 1199889 h 2611386"/>
                <a:gd name="connsiteX178" fmla="*/ 1038354 w 4958557"/>
                <a:gd name="connsiteY178" fmla="*/ 1194127 h 2611386"/>
                <a:gd name="connsiteX179" fmla="*/ 1040191 w 4958557"/>
                <a:gd name="connsiteY179" fmla="*/ 1182313 h 2611386"/>
                <a:gd name="connsiteX180" fmla="*/ 1037310 w 4958557"/>
                <a:gd name="connsiteY180" fmla="*/ 1186059 h 2611386"/>
                <a:gd name="connsiteX181" fmla="*/ 1033852 w 4958557"/>
                <a:gd name="connsiteY181" fmla="*/ 1185194 h 2611386"/>
                <a:gd name="connsiteX182" fmla="*/ 1040191 w 4958557"/>
                <a:gd name="connsiteY182" fmla="*/ 1182313 h 2611386"/>
                <a:gd name="connsiteX183" fmla="*/ 1118672 w 4958557"/>
                <a:gd name="connsiteY183" fmla="*/ 1173562 h 2611386"/>
                <a:gd name="connsiteX184" fmla="*/ 1130954 w 4958557"/>
                <a:gd name="connsiteY184" fmla="*/ 1174246 h 2611386"/>
                <a:gd name="connsiteX185" fmla="*/ 1106174 w 4958557"/>
                <a:gd name="connsiteY185" fmla="*/ 1182314 h 2611386"/>
                <a:gd name="connsiteX186" fmla="*/ 1103869 w 4958557"/>
                <a:gd name="connsiteY186" fmla="*/ 1179144 h 2611386"/>
                <a:gd name="connsiteX187" fmla="*/ 1107903 w 4958557"/>
                <a:gd name="connsiteY187" fmla="*/ 1173958 h 2611386"/>
                <a:gd name="connsiteX188" fmla="*/ 1118672 w 4958557"/>
                <a:gd name="connsiteY188" fmla="*/ 1173562 h 2611386"/>
                <a:gd name="connsiteX189" fmla="*/ 1142191 w 4958557"/>
                <a:gd name="connsiteY189" fmla="*/ 1167619 h 2611386"/>
                <a:gd name="connsiteX190" fmla="*/ 1145072 w 4958557"/>
                <a:gd name="connsiteY190" fmla="*/ 1169348 h 2611386"/>
                <a:gd name="connsiteX191" fmla="*/ 1141615 w 4958557"/>
                <a:gd name="connsiteY191" fmla="*/ 1172229 h 2611386"/>
                <a:gd name="connsiteX192" fmla="*/ 1139598 w 4958557"/>
                <a:gd name="connsiteY192" fmla="*/ 1170500 h 2611386"/>
                <a:gd name="connsiteX193" fmla="*/ 1142191 w 4958557"/>
                <a:gd name="connsiteY193" fmla="*/ 1167619 h 2611386"/>
                <a:gd name="connsiteX194" fmla="*/ 1089029 w 4958557"/>
                <a:gd name="connsiteY194" fmla="*/ 1167439 h 2611386"/>
                <a:gd name="connsiteX195" fmla="*/ 1100987 w 4958557"/>
                <a:gd name="connsiteY195" fmla="*/ 1168195 h 2611386"/>
                <a:gd name="connsiteX196" fmla="*/ 1077072 w 4958557"/>
                <a:gd name="connsiteY196" fmla="*/ 1172517 h 2611386"/>
                <a:gd name="connsiteX197" fmla="*/ 1089029 w 4958557"/>
                <a:gd name="connsiteY197" fmla="*/ 1167439 h 2611386"/>
                <a:gd name="connsiteX198" fmla="*/ 1186600 w 4958557"/>
                <a:gd name="connsiteY198" fmla="*/ 1161820 h 2611386"/>
                <a:gd name="connsiteX199" fmla="*/ 1193480 w 4958557"/>
                <a:gd name="connsiteY199" fmla="*/ 1161855 h 2611386"/>
                <a:gd name="connsiteX200" fmla="*/ 1193480 w 4958557"/>
                <a:gd name="connsiteY200" fmla="*/ 1164161 h 2611386"/>
                <a:gd name="connsiteX201" fmla="*/ 1180802 w 4958557"/>
                <a:gd name="connsiteY201" fmla="*/ 1165889 h 2611386"/>
                <a:gd name="connsiteX202" fmla="*/ 1186600 w 4958557"/>
                <a:gd name="connsiteY202" fmla="*/ 1161820 h 2611386"/>
                <a:gd name="connsiteX203" fmla="*/ 1134988 w 4958557"/>
                <a:gd name="connsiteY203" fmla="*/ 1159263 h 2611386"/>
                <a:gd name="connsiteX204" fmla="*/ 1122598 w 4958557"/>
                <a:gd name="connsiteY204" fmla="*/ 1161856 h 2611386"/>
                <a:gd name="connsiteX205" fmla="*/ 1134988 w 4958557"/>
                <a:gd name="connsiteY205" fmla="*/ 1159263 h 2611386"/>
                <a:gd name="connsiteX206" fmla="*/ 1230361 w 4958557"/>
                <a:gd name="connsiteY206" fmla="*/ 1119788 h 2611386"/>
                <a:gd name="connsiteX207" fmla="*/ 1219700 w 4958557"/>
                <a:gd name="connsiteY207" fmla="*/ 1128720 h 2611386"/>
                <a:gd name="connsiteX208" fmla="*/ 1212785 w 4958557"/>
                <a:gd name="connsiteY208" fmla="*/ 1126415 h 2611386"/>
                <a:gd name="connsiteX209" fmla="*/ 1230361 w 4958557"/>
                <a:gd name="connsiteY209" fmla="*/ 1119788 h 2611386"/>
                <a:gd name="connsiteX210" fmla="*/ 1289430 w 4958557"/>
                <a:gd name="connsiteY210" fmla="*/ 1099906 h 2611386"/>
                <a:gd name="connsiteX211" fmla="*/ 1266955 w 4958557"/>
                <a:gd name="connsiteY211" fmla="*/ 1108262 h 2611386"/>
                <a:gd name="connsiteX212" fmla="*/ 1289430 w 4958557"/>
                <a:gd name="connsiteY212" fmla="*/ 1099906 h 2611386"/>
                <a:gd name="connsiteX213" fmla="*/ 4643637 w 4958557"/>
                <a:gd name="connsiteY213" fmla="*/ 1074262 h 2611386"/>
                <a:gd name="connsiteX214" fmla="*/ 4630959 w 4958557"/>
                <a:gd name="connsiteY214" fmla="*/ 1080889 h 2611386"/>
                <a:gd name="connsiteX215" fmla="*/ 4643637 w 4958557"/>
                <a:gd name="connsiteY215" fmla="*/ 1074262 h 2611386"/>
                <a:gd name="connsiteX216" fmla="*/ 4667553 w 4958557"/>
                <a:gd name="connsiteY216" fmla="*/ 1062160 h 2611386"/>
                <a:gd name="connsiteX217" fmla="*/ 4657519 w 4958557"/>
                <a:gd name="connsiteY217" fmla="*/ 1066913 h 2611386"/>
                <a:gd name="connsiteX218" fmla="*/ 4656315 w 4958557"/>
                <a:gd name="connsiteY218" fmla="*/ 1067346 h 2611386"/>
                <a:gd name="connsiteX219" fmla="*/ 4656604 w 4958557"/>
                <a:gd name="connsiteY219" fmla="*/ 1067346 h 2611386"/>
                <a:gd name="connsiteX220" fmla="*/ 4657519 w 4958557"/>
                <a:gd name="connsiteY220" fmla="*/ 1066913 h 2611386"/>
                <a:gd name="connsiteX221" fmla="*/ 4663519 w 4958557"/>
                <a:gd name="connsiteY221" fmla="*/ 1064753 h 2611386"/>
                <a:gd name="connsiteX222" fmla="*/ 4667553 w 4958557"/>
                <a:gd name="connsiteY222" fmla="*/ 1062160 h 2611386"/>
                <a:gd name="connsiteX223" fmla="*/ 1678126 w 4958557"/>
                <a:gd name="connsiteY223" fmla="*/ 983210 h 2611386"/>
                <a:gd name="connsiteX224" fmla="*/ 1670347 w 4958557"/>
                <a:gd name="connsiteY224" fmla="*/ 992719 h 2611386"/>
                <a:gd name="connsiteX225" fmla="*/ 1668618 w 4958557"/>
                <a:gd name="connsiteY225" fmla="*/ 990413 h 2611386"/>
                <a:gd name="connsiteX226" fmla="*/ 1678126 w 4958557"/>
                <a:gd name="connsiteY226" fmla="*/ 983210 h 2611386"/>
                <a:gd name="connsiteX227" fmla="*/ 1764568 w 4958557"/>
                <a:gd name="connsiteY227" fmla="*/ 931346 h 2611386"/>
                <a:gd name="connsiteX228" fmla="*/ 1758517 w 4958557"/>
                <a:gd name="connsiteY228" fmla="*/ 934515 h 2611386"/>
                <a:gd name="connsiteX229" fmla="*/ 1757653 w 4958557"/>
                <a:gd name="connsiteY229" fmla="*/ 932786 h 2611386"/>
                <a:gd name="connsiteX230" fmla="*/ 1764568 w 4958557"/>
                <a:gd name="connsiteY230" fmla="*/ 931346 h 2611386"/>
                <a:gd name="connsiteX231" fmla="*/ 2152400 w 4958557"/>
                <a:gd name="connsiteY231" fmla="*/ 861040 h 2611386"/>
                <a:gd name="connsiteX232" fmla="*/ 2134824 w 4958557"/>
                <a:gd name="connsiteY232" fmla="*/ 869972 h 2611386"/>
                <a:gd name="connsiteX233" fmla="*/ 2152400 w 4958557"/>
                <a:gd name="connsiteY233" fmla="*/ 861040 h 2611386"/>
                <a:gd name="connsiteX234" fmla="*/ 2153842 w 4958557"/>
                <a:gd name="connsiteY234" fmla="*/ 843464 h 2611386"/>
                <a:gd name="connsiteX235" fmla="*/ 2116384 w 4958557"/>
                <a:gd name="connsiteY235" fmla="*/ 858735 h 2611386"/>
                <a:gd name="connsiteX236" fmla="*/ 2127909 w 4958557"/>
                <a:gd name="connsiteY236" fmla="*/ 850379 h 2611386"/>
                <a:gd name="connsiteX237" fmla="*/ 2139723 w 4958557"/>
                <a:gd name="connsiteY237" fmla="*/ 845769 h 2611386"/>
                <a:gd name="connsiteX238" fmla="*/ 2153842 w 4958557"/>
                <a:gd name="connsiteY238" fmla="*/ 843464 h 2611386"/>
                <a:gd name="connsiteX239" fmla="*/ 2250944 w 4958557"/>
                <a:gd name="connsiteY239" fmla="*/ 834244 h 2611386"/>
                <a:gd name="connsiteX240" fmla="*/ 2225876 w 4958557"/>
                <a:gd name="connsiteY240" fmla="*/ 841159 h 2611386"/>
                <a:gd name="connsiteX241" fmla="*/ 2250944 w 4958557"/>
                <a:gd name="connsiteY241" fmla="*/ 834244 h 2611386"/>
                <a:gd name="connsiteX242" fmla="*/ 2186978 w 4958557"/>
                <a:gd name="connsiteY242" fmla="*/ 829345 h 2611386"/>
                <a:gd name="connsiteX243" fmla="*/ 2188418 w 4958557"/>
                <a:gd name="connsiteY243" fmla="*/ 832515 h 2611386"/>
                <a:gd name="connsiteX244" fmla="*/ 2185249 w 4958557"/>
                <a:gd name="connsiteY244" fmla="*/ 835396 h 2611386"/>
                <a:gd name="connsiteX245" fmla="*/ 2183232 w 4958557"/>
                <a:gd name="connsiteY245" fmla="*/ 832515 h 2611386"/>
                <a:gd name="connsiteX246" fmla="*/ 2186978 w 4958557"/>
                <a:gd name="connsiteY246" fmla="*/ 829345 h 2611386"/>
                <a:gd name="connsiteX247" fmla="*/ 2260740 w 4958557"/>
                <a:gd name="connsiteY247" fmla="*/ 827328 h 2611386"/>
                <a:gd name="connsiteX248" fmla="*/ 2251520 w 4958557"/>
                <a:gd name="connsiteY248" fmla="*/ 833955 h 2611386"/>
                <a:gd name="connsiteX249" fmla="*/ 2260740 w 4958557"/>
                <a:gd name="connsiteY249" fmla="*/ 827328 h 2611386"/>
                <a:gd name="connsiteX250" fmla="*/ 2237402 w 4958557"/>
                <a:gd name="connsiteY250" fmla="*/ 819836 h 2611386"/>
                <a:gd name="connsiteX251" fmla="*/ 2244605 w 4958557"/>
                <a:gd name="connsiteY251" fmla="*/ 829057 h 2611386"/>
                <a:gd name="connsiteX252" fmla="*/ 2228181 w 4958557"/>
                <a:gd name="connsiteY252" fmla="*/ 834243 h 2611386"/>
                <a:gd name="connsiteX253" fmla="*/ 2213486 w 4958557"/>
                <a:gd name="connsiteY253" fmla="*/ 838565 h 2611386"/>
                <a:gd name="connsiteX254" fmla="*/ 2181215 w 4958557"/>
                <a:gd name="connsiteY254" fmla="*/ 851243 h 2611386"/>
                <a:gd name="connsiteX255" fmla="*/ 2172859 w 4958557"/>
                <a:gd name="connsiteY255" fmla="*/ 849802 h 2611386"/>
                <a:gd name="connsiteX256" fmla="*/ 2177469 w 4958557"/>
                <a:gd name="connsiteY256" fmla="*/ 843175 h 2611386"/>
                <a:gd name="connsiteX257" fmla="*/ 2154418 w 4958557"/>
                <a:gd name="connsiteY257" fmla="*/ 843175 h 2611386"/>
                <a:gd name="connsiteX258" fmla="*/ 2174299 w 4958557"/>
                <a:gd name="connsiteY258" fmla="*/ 835107 h 2611386"/>
                <a:gd name="connsiteX259" fmla="*/ 2182943 w 4958557"/>
                <a:gd name="connsiteY259" fmla="*/ 841158 h 2611386"/>
                <a:gd name="connsiteX260" fmla="*/ 2203977 w 4958557"/>
                <a:gd name="connsiteY260" fmla="*/ 835972 h 2611386"/>
                <a:gd name="connsiteX261" fmla="*/ 2201384 w 4958557"/>
                <a:gd name="connsiteY261" fmla="*/ 827904 h 2611386"/>
                <a:gd name="connsiteX262" fmla="*/ 2237402 w 4958557"/>
                <a:gd name="connsiteY262" fmla="*/ 819836 h 2611386"/>
                <a:gd name="connsiteX263" fmla="*/ 2242480 w 4958557"/>
                <a:gd name="connsiteY263" fmla="*/ 790159 h 2611386"/>
                <a:gd name="connsiteX264" fmla="*/ 2246334 w 4958557"/>
                <a:gd name="connsiteY264" fmla="*/ 791887 h 2611386"/>
                <a:gd name="connsiteX265" fmla="*/ 2246334 w 4958557"/>
                <a:gd name="connsiteY265" fmla="*/ 802548 h 2611386"/>
                <a:gd name="connsiteX266" fmla="*/ 2239706 w 4958557"/>
                <a:gd name="connsiteY266" fmla="*/ 810328 h 2611386"/>
                <a:gd name="connsiteX267" fmla="*/ 2232791 w 4958557"/>
                <a:gd name="connsiteY267" fmla="*/ 814362 h 2611386"/>
                <a:gd name="connsiteX268" fmla="*/ 2234808 w 4958557"/>
                <a:gd name="connsiteY268" fmla="*/ 810328 h 2611386"/>
                <a:gd name="connsiteX269" fmla="*/ 2212621 w 4958557"/>
                <a:gd name="connsiteY269" fmla="*/ 818396 h 2611386"/>
                <a:gd name="connsiteX270" fmla="*/ 2205418 w 4958557"/>
                <a:gd name="connsiteY270" fmla="*/ 820701 h 2611386"/>
                <a:gd name="connsiteX271" fmla="*/ 2238842 w 4958557"/>
                <a:gd name="connsiteY271" fmla="*/ 792752 h 2611386"/>
                <a:gd name="connsiteX272" fmla="*/ 2242480 w 4958557"/>
                <a:gd name="connsiteY272" fmla="*/ 790159 h 2611386"/>
                <a:gd name="connsiteX273" fmla="*/ 2288113 w 4958557"/>
                <a:gd name="connsiteY273" fmla="*/ 782667 h 2611386"/>
                <a:gd name="connsiteX274" fmla="*/ 2270537 w 4958557"/>
                <a:gd name="connsiteY274" fmla="*/ 786989 h 2611386"/>
                <a:gd name="connsiteX275" fmla="*/ 2288113 w 4958557"/>
                <a:gd name="connsiteY275" fmla="*/ 782667 h 2611386"/>
                <a:gd name="connsiteX276" fmla="*/ 2337386 w 4958557"/>
                <a:gd name="connsiteY276" fmla="*/ 765955 h 2611386"/>
                <a:gd name="connsiteX277" fmla="*/ 2296470 w 4958557"/>
                <a:gd name="connsiteY277" fmla="*/ 781514 h 2611386"/>
                <a:gd name="connsiteX278" fmla="*/ 2337386 w 4958557"/>
                <a:gd name="connsiteY278" fmla="*/ 765955 h 2611386"/>
                <a:gd name="connsiteX279" fmla="*/ 2362165 w 4958557"/>
                <a:gd name="connsiteY279" fmla="*/ 760192 h 2611386"/>
                <a:gd name="connsiteX280" fmla="*/ 2349199 w 4958557"/>
                <a:gd name="connsiteY280" fmla="*/ 766819 h 2611386"/>
                <a:gd name="connsiteX281" fmla="*/ 2362165 w 4958557"/>
                <a:gd name="connsiteY281" fmla="*/ 760192 h 2611386"/>
                <a:gd name="connsiteX282" fmla="*/ 2407979 w 4958557"/>
                <a:gd name="connsiteY282" fmla="*/ 741752 h 2611386"/>
                <a:gd name="connsiteX283" fmla="*/ 2414030 w 4958557"/>
                <a:gd name="connsiteY283" fmla="*/ 743192 h 2611386"/>
                <a:gd name="connsiteX284" fmla="*/ 2410572 w 4958557"/>
                <a:gd name="connsiteY284" fmla="*/ 748091 h 2611386"/>
                <a:gd name="connsiteX285" fmla="*/ 2372250 w 4958557"/>
                <a:gd name="connsiteY285" fmla="*/ 758175 h 2611386"/>
                <a:gd name="connsiteX286" fmla="*/ 2407979 w 4958557"/>
                <a:gd name="connsiteY286" fmla="*/ 741752 h 2611386"/>
                <a:gd name="connsiteX287" fmla="*/ 2437080 w 4958557"/>
                <a:gd name="connsiteY287" fmla="*/ 734368 h 2611386"/>
                <a:gd name="connsiteX288" fmla="*/ 2440538 w 4958557"/>
                <a:gd name="connsiteY288" fmla="*/ 737429 h 2611386"/>
                <a:gd name="connsiteX289" fmla="*/ 2432182 w 4958557"/>
                <a:gd name="connsiteY289" fmla="*/ 742903 h 2611386"/>
                <a:gd name="connsiteX290" fmla="*/ 2426131 w 4958557"/>
                <a:gd name="connsiteY290" fmla="*/ 737141 h 2611386"/>
                <a:gd name="connsiteX291" fmla="*/ 2432758 w 4958557"/>
                <a:gd name="connsiteY291" fmla="*/ 734548 h 2611386"/>
                <a:gd name="connsiteX292" fmla="*/ 2437080 w 4958557"/>
                <a:gd name="connsiteY292" fmla="*/ 734368 h 2611386"/>
                <a:gd name="connsiteX293" fmla="*/ 2463446 w 4958557"/>
                <a:gd name="connsiteY293" fmla="*/ 726769 h 2611386"/>
                <a:gd name="connsiteX294" fmla="*/ 2475115 w 4958557"/>
                <a:gd name="connsiteY294" fmla="*/ 727345 h 2611386"/>
                <a:gd name="connsiteX295" fmla="*/ 2458403 w 4958557"/>
                <a:gd name="connsiteY295" fmla="*/ 731955 h 2611386"/>
                <a:gd name="connsiteX296" fmla="*/ 2453505 w 4958557"/>
                <a:gd name="connsiteY296" fmla="*/ 730514 h 2611386"/>
                <a:gd name="connsiteX297" fmla="*/ 2463446 w 4958557"/>
                <a:gd name="connsiteY297" fmla="*/ 726769 h 2611386"/>
                <a:gd name="connsiteX298" fmla="*/ 2746540 w 4958557"/>
                <a:gd name="connsiteY298" fmla="*/ 646378 h 2611386"/>
                <a:gd name="connsiteX299" fmla="*/ 2760659 w 4958557"/>
                <a:gd name="connsiteY299" fmla="*/ 648971 h 2611386"/>
                <a:gd name="connsiteX300" fmla="*/ 2767286 w 4958557"/>
                <a:gd name="connsiteY300" fmla="*/ 649548 h 2611386"/>
                <a:gd name="connsiteX301" fmla="*/ 2762676 w 4958557"/>
                <a:gd name="connsiteY301" fmla="*/ 653870 h 2611386"/>
                <a:gd name="connsiteX302" fmla="*/ 2743947 w 4958557"/>
                <a:gd name="connsiteY302" fmla="*/ 660209 h 2611386"/>
                <a:gd name="connsiteX303" fmla="*/ 2746540 w 4958557"/>
                <a:gd name="connsiteY303" fmla="*/ 646378 h 2611386"/>
                <a:gd name="connsiteX304" fmla="*/ 2757489 w 4958557"/>
                <a:gd name="connsiteY304" fmla="*/ 636869 h 2611386"/>
                <a:gd name="connsiteX305" fmla="*/ 2745675 w 4958557"/>
                <a:gd name="connsiteY305" fmla="*/ 643784 h 2611386"/>
                <a:gd name="connsiteX306" fmla="*/ 2743082 w 4958557"/>
                <a:gd name="connsiteY306" fmla="*/ 639750 h 2611386"/>
                <a:gd name="connsiteX307" fmla="*/ 2757489 w 4958557"/>
                <a:gd name="connsiteY307" fmla="*/ 636869 h 2611386"/>
                <a:gd name="connsiteX308" fmla="*/ 2846236 w 4958557"/>
                <a:gd name="connsiteY308" fmla="*/ 622751 h 2611386"/>
                <a:gd name="connsiteX309" fmla="*/ 2824049 w 4958557"/>
                <a:gd name="connsiteY309" fmla="*/ 633988 h 2611386"/>
                <a:gd name="connsiteX310" fmla="*/ 2819439 w 4958557"/>
                <a:gd name="connsiteY310" fmla="*/ 642921 h 2611386"/>
                <a:gd name="connsiteX311" fmla="*/ 2814252 w 4958557"/>
                <a:gd name="connsiteY311" fmla="*/ 645226 h 2611386"/>
                <a:gd name="connsiteX312" fmla="*/ 2798117 w 4958557"/>
                <a:gd name="connsiteY312" fmla="*/ 640904 h 2611386"/>
                <a:gd name="connsiteX313" fmla="*/ 2787744 w 4958557"/>
                <a:gd name="connsiteY313" fmla="*/ 646090 h 2611386"/>
                <a:gd name="connsiteX314" fmla="*/ 2780828 w 4958557"/>
                <a:gd name="connsiteY314" fmla="*/ 646090 h 2611386"/>
                <a:gd name="connsiteX315" fmla="*/ 2785150 w 4958557"/>
                <a:gd name="connsiteY315" fmla="*/ 640904 h 2611386"/>
                <a:gd name="connsiteX316" fmla="*/ 2792930 w 4958557"/>
                <a:gd name="connsiteY316" fmla="*/ 638887 h 2611386"/>
                <a:gd name="connsiteX317" fmla="*/ 2802151 w 4958557"/>
                <a:gd name="connsiteY317" fmla="*/ 636293 h 2611386"/>
                <a:gd name="connsiteX318" fmla="*/ 2846236 w 4958557"/>
                <a:gd name="connsiteY318" fmla="*/ 622751 h 2611386"/>
                <a:gd name="connsiteX319" fmla="*/ 2754896 w 4958557"/>
                <a:gd name="connsiteY319" fmla="*/ 618717 h 2611386"/>
                <a:gd name="connsiteX320" fmla="*/ 2744811 w 4958557"/>
                <a:gd name="connsiteY320" fmla="*/ 623903 h 2611386"/>
                <a:gd name="connsiteX321" fmla="*/ 2754896 w 4958557"/>
                <a:gd name="connsiteY321" fmla="*/ 618717 h 2611386"/>
                <a:gd name="connsiteX322" fmla="*/ 2843354 w 4958557"/>
                <a:gd name="connsiteY322" fmla="*/ 598547 h 2611386"/>
                <a:gd name="connsiteX323" fmla="*/ 2851998 w 4958557"/>
                <a:gd name="connsiteY323" fmla="*/ 599124 h 2611386"/>
                <a:gd name="connsiteX324" fmla="*/ 2836438 w 4958557"/>
                <a:gd name="connsiteY324" fmla="*/ 608344 h 2611386"/>
                <a:gd name="connsiteX325" fmla="*/ 2780828 w 4958557"/>
                <a:gd name="connsiteY325" fmla="*/ 629666 h 2611386"/>
                <a:gd name="connsiteX326" fmla="*/ 2766997 w 4958557"/>
                <a:gd name="connsiteY326" fmla="*/ 637446 h 2611386"/>
                <a:gd name="connsiteX327" fmla="*/ 2757777 w 4958557"/>
                <a:gd name="connsiteY327" fmla="*/ 636581 h 2611386"/>
                <a:gd name="connsiteX328" fmla="*/ 2766133 w 4958557"/>
                <a:gd name="connsiteY328" fmla="*/ 630242 h 2611386"/>
                <a:gd name="connsiteX329" fmla="*/ 2810794 w 4958557"/>
                <a:gd name="connsiteY329" fmla="*/ 614395 h 2611386"/>
                <a:gd name="connsiteX330" fmla="*/ 2820015 w 4958557"/>
                <a:gd name="connsiteY330" fmla="*/ 602869 h 2611386"/>
                <a:gd name="connsiteX331" fmla="*/ 2843354 w 4958557"/>
                <a:gd name="connsiteY331" fmla="*/ 598547 h 2611386"/>
                <a:gd name="connsiteX332" fmla="*/ 2912220 w 4958557"/>
                <a:gd name="connsiteY332" fmla="*/ 578954 h 2611386"/>
                <a:gd name="connsiteX333" fmla="*/ 2888016 w 4958557"/>
                <a:gd name="connsiteY333" fmla="*/ 589327 h 2611386"/>
                <a:gd name="connsiteX334" fmla="*/ 2912220 w 4958557"/>
                <a:gd name="connsiteY334" fmla="*/ 578954 h 2611386"/>
                <a:gd name="connsiteX335" fmla="*/ 3107000 w 4958557"/>
                <a:gd name="connsiteY335" fmla="*/ 536886 h 2611386"/>
                <a:gd name="connsiteX336" fmla="*/ 3111610 w 4958557"/>
                <a:gd name="connsiteY336" fmla="*/ 537462 h 2611386"/>
                <a:gd name="connsiteX337" fmla="*/ 3109881 w 4958557"/>
                <a:gd name="connsiteY337" fmla="*/ 541784 h 2611386"/>
                <a:gd name="connsiteX338" fmla="*/ 3092881 w 4958557"/>
                <a:gd name="connsiteY338" fmla="*/ 546394 h 2611386"/>
                <a:gd name="connsiteX339" fmla="*/ 3076169 w 4958557"/>
                <a:gd name="connsiteY339" fmla="*/ 551005 h 2611386"/>
                <a:gd name="connsiteX340" fmla="*/ 3004135 w 4958557"/>
                <a:gd name="connsiteY340" fmla="*/ 562530 h 2611386"/>
                <a:gd name="connsiteX341" fmla="*/ 3049372 w 4958557"/>
                <a:gd name="connsiteY341" fmla="*/ 546971 h 2611386"/>
                <a:gd name="connsiteX342" fmla="*/ 3068389 w 4958557"/>
                <a:gd name="connsiteY342" fmla="*/ 540920 h 2611386"/>
                <a:gd name="connsiteX343" fmla="*/ 3090288 w 4958557"/>
                <a:gd name="connsiteY343" fmla="*/ 541496 h 2611386"/>
                <a:gd name="connsiteX344" fmla="*/ 3107000 w 4958557"/>
                <a:gd name="connsiteY344" fmla="*/ 536886 h 2611386"/>
                <a:gd name="connsiteX345" fmla="*/ 3299188 w 4958557"/>
                <a:gd name="connsiteY345" fmla="*/ 472055 h 2611386"/>
                <a:gd name="connsiteX346" fmla="*/ 3287086 w 4958557"/>
                <a:gd name="connsiteY346" fmla="*/ 477530 h 2611386"/>
                <a:gd name="connsiteX347" fmla="*/ 3299188 w 4958557"/>
                <a:gd name="connsiteY347" fmla="*/ 472055 h 2611386"/>
                <a:gd name="connsiteX348" fmla="*/ 3335493 w 4958557"/>
                <a:gd name="connsiteY348" fmla="*/ 466004 h 2611386"/>
                <a:gd name="connsiteX349" fmla="*/ 3308696 w 4958557"/>
                <a:gd name="connsiteY349" fmla="*/ 473208 h 2611386"/>
                <a:gd name="connsiteX350" fmla="*/ 3335493 w 4958557"/>
                <a:gd name="connsiteY350" fmla="*/ 466004 h 2611386"/>
                <a:gd name="connsiteX351" fmla="*/ 3404070 w 4958557"/>
                <a:gd name="connsiteY351" fmla="*/ 454371 h 2611386"/>
                <a:gd name="connsiteX352" fmla="*/ 3408392 w 4958557"/>
                <a:gd name="connsiteY352" fmla="*/ 455343 h 2611386"/>
                <a:gd name="connsiteX353" fmla="*/ 3404646 w 4958557"/>
                <a:gd name="connsiteY353" fmla="*/ 458800 h 2611386"/>
                <a:gd name="connsiteX354" fmla="*/ 3394849 w 4958557"/>
                <a:gd name="connsiteY354" fmla="*/ 459088 h 2611386"/>
                <a:gd name="connsiteX355" fmla="*/ 3399747 w 4958557"/>
                <a:gd name="connsiteY355" fmla="*/ 456207 h 2611386"/>
                <a:gd name="connsiteX356" fmla="*/ 3404070 w 4958557"/>
                <a:gd name="connsiteY356" fmla="*/ 454371 h 2611386"/>
                <a:gd name="connsiteX357" fmla="*/ 3372951 w 4958557"/>
                <a:gd name="connsiteY357" fmla="*/ 453902 h 2611386"/>
                <a:gd name="connsiteX358" fmla="*/ 3378138 w 4958557"/>
                <a:gd name="connsiteY358" fmla="*/ 457936 h 2611386"/>
                <a:gd name="connsiteX359" fmla="*/ 3385053 w 4958557"/>
                <a:gd name="connsiteY359" fmla="*/ 459953 h 2611386"/>
                <a:gd name="connsiteX360" fmla="*/ 3373239 w 4958557"/>
                <a:gd name="connsiteY360" fmla="*/ 466003 h 2611386"/>
                <a:gd name="connsiteX361" fmla="*/ 3357968 w 4958557"/>
                <a:gd name="connsiteY361" fmla="*/ 465139 h 2611386"/>
                <a:gd name="connsiteX362" fmla="*/ 3369205 w 4958557"/>
                <a:gd name="connsiteY362" fmla="*/ 461105 h 2611386"/>
                <a:gd name="connsiteX363" fmla="*/ 3370934 w 4958557"/>
                <a:gd name="connsiteY363" fmla="*/ 460241 h 2611386"/>
                <a:gd name="connsiteX364" fmla="*/ 3372951 w 4958557"/>
                <a:gd name="connsiteY364" fmla="*/ 453902 h 2611386"/>
                <a:gd name="connsiteX365" fmla="*/ 3439511 w 4958557"/>
                <a:gd name="connsiteY365" fmla="*/ 448428 h 2611386"/>
                <a:gd name="connsiteX366" fmla="*/ 3423663 w 4958557"/>
                <a:gd name="connsiteY366" fmla="*/ 455631 h 2611386"/>
                <a:gd name="connsiteX367" fmla="*/ 3439511 w 4958557"/>
                <a:gd name="connsiteY367" fmla="*/ 448428 h 2611386"/>
                <a:gd name="connsiteX368" fmla="*/ 3552173 w 4958557"/>
                <a:gd name="connsiteY368" fmla="*/ 412986 h 2611386"/>
                <a:gd name="connsiteX369" fmla="*/ 3553901 w 4958557"/>
                <a:gd name="connsiteY369" fmla="*/ 416444 h 2611386"/>
                <a:gd name="connsiteX370" fmla="*/ 3546986 w 4958557"/>
                <a:gd name="connsiteY370" fmla="*/ 417597 h 2611386"/>
                <a:gd name="connsiteX371" fmla="*/ 3552173 w 4958557"/>
                <a:gd name="connsiteY371" fmla="*/ 412986 h 2611386"/>
                <a:gd name="connsiteX372" fmla="*/ 3591936 w 4958557"/>
                <a:gd name="connsiteY372" fmla="*/ 400597 h 2611386"/>
                <a:gd name="connsiteX373" fmla="*/ 3594529 w 4958557"/>
                <a:gd name="connsiteY373" fmla="*/ 404055 h 2611386"/>
                <a:gd name="connsiteX374" fmla="*/ 3589342 w 4958557"/>
                <a:gd name="connsiteY374" fmla="*/ 407224 h 2611386"/>
                <a:gd name="connsiteX375" fmla="*/ 3586749 w 4958557"/>
                <a:gd name="connsiteY375" fmla="*/ 404343 h 2611386"/>
                <a:gd name="connsiteX376" fmla="*/ 3591936 w 4958557"/>
                <a:gd name="connsiteY376" fmla="*/ 400597 h 2611386"/>
                <a:gd name="connsiteX377" fmla="*/ 3635732 w 4958557"/>
                <a:gd name="connsiteY377" fmla="*/ 385902 h 2611386"/>
                <a:gd name="connsiteX378" fmla="*/ 3636597 w 4958557"/>
                <a:gd name="connsiteY378" fmla="*/ 388495 h 2611386"/>
                <a:gd name="connsiteX379" fmla="*/ 3633715 w 4958557"/>
                <a:gd name="connsiteY379" fmla="*/ 391088 h 2611386"/>
                <a:gd name="connsiteX380" fmla="*/ 3632275 w 4958557"/>
                <a:gd name="connsiteY380" fmla="*/ 388783 h 2611386"/>
                <a:gd name="connsiteX381" fmla="*/ 3635732 w 4958557"/>
                <a:gd name="connsiteY381" fmla="*/ 385902 h 2611386"/>
                <a:gd name="connsiteX382" fmla="*/ 3645529 w 4958557"/>
                <a:gd name="connsiteY382" fmla="*/ 375817 h 2611386"/>
                <a:gd name="connsiteX383" fmla="*/ 3637173 w 4958557"/>
                <a:gd name="connsiteY383" fmla="*/ 379563 h 2611386"/>
                <a:gd name="connsiteX384" fmla="*/ 3626800 w 4958557"/>
                <a:gd name="connsiteY384" fmla="*/ 381868 h 2611386"/>
                <a:gd name="connsiteX385" fmla="*/ 3637461 w 4958557"/>
                <a:gd name="connsiteY385" fmla="*/ 377834 h 2611386"/>
                <a:gd name="connsiteX386" fmla="*/ 3645529 w 4958557"/>
                <a:gd name="connsiteY386" fmla="*/ 375817 h 2611386"/>
                <a:gd name="connsiteX387" fmla="*/ 3624494 w 4958557"/>
                <a:gd name="connsiteY387" fmla="*/ 368325 h 2611386"/>
                <a:gd name="connsiteX388" fmla="*/ 3625935 w 4958557"/>
                <a:gd name="connsiteY388" fmla="*/ 370630 h 2611386"/>
                <a:gd name="connsiteX389" fmla="*/ 3623342 w 4958557"/>
                <a:gd name="connsiteY389" fmla="*/ 372359 h 2611386"/>
                <a:gd name="connsiteX390" fmla="*/ 3621613 w 4958557"/>
                <a:gd name="connsiteY390" fmla="*/ 369766 h 2611386"/>
                <a:gd name="connsiteX391" fmla="*/ 3624494 w 4958557"/>
                <a:gd name="connsiteY391" fmla="*/ 368325 h 2611386"/>
                <a:gd name="connsiteX392" fmla="*/ 3680969 w 4958557"/>
                <a:gd name="connsiteY392" fmla="*/ 367173 h 2611386"/>
                <a:gd name="connsiteX393" fmla="*/ 3684427 w 4958557"/>
                <a:gd name="connsiteY393" fmla="*/ 369190 h 2611386"/>
                <a:gd name="connsiteX394" fmla="*/ 3680969 w 4958557"/>
                <a:gd name="connsiteY394" fmla="*/ 371495 h 2611386"/>
                <a:gd name="connsiteX395" fmla="*/ 3678376 w 4958557"/>
                <a:gd name="connsiteY395" fmla="*/ 369190 h 2611386"/>
                <a:gd name="connsiteX396" fmla="*/ 3680969 w 4958557"/>
                <a:gd name="connsiteY396" fmla="*/ 367173 h 2611386"/>
                <a:gd name="connsiteX397" fmla="*/ 3736868 w 4958557"/>
                <a:gd name="connsiteY397" fmla="*/ 357952 h 2611386"/>
                <a:gd name="connsiteX398" fmla="*/ 3740038 w 4958557"/>
                <a:gd name="connsiteY398" fmla="*/ 362562 h 2611386"/>
                <a:gd name="connsiteX399" fmla="*/ 3720445 w 4958557"/>
                <a:gd name="connsiteY399" fmla="*/ 363138 h 2611386"/>
                <a:gd name="connsiteX400" fmla="*/ 3710648 w 4958557"/>
                <a:gd name="connsiteY400" fmla="*/ 365155 h 2611386"/>
                <a:gd name="connsiteX401" fmla="*/ 3720733 w 4958557"/>
                <a:gd name="connsiteY401" fmla="*/ 358528 h 2611386"/>
                <a:gd name="connsiteX402" fmla="*/ 3736868 w 4958557"/>
                <a:gd name="connsiteY402" fmla="*/ 357952 h 2611386"/>
                <a:gd name="connsiteX403" fmla="*/ 3687885 w 4958557"/>
                <a:gd name="connsiteY403" fmla="*/ 347291 h 2611386"/>
                <a:gd name="connsiteX404" fmla="*/ 3682410 w 4958557"/>
                <a:gd name="connsiteY404" fmla="*/ 351037 h 2611386"/>
                <a:gd name="connsiteX405" fmla="*/ 3676936 w 4958557"/>
                <a:gd name="connsiteY405" fmla="*/ 352189 h 2611386"/>
                <a:gd name="connsiteX406" fmla="*/ 3682122 w 4958557"/>
                <a:gd name="connsiteY406" fmla="*/ 348732 h 2611386"/>
                <a:gd name="connsiteX407" fmla="*/ 3687885 w 4958557"/>
                <a:gd name="connsiteY407" fmla="*/ 347291 h 2611386"/>
                <a:gd name="connsiteX408" fmla="*/ 3766258 w 4958557"/>
                <a:gd name="connsiteY408" fmla="*/ 343834 h 2611386"/>
                <a:gd name="connsiteX409" fmla="*/ 3755597 w 4958557"/>
                <a:gd name="connsiteY409" fmla="*/ 351614 h 2611386"/>
                <a:gd name="connsiteX410" fmla="*/ 3766258 w 4958557"/>
                <a:gd name="connsiteY410" fmla="*/ 343834 h 2611386"/>
                <a:gd name="connsiteX411" fmla="*/ 3772885 w 4958557"/>
                <a:gd name="connsiteY411" fmla="*/ 324528 h 2611386"/>
                <a:gd name="connsiteX412" fmla="*/ 3765682 w 4958557"/>
                <a:gd name="connsiteY412" fmla="*/ 329714 h 2611386"/>
                <a:gd name="connsiteX413" fmla="*/ 3736004 w 4958557"/>
                <a:gd name="connsiteY413" fmla="*/ 338935 h 2611386"/>
                <a:gd name="connsiteX414" fmla="*/ 3734851 w 4958557"/>
                <a:gd name="connsiteY414" fmla="*/ 335765 h 2611386"/>
                <a:gd name="connsiteX415" fmla="*/ 3762512 w 4958557"/>
                <a:gd name="connsiteY415" fmla="*/ 327121 h 2611386"/>
                <a:gd name="connsiteX416" fmla="*/ 3772885 w 4958557"/>
                <a:gd name="connsiteY416" fmla="*/ 324528 h 2611386"/>
                <a:gd name="connsiteX417" fmla="*/ 3858174 w 4958557"/>
                <a:gd name="connsiteY417" fmla="*/ 316749 h 2611386"/>
                <a:gd name="connsiteX418" fmla="*/ 3846937 w 4958557"/>
                <a:gd name="connsiteY418" fmla="*/ 321359 h 2611386"/>
                <a:gd name="connsiteX419" fmla="*/ 3858174 w 4958557"/>
                <a:gd name="connsiteY419" fmla="*/ 316749 h 2611386"/>
                <a:gd name="connsiteX420" fmla="*/ 3795721 w 4958557"/>
                <a:gd name="connsiteY420" fmla="*/ 314948 h 2611386"/>
                <a:gd name="connsiteX421" fmla="*/ 3800259 w 4958557"/>
                <a:gd name="connsiteY421" fmla="*/ 316461 h 2611386"/>
                <a:gd name="connsiteX422" fmla="*/ 3797377 w 4958557"/>
                <a:gd name="connsiteY422" fmla="*/ 321071 h 2611386"/>
                <a:gd name="connsiteX423" fmla="*/ 3779801 w 4958557"/>
                <a:gd name="connsiteY423" fmla="*/ 324817 h 2611386"/>
                <a:gd name="connsiteX424" fmla="*/ 3791615 w 4958557"/>
                <a:gd name="connsiteY424" fmla="*/ 318190 h 2611386"/>
                <a:gd name="connsiteX425" fmla="*/ 3795721 w 4958557"/>
                <a:gd name="connsiteY425" fmla="*/ 314948 h 2611386"/>
                <a:gd name="connsiteX426" fmla="*/ 3856157 w 4958557"/>
                <a:gd name="connsiteY426" fmla="*/ 300325 h 2611386"/>
                <a:gd name="connsiteX427" fmla="*/ 3862496 w 4958557"/>
                <a:gd name="connsiteY427" fmla="*/ 304935 h 2611386"/>
                <a:gd name="connsiteX428" fmla="*/ 3854428 w 4958557"/>
                <a:gd name="connsiteY428" fmla="*/ 309546 h 2611386"/>
                <a:gd name="connsiteX429" fmla="*/ 3834547 w 4958557"/>
                <a:gd name="connsiteY429" fmla="*/ 311851 h 2611386"/>
                <a:gd name="connsiteX430" fmla="*/ 3820428 w 4958557"/>
                <a:gd name="connsiteY430" fmla="*/ 311563 h 2611386"/>
                <a:gd name="connsiteX431" fmla="*/ 3856157 w 4958557"/>
                <a:gd name="connsiteY431" fmla="*/ 300325 h 2611386"/>
                <a:gd name="connsiteX432" fmla="*/ 3913496 w 4958557"/>
                <a:gd name="connsiteY432" fmla="*/ 299461 h 2611386"/>
                <a:gd name="connsiteX433" fmla="*/ 3917818 w 4958557"/>
                <a:gd name="connsiteY433" fmla="*/ 300614 h 2611386"/>
                <a:gd name="connsiteX434" fmla="*/ 3916954 w 4958557"/>
                <a:gd name="connsiteY434" fmla="*/ 304647 h 2611386"/>
                <a:gd name="connsiteX435" fmla="*/ 3897072 w 4958557"/>
                <a:gd name="connsiteY435" fmla="*/ 313003 h 2611386"/>
                <a:gd name="connsiteX436" fmla="*/ 3913496 w 4958557"/>
                <a:gd name="connsiteY436" fmla="*/ 299461 h 2611386"/>
                <a:gd name="connsiteX437" fmla="*/ 3801411 w 4958557"/>
                <a:gd name="connsiteY437" fmla="*/ 284766 h 2611386"/>
                <a:gd name="connsiteX438" fmla="*/ 3805156 w 4958557"/>
                <a:gd name="connsiteY438" fmla="*/ 285630 h 2611386"/>
                <a:gd name="connsiteX439" fmla="*/ 3801122 w 4958557"/>
                <a:gd name="connsiteY439" fmla="*/ 289088 h 2611386"/>
                <a:gd name="connsiteX440" fmla="*/ 3797953 w 4958557"/>
                <a:gd name="connsiteY440" fmla="*/ 287359 h 2611386"/>
                <a:gd name="connsiteX441" fmla="*/ 3801411 w 4958557"/>
                <a:gd name="connsiteY441" fmla="*/ 284766 h 2611386"/>
                <a:gd name="connsiteX442" fmla="*/ 3986395 w 4958557"/>
                <a:gd name="connsiteY442" fmla="*/ 275545 h 2611386"/>
                <a:gd name="connsiteX443" fmla="*/ 3987835 w 4958557"/>
                <a:gd name="connsiteY443" fmla="*/ 278138 h 2611386"/>
                <a:gd name="connsiteX444" fmla="*/ 3978615 w 4958557"/>
                <a:gd name="connsiteY444" fmla="*/ 283325 h 2611386"/>
                <a:gd name="connsiteX445" fmla="*/ 3961615 w 4958557"/>
                <a:gd name="connsiteY445" fmla="*/ 287359 h 2611386"/>
                <a:gd name="connsiteX446" fmla="*/ 3975158 w 4958557"/>
                <a:gd name="connsiteY446" fmla="*/ 280732 h 2611386"/>
                <a:gd name="connsiteX447" fmla="*/ 3976886 w 4958557"/>
                <a:gd name="connsiteY447" fmla="*/ 279291 h 2611386"/>
                <a:gd name="connsiteX448" fmla="*/ 3986395 w 4958557"/>
                <a:gd name="connsiteY448" fmla="*/ 275545 h 2611386"/>
                <a:gd name="connsiteX449" fmla="*/ 4044311 w 4958557"/>
                <a:gd name="connsiteY449" fmla="*/ 258545 h 2611386"/>
                <a:gd name="connsiteX450" fmla="*/ 4045464 w 4958557"/>
                <a:gd name="connsiteY450" fmla="*/ 261715 h 2611386"/>
                <a:gd name="connsiteX451" fmla="*/ 4011176 w 4958557"/>
                <a:gd name="connsiteY451" fmla="*/ 273240 h 2611386"/>
                <a:gd name="connsiteX452" fmla="*/ 4010311 w 4958557"/>
                <a:gd name="connsiteY452" fmla="*/ 270070 h 2611386"/>
                <a:gd name="connsiteX453" fmla="*/ 4044311 w 4958557"/>
                <a:gd name="connsiteY453" fmla="*/ 258545 h 2611386"/>
                <a:gd name="connsiteX454" fmla="*/ 4112887 w 4958557"/>
                <a:gd name="connsiteY454" fmla="*/ 240105 h 2611386"/>
                <a:gd name="connsiteX455" fmla="*/ 4116057 w 4958557"/>
                <a:gd name="connsiteY455" fmla="*/ 241545 h 2611386"/>
                <a:gd name="connsiteX456" fmla="*/ 4113175 w 4958557"/>
                <a:gd name="connsiteY456" fmla="*/ 245003 h 2611386"/>
                <a:gd name="connsiteX457" fmla="*/ 4110006 w 4958557"/>
                <a:gd name="connsiteY457" fmla="*/ 243274 h 2611386"/>
                <a:gd name="connsiteX458" fmla="*/ 4112887 w 4958557"/>
                <a:gd name="connsiteY458" fmla="*/ 240105 h 2611386"/>
                <a:gd name="connsiteX459" fmla="*/ 4032786 w 4958557"/>
                <a:gd name="connsiteY459" fmla="*/ 221087 h 2611386"/>
                <a:gd name="connsiteX460" fmla="*/ 4037108 w 4958557"/>
                <a:gd name="connsiteY460" fmla="*/ 223968 h 2611386"/>
                <a:gd name="connsiteX461" fmla="*/ 4031633 w 4958557"/>
                <a:gd name="connsiteY461" fmla="*/ 229155 h 2611386"/>
                <a:gd name="connsiteX462" fmla="*/ 4027023 w 4958557"/>
                <a:gd name="connsiteY462" fmla="*/ 226850 h 2611386"/>
                <a:gd name="connsiteX463" fmla="*/ 4032786 w 4958557"/>
                <a:gd name="connsiteY463" fmla="*/ 221087 h 2611386"/>
                <a:gd name="connsiteX464" fmla="*/ 4146600 w 4958557"/>
                <a:gd name="connsiteY464" fmla="*/ 215613 h 2611386"/>
                <a:gd name="connsiteX465" fmla="*/ 4141702 w 4958557"/>
                <a:gd name="connsiteY465" fmla="*/ 221664 h 2611386"/>
                <a:gd name="connsiteX466" fmla="*/ 4142278 w 4958557"/>
                <a:gd name="connsiteY466" fmla="*/ 217342 h 2611386"/>
                <a:gd name="connsiteX467" fmla="*/ 4146600 w 4958557"/>
                <a:gd name="connsiteY467" fmla="*/ 215613 h 2611386"/>
                <a:gd name="connsiteX468" fmla="*/ 4121532 w 4958557"/>
                <a:gd name="connsiteY468" fmla="*/ 210138 h 2611386"/>
                <a:gd name="connsiteX469" fmla="*/ 4121532 w 4958557"/>
                <a:gd name="connsiteY469" fmla="*/ 219359 h 2611386"/>
                <a:gd name="connsiteX470" fmla="*/ 4107125 w 4958557"/>
                <a:gd name="connsiteY470" fmla="*/ 233189 h 2611386"/>
                <a:gd name="connsiteX471" fmla="*/ 4049210 w 4958557"/>
                <a:gd name="connsiteY471" fmla="*/ 250766 h 2611386"/>
                <a:gd name="connsiteX472" fmla="*/ 3998786 w 4958557"/>
                <a:gd name="connsiteY472" fmla="*/ 262867 h 2611386"/>
                <a:gd name="connsiteX473" fmla="*/ 3891887 w 4958557"/>
                <a:gd name="connsiteY473" fmla="*/ 293698 h 2611386"/>
                <a:gd name="connsiteX474" fmla="*/ 3882666 w 4958557"/>
                <a:gd name="connsiteY474" fmla="*/ 293410 h 2611386"/>
                <a:gd name="connsiteX475" fmla="*/ 3912344 w 4958557"/>
                <a:gd name="connsiteY475" fmla="*/ 281020 h 2611386"/>
                <a:gd name="connsiteX476" fmla="*/ 3950955 w 4958557"/>
                <a:gd name="connsiteY476" fmla="*/ 267766 h 2611386"/>
                <a:gd name="connsiteX477" fmla="*/ 4003396 w 4958557"/>
                <a:gd name="connsiteY477" fmla="*/ 253071 h 2611386"/>
                <a:gd name="connsiteX478" fmla="*/ 4015209 w 4958557"/>
                <a:gd name="connsiteY478" fmla="*/ 248460 h 2611386"/>
                <a:gd name="connsiteX479" fmla="*/ 4054108 w 4958557"/>
                <a:gd name="connsiteY479" fmla="*/ 237511 h 2611386"/>
                <a:gd name="connsiteX480" fmla="*/ 4063040 w 4958557"/>
                <a:gd name="connsiteY480" fmla="*/ 235206 h 2611386"/>
                <a:gd name="connsiteX481" fmla="*/ 4110871 w 4958557"/>
                <a:gd name="connsiteY481" fmla="*/ 211291 h 2611386"/>
                <a:gd name="connsiteX482" fmla="*/ 4121532 w 4958557"/>
                <a:gd name="connsiteY482" fmla="*/ 210138 h 2611386"/>
                <a:gd name="connsiteX483" fmla="*/ 4164464 w 4958557"/>
                <a:gd name="connsiteY483" fmla="*/ 202646 h 2611386"/>
                <a:gd name="connsiteX484" fmla="*/ 4171667 w 4958557"/>
                <a:gd name="connsiteY484" fmla="*/ 208121 h 2611386"/>
                <a:gd name="connsiteX485" fmla="*/ 4163023 w 4958557"/>
                <a:gd name="connsiteY485" fmla="*/ 213019 h 2611386"/>
                <a:gd name="connsiteX486" fmla="*/ 4159854 w 4958557"/>
                <a:gd name="connsiteY486" fmla="*/ 207832 h 2611386"/>
                <a:gd name="connsiteX487" fmla="*/ 4164464 w 4958557"/>
                <a:gd name="connsiteY487" fmla="*/ 202646 h 2611386"/>
                <a:gd name="connsiteX488" fmla="*/ 4214312 w 4958557"/>
                <a:gd name="connsiteY488" fmla="*/ 191985 h 2611386"/>
                <a:gd name="connsiteX489" fmla="*/ 4180888 w 4958557"/>
                <a:gd name="connsiteY489" fmla="*/ 205527 h 2611386"/>
                <a:gd name="connsiteX490" fmla="*/ 4214312 w 4958557"/>
                <a:gd name="connsiteY490" fmla="*/ 191985 h 2611386"/>
                <a:gd name="connsiteX491" fmla="*/ 4103667 w 4958557"/>
                <a:gd name="connsiteY491" fmla="*/ 189392 h 2611386"/>
                <a:gd name="connsiteX492" fmla="*/ 4106261 w 4958557"/>
                <a:gd name="connsiteY492" fmla="*/ 191697 h 2611386"/>
                <a:gd name="connsiteX493" fmla="*/ 4102803 w 4958557"/>
                <a:gd name="connsiteY493" fmla="*/ 195731 h 2611386"/>
                <a:gd name="connsiteX494" fmla="*/ 4099633 w 4958557"/>
                <a:gd name="connsiteY494" fmla="*/ 193426 h 2611386"/>
                <a:gd name="connsiteX495" fmla="*/ 4103667 w 4958557"/>
                <a:gd name="connsiteY495" fmla="*/ 189392 h 2611386"/>
                <a:gd name="connsiteX496" fmla="*/ 4231311 w 4958557"/>
                <a:gd name="connsiteY496" fmla="*/ 182765 h 2611386"/>
                <a:gd name="connsiteX497" fmla="*/ 4223532 w 4958557"/>
                <a:gd name="connsiteY497" fmla="*/ 192274 h 2611386"/>
                <a:gd name="connsiteX498" fmla="*/ 4221803 w 4958557"/>
                <a:gd name="connsiteY498" fmla="*/ 189968 h 2611386"/>
                <a:gd name="connsiteX499" fmla="*/ 4231311 w 4958557"/>
                <a:gd name="connsiteY499" fmla="*/ 182765 h 2611386"/>
                <a:gd name="connsiteX500" fmla="*/ 4324813 w 4958557"/>
                <a:gd name="connsiteY500" fmla="*/ 148693 h 2611386"/>
                <a:gd name="connsiteX501" fmla="*/ 4328991 w 4958557"/>
                <a:gd name="connsiteY501" fmla="*/ 150206 h 2611386"/>
                <a:gd name="connsiteX502" fmla="*/ 4324093 w 4958557"/>
                <a:gd name="connsiteY502" fmla="*/ 159714 h 2611386"/>
                <a:gd name="connsiteX503" fmla="*/ 4320059 w 4958557"/>
                <a:gd name="connsiteY503" fmla="*/ 161731 h 2611386"/>
                <a:gd name="connsiteX504" fmla="*/ 4324669 w 4958557"/>
                <a:gd name="connsiteY504" fmla="*/ 165765 h 2611386"/>
                <a:gd name="connsiteX505" fmla="*/ 4329279 w 4958557"/>
                <a:gd name="connsiteY505" fmla="*/ 168646 h 2611386"/>
                <a:gd name="connsiteX506" fmla="*/ 4333889 w 4958557"/>
                <a:gd name="connsiteY506" fmla="*/ 165765 h 2611386"/>
                <a:gd name="connsiteX507" fmla="*/ 4339076 w 4958557"/>
                <a:gd name="connsiteY507" fmla="*/ 164036 h 2611386"/>
                <a:gd name="connsiteX508" fmla="*/ 4344838 w 4958557"/>
                <a:gd name="connsiteY508" fmla="*/ 165477 h 2611386"/>
                <a:gd name="connsiteX509" fmla="*/ 4338788 w 4958557"/>
                <a:gd name="connsiteY509" fmla="*/ 168646 h 2611386"/>
                <a:gd name="connsiteX510" fmla="*/ 4329279 w 4958557"/>
                <a:gd name="connsiteY510" fmla="*/ 170663 h 2611386"/>
                <a:gd name="connsiteX511" fmla="*/ 4271940 w 4958557"/>
                <a:gd name="connsiteY511" fmla="*/ 187375 h 2611386"/>
                <a:gd name="connsiteX512" fmla="*/ 4220363 w 4958557"/>
                <a:gd name="connsiteY512" fmla="*/ 206392 h 2611386"/>
                <a:gd name="connsiteX513" fmla="*/ 4192126 w 4958557"/>
                <a:gd name="connsiteY513" fmla="*/ 216477 h 2611386"/>
                <a:gd name="connsiteX514" fmla="*/ 4190397 w 4958557"/>
                <a:gd name="connsiteY514" fmla="*/ 216765 h 2611386"/>
                <a:gd name="connsiteX515" fmla="*/ 4169939 w 4958557"/>
                <a:gd name="connsiteY515" fmla="*/ 223104 h 2611386"/>
                <a:gd name="connsiteX516" fmla="*/ 4158702 w 4958557"/>
                <a:gd name="connsiteY516" fmla="*/ 225121 h 2611386"/>
                <a:gd name="connsiteX517" fmla="*/ 4151786 w 4958557"/>
                <a:gd name="connsiteY517" fmla="*/ 225986 h 2611386"/>
                <a:gd name="connsiteX518" fmla="*/ 4157261 w 4958557"/>
                <a:gd name="connsiteY518" fmla="*/ 219935 h 2611386"/>
                <a:gd name="connsiteX519" fmla="*/ 4163024 w 4958557"/>
                <a:gd name="connsiteY519" fmla="*/ 219070 h 2611386"/>
                <a:gd name="connsiteX520" fmla="*/ 4189244 w 4958557"/>
                <a:gd name="connsiteY520" fmla="*/ 214748 h 2611386"/>
                <a:gd name="connsiteX521" fmla="*/ 4236787 w 4958557"/>
                <a:gd name="connsiteY521" fmla="*/ 191986 h 2611386"/>
                <a:gd name="connsiteX522" fmla="*/ 4237940 w 4958557"/>
                <a:gd name="connsiteY522" fmla="*/ 191409 h 2611386"/>
                <a:gd name="connsiteX523" fmla="*/ 4256957 w 4958557"/>
                <a:gd name="connsiteY523" fmla="*/ 184782 h 2611386"/>
                <a:gd name="connsiteX524" fmla="*/ 4266177 w 4958557"/>
                <a:gd name="connsiteY524" fmla="*/ 175850 h 2611386"/>
                <a:gd name="connsiteX525" fmla="*/ 4295279 w 4958557"/>
                <a:gd name="connsiteY525" fmla="*/ 165765 h 2611386"/>
                <a:gd name="connsiteX526" fmla="*/ 4309686 w 4958557"/>
                <a:gd name="connsiteY526" fmla="*/ 166053 h 2611386"/>
                <a:gd name="connsiteX527" fmla="*/ 4316025 w 4958557"/>
                <a:gd name="connsiteY527" fmla="*/ 154240 h 2611386"/>
                <a:gd name="connsiteX528" fmla="*/ 4321499 w 4958557"/>
                <a:gd name="connsiteY528" fmla="*/ 152799 h 2611386"/>
                <a:gd name="connsiteX529" fmla="*/ 4324813 w 4958557"/>
                <a:gd name="connsiteY529" fmla="*/ 148693 h 2611386"/>
                <a:gd name="connsiteX530" fmla="*/ 4317753 w 4958557"/>
                <a:gd name="connsiteY530" fmla="*/ 130900 h 2611386"/>
                <a:gd name="connsiteX531" fmla="*/ 4311702 w 4958557"/>
                <a:gd name="connsiteY531" fmla="*/ 134069 h 2611386"/>
                <a:gd name="connsiteX532" fmla="*/ 4310838 w 4958557"/>
                <a:gd name="connsiteY532" fmla="*/ 132340 h 2611386"/>
                <a:gd name="connsiteX533" fmla="*/ 4317753 w 4958557"/>
                <a:gd name="connsiteY533" fmla="*/ 130900 h 2611386"/>
                <a:gd name="connsiteX534" fmla="*/ 4382295 w 4958557"/>
                <a:gd name="connsiteY534" fmla="*/ 130036 h 2611386"/>
                <a:gd name="connsiteX535" fmla="*/ 4392092 w 4958557"/>
                <a:gd name="connsiteY535" fmla="*/ 133493 h 2611386"/>
                <a:gd name="connsiteX536" fmla="*/ 4381143 w 4958557"/>
                <a:gd name="connsiteY536" fmla="*/ 134934 h 2611386"/>
                <a:gd name="connsiteX537" fmla="*/ 4362414 w 4958557"/>
                <a:gd name="connsiteY537" fmla="*/ 140408 h 2611386"/>
                <a:gd name="connsiteX538" fmla="*/ 4348583 w 4958557"/>
                <a:gd name="connsiteY538" fmla="*/ 149053 h 2611386"/>
                <a:gd name="connsiteX539" fmla="*/ 4343685 w 4958557"/>
                <a:gd name="connsiteY539" fmla="*/ 148476 h 2611386"/>
                <a:gd name="connsiteX540" fmla="*/ 4344549 w 4958557"/>
                <a:gd name="connsiteY540" fmla="*/ 143002 h 2611386"/>
                <a:gd name="connsiteX541" fmla="*/ 4362414 w 4958557"/>
                <a:gd name="connsiteY541" fmla="*/ 137239 h 2611386"/>
                <a:gd name="connsiteX542" fmla="*/ 4378838 w 4958557"/>
                <a:gd name="connsiteY542" fmla="*/ 130612 h 2611386"/>
                <a:gd name="connsiteX543" fmla="*/ 4382295 w 4958557"/>
                <a:gd name="connsiteY543" fmla="*/ 130036 h 2611386"/>
                <a:gd name="connsiteX544" fmla="*/ 4679654 w 4958557"/>
                <a:gd name="connsiteY544" fmla="*/ 54760 h 2611386"/>
                <a:gd name="connsiteX545" fmla="*/ 4686280 w 4958557"/>
                <a:gd name="connsiteY545" fmla="*/ 55985 h 2611386"/>
                <a:gd name="connsiteX546" fmla="*/ 4674755 w 4958557"/>
                <a:gd name="connsiteY546" fmla="*/ 58290 h 2611386"/>
                <a:gd name="connsiteX547" fmla="*/ 4679654 w 4958557"/>
                <a:gd name="connsiteY547" fmla="*/ 54760 h 2611386"/>
                <a:gd name="connsiteX548" fmla="*/ 4777332 w 4958557"/>
                <a:gd name="connsiteY548" fmla="*/ 30340 h 2611386"/>
                <a:gd name="connsiteX549" fmla="*/ 4777332 w 4958557"/>
                <a:gd name="connsiteY549" fmla="*/ 33222 h 2611386"/>
                <a:gd name="connsiteX550" fmla="*/ 4767536 w 4958557"/>
                <a:gd name="connsiteY550" fmla="*/ 34086 h 2611386"/>
                <a:gd name="connsiteX551" fmla="*/ 4777332 w 4958557"/>
                <a:gd name="connsiteY551" fmla="*/ 30340 h 2611386"/>
                <a:gd name="connsiteX552" fmla="*/ 4838993 w 4958557"/>
                <a:gd name="connsiteY552" fmla="*/ 14492 h 2611386"/>
                <a:gd name="connsiteX553" fmla="*/ 4840434 w 4958557"/>
                <a:gd name="connsiteY553" fmla="*/ 16509 h 2611386"/>
                <a:gd name="connsiteX554" fmla="*/ 4836976 w 4958557"/>
                <a:gd name="connsiteY554" fmla="*/ 18815 h 2611386"/>
                <a:gd name="connsiteX555" fmla="*/ 4834383 w 4958557"/>
                <a:gd name="connsiteY555" fmla="*/ 16221 h 2611386"/>
                <a:gd name="connsiteX556" fmla="*/ 4838993 w 4958557"/>
                <a:gd name="connsiteY556" fmla="*/ 14492 h 2611386"/>
                <a:gd name="connsiteX557" fmla="*/ 4887978 w 4958557"/>
                <a:gd name="connsiteY557" fmla="*/ 85 h 2611386"/>
                <a:gd name="connsiteX558" fmla="*/ 4881639 w 4958557"/>
                <a:gd name="connsiteY558" fmla="*/ 6136 h 2611386"/>
                <a:gd name="connsiteX559" fmla="*/ 4893164 w 4958557"/>
                <a:gd name="connsiteY559" fmla="*/ 2102 h 2611386"/>
                <a:gd name="connsiteX560" fmla="*/ 4878757 w 4958557"/>
                <a:gd name="connsiteY560" fmla="*/ 12763 h 2611386"/>
                <a:gd name="connsiteX561" fmla="*/ 4836689 w 4958557"/>
                <a:gd name="connsiteY561" fmla="*/ 41289 h 2611386"/>
                <a:gd name="connsiteX562" fmla="*/ 4821994 w 4958557"/>
                <a:gd name="connsiteY562" fmla="*/ 58001 h 2611386"/>
                <a:gd name="connsiteX563" fmla="*/ 4811045 w 4958557"/>
                <a:gd name="connsiteY563" fmla="*/ 66357 h 2611386"/>
                <a:gd name="connsiteX564" fmla="*/ 4809316 w 4958557"/>
                <a:gd name="connsiteY564" fmla="*/ 69238 h 2611386"/>
                <a:gd name="connsiteX565" fmla="*/ 4778197 w 4958557"/>
                <a:gd name="connsiteY565" fmla="*/ 89408 h 2611386"/>
                <a:gd name="connsiteX566" fmla="*/ 4768689 w 4958557"/>
                <a:gd name="connsiteY566" fmla="*/ 95459 h 2611386"/>
                <a:gd name="connsiteX567" fmla="*/ 4764367 w 4958557"/>
                <a:gd name="connsiteY567" fmla="*/ 97476 h 2611386"/>
                <a:gd name="connsiteX568" fmla="*/ 4762350 w 4958557"/>
                <a:gd name="connsiteY568" fmla="*/ 106408 h 2611386"/>
                <a:gd name="connsiteX569" fmla="*/ 4746790 w 4958557"/>
                <a:gd name="connsiteY569" fmla="*/ 113323 h 2611386"/>
                <a:gd name="connsiteX570" fmla="*/ 4734112 w 4958557"/>
                <a:gd name="connsiteY570" fmla="*/ 130035 h 2611386"/>
                <a:gd name="connsiteX571" fmla="*/ 4698671 w 4958557"/>
                <a:gd name="connsiteY571" fmla="*/ 157696 h 2611386"/>
                <a:gd name="connsiteX572" fmla="*/ 4680231 w 4958557"/>
                <a:gd name="connsiteY572" fmla="*/ 170951 h 2611386"/>
                <a:gd name="connsiteX573" fmla="*/ 4676485 w 4958557"/>
                <a:gd name="connsiteY573" fmla="*/ 183053 h 2611386"/>
                <a:gd name="connsiteX574" fmla="*/ 4688587 w 4958557"/>
                <a:gd name="connsiteY574" fmla="*/ 179883 h 2611386"/>
                <a:gd name="connsiteX575" fmla="*/ 4711638 w 4958557"/>
                <a:gd name="connsiteY575" fmla="*/ 160002 h 2611386"/>
                <a:gd name="connsiteX576" fmla="*/ 4733248 w 4958557"/>
                <a:gd name="connsiteY576" fmla="*/ 146747 h 2611386"/>
                <a:gd name="connsiteX577" fmla="*/ 4777621 w 4958557"/>
                <a:gd name="connsiteY577" fmla="*/ 114764 h 2611386"/>
                <a:gd name="connsiteX578" fmla="*/ 4841011 w 4958557"/>
                <a:gd name="connsiteY578" fmla="*/ 72696 h 2611386"/>
                <a:gd name="connsiteX579" fmla="*/ 4847926 w 4958557"/>
                <a:gd name="connsiteY579" fmla="*/ 60018 h 2611386"/>
                <a:gd name="connsiteX580" fmla="*/ 4843604 w 4958557"/>
                <a:gd name="connsiteY580" fmla="*/ 71543 h 2611386"/>
                <a:gd name="connsiteX581" fmla="*/ 4875011 w 4958557"/>
                <a:gd name="connsiteY581" fmla="*/ 49933 h 2611386"/>
                <a:gd name="connsiteX582" fmla="*/ 4887401 w 4958557"/>
                <a:gd name="connsiteY582" fmla="*/ 41289 h 2611386"/>
                <a:gd name="connsiteX583" fmla="*/ 4895469 w 4958557"/>
                <a:gd name="connsiteY583" fmla="*/ 41289 h 2611386"/>
                <a:gd name="connsiteX584" fmla="*/ 4892012 w 4958557"/>
                <a:gd name="connsiteY584" fmla="*/ 48204 h 2611386"/>
                <a:gd name="connsiteX585" fmla="*/ 4891147 w 4958557"/>
                <a:gd name="connsiteY585" fmla="*/ 52814 h 2611386"/>
                <a:gd name="connsiteX586" fmla="*/ 4896910 w 4958557"/>
                <a:gd name="connsiteY586" fmla="*/ 51374 h 2611386"/>
                <a:gd name="connsiteX587" fmla="*/ 4901808 w 4958557"/>
                <a:gd name="connsiteY587" fmla="*/ 37255 h 2611386"/>
                <a:gd name="connsiteX588" fmla="*/ 4910452 w 4958557"/>
                <a:gd name="connsiteY588" fmla="*/ 26882 h 2611386"/>
                <a:gd name="connsiteX589" fmla="*/ 4917944 w 4958557"/>
                <a:gd name="connsiteY589" fmla="*/ 31204 h 2611386"/>
                <a:gd name="connsiteX590" fmla="*/ 4915639 w 4958557"/>
                <a:gd name="connsiteY590" fmla="*/ 39848 h 2611386"/>
                <a:gd name="connsiteX591" fmla="*/ 4919961 w 4958557"/>
                <a:gd name="connsiteY591" fmla="*/ 52526 h 2611386"/>
                <a:gd name="connsiteX592" fmla="*/ 4924571 w 4958557"/>
                <a:gd name="connsiteY592" fmla="*/ 62611 h 2611386"/>
                <a:gd name="connsiteX593" fmla="*/ 4917368 w 4958557"/>
                <a:gd name="connsiteY593" fmla="*/ 74425 h 2611386"/>
                <a:gd name="connsiteX594" fmla="*/ 4925435 w 4958557"/>
                <a:gd name="connsiteY594" fmla="*/ 91137 h 2611386"/>
                <a:gd name="connsiteX595" fmla="*/ 4931775 w 4958557"/>
                <a:gd name="connsiteY595" fmla="*/ 102662 h 2611386"/>
                <a:gd name="connsiteX596" fmla="*/ 4932639 w 4958557"/>
                <a:gd name="connsiteY596" fmla="*/ 120239 h 2611386"/>
                <a:gd name="connsiteX597" fmla="*/ 4931775 w 4958557"/>
                <a:gd name="connsiteY597" fmla="*/ 128018 h 2611386"/>
                <a:gd name="connsiteX598" fmla="*/ 4929758 w 4958557"/>
                <a:gd name="connsiteY598" fmla="*/ 135798 h 2611386"/>
                <a:gd name="connsiteX599" fmla="*/ 4937249 w 4958557"/>
                <a:gd name="connsiteY599" fmla="*/ 135510 h 2611386"/>
                <a:gd name="connsiteX600" fmla="*/ 4948486 w 4958557"/>
                <a:gd name="connsiteY600" fmla="*/ 133781 h 2611386"/>
                <a:gd name="connsiteX601" fmla="*/ 4949639 w 4958557"/>
                <a:gd name="connsiteY601" fmla="*/ 151646 h 2611386"/>
                <a:gd name="connsiteX602" fmla="*/ 4942724 w 4958557"/>
                <a:gd name="connsiteY602" fmla="*/ 163459 h 2611386"/>
                <a:gd name="connsiteX603" fmla="*/ 4948775 w 4958557"/>
                <a:gd name="connsiteY603" fmla="*/ 166341 h 2611386"/>
                <a:gd name="connsiteX604" fmla="*/ 4958283 w 4958557"/>
                <a:gd name="connsiteY604" fmla="*/ 165764 h 2611386"/>
                <a:gd name="connsiteX605" fmla="*/ 4953385 w 4958557"/>
                <a:gd name="connsiteY605" fmla="*/ 167493 h 2611386"/>
                <a:gd name="connsiteX606" fmla="*/ 4954537 w 4958557"/>
                <a:gd name="connsiteY606" fmla="*/ 174697 h 2611386"/>
                <a:gd name="connsiteX607" fmla="*/ 4930622 w 4958557"/>
                <a:gd name="connsiteY607" fmla="*/ 201205 h 2611386"/>
                <a:gd name="connsiteX608" fmla="*/ 4929469 w 4958557"/>
                <a:gd name="connsiteY608" fmla="*/ 214460 h 2611386"/>
                <a:gd name="connsiteX609" fmla="*/ 4929758 w 4958557"/>
                <a:gd name="connsiteY609" fmla="*/ 223392 h 2611386"/>
                <a:gd name="connsiteX610" fmla="*/ 4909300 w 4958557"/>
                <a:gd name="connsiteY610" fmla="*/ 252782 h 2611386"/>
                <a:gd name="connsiteX611" fmla="*/ 4891724 w 4958557"/>
                <a:gd name="connsiteY611" fmla="*/ 266324 h 2611386"/>
                <a:gd name="connsiteX612" fmla="*/ 4892588 w 4958557"/>
                <a:gd name="connsiteY612" fmla="*/ 268629 h 2611386"/>
                <a:gd name="connsiteX613" fmla="*/ 4909300 w 4958557"/>
                <a:gd name="connsiteY613" fmla="*/ 270358 h 2611386"/>
                <a:gd name="connsiteX614" fmla="*/ 4898927 w 4958557"/>
                <a:gd name="connsiteY614" fmla="*/ 278426 h 2611386"/>
                <a:gd name="connsiteX615" fmla="*/ 4896334 w 4958557"/>
                <a:gd name="connsiteY615" fmla="*/ 285341 h 2611386"/>
                <a:gd name="connsiteX616" fmla="*/ 4898927 w 4958557"/>
                <a:gd name="connsiteY616" fmla="*/ 298308 h 2611386"/>
                <a:gd name="connsiteX617" fmla="*/ 4890283 w 4958557"/>
                <a:gd name="connsiteY617" fmla="*/ 304935 h 2611386"/>
                <a:gd name="connsiteX618" fmla="*/ 4886249 w 4958557"/>
                <a:gd name="connsiteY618" fmla="*/ 310409 h 2611386"/>
                <a:gd name="connsiteX619" fmla="*/ 4893452 w 4958557"/>
                <a:gd name="connsiteY619" fmla="*/ 311562 h 2611386"/>
                <a:gd name="connsiteX620" fmla="*/ 4896046 w 4958557"/>
                <a:gd name="connsiteY620" fmla="*/ 315308 h 2611386"/>
                <a:gd name="connsiteX621" fmla="*/ 4906707 w 4958557"/>
                <a:gd name="connsiteY621" fmla="*/ 316460 h 2611386"/>
                <a:gd name="connsiteX622" fmla="*/ 4910452 w 4958557"/>
                <a:gd name="connsiteY622" fmla="*/ 319630 h 2611386"/>
                <a:gd name="connsiteX623" fmla="*/ 4894893 w 4958557"/>
                <a:gd name="connsiteY623" fmla="*/ 333748 h 2611386"/>
                <a:gd name="connsiteX624" fmla="*/ 4888266 w 4958557"/>
                <a:gd name="connsiteY624" fmla="*/ 343833 h 2611386"/>
                <a:gd name="connsiteX625" fmla="*/ 4896622 w 4958557"/>
                <a:gd name="connsiteY625" fmla="*/ 345274 h 2611386"/>
                <a:gd name="connsiteX626" fmla="*/ 4909300 w 4958557"/>
                <a:gd name="connsiteY626" fmla="*/ 346715 h 2611386"/>
                <a:gd name="connsiteX627" fmla="*/ 4897486 w 4958557"/>
                <a:gd name="connsiteY627" fmla="*/ 362850 h 2611386"/>
                <a:gd name="connsiteX628" fmla="*/ 4892300 w 4958557"/>
                <a:gd name="connsiteY628" fmla="*/ 369766 h 2611386"/>
                <a:gd name="connsiteX629" fmla="*/ 4890571 w 4958557"/>
                <a:gd name="connsiteY629" fmla="*/ 378986 h 2611386"/>
                <a:gd name="connsiteX630" fmla="*/ 4887113 w 4958557"/>
                <a:gd name="connsiteY630" fmla="*/ 389647 h 2611386"/>
                <a:gd name="connsiteX631" fmla="*/ 4895469 w 4958557"/>
                <a:gd name="connsiteY631" fmla="*/ 387630 h 2611386"/>
                <a:gd name="connsiteX632" fmla="*/ 4904978 w 4958557"/>
                <a:gd name="connsiteY632" fmla="*/ 388783 h 2611386"/>
                <a:gd name="connsiteX633" fmla="*/ 4904978 w 4958557"/>
                <a:gd name="connsiteY633" fmla="*/ 389935 h 2611386"/>
                <a:gd name="connsiteX634" fmla="*/ 4904113 w 4958557"/>
                <a:gd name="connsiteY634" fmla="*/ 390800 h 2611386"/>
                <a:gd name="connsiteX635" fmla="*/ 4900080 w 4958557"/>
                <a:gd name="connsiteY635" fmla="*/ 407512 h 2611386"/>
                <a:gd name="connsiteX636" fmla="*/ 4883079 w 4958557"/>
                <a:gd name="connsiteY636" fmla="*/ 413851 h 2611386"/>
                <a:gd name="connsiteX637" fmla="*/ 4878181 w 4958557"/>
                <a:gd name="connsiteY637" fmla="*/ 421054 h 2611386"/>
                <a:gd name="connsiteX638" fmla="*/ 4879333 w 4958557"/>
                <a:gd name="connsiteY638" fmla="*/ 428546 h 2611386"/>
                <a:gd name="connsiteX639" fmla="*/ 4881062 w 4958557"/>
                <a:gd name="connsiteY639" fmla="*/ 427681 h 2611386"/>
                <a:gd name="connsiteX640" fmla="*/ 4898062 w 4958557"/>
                <a:gd name="connsiteY640" fmla="*/ 415868 h 2611386"/>
                <a:gd name="connsiteX641" fmla="*/ 4912757 w 4958557"/>
                <a:gd name="connsiteY641" fmla="*/ 406071 h 2611386"/>
                <a:gd name="connsiteX642" fmla="*/ 4918520 w 4958557"/>
                <a:gd name="connsiteY642" fmla="*/ 408952 h 2611386"/>
                <a:gd name="connsiteX643" fmla="*/ 4912469 w 4958557"/>
                <a:gd name="connsiteY643" fmla="*/ 420766 h 2611386"/>
                <a:gd name="connsiteX644" fmla="*/ 4882215 w 4958557"/>
                <a:gd name="connsiteY644" fmla="*/ 443817 h 2611386"/>
                <a:gd name="connsiteX645" fmla="*/ 4883944 w 4958557"/>
                <a:gd name="connsiteY645" fmla="*/ 443529 h 2611386"/>
                <a:gd name="connsiteX646" fmla="*/ 4895181 w 4958557"/>
                <a:gd name="connsiteY646" fmla="*/ 441800 h 2611386"/>
                <a:gd name="connsiteX647" fmla="*/ 4896334 w 4958557"/>
                <a:gd name="connsiteY647" fmla="*/ 459664 h 2611386"/>
                <a:gd name="connsiteX648" fmla="*/ 4889418 w 4958557"/>
                <a:gd name="connsiteY648" fmla="*/ 471478 h 2611386"/>
                <a:gd name="connsiteX649" fmla="*/ 4895469 w 4958557"/>
                <a:gd name="connsiteY649" fmla="*/ 474359 h 2611386"/>
                <a:gd name="connsiteX650" fmla="*/ 4904978 w 4958557"/>
                <a:gd name="connsiteY650" fmla="*/ 473783 h 2611386"/>
                <a:gd name="connsiteX651" fmla="*/ 4899503 w 4958557"/>
                <a:gd name="connsiteY651" fmla="*/ 477817 h 2611386"/>
                <a:gd name="connsiteX652" fmla="*/ 4900656 w 4958557"/>
                <a:gd name="connsiteY652" fmla="*/ 485021 h 2611386"/>
                <a:gd name="connsiteX653" fmla="*/ 4876740 w 4958557"/>
                <a:gd name="connsiteY653" fmla="*/ 511529 h 2611386"/>
                <a:gd name="connsiteX654" fmla="*/ 4875588 w 4958557"/>
                <a:gd name="connsiteY654" fmla="*/ 524784 h 2611386"/>
                <a:gd name="connsiteX655" fmla="*/ 4875876 w 4958557"/>
                <a:gd name="connsiteY655" fmla="*/ 533716 h 2611386"/>
                <a:gd name="connsiteX656" fmla="*/ 4855418 w 4958557"/>
                <a:gd name="connsiteY656" fmla="*/ 563106 h 2611386"/>
                <a:gd name="connsiteX657" fmla="*/ 4837842 w 4958557"/>
                <a:gd name="connsiteY657" fmla="*/ 576648 h 2611386"/>
                <a:gd name="connsiteX658" fmla="*/ 4838706 w 4958557"/>
                <a:gd name="connsiteY658" fmla="*/ 578953 h 2611386"/>
                <a:gd name="connsiteX659" fmla="*/ 4855418 w 4958557"/>
                <a:gd name="connsiteY659" fmla="*/ 580682 h 2611386"/>
                <a:gd name="connsiteX660" fmla="*/ 4845045 w 4958557"/>
                <a:gd name="connsiteY660" fmla="*/ 588750 h 2611386"/>
                <a:gd name="connsiteX661" fmla="*/ 4842452 w 4958557"/>
                <a:gd name="connsiteY661" fmla="*/ 595665 h 2611386"/>
                <a:gd name="connsiteX662" fmla="*/ 4845045 w 4958557"/>
                <a:gd name="connsiteY662" fmla="*/ 608631 h 2611386"/>
                <a:gd name="connsiteX663" fmla="*/ 4836401 w 4958557"/>
                <a:gd name="connsiteY663" fmla="*/ 615259 h 2611386"/>
                <a:gd name="connsiteX664" fmla="*/ 4832367 w 4958557"/>
                <a:gd name="connsiteY664" fmla="*/ 620733 h 2611386"/>
                <a:gd name="connsiteX665" fmla="*/ 4839571 w 4958557"/>
                <a:gd name="connsiteY665" fmla="*/ 621886 h 2611386"/>
                <a:gd name="connsiteX666" fmla="*/ 4842164 w 4958557"/>
                <a:gd name="connsiteY666" fmla="*/ 625632 h 2611386"/>
                <a:gd name="connsiteX667" fmla="*/ 4852825 w 4958557"/>
                <a:gd name="connsiteY667" fmla="*/ 626784 h 2611386"/>
                <a:gd name="connsiteX668" fmla="*/ 4856571 w 4958557"/>
                <a:gd name="connsiteY668" fmla="*/ 629954 h 2611386"/>
                <a:gd name="connsiteX669" fmla="*/ 4841011 w 4958557"/>
                <a:gd name="connsiteY669" fmla="*/ 644072 h 2611386"/>
                <a:gd name="connsiteX670" fmla="*/ 4834384 w 4958557"/>
                <a:gd name="connsiteY670" fmla="*/ 654157 h 2611386"/>
                <a:gd name="connsiteX671" fmla="*/ 4842740 w 4958557"/>
                <a:gd name="connsiteY671" fmla="*/ 655598 h 2611386"/>
                <a:gd name="connsiteX672" fmla="*/ 4855418 w 4958557"/>
                <a:gd name="connsiteY672" fmla="*/ 657039 h 2611386"/>
                <a:gd name="connsiteX673" fmla="*/ 4843604 w 4958557"/>
                <a:gd name="connsiteY673" fmla="*/ 673174 h 2611386"/>
                <a:gd name="connsiteX674" fmla="*/ 4838418 w 4958557"/>
                <a:gd name="connsiteY674" fmla="*/ 680090 h 2611386"/>
                <a:gd name="connsiteX675" fmla="*/ 4836689 w 4958557"/>
                <a:gd name="connsiteY675" fmla="*/ 689310 h 2611386"/>
                <a:gd name="connsiteX676" fmla="*/ 4833232 w 4958557"/>
                <a:gd name="connsiteY676" fmla="*/ 699971 h 2611386"/>
                <a:gd name="connsiteX677" fmla="*/ 4841588 w 4958557"/>
                <a:gd name="connsiteY677" fmla="*/ 697954 h 2611386"/>
                <a:gd name="connsiteX678" fmla="*/ 4851096 w 4958557"/>
                <a:gd name="connsiteY678" fmla="*/ 699107 h 2611386"/>
                <a:gd name="connsiteX679" fmla="*/ 4851096 w 4958557"/>
                <a:gd name="connsiteY679" fmla="*/ 700259 h 2611386"/>
                <a:gd name="connsiteX680" fmla="*/ 4850232 w 4958557"/>
                <a:gd name="connsiteY680" fmla="*/ 701124 h 2611386"/>
                <a:gd name="connsiteX681" fmla="*/ 4846198 w 4958557"/>
                <a:gd name="connsiteY681" fmla="*/ 717836 h 2611386"/>
                <a:gd name="connsiteX682" fmla="*/ 4842740 w 4958557"/>
                <a:gd name="connsiteY682" fmla="*/ 720141 h 2611386"/>
                <a:gd name="connsiteX683" fmla="*/ 4838130 w 4958557"/>
                <a:gd name="connsiteY683" fmla="*/ 723310 h 2611386"/>
                <a:gd name="connsiteX684" fmla="*/ 4838706 w 4958557"/>
                <a:gd name="connsiteY684" fmla="*/ 728785 h 2611386"/>
                <a:gd name="connsiteX685" fmla="*/ 4843893 w 4958557"/>
                <a:gd name="connsiteY685" fmla="*/ 726480 h 2611386"/>
                <a:gd name="connsiteX686" fmla="*/ 4858588 w 4958557"/>
                <a:gd name="connsiteY686" fmla="*/ 716683 h 2611386"/>
                <a:gd name="connsiteX687" fmla="*/ 4864350 w 4958557"/>
                <a:gd name="connsiteY687" fmla="*/ 719564 h 2611386"/>
                <a:gd name="connsiteX688" fmla="*/ 4858300 w 4958557"/>
                <a:gd name="connsiteY688" fmla="*/ 731378 h 2611386"/>
                <a:gd name="connsiteX689" fmla="*/ 4835249 w 4958557"/>
                <a:gd name="connsiteY689" fmla="*/ 750107 h 2611386"/>
                <a:gd name="connsiteX690" fmla="*/ 4838130 w 4958557"/>
                <a:gd name="connsiteY690" fmla="*/ 762209 h 2611386"/>
                <a:gd name="connsiteX691" fmla="*/ 4841299 w 4958557"/>
                <a:gd name="connsiteY691" fmla="*/ 771429 h 2611386"/>
                <a:gd name="connsiteX692" fmla="*/ 4839571 w 4958557"/>
                <a:gd name="connsiteY692" fmla="*/ 784395 h 2611386"/>
                <a:gd name="connsiteX693" fmla="*/ 4837842 w 4958557"/>
                <a:gd name="connsiteY693" fmla="*/ 789870 h 2611386"/>
                <a:gd name="connsiteX694" fmla="*/ 4835249 w 4958557"/>
                <a:gd name="connsiteY694" fmla="*/ 795345 h 2611386"/>
                <a:gd name="connsiteX695" fmla="*/ 4840723 w 4958557"/>
                <a:gd name="connsiteY695" fmla="*/ 796209 h 2611386"/>
                <a:gd name="connsiteX696" fmla="*/ 4849079 w 4958557"/>
                <a:gd name="connsiteY696" fmla="*/ 796497 h 2611386"/>
                <a:gd name="connsiteX697" fmla="*/ 4847638 w 4958557"/>
                <a:gd name="connsiteY697" fmla="*/ 809751 h 2611386"/>
                <a:gd name="connsiteX698" fmla="*/ 4841011 w 4958557"/>
                <a:gd name="connsiteY698" fmla="*/ 817531 h 2611386"/>
                <a:gd name="connsiteX699" fmla="*/ 4845045 w 4958557"/>
                <a:gd name="connsiteY699" fmla="*/ 820701 h 2611386"/>
                <a:gd name="connsiteX700" fmla="*/ 4851960 w 4958557"/>
                <a:gd name="connsiteY700" fmla="*/ 821565 h 2611386"/>
                <a:gd name="connsiteX701" fmla="*/ 4847350 w 4958557"/>
                <a:gd name="connsiteY701" fmla="*/ 823870 h 2611386"/>
                <a:gd name="connsiteX702" fmla="*/ 4847062 w 4958557"/>
                <a:gd name="connsiteY702" fmla="*/ 829345 h 2611386"/>
                <a:gd name="connsiteX703" fmla="*/ 4826028 w 4958557"/>
                <a:gd name="connsiteY703" fmla="*/ 845480 h 2611386"/>
                <a:gd name="connsiteX704" fmla="*/ 4823435 w 4958557"/>
                <a:gd name="connsiteY704" fmla="*/ 854989 h 2611386"/>
                <a:gd name="connsiteX705" fmla="*/ 4822571 w 4958557"/>
                <a:gd name="connsiteY705" fmla="*/ 861616 h 2611386"/>
                <a:gd name="connsiteX706" fmla="*/ 4803554 w 4958557"/>
                <a:gd name="connsiteY706" fmla="*/ 880345 h 2611386"/>
                <a:gd name="connsiteX707" fmla="*/ 4788858 w 4958557"/>
                <a:gd name="connsiteY707" fmla="*/ 888125 h 2611386"/>
                <a:gd name="connsiteX708" fmla="*/ 4789147 w 4958557"/>
                <a:gd name="connsiteY708" fmla="*/ 889854 h 2611386"/>
                <a:gd name="connsiteX709" fmla="*/ 4801248 w 4958557"/>
                <a:gd name="connsiteY709" fmla="*/ 893311 h 2611386"/>
                <a:gd name="connsiteX710" fmla="*/ 4792604 w 4958557"/>
                <a:gd name="connsiteY710" fmla="*/ 897921 h 2611386"/>
                <a:gd name="connsiteX711" fmla="*/ 4789723 w 4958557"/>
                <a:gd name="connsiteY711" fmla="*/ 902532 h 2611386"/>
                <a:gd name="connsiteX712" fmla="*/ 4789723 w 4958557"/>
                <a:gd name="connsiteY712" fmla="*/ 912328 h 2611386"/>
                <a:gd name="connsiteX713" fmla="*/ 4782519 w 4958557"/>
                <a:gd name="connsiteY713" fmla="*/ 916074 h 2611386"/>
                <a:gd name="connsiteX714" fmla="*/ 4778773 w 4958557"/>
                <a:gd name="connsiteY714" fmla="*/ 919532 h 2611386"/>
                <a:gd name="connsiteX715" fmla="*/ 4783960 w 4958557"/>
                <a:gd name="connsiteY715" fmla="*/ 921261 h 2611386"/>
                <a:gd name="connsiteX716" fmla="*/ 4785401 w 4958557"/>
                <a:gd name="connsiteY716" fmla="*/ 924430 h 2611386"/>
                <a:gd name="connsiteX717" fmla="*/ 4793180 w 4958557"/>
                <a:gd name="connsiteY717" fmla="*/ 926735 h 2611386"/>
                <a:gd name="connsiteX718" fmla="*/ 4795486 w 4958557"/>
                <a:gd name="connsiteY718" fmla="*/ 929616 h 2611386"/>
                <a:gd name="connsiteX719" fmla="*/ 4782231 w 4958557"/>
                <a:gd name="connsiteY719" fmla="*/ 937973 h 2611386"/>
                <a:gd name="connsiteX720" fmla="*/ 4775892 w 4958557"/>
                <a:gd name="connsiteY720" fmla="*/ 944312 h 2611386"/>
                <a:gd name="connsiteX721" fmla="*/ 4781943 w 4958557"/>
                <a:gd name="connsiteY721" fmla="*/ 946329 h 2611386"/>
                <a:gd name="connsiteX722" fmla="*/ 4790875 w 4958557"/>
                <a:gd name="connsiteY722" fmla="*/ 949210 h 2611386"/>
                <a:gd name="connsiteX723" fmla="*/ 4779926 w 4958557"/>
                <a:gd name="connsiteY723" fmla="*/ 959583 h 2611386"/>
                <a:gd name="connsiteX724" fmla="*/ 4775028 w 4958557"/>
                <a:gd name="connsiteY724" fmla="*/ 963905 h 2611386"/>
                <a:gd name="connsiteX725" fmla="*/ 4772435 w 4958557"/>
                <a:gd name="connsiteY725" fmla="*/ 970532 h 2611386"/>
                <a:gd name="connsiteX726" fmla="*/ 4768689 w 4958557"/>
                <a:gd name="connsiteY726" fmla="*/ 977735 h 2611386"/>
                <a:gd name="connsiteX727" fmla="*/ 4775028 w 4958557"/>
                <a:gd name="connsiteY727" fmla="*/ 977447 h 2611386"/>
                <a:gd name="connsiteX728" fmla="*/ 4781943 w 4958557"/>
                <a:gd name="connsiteY728" fmla="*/ 979464 h 2611386"/>
                <a:gd name="connsiteX729" fmla="*/ 4781655 w 4958557"/>
                <a:gd name="connsiteY729" fmla="*/ 980329 h 2611386"/>
                <a:gd name="connsiteX730" fmla="*/ 4780791 w 4958557"/>
                <a:gd name="connsiteY730" fmla="*/ 980905 h 2611386"/>
                <a:gd name="connsiteX731" fmla="*/ 4775604 w 4958557"/>
                <a:gd name="connsiteY731" fmla="*/ 992430 h 2611386"/>
                <a:gd name="connsiteX732" fmla="*/ 4762350 w 4958557"/>
                <a:gd name="connsiteY732" fmla="*/ 994736 h 2611386"/>
                <a:gd name="connsiteX733" fmla="*/ 4756299 w 4958557"/>
                <a:gd name="connsiteY733" fmla="*/ 1001939 h 2611386"/>
                <a:gd name="connsiteX734" fmla="*/ 4758892 w 4958557"/>
                <a:gd name="connsiteY734" fmla="*/ 1004532 h 2611386"/>
                <a:gd name="connsiteX735" fmla="*/ 4772723 w 4958557"/>
                <a:gd name="connsiteY735" fmla="*/ 998193 h 2611386"/>
                <a:gd name="connsiteX736" fmla="*/ 4784825 w 4958557"/>
                <a:gd name="connsiteY736" fmla="*/ 993007 h 2611386"/>
                <a:gd name="connsiteX737" fmla="*/ 4788570 w 4958557"/>
                <a:gd name="connsiteY737" fmla="*/ 995888 h 2611386"/>
                <a:gd name="connsiteX738" fmla="*/ 4782519 w 4958557"/>
                <a:gd name="connsiteY738" fmla="*/ 1003668 h 2611386"/>
                <a:gd name="connsiteX739" fmla="*/ 4752265 w 4958557"/>
                <a:gd name="connsiteY739" fmla="*/ 1018651 h 2611386"/>
                <a:gd name="connsiteX740" fmla="*/ 4743621 w 4958557"/>
                <a:gd name="connsiteY740" fmla="*/ 1022973 h 2611386"/>
                <a:gd name="connsiteX741" fmla="*/ 4742468 w 4958557"/>
                <a:gd name="connsiteY741" fmla="*/ 1024702 h 2611386"/>
                <a:gd name="connsiteX742" fmla="*/ 4739299 w 4958557"/>
                <a:gd name="connsiteY742" fmla="*/ 1032193 h 2611386"/>
                <a:gd name="connsiteX743" fmla="*/ 4742180 w 4958557"/>
                <a:gd name="connsiteY743" fmla="*/ 1031041 h 2611386"/>
                <a:gd name="connsiteX744" fmla="*/ 4749384 w 4958557"/>
                <a:gd name="connsiteY744" fmla="*/ 1028736 h 2611386"/>
                <a:gd name="connsiteX745" fmla="*/ 4744197 w 4958557"/>
                <a:gd name="connsiteY745" fmla="*/ 1032482 h 2611386"/>
                <a:gd name="connsiteX746" fmla="*/ 4730943 w 4958557"/>
                <a:gd name="connsiteY746" fmla="*/ 1038821 h 2611386"/>
                <a:gd name="connsiteX747" fmla="*/ 4732383 w 4958557"/>
                <a:gd name="connsiteY747" fmla="*/ 1037092 h 2611386"/>
                <a:gd name="connsiteX748" fmla="*/ 4732095 w 4958557"/>
                <a:gd name="connsiteY748" fmla="*/ 1037092 h 2611386"/>
                <a:gd name="connsiteX749" fmla="*/ 4706163 w 4958557"/>
                <a:gd name="connsiteY749" fmla="*/ 1052075 h 2611386"/>
                <a:gd name="connsiteX750" fmla="*/ 4694061 w 4958557"/>
                <a:gd name="connsiteY750" fmla="*/ 1058126 h 2611386"/>
                <a:gd name="connsiteX751" fmla="*/ 4689739 w 4958557"/>
                <a:gd name="connsiteY751" fmla="*/ 1058414 h 2611386"/>
                <a:gd name="connsiteX752" fmla="*/ 4692332 w 4958557"/>
                <a:gd name="connsiteY752" fmla="*/ 1054092 h 2611386"/>
                <a:gd name="connsiteX753" fmla="*/ 4698383 w 4958557"/>
                <a:gd name="connsiteY753" fmla="*/ 1051211 h 2611386"/>
                <a:gd name="connsiteX754" fmla="*/ 4697807 w 4958557"/>
                <a:gd name="connsiteY754" fmla="*/ 1046888 h 2611386"/>
                <a:gd name="connsiteX755" fmla="*/ 4691756 w 4958557"/>
                <a:gd name="connsiteY755" fmla="*/ 1049770 h 2611386"/>
                <a:gd name="connsiteX756" fmla="*/ 4685417 w 4958557"/>
                <a:gd name="connsiteY756" fmla="*/ 1052651 h 2611386"/>
                <a:gd name="connsiteX757" fmla="*/ 4686570 w 4958557"/>
                <a:gd name="connsiteY757" fmla="*/ 1053228 h 2611386"/>
                <a:gd name="connsiteX758" fmla="*/ 4653722 w 4958557"/>
                <a:gd name="connsiteY758" fmla="*/ 1075990 h 2611386"/>
                <a:gd name="connsiteX759" fmla="*/ 4630671 w 4958557"/>
                <a:gd name="connsiteY759" fmla="*/ 1089821 h 2611386"/>
                <a:gd name="connsiteX760" fmla="*/ 4628078 w 4958557"/>
                <a:gd name="connsiteY760" fmla="*/ 1094143 h 2611386"/>
                <a:gd name="connsiteX761" fmla="*/ 4624908 w 4958557"/>
                <a:gd name="connsiteY761" fmla="*/ 1092990 h 2611386"/>
                <a:gd name="connsiteX762" fmla="*/ 4623756 w 4958557"/>
                <a:gd name="connsiteY762" fmla="*/ 1091550 h 2611386"/>
                <a:gd name="connsiteX763" fmla="*/ 4618569 w 4958557"/>
                <a:gd name="connsiteY763" fmla="*/ 1095296 h 2611386"/>
                <a:gd name="connsiteX764" fmla="*/ 4614824 w 4958557"/>
                <a:gd name="connsiteY764" fmla="*/ 1096448 h 2611386"/>
                <a:gd name="connsiteX765" fmla="*/ 4617993 w 4958557"/>
                <a:gd name="connsiteY765" fmla="*/ 1092990 h 2611386"/>
                <a:gd name="connsiteX766" fmla="*/ 4623179 w 4958557"/>
                <a:gd name="connsiteY766" fmla="*/ 1090109 h 2611386"/>
                <a:gd name="connsiteX767" fmla="*/ 4628366 w 4958557"/>
                <a:gd name="connsiteY767" fmla="*/ 1080024 h 2611386"/>
                <a:gd name="connsiteX768" fmla="*/ 4591484 w 4958557"/>
                <a:gd name="connsiteY768" fmla="*/ 1097601 h 2611386"/>
                <a:gd name="connsiteX769" fmla="*/ 4590620 w 4958557"/>
                <a:gd name="connsiteY769" fmla="*/ 1097889 h 2611386"/>
                <a:gd name="connsiteX770" fmla="*/ 4593501 w 4958557"/>
                <a:gd name="connsiteY770" fmla="*/ 1103363 h 2611386"/>
                <a:gd name="connsiteX771" fmla="*/ 4582264 w 4958557"/>
                <a:gd name="connsiteY771" fmla="*/ 1106533 h 2611386"/>
                <a:gd name="connsiteX772" fmla="*/ 4580535 w 4958557"/>
                <a:gd name="connsiteY772" fmla="*/ 1106245 h 2611386"/>
                <a:gd name="connsiteX773" fmla="*/ 4576789 w 4958557"/>
                <a:gd name="connsiteY773" fmla="*/ 1108550 h 2611386"/>
                <a:gd name="connsiteX774" fmla="*/ 4573044 w 4958557"/>
                <a:gd name="connsiteY774" fmla="*/ 1110855 h 2611386"/>
                <a:gd name="connsiteX775" fmla="*/ 4578806 w 4958557"/>
                <a:gd name="connsiteY775" fmla="*/ 1109414 h 2611386"/>
                <a:gd name="connsiteX776" fmla="*/ 4576789 w 4958557"/>
                <a:gd name="connsiteY776" fmla="*/ 1111143 h 2611386"/>
                <a:gd name="connsiteX777" fmla="*/ 4581976 w 4958557"/>
                <a:gd name="connsiteY777" fmla="*/ 1107685 h 2611386"/>
                <a:gd name="connsiteX778" fmla="*/ 4575060 w 4958557"/>
                <a:gd name="connsiteY778" fmla="*/ 1114889 h 2611386"/>
                <a:gd name="connsiteX779" fmla="*/ 4572179 w 4958557"/>
                <a:gd name="connsiteY779" fmla="*/ 1118635 h 2611386"/>
                <a:gd name="connsiteX780" fmla="*/ 4571027 w 4958557"/>
                <a:gd name="connsiteY780" fmla="*/ 1117770 h 2611386"/>
                <a:gd name="connsiteX781" fmla="*/ 4571603 w 4958557"/>
                <a:gd name="connsiteY781" fmla="*/ 1115177 h 2611386"/>
                <a:gd name="connsiteX782" fmla="*/ 4556332 w 4958557"/>
                <a:gd name="connsiteY782" fmla="*/ 1125838 h 2611386"/>
                <a:gd name="connsiteX783" fmla="*/ 4554315 w 4958557"/>
                <a:gd name="connsiteY783" fmla="*/ 1124974 h 2611386"/>
                <a:gd name="connsiteX784" fmla="*/ 4555755 w 4958557"/>
                <a:gd name="connsiteY784" fmla="*/ 1120364 h 2611386"/>
                <a:gd name="connsiteX785" fmla="*/ 4573332 w 4958557"/>
                <a:gd name="connsiteY785" fmla="*/ 1111431 h 2611386"/>
                <a:gd name="connsiteX786" fmla="*/ 4570450 w 4958557"/>
                <a:gd name="connsiteY786" fmla="*/ 1110279 h 2611386"/>
                <a:gd name="connsiteX787" fmla="*/ 4569586 w 4958557"/>
                <a:gd name="connsiteY787" fmla="*/ 1108838 h 2611386"/>
                <a:gd name="connsiteX788" fmla="*/ 4564688 w 4958557"/>
                <a:gd name="connsiteY788" fmla="*/ 1111431 h 2611386"/>
                <a:gd name="connsiteX789" fmla="*/ 4538755 w 4958557"/>
                <a:gd name="connsiteY789" fmla="*/ 1126126 h 2611386"/>
                <a:gd name="connsiteX790" fmla="*/ 4516280 w 4958557"/>
                <a:gd name="connsiteY790" fmla="*/ 1146008 h 2611386"/>
                <a:gd name="connsiteX791" fmla="*/ 4505331 w 4958557"/>
                <a:gd name="connsiteY791" fmla="*/ 1151770 h 2611386"/>
                <a:gd name="connsiteX792" fmla="*/ 4505619 w 4958557"/>
                <a:gd name="connsiteY792" fmla="*/ 1153499 h 2611386"/>
                <a:gd name="connsiteX793" fmla="*/ 4500721 w 4958557"/>
                <a:gd name="connsiteY793" fmla="*/ 1155228 h 2611386"/>
                <a:gd name="connsiteX794" fmla="*/ 4498704 w 4958557"/>
                <a:gd name="connsiteY794" fmla="*/ 1155516 h 2611386"/>
                <a:gd name="connsiteX795" fmla="*/ 4491501 w 4958557"/>
                <a:gd name="connsiteY795" fmla="*/ 1159262 h 2611386"/>
                <a:gd name="connsiteX796" fmla="*/ 4491789 w 4958557"/>
                <a:gd name="connsiteY796" fmla="*/ 1159838 h 2611386"/>
                <a:gd name="connsiteX797" fmla="*/ 4489772 w 4958557"/>
                <a:gd name="connsiteY797" fmla="*/ 1166177 h 2611386"/>
                <a:gd name="connsiteX798" fmla="*/ 4476806 w 4958557"/>
                <a:gd name="connsiteY798" fmla="*/ 1174533 h 2611386"/>
                <a:gd name="connsiteX799" fmla="*/ 4469026 w 4958557"/>
                <a:gd name="connsiteY799" fmla="*/ 1171364 h 2611386"/>
                <a:gd name="connsiteX800" fmla="*/ 4469026 w 4958557"/>
                <a:gd name="connsiteY800" fmla="*/ 1169635 h 2611386"/>
                <a:gd name="connsiteX801" fmla="*/ 4464416 w 4958557"/>
                <a:gd name="connsiteY801" fmla="*/ 1164737 h 2611386"/>
                <a:gd name="connsiteX802" fmla="*/ 4450297 w 4958557"/>
                <a:gd name="connsiteY802" fmla="*/ 1173957 h 2611386"/>
                <a:gd name="connsiteX803" fmla="*/ 4452602 w 4958557"/>
                <a:gd name="connsiteY803" fmla="*/ 1181449 h 2611386"/>
                <a:gd name="connsiteX804" fmla="*/ 4466721 w 4958557"/>
                <a:gd name="connsiteY804" fmla="*/ 1177703 h 2611386"/>
                <a:gd name="connsiteX805" fmla="*/ 4474789 w 4958557"/>
                <a:gd name="connsiteY805" fmla="*/ 1177703 h 2611386"/>
                <a:gd name="connsiteX806" fmla="*/ 4476229 w 4958557"/>
                <a:gd name="connsiteY806" fmla="*/ 1190381 h 2611386"/>
                <a:gd name="connsiteX807" fmla="*/ 4478823 w 4958557"/>
                <a:gd name="connsiteY807" fmla="*/ 1192686 h 2611386"/>
                <a:gd name="connsiteX808" fmla="*/ 4482857 w 4958557"/>
                <a:gd name="connsiteY808" fmla="*/ 1195279 h 2611386"/>
                <a:gd name="connsiteX809" fmla="*/ 4477094 w 4958557"/>
                <a:gd name="connsiteY809" fmla="*/ 1198161 h 2611386"/>
                <a:gd name="connsiteX810" fmla="*/ 4474500 w 4958557"/>
                <a:gd name="connsiteY810" fmla="*/ 1200466 h 2611386"/>
                <a:gd name="connsiteX811" fmla="*/ 4412551 w 4958557"/>
                <a:gd name="connsiteY811" fmla="*/ 1233313 h 2611386"/>
                <a:gd name="connsiteX812" fmla="*/ 4400737 w 4958557"/>
                <a:gd name="connsiteY812" fmla="*/ 1243110 h 2611386"/>
                <a:gd name="connsiteX813" fmla="*/ 4391229 w 4958557"/>
                <a:gd name="connsiteY813" fmla="*/ 1247144 h 2611386"/>
                <a:gd name="connsiteX814" fmla="*/ 4384314 w 4958557"/>
                <a:gd name="connsiteY814" fmla="*/ 1248296 h 2611386"/>
                <a:gd name="connsiteX815" fmla="*/ 4368178 w 4958557"/>
                <a:gd name="connsiteY815" fmla="*/ 1256364 h 2611386"/>
                <a:gd name="connsiteX816" fmla="*/ 4348297 w 4958557"/>
                <a:gd name="connsiteY816" fmla="*/ 1263568 h 2611386"/>
                <a:gd name="connsiteX817" fmla="*/ 4338500 w 4958557"/>
                <a:gd name="connsiteY817" fmla="*/ 1268466 h 2611386"/>
                <a:gd name="connsiteX818" fmla="*/ 4338212 w 4958557"/>
                <a:gd name="connsiteY818" fmla="*/ 1261551 h 2611386"/>
                <a:gd name="connsiteX819" fmla="*/ 4340805 w 4958557"/>
                <a:gd name="connsiteY819" fmla="*/ 1259246 h 2611386"/>
                <a:gd name="connsiteX820" fmla="*/ 4347720 w 4958557"/>
                <a:gd name="connsiteY820" fmla="*/ 1255500 h 2611386"/>
                <a:gd name="connsiteX821" fmla="*/ 4348585 w 4958557"/>
                <a:gd name="connsiteY821" fmla="*/ 1255212 h 2611386"/>
                <a:gd name="connsiteX822" fmla="*/ 4366449 w 4958557"/>
                <a:gd name="connsiteY822" fmla="*/ 1249449 h 2611386"/>
                <a:gd name="connsiteX823" fmla="*/ 4350601 w 4958557"/>
                <a:gd name="connsiteY823" fmla="*/ 1245127 h 2611386"/>
                <a:gd name="connsiteX824" fmla="*/ 4316889 w 4958557"/>
                <a:gd name="connsiteY824" fmla="*/ 1259246 h 2611386"/>
                <a:gd name="connsiteX825" fmla="*/ 4282025 w 4958557"/>
                <a:gd name="connsiteY825" fmla="*/ 1275670 h 2611386"/>
                <a:gd name="connsiteX826" fmla="*/ 4259550 w 4958557"/>
                <a:gd name="connsiteY826" fmla="*/ 1290365 h 2611386"/>
                <a:gd name="connsiteX827" fmla="*/ 4263296 w 4958557"/>
                <a:gd name="connsiteY827" fmla="*/ 1292382 h 2611386"/>
                <a:gd name="connsiteX828" fmla="*/ 4269923 w 4958557"/>
                <a:gd name="connsiteY828" fmla="*/ 1290941 h 2611386"/>
                <a:gd name="connsiteX829" fmla="*/ 4275686 w 4958557"/>
                <a:gd name="connsiteY829" fmla="*/ 1294687 h 2611386"/>
                <a:gd name="connsiteX830" fmla="*/ 4272228 w 4958557"/>
                <a:gd name="connsiteY830" fmla="*/ 1301314 h 2611386"/>
                <a:gd name="connsiteX831" fmla="*/ 4222668 w 4958557"/>
                <a:gd name="connsiteY831" fmla="*/ 1309958 h 2611386"/>
                <a:gd name="connsiteX832" fmla="*/ 4218058 w 4958557"/>
                <a:gd name="connsiteY832" fmla="*/ 1311975 h 2611386"/>
                <a:gd name="connsiteX833" fmla="*/ 4187228 w 4958557"/>
                <a:gd name="connsiteY833" fmla="*/ 1326382 h 2611386"/>
                <a:gd name="connsiteX834" fmla="*/ 4187228 w 4958557"/>
                <a:gd name="connsiteY834" fmla="*/ 1328975 h 2611386"/>
                <a:gd name="connsiteX835" fmla="*/ 4217770 w 4958557"/>
                <a:gd name="connsiteY835" fmla="*/ 1323500 h 2611386"/>
                <a:gd name="connsiteX836" fmla="*/ 4234194 w 4958557"/>
                <a:gd name="connsiteY836" fmla="*/ 1318314 h 2611386"/>
                <a:gd name="connsiteX837" fmla="*/ 4220363 w 4958557"/>
                <a:gd name="connsiteY837" fmla="*/ 1330992 h 2611386"/>
                <a:gd name="connsiteX838" fmla="*/ 4218058 w 4958557"/>
                <a:gd name="connsiteY838" fmla="*/ 1347416 h 2611386"/>
                <a:gd name="connsiteX839" fmla="*/ 4221804 w 4958557"/>
                <a:gd name="connsiteY839" fmla="*/ 1351738 h 2611386"/>
                <a:gd name="connsiteX840" fmla="*/ 4215465 w 4958557"/>
                <a:gd name="connsiteY840" fmla="*/ 1352314 h 2611386"/>
                <a:gd name="connsiteX841" fmla="*/ 4136227 w 4958557"/>
                <a:gd name="connsiteY841" fmla="*/ 1369026 h 2611386"/>
                <a:gd name="connsiteX842" fmla="*/ 4114329 w 4958557"/>
                <a:gd name="connsiteY842" fmla="*/ 1377094 h 2611386"/>
                <a:gd name="connsiteX843" fmla="*/ 4061600 w 4958557"/>
                <a:gd name="connsiteY843" fmla="*/ 1398128 h 2611386"/>
                <a:gd name="connsiteX844" fmla="*/ 4010599 w 4958557"/>
                <a:gd name="connsiteY844" fmla="*/ 1410806 h 2611386"/>
                <a:gd name="connsiteX845" fmla="*/ 3965362 w 4958557"/>
                <a:gd name="connsiteY845" fmla="*/ 1429247 h 2611386"/>
                <a:gd name="connsiteX846" fmla="*/ 3951531 w 4958557"/>
                <a:gd name="connsiteY846" fmla="*/ 1428382 h 2611386"/>
                <a:gd name="connsiteX847" fmla="*/ 3925023 w 4958557"/>
                <a:gd name="connsiteY847" fmla="*/ 1446247 h 2611386"/>
                <a:gd name="connsiteX848" fmla="*/ 3918972 w 4958557"/>
                <a:gd name="connsiteY848" fmla="*/ 1446823 h 2611386"/>
                <a:gd name="connsiteX849" fmla="*/ 3906870 w 4958557"/>
                <a:gd name="connsiteY849" fmla="*/ 1447399 h 2611386"/>
                <a:gd name="connsiteX850" fmla="*/ 3882378 w 4958557"/>
                <a:gd name="connsiteY850" fmla="*/ 1453162 h 2611386"/>
                <a:gd name="connsiteX851" fmla="*/ 3872581 w 4958557"/>
                <a:gd name="connsiteY851" fmla="*/ 1454891 h 2611386"/>
                <a:gd name="connsiteX852" fmla="*/ 3842327 w 4958557"/>
                <a:gd name="connsiteY852" fmla="*/ 1467281 h 2611386"/>
                <a:gd name="connsiteX853" fmla="*/ 3842327 w 4958557"/>
                <a:gd name="connsiteY853" fmla="*/ 1468433 h 2611386"/>
                <a:gd name="connsiteX854" fmla="*/ 3849530 w 4958557"/>
                <a:gd name="connsiteY854" fmla="*/ 1479095 h 2611386"/>
                <a:gd name="connsiteX855" fmla="*/ 3920412 w 4958557"/>
                <a:gd name="connsiteY855" fmla="*/ 1455755 h 2611386"/>
                <a:gd name="connsiteX856" fmla="*/ 3986396 w 4958557"/>
                <a:gd name="connsiteY856" fmla="*/ 1435874 h 2611386"/>
                <a:gd name="connsiteX857" fmla="*/ 4002532 w 4958557"/>
                <a:gd name="connsiteY857" fmla="*/ 1426942 h 2611386"/>
                <a:gd name="connsiteX858" fmla="*/ 4009735 w 4958557"/>
                <a:gd name="connsiteY858" fmla="*/ 1424637 h 2611386"/>
                <a:gd name="connsiteX859" fmla="*/ 4027023 w 4958557"/>
                <a:gd name="connsiteY859" fmla="*/ 1421467 h 2611386"/>
                <a:gd name="connsiteX860" fmla="*/ 4039125 w 4958557"/>
                <a:gd name="connsiteY860" fmla="*/ 1421755 h 2611386"/>
                <a:gd name="connsiteX861" fmla="*/ 4044023 w 4958557"/>
                <a:gd name="connsiteY861" fmla="*/ 1424060 h 2611386"/>
                <a:gd name="connsiteX862" fmla="*/ 4037108 w 4958557"/>
                <a:gd name="connsiteY862" fmla="*/ 1431552 h 2611386"/>
                <a:gd name="connsiteX863" fmla="*/ 4050362 w 4958557"/>
                <a:gd name="connsiteY863" fmla="*/ 1436162 h 2611386"/>
                <a:gd name="connsiteX864" fmla="*/ 3986684 w 4958557"/>
                <a:gd name="connsiteY864" fmla="*/ 1457484 h 2611386"/>
                <a:gd name="connsiteX865" fmla="*/ 3939429 w 4958557"/>
                <a:gd name="connsiteY865" fmla="*/ 1462671 h 2611386"/>
                <a:gd name="connsiteX866" fmla="*/ 3938853 w 4958557"/>
                <a:gd name="connsiteY866" fmla="*/ 1470162 h 2611386"/>
                <a:gd name="connsiteX867" fmla="*/ 3916378 w 4958557"/>
                <a:gd name="connsiteY867" fmla="*/ 1476213 h 2611386"/>
                <a:gd name="connsiteX868" fmla="*/ 3908310 w 4958557"/>
                <a:gd name="connsiteY868" fmla="*/ 1477078 h 2611386"/>
                <a:gd name="connsiteX869" fmla="*/ 3833683 w 4958557"/>
                <a:gd name="connsiteY869" fmla="*/ 1499264 h 2611386"/>
                <a:gd name="connsiteX870" fmla="*/ 3829361 w 4958557"/>
                <a:gd name="connsiteY870" fmla="*/ 1500993 h 2611386"/>
                <a:gd name="connsiteX871" fmla="*/ 3779513 w 4958557"/>
                <a:gd name="connsiteY871" fmla="*/ 1516840 h 2611386"/>
                <a:gd name="connsiteX872" fmla="*/ 3722174 w 4958557"/>
                <a:gd name="connsiteY872" fmla="*/ 1533264 h 2611386"/>
                <a:gd name="connsiteX873" fmla="*/ 3685580 w 4958557"/>
                <a:gd name="connsiteY873" fmla="*/ 1545366 h 2611386"/>
                <a:gd name="connsiteX874" fmla="*/ 3681258 w 4958557"/>
                <a:gd name="connsiteY874" fmla="*/ 1546231 h 2611386"/>
                <a:gd name="connsiteX875" fmla="*/ 3662241 w 4958557"/>
                <a:gd name="connsiteY875" fmla="*/ 1550265 h 2611386"/>
                <a:gd name="connsiteX876" fmla="*/ 3621614 w 4958557"/>
                <a:gd name="connsiteY876" fmla="*/ 1561502 h 2611386"/>
                <a:gd name="connsiteX877" fmla="*/ 3583292 w 4958557"/>
                <a:gd name="connsiteY877" fmla="*/ 1568705 h 2611386"/>
                <a:gd name="connsiteX878" fmla="*/ 3571478 w 4958557"/>
                <a:gd name="connsiteY878" fmla="*/ 1573604 h 2611386"/>
                <a:gd name="connsiteX879" fmla="*/ 3519613 w 4958557"/>
                <a:gd name="connsiteY879" fmla="*/ 1587434 h 2611386"/>
                <a:gd name="connsiteX880" fmla="*/ 3564563 w 4958557"/>
                <a:gd name="connsiteY880" fmla="*/ 1568993 h 2611386"/>
                <a:gd name="connsiteX881" fmla="*/ 3585885 w 4958557"/>
                <a:gd name="connsiteY881" fmla="*/ 1563807 h 2611386"/>
                <a:gd name="connsiteX882" fmla="*/ 3617868 w 4958557"/>
                <a:gd name="connsiteY882" fmla="*/ 1554875 h 2611386"/>
                <a:gd name="connsiteX883" fmla="*/ 3643224 w 4958557"/>
                <a:gd name="connsiteY883" fmla="*/ 1547671 h 2611386"/>
                <a:gd name="connsiteX884" fmla="*/ 3648123 w 4958557"/>
                <a:gd name="connsiteY884" fmla="*/ 1547959 h 2611386"/>
                <a:gd name="connsiteX885" fmla="*/ 3676072 w 4958557"/>
                <a:gd name="connsiteY885" fmla="*/ 1539891 h 2611386"/>
                <a:gd name="connsiteX886" fmla="*/ 3704597 w 4958557"/>
                <a:gd name="connsiteY886" fmla="*/ 1528078 h 2611386"/>
                <a:gd name="connsiteX887" fmla="*/ 3705750 w 4958557"/>
                <a:gd name="connsiteY887" fmla="*/ 1523180 h 2611386"/>
                <a:gd name="connsiteX888" fmla="*/ 3709496 w 4958557"/>
                <a:gd name="connsiteY888" fmla="*/ 1526061 h 2611386"/>
                <a:gd name="connsiteX889" fmla="*/ 3736005 w 4958557"/>
                <a:gd name="connsiteY889" fmla="*/ 1519146 h 2611386"/>
                <a:gd name="connsiteX890" fmla="*/ 3745225 w 4958557"/>
                <a:gd name="connsiteY890" fmla="*/ 1509925 h 2611386"/>
                <a:gd name="connsiteX891" fmla="*/ 3759056 w 4958557"/>
                <a:gd name="connsiteY891" fmla="*/ 1501281 h 2611386"/>
                <a:gd name="connsiteX892" fmla="*/ 3754733 w 4958557"/>
                <a:gd name="connsiteY892" fmla="*/ 1492637 h 2611386"/>
                <a:gd name="connsiteX893" fmla="*/ 3731971 w 4958557"/>
                <a:gd name="connsiteY893" fmla="*/ 1506180 h 2611386"/>
                <a:gd name="connsiteX894" fmla="*/ 3715835 w 4958557"/>
                <a:gd name="connsiteY894" fmla="*/ 1507908 h 2611386"/>
                <a:gd name="connsiteX895" fmla="*/ 3712377 w 4958557"/>
                <a:gd name="connsiteY895" fmla="*/ 1507908 h 2611386"/>
                <a:gd name="connsiteX896" fmla="*/ 3630258 w 4958557"/>
                <a:gd name="connsiteY896" fmla="*/ 1538451 h 2611386"/>
                <a:gd name="connsiteX897" fmla="*/ 3603749 w 4958557"/>
                <a:gd name="connsiteY897" fmla="*/ 1538739 h 2611386"/>
                <a:gd name="connsiteX898" fmla="*/ 3597122 w 4958557"/>
                <a:gd name="connsiteY898" fmla="*/ 1541332 h 2611386"/>
                <a:gd name="connsiteX899" fmla="*/ 3585020 w 4958557"/>
                <a:gd name="connsiteY899" fmla="*/ 1546231 h 2611386"/>
                <a:gd name="connsiteX900" fmla="*/ 3557071 w 4958557"/>
                <a:gd name="connsiteY900" fmla="*/ 1554298 h 2611386"/>
                <a:gd name="connsiteX901" fmla="*/ 3528257 w 4958557"/>
                <a:gd name="connsiteY901" fmla="*/ 1554010 h 2611386"/>
                <a:gd name="connsiteX902" fmla="*/ 3514427 w 4958557"/>
                <a:gd name="connsiteY902" fmla="*/ 1555451 h 2611386"/>
                <a:gd name="connsiteX903" fmla="*/ 3514427 w 4958557"/>
                <a:gd name="connsiteY903" fmla="*/ 1555739 h 2611386"/>
                <a:gd name="connsiteX904" fmla="*/ 3519613 w 4958557"/>
                <a:gd name="connsiteY904" fmla="*/ 1559773 h 2611386"/>
                <a:gd name="connsiteX905" fmla="*/ 3509528 w 4958557"/>
                <a:gd name="connsiteY905" fmla="*/ 1566400 h 2611386"/>
                <a:gd name="connsiteX906" fmla="*/ 3492240 w 4958557"/>
                <a:gd name="connsiteY906" fmla="*/ 1580231 h 2611386"/>
                <a:gd name="connsiteX907" fmla="*/ 3483308 w 4958557"/>
                <a:gd name="connsiteY907" fmla="*/ 1585129 h 2611386"/>
                <a:gd name="connsiteX908" fmla="*/ 3492817 w 4958557"/>
                <a:gd name="connsiteY908" fmla="*/ 1587434 h 2611386"/>
                <a:gd name="connsiteX909" fmla="*/ 3497139 w 4958557"/>
                <a:gd name="connsiteY909" fmla="*/ 1583400 h 2611386"/>
                <a:gd name="connsiteX910" fmla="*/ 3511545 w 4958557"/>
                <a:gd name="connsiteY910" fmla="*/ 1582824 h 2611386"/>
                <a:gd name="connsiteX911" fmla="*/ 3513850 w 4958557"/>
                <a:gd name="connsiteY911" fmla="*/ 1587722 h 2611386"/>
                <a:gd name="connsiteX912" fmla="*/ 3503477 w 4958557"/>
                <a:gd name="connsiteY912" fmla="*/ 1594349 h 2611386"/>
                <a:gd name="connsiteX913" fmla="*/ 3394850 w 4958557"/>
                <a:gd name="connsiteY913" fmla="*/ 1624316 h 2611386"/>
                <a:gd name="connsiteX914" fmla="*/ 3355087 w 4958557"/>
                <a:gd name="connsiteY914" fmla="*/ 1636129 h 2611386"/>
                <a:gd name="connsiteX915" fmla="*/ 3327138 w 4958557"/>
                <a:gd name="connsiteY915" fmla="*/ 1644774 h 2611386"/>
                <a:gd name="connsiteX916" fmla="*/ 3309849 w 4958557"/>
                <a:gd name="connsiteY916" fmla="*/ 1644774 h 2611386"/>
                <a:gd name="connsiteX917" fmla="*/ 3281324 w 4958557"/>
                <a:gd name="connsiteY917" fmla="*/ 1653994 h 2611386"/>
                <a:gd name="connsiteX918" fmla="*/ 3279307 w 4958557"/>
                <a:gd name="connsiteY918" fmla="*/ 1654282 h 2611386"/>
                <a:gd name="connsiteX919" fmla="*/ 3279307 w 4958557"/>
                <a:gd name="connsiteY919" fmla="*/ 1660909 h 2611386"/>
                <a:gd name="connsiteX920" fmla="*/ 3269798 w 4958557"/>
                <a:gd name="connsiteY920" fmla="*/ 1666096 h 2611386"/>
                <a:gd name="connsiteX921" fmla="*/ 3253374 w 4958557"/>
                <a:gd name="connsiteY921" fmla="*/ 1672435 h 2611386"/>
                <a:gd name="connsiteX922" fmla="*/ 3266917 w 4958557"/>
                <a:gd name="connsiteY922" fmla="*/ 1662350 h 2611386"/>
                <a:gd name="connsiteX923" fmla="*/ 3267205 w 4958557"/>
                <a:gd name="connsiteY923" fmla="*/ 1658892 h 2611386"/>
                <a:gd name="connsiteX924" fmla="*/ 3241849 w 4958557"/>
                <a:gd name="connsiteY924" fmla="*/ 1660621 h 2611386"/>
                <a:gd name="connsiteX925" fmla="*/ 3236086 w 4958557"/>
                <a:gd name="connsiteY925" fmla="*/ 1663214 h 2611386"/>
                <a:gd name="connsiteX926" fmla="*/ 3219086 w 4958557"/>
                <a:gd name="connsiteY926" fmla="*/ 1672435 h 2611386"/>
                <a:gd name="connsiteX927" fmla="*/ 3221679 w 4958557"/>
                <a:gd name="connsiteY927" fmla="*/ 1663502 h 2611386"/>
                <a:gd name="connsiteX928" fmla="*/ 3217357 w 4958557"/>
                <a:gd name="connsiteY928" fmla="*/ 1663502 h 2611386"/>
                <a:gd name="connsiteX929" fmla="*/ 3204391 w 4958557"/>
                <a:gd name="connsiteY929" fmla="*/ 1664367 h 2611386"/>
                <a:gd name="connsiteX930" fmla="*/ 3190848 w 4958557"/>
                <a:gd name="connsiteY930" fmla="*/ 1665519 h 2611386"/>
                <a:gd name="connsiteX931" fmla="*/ 3188832 w 4958557"/>
                <a:gd name="connsiteY931" fmla="*/ 1676469 h 2611386"/>
                <a:gd name="connsiteX932" fmla="*/ 3167797 w 4958557"/>
                <a:gd name="connsiteY932" fmla="*/ 1686553 h 2611386"/>
                <a:gd name="connsiteX933" fmla="*/ 3130340 w 4958557"/>
                <a:gd name="connsiteY933" fmla="*/ 1694910 h 2611386"/>
                <a:gd name="connsiteX934" fmla="*/ 3126018 w 4958557"/>
                <a:gd name="connsiteY934" fmla="*/ 1698079 h 2611386"/>
                <a:gd name="connsiteX935" fmla="*/ 3105560 w 4958557"/>
                <a:gd name="connsiteY935" fmla="*/ 1705282 h 2611386"/>
                <a:gd name="connsiteX936" fmla="*/ 3059170 w 4958557"/>
                <a:gd name="connsiteY936" fmla="*/ 1711909 h 2611386"/>
                <a:gd name="connsiteX937" fmla="*/ 3047932 w 4958557"/>
                <a:gd name="connsiteY937" fmla="*/ 1724299 h 2611386"/>
                <a:gd name="connsiteX938" fmla="*/ 3052542 w 4958557"/>
                <a:gd name="connsiteY938" fmla="*/ 1727757 h 2611386"/>
                <a:gd name="connsiteX939" fmla="*/ 3064933 w 4958557"/>
                <a:gd name="connsiteY939" fmla="*/ 1724011 h 2611386"/>
                <a:gd name="connsiteX940" fmla="*/ 3072424 w 4958557"/>
                <a:gd name="connsiteY940" fmla="*/ 1724299 h 2611386"/>
                <a:gd name="connsiteX941" fmla="*/ 3069543 w 4958557"/>
                <a:gd name="connsiteY941" fmla="*/ 1732079 h 2611386"/>
                <a:gd name="connsiteX942" fmla="*/ 3053407 w 4958557"/>
                <a:gd name="connsiteY942" fmla="*/ 1739283 h 2611386"/>
                <a:gd name="connsiteX943" fmla="*/ 3003847 w 4958557"/>
                <a:gd name="connsiteY943" fmla="*/ 1751672 h 2611386"/>
                <a:gd name="connsiteX944" fmla="*/ 2999237 w 4958557"/>
                <a:gd name="connsiteY944" fmla="*/ 1751096 h 2611386"/>
                <a:gd name="connsiteX945" fmla="*/ 2982525 w 4958557"/>
                <a:gd name="connsiteY945" fmla="*/ 1748503 h 2611386"/>
                <a:gd name="connsiteX946" fmla="*/ 2994627 w 4958557"/>
                <a:gd name="connsiteY946" fmla="*/ 1744469 h 2611386"/>
                <a:gd name="connsiteX947" fmla="*/ 3041305 w 4958557"/>
                <a:gd name="connsiteY947" fmla="*/ 1724588 h 2611386"/>
                <a:gd name="connsiteX948" fmla="*/ 3023153 w 4958557"/>
                <a:gd name="connsiteY948" fmla="*/ 1722859 h 2611386"/>
                <a:gd name="connsiteX949" fmla="*/ 3009034 w 4958557"/>
                <a:gd name="connsiteY949" fmla="*/ 1725452 h 2611386"/>
                <a:gd name="connsiteX950" fmla="*/ 3017966 w 4958557"/>
                <a:gd name="connsiteY950" fmla="*/ 1720554 h 2611386"/>
                <a:gd name="connsiteX951" fmla="*/ 3033814 w 4958557"/>
                <a:gd name="connsiteY951" fmla="*/ 1706147 h 2611386"/>
                <a:gd name="connsiteX952" fmla="*/ 2856321 w 4958557"/>
                <a:gd name="connsiteY952" fmla="*/ 1756283 h 2611386"/>
                <a:gd name="connsiteX953" fmla="*/ 2854592 w 4958557"/>
                <a:gd name="connsiteY953" fmla="*/ 1762334 h 2611386"/>
                <a:gd name="connsiteX954" fmla="*/ 2851135 w 4958557"/>
                <a:gd name="connsiteY954" fmla="*/ 1758300 h 2611386"/>
                <a:gd name="connsiteX955" fmla="*/ 2822897 w 4958557"/>
                <a:gd name="connsiteY955" fmla="*/ 1768096 h 2611386"/>
                <a:gd name="connsiteX956" fmla="*/ 2822321 w 4958557"/>
                <a:gd name="connsiteY956" fmla="*/ 1770690 h 2611386"/>
                <a:gd name="connsiteX957" fmla="*/ 2822609 w 4958557"/>
                <a:gd name="connsiteY957" fmla="*/ 1772707 h 2611386"/>
                <a:gd name="connsiteX958" fmla="*/ 2832117 w 4958557"/>
                <a:gd name="connsiteY958" fmla="*/ 1772130 h 2611386"/>
                <a:gd name="connsiteX959" fmla="*/ 2852575 w 4958557"/>
                <a:gd name="connsiteY959" fmla="*/ 1767520 h 2611386"/>
                <a:gd name="connsiteX960" fmla="*/ 2832117 w 4958557"/>
                <a:gd name="connsiteY960" fmla="*/ 1775012 h 2611386"/>
                <a:gd name="connsiteX961" fmla="*/ 2824914 w 4958557"/>
                <a:gd name="connsiteY961" fmla="*/ 1777317 h 2611386"/>
                <a:gd name="connsiteX962" fmla="*/ 2810795 w 4958557"/>
                <a:gd name="connsiteY962" fmla="*/ 1799215 h 2611386"/>
                <a:gd name="connsiteX963" fmla="*/ 2812524 w 4958557"/>
                <a:gd name="connsiteY963" fmla="*/ 1800656 h 2611386"/>
                <a:gd name="connsiteX964" fmla="*/ 2826067 w 4958557"/>
                <a:gd name="connsiteY964" fmla="*/ 1801520 h 2611386"/>
                <a:gd name="connsiteX965" fmla="*/ 2815982 w 4958557"/>
                <a:gd name="connsiteY965" fmla="*/ 1809876 h 2611386"/>
                <a:gd name="connsiteX966" fmla="*/ 2807914 w 4958557"/>
                <a:gd name="connsiteY966" fmla="*/ 1817656 h 2611386"/>
                <a:gd name="connsiteX967" fmla="*/ 2815405 w 4958557"/>
                <a:gd name="connsiteY967" fmla="*/ 1817944 h 2611386"/>
                <a:gd name="connsiteX968" fmla="*/ 2815117 w 4958557"/>
                <a:gd name="connsiteY968" fmla="*/ 1820249 h 2611386"/>
                <a:gd name="connsiteX969" fmla="*/ 2805321 w 4958557"/>
                <a:gd name="connsiteY969" fmla="*/ 1822266 h 2611386"/>
                <a:gd name="connsiteX970" fmla="*/ 2714846 w 4958557"/>
                <a:gd name="connsiteY970" fmla="*/ 1854538 h 2611386"/>
                <a:gd name="connsiteX971" fmla="*/ 2644252 w 4958557"/>
                <a:gd name="connsiteY971" fmla="*/ 1874131 h 2611386"/>
                <a:gd name="connsiteX972" fmla="*/ 2591523 w 4958557"/>
                <a:gd name="connsiteY972" fmla="*/ 1888250 h 2611386"/>
                <a:gd name="connsiteX973" fmla="*/ 2564726 w 4958557"/>
                <a:gd name="connsiteY973" fmla="*/ 1900351 h 2611386"/>
                <a:gd name="connsiteX974" fmla="*/ 2562709 w 4958557"/>
                <a:gd name="connsiteY974" fmla="*/ 1905826 h 2611386"/>
                <a:gd name="connsiteX975" fmla="*/ 2570489 w 4958557"/>
                <a:gd name="connsiteY975" fmla="*/ 1910436 h 2611386"/>
                <a:gd name="connsiteX976" fmla="*/ 2578268 w 4958557"/>
                <a:gd name="connsiteY976" fmla="*/ 1911877 h 2611386"/>
                <a:gd name="connsiteX977" fmla="*/ 2571641 w 4958557"/>
                <a:gd name="connsiteY977" fmla="*/ 1919080 h 2611386"/>
                <a:gd name="connsiteX978" fmla="*/ 2546573 w 4958557"/>
                <a:gd name="connsiteY978" fmla="*/ 1926860 h 2611386"/>
                <a:gd name="connsiteX979" fmla="*/ 2547150 w 4958557"/>
                <a:gd name="connsiteY979" fmla="*/ 1931182 h 2611386"/>
                <a:gd name="connsiteX980" fmla="*/ 2526116 w 4958557"/>
                <a:gd name="connsiteY980" fmla="*/ 1939826 h 2611386"/>
                <a:gd name="connsiteX981" fmla="*/ 2520929 w 4958557"/>
                <a:gd name="connsiteY981" fmla="*/ 1940979 h 2611386"/>
                <a:gd name="connsiteX982" fmla="*/ 2506234 w 4958557"/>
                <a:gd name="connsiteY982" fmla="*/ 1950199 h 2611386"/>
                <a:gd name="connsiteX983" fmla="*/ 2500759 w 4958557"/>
                <a:gd name="connsiteY983" fmla="*/ 1953945 h 2611386"/>
                <a:gd name="connsiteX984" fmla="*/ 2499319 w 4958557"/>
                <a:gd name="connsiteY984" fmla="*/ 1944724 h 2611386"/>
                <a:gd name="connsiteX985" fmla="*/ 2514014 w 4958557"/>
                <a:gd name="connsiteY985" fmla="*/ 1938674 h 2611386"/>
                <a:gd name="connsiteX986" fmla="*/ 2523234 w 4958557"/>
                <a:gd name="connsiteY986" fmla="*/ 1924267 h 2611386"/>
                <a:gd name="connsiteX987" fmla="*/ 2520929 w 4958557"/>
                <a:gd name="connsiteY987" fmla="*/ 1921962 h 2611386"/>
                <a:gd name="connsiteX988" fmla="*/ 2515455 w 4958557"/>
                <a:gd name="connsiteY988" fmla="*/ 1921097 h 2611386"/>
                <a:gd name="connsiteX989" fmla="*/ 2523522 w 4958557"/>
                <a:gd name="connsiteY989" fmla="*/ 1917640 h 2611386"/>
                <a:gd name="connsiteX990" fmla="*/ 2526116 w 4958557"/>
                <a:gd name="connsiteY990" fmla="*/ 1916199 h 2611386"/>
                <a:gd name="connsiteX991" fmla="*/ 2522946 w 4958557"/>
                <a:gd name="connsiteY991" fmla="*/ 1914470 h 2611386"/>
                <a:gd name="connsiteX992" fmla="*/ 2502488 w 4958557"/>
                <a:gd name="connsiteY992" fmla="*/ 1919080 h 2611386"/>
                <a:gd name="connsiteX993" fmla="*/ 2488081 w 4958557"/>
                <a:gd name="connsiteY993" fmla="*/ 1921962 h 2611386"/>
                <a:gd name="connsiteX994" fmla="*/ 2460708 w 4958557"/>
                <a:gd name="connsiteY994" fmla="*/ 1934064 h 2611386"/>
                <a:gd name="connsiteX995" fmla="*/ 2444861 w 4958557"/>
                <a:gd name="connsiteY995" fmla="*/ 1936369 h 2611386"/>
                <a:gd name="connsiteX996" fmla="*/ 2437946 w 4958557"/>
                <a:gd name="connsiteY996" fmla="*/ 1936657 h 2611386"/>
                <a:gd name="connsiteX997" fmla="*/ 2437657 w 4958557"/>
                <a:gd name="connsiteY997" fmla="*/ 1936945 h 2611386"/>
                <a:gd name="connsiteX998" fmla="*/ 2416623 w 4958557"/>
                <a:gd name="connsiteY998" fmla="*/ 1948470 h 2611386"/>
                <a:gd name="connsiteX999" fmla="*/ 2413742 w 4958557"/>
                <a:gd name="connsiteY999" fmla="*/ 1955674 h 2611386"/>
                <a:gd name="connsiteX1000" fmla="*/ 2392996 w 4958557"/>
                <a:gd name="connsiteY1000" fmla="*/ 1962877 h 2611386"/>
                <a:gd name="connsiteX1001" fmla="*/ 2360148 w 4958557"/>
                <a:gd name="connsiteY1001" fmla="*/ 1975843 h 2611386"/>
                <a:gd name="connsiteX1002" fmla="*/ 2350352 w 4958557"/>
                <a:gd name="connsiteY1002" fmla="*/ 1981894 h 2611386"/>
                <a:gd name="connsiteX1003" fmla="*/ 2200809 w 4958557"/>
                <a:gd name="connsiteY1003" fmla="*/ 2012149 h 2611386"/>
                <a:gd name="connsiteX1004" fmla="*/ 2205707 w 4958557"/>
                <a:gd name="connsiteY1004" fmla="*/ 2019352 h 2611386"/>
                <a:gd name="connsiteX1005" fmla="*/ 2186114 w 4958557"/>
                <a:gd name="connsiteY1005" fmla="*/ 2022233 h 2611386"/>
                <a:gd name="connsiteX1006" fmla="*/ 2140876 w 4958557"/>
                <a:gd name="connsiteY1006" fmla="*/ 2038945 h 2611386"/>
                <a:gd name="connsiteX1007" fmla="*/ 2131656 w 4958557"/>
                <a:gd name="connsiteY1007" fmla="*/ 2041539 h 2611386"/>
                <a:gd name="connsiteX1008" fmla="*/ 2105147 w 4958557"/>
                <a:gd name="connsiteY1008" fmla="*/ 2050759 h 2611386"/>
                <a:gd name="connsiteX1009" fmla="*/ 2050689 w 4958557"/>
                <a:gd name="connsiteY1009" fmla="*/ 2067471 h 2611386"/>
                <a:gd name="connsiteX1010" fmla="*/ 2034553 w 4958557"/>
                <a:gd name="connsiteY1010" fmla="*/ 2072658 h 2611386"/>
                <a:gd name="connsiteX1011" fmla="*/ 2017553 w 4958557"/>
                <a:gd name="connsiteY1011" fmla="*/ 2077268 h 2611386"/>
                <a:gd name="connsiteX1012" fmla="*/ 1991044 w 4958557"/>
                <a:gd name="connsiteY1012" fmla="*/ 2081590 h 2611386"/>
                <a:gd name="connsiteX1013" fmla="*/ 1898264 w 4958557"/>
                <a:gd name="connsiteY1013" fmla="*/ 2107522 h 2611386"/>
                <a:gd name="connsiteX1014" fmla="*/ 1888179 w 4958557"/>
                <a:gd name="connsiteY1014" fmla="*/ 2110404 h 2611386"/>
                <a:gd name="connsiteX1015" fmla="*/ 1810382 w 4958557"/>
                <a:gd name="connsiteY1015" fmla="*/ 2131438 h 2611386"/>
                <a:gd name="connsiteX1016" fmla="*/ 1788484 w 4958557"/>
                <a:gd name="connsiteY1016" fmla="*/ 2140370 h 2611386"/>
                <a:gd name="connsiteX1017" fmla="*/ 1789060 w 4958557"/>
                <a:gd name="connsiteY1017" fmla="*/ 2143251 h 2611386"/>
                <a:gd name="connsiteX1018" fmla="*/ 1781569 w 4958557"/>
                <a:gd name="connsiteY1018" fmla="*/ 2145845 h 2611386"/>
                <a:gd name="connsiteX1019" fmla="*/ 1774077 w 4958557"/>
                <a:gd name="connsiteY1019" fmla="*/ 2145268 h 2611386"/>
                <a:gd name="connsiteX1020" fmla="*/ 1748721 w 4958557"/>
                <a:gd name="connsiteY1020" fmla="*/ 2155065 h 2611386"/>
                <a:gd name="connsiteX1021" fmla="*/ 1749009 w 4958557"/>
                <a:gd name="connsiteY1021" fmla="*/ 2155353 h 2611386"/>
                <a:gd name="connsiteX1022" fmla="*/ 1742670 w 4958557"/>
                <a:gd name="connsiteY1022" fmla="*/ 2159387 h 2611386"/>
                <a:gd name="connsiteX1023" fmla="*/ 1740077 w 4958557"/>
                <a:gd name="connsiteY1023" fmla="*/ 2163997 h 2611386"/>
                <a:gd name="connsiteX1024" fmla="*/ 1736619 w 4958557"/>
                <a:gd name="connsiteY1024" fmla="*/ 2162268 h 2611386"/>
                <a:gd name="connsiteX1025" fmla="*/ 1718466 w 4958557"/>
                <a:gd name="connsiteY1025" fmla="*/ 2166879 h 2611386"/>
                <a:gd name="connsiteX1026" fmla="*/ 1661415 w 4958557"/>
                <a:gd name="connsiteY1026" fmla="*/ 2176963 h 2611386"/>
                <a:gd name="connsiteX1027" fmla="*/ 1623093 w 4958557"/>
                <a:gd name="connsiteY1027" fmla="*/ 2184743 h 2611386"/>
                <a:gd name="connsiteX1028" fmla="*/ 1574110 w 4958557"/>
                <a:gd name="connsiteY1028" fmla="*/ 2190794 h 2611386"/>
                <a:gd name="connsiteX1029" fmla="*/ 1574686 w 4958557"/>
                <a:gd name="connsiteY1029" fmla="*/ 2190794 h 2611386"/>
                <a:gd name="connsiteX1030" fmla="*/ 1571516 w 4958557"/>
                <a:gd name="connsiteY1030" fmla="*/ 2191658 h 2611386"/>
                <a:gd name="connsiteX1031" fmla="*/ 1568635 w 4958557"/>
                <a:gd name="connsiteY1031" fmla="*/ 2192235 h 2611386"/>
                <a:gd name="connsiteX1032" fmla="*/ 1568347 w 4958557"/>
                <a:gd name="connsiteY1032" fmla="*/ 2193099 h 2611386"/>
                <a:gd name="connsiteX1033" fmla="*/ 1576703 w 4958557"/>
                <a:gd name="connsiteY1033" fmla="*/ 2190794 h 2611386"/>
                <a:gd name="connsiteX1034" fmla="*/ 1587364 w 4958557"/>
                <a:gd name="connsiteY1034" fmla="*/ 2191370 h 2611386"/>
                <a:gd name="connsiteX1035" fmla="*/ 1587076 w 4958557"/>
                <a:gd name="connsiteY1035" fmla="*/ 2195404 h 2611386"/>
                <a:gd name="connsiteX1036" fmla="*/ 1562008 w 4958557"/>
                <a:gd name="connsiteY1036" fmla="*/ 2202896 h 2611386"/>
                <a:gd name="connsiteX1037" fmla="*/ 1562008 w 4958557"/>
                <a:gd name="connsiteY1037" fmla="*/ 2205201 h 2611386"/>
                <a:gd name="connsiteX1038" fmla="*/ 1586788 w 4958557"/>
                <a:gd name="connsiteY1038" fmla="*/ 2202319 h 2611386"/>
                <a:gd name="connsiteX1039" fmla="*/ 1586500 w 4958557"/>
                <a:gd name="connsiteY1039" fmla="*/ 2208947 h 2611386"/>
                <a:gd name="connsiteX1040" fmla="*/ 1556821 w 4958557"/>
                <a:gd name="connsiteY1040" fmla="*/ 2218743 h 2611386"/>
                <a:gd name="connsiteX1041" fmla="*/ 1549330 w 4958557"/>
                <a:gd name="connsiteY1041" fmla="*/ 2214421 h 2611386"/>
                <a:gd name="connsiteX1042" fmla="*/ 1540398 w 4958557"/>
                <a:gd name="connsiteY1042" fmla="*/ 2209523 h 2611386"/>
                <a:gd name="connsiteX1043" fmla="*/ 1509855 w 4958557"/>
                <a:gd name="connsiteY1043" fmla="*/ 2215574 h 2611386"/>
                <a:gd name="connsiteX1044" fmla="*/ 1496601 w 4958557"/>
                <a:gd name="connsiteY1044" fmla="*/ 2222489 h 2611386"/>
                <a:gd name="connsiteX1045" fmla="*/ 1481329 w 4958557"/>
                <a:gd name="connsiteY1045" fmla="*/ 2223642 h 2611386"/>
                <a:gd name="connsiteX1046" fmla="*/ 1479024 w 4958557"/>
                <a:gd name="connsiteY1046" fmla="*/ 2222777 h 2611386"/>
                <a:gd name="connsiteX1047" fmla="*/ 1447329 w 4958557"/>
                <a:gd name="connsiteY1047" fmla="*/ 2228540 h 2611386"/>
                <a:gd name="connsiteX1048" fmla="*/ 1432634 w 4958557"/>
                <a:gd name="connsiteY1048" fmla="*/ 2238049 h 2611386"/>
                <a:gd name="connsiteX1049" fmla="*/ 1419956 w 4958557"/>
                <a:gd name="connsiteY1049" fmla="*/ 2242659 h 2611386"/>
                <a:gd name="connsiteX1050" fmla="*/ 1398634 w 4958557"/>
                <a:gd name="connsiteY1050" fmla="*/ 2243235 h 2611386"/>
                <a:gd name="connsiteX1051" fmla="*/ 1387685 w 4958557"/>
                <a:gd name="connsiteY1051" fmla="*/ 2245540 h 2611386"/>
                <a:gd name="connsiteX1052" fmla="*/ 1388549 w 4958557"/>
                <a:gd name="connsiteY1052" fmla="*/ 2243811 h 2611386"/>
                <a:gd name="connsiteX1053" fmla="*/ 1381058 w 4958557"/>
                <a:gd name="connsiteY1053" fmla="*/ 2245252 h 2611386"/>
                <a:gd name="connsiteX1054" fmla="*/ 1379329 w 4958557"/>
                <a:gd name="connsiteY1054" fmla="*/ 2245828 h 2611386"/>
                <a:gd name="connsiteX1055" fmla="*/ 1353685 w 4958557"/>
                <a:gd name="connsiteY1055" fmla="*/ 2252455 h 2611386"/>
                <a:gd name="connsiteX1056" fmla="*/ 1375295 w 4958557"/>
                <a:gd name="connsiteY1056" fmla="*/ 2245540 h 2611386"/>
                <a:gd name="connsiteX1057" fmla="*/ 1373854 w 4958557"/>
                <a:gd name="connsiteY1057" fmla="*/ 2243811 h 2611386"/>
                <a:gd name="connsiteX1058" fmla="*/ 1378753 w 4958557"/>
                <a:gd name="connsiteY1058" fmla="*/ 2237760 h 2611386"/>
                <a:gd name="connsiteX1059" fmla="*/ 1376447 w 4958557"/>
                <a:gd name="connsiteY1059" fmla="*/ 2235167 h 2611386"/>
                <a:gd name="connsiteX1060" fmla="*/ 1365210 w 4958557"/>
                <a:gd name="connsiteY1060" fmla="*/ 2237760 h 2611386"/>
                <a:gd name="connsiteX1061" fmla="*/ 1355125 w 4958557"/>
                <a:gd name="connsiteY1061" fmla="*/ 2240930 h 2611386"/>
                <a:gd name="connsiteX1062" fmla="*/ 1354837 w 4958557"/>
                <a:gd name="connsiteY1062" fmla="*/ 2244387 h 2611386"/>
                <a:gd name="connsiteX1063" fmla="*/ 1322566 w 4958557"/>
                <a:gd name="connsiteY1063" fmla="*/ 2258794 h 2611386"/>
                <a:gd name="connsiteX1064" fmla="*/ 1284820 w 4958557"/>
                <a:gd name="connsiteY1064" fmla="*/ 2267438 h 2611386"/>
                <a:gd name="connsiteX1065" fmla="*/ 1274735 w 4958557"/>
                <a:gd name="connsiteY1065" fmla="*/ 2270032 h 2611386"/>
                <a:gd name="connsiteX1066" fmla="*/ 1257447 w 4958557"/>
                <a:gd name="connsiteY1066" fmla="*/ 2279828 h 2611386"/>
                <a:gd name="connsiteX1067" fmla="*/ 1262921 w 4958557"/>
                <a:gd name="connsiteY1067" fmla="*/ 2278964 h 2611386"/>
                <a:gd name="connsiteX1068" fmla="*/ 1251108 w 4958557"/>
                <a:gd name="connsiteY1068" fmla="*/ 2286744 h 2611386"/>
                <a:gd name="connsiteX1069" fmla="*/ 1243328 w 4958557"/>
                <a:gd name="connsiteY1069" fmla="*/ 2287608 h 2611386"/>
                <a:gd name="connsiteX1070" fmla="*/ 1248514 w 4958557"/>
                <a:gd name="connsiteY1070" fmla="*/ 2283862 h 2611386"/>
                <a:gd name="connsiteX1071" fmla="*/ 1256294 w 4958557"/>
                <a:gd name="connsiteY1071" fmla="*/ 2280117 h 2611386"/>
                <a:gd name="connsiteX1072" fmla="*/ 1217972 w 4958557"/>
                <a:gd name="connsiteY1072" fmla="*/ 2283286 h 2611386"/>
                <a:gd name="connsiteX1073" fmla="*/ 1212497 w 4958557"/>
                <a:gd name="connsiteY1073" fmla="*/ 2283286 h 2611386"/>
                <a:gd name="connsiteX1074" fmla="*/ 1198955 w 4958557"/>
                <a:gd name="connsiteY1074" fmla="*/ 2292795 h 2611386"/>
                <a:gd name="connsiteX1075" fmla="*/ 1212785 w 4958557"/>
                <a:gd name="connsiteY1075" fmla="*/ 2291066 h 2611386"/>
                <a:gd name="connsiteX1076" fmla="*/ 1230362 w 4958557"/>
                <a:gd name="connsiteY1076" fmla="*/ 2289049 h 2611386"/>
                <a:gd name="connsiteX1077" fmla="*/ 1217396 w 4958557"/>
                <a:gd name="connsiteY1077" fmla="*/ 2293371 h 2611386"/>
                <a:gd name="connsiteX1078" fmla="*/ 1202989 w 4958557"/>
                <a:gd name="connsiteY1078" fmla="*/ 2297981 h 2611386"/>
                <a:gd name="connsiteX1079" fmla="*/ 1200972 w 4958557"/>
                <a:gd name="connsiteY1079" fmla="*/ 2307778 h 2611386"/>
                <a:gd name="connsiteX1080" fmla="*/ 1186853 w 4958557"/>
                <a:gd name="connsiteY1080" fmla="*/ 2312964 h 2611386"/>
                <a:gd name="connsiteX1081" fmla="*/ 1181090 w 4958557"/>
                <a:gd name="connsiteY1081" fmla="*/ 2308066 h 2611386"/>
                <a:gd name="connsiteX1082" fmla="*/ 1186565 w 4958557"/>
                <a:gd name="connsiteY1082" fmla="*/ 2300574 h 2611386"/>
                <a:gd name="connsiteX1083" fmla="*/ 1183684 w 4958557"/>
                <a:gd name="connsiteY1083" fmla="*/ 2301150 h 2611386"/>
                <a:gd name="connsiteX1084" fmla="*/ 1180802 w 4958557"/>
                <a:gd name="connsiteY1084" fmla="*/ 2293947 h 2611386"/>
                <a:gd name="connsiteX1085" fmla="*/ 1115971 w 4958557"/>
                <a:gd name="connsiteY1085" fmla="*/ 2316998 h 2611386"/>
                <a:gd name="connsiteX1086" fmla="*/ 1056903 w 4958557"/>
                <a:gd name="connsiteY1086" fmla="*/ 2333422 h 2611386"/>
                <a:gd name="connsiteX1087" fmla="*/ 1053445 w 4958557"/>
                <a:gd name="connsiteY1087" fmla="*/ 2336015 h 2611386"/>
                <a:gd name="connsiteX1088" fmla="*/ 1047395 w 4958557"/>
                <a:gd name="connsiteY1088" fmla="*/ 2336015 h 2611386"/>
                <a:gd name="connsiteX1089" fmla="*/ 1043649 w 4958557"/>
                <a:gd name="connsiteY1089" fmla="*/ 2336015 h 2611386"/>
                <a:gd name="connsiteX1090" fmla="*/ 1024920 w 4958557"/>
                <a:gd name="connsiteY1090" fmla="*/ 2336015 h 2611386"/>
                <a:gd name="connsiteX1091" fmla="*/ 1013106 w 4958557"/>
                <a:gd name="connsiteY1091" fmla="*/ 2336015 h 2611386"/>
                <a:gd name="connsiteX1092" fmla="*/ 954902 w 4958557"/>
                <a:gd name="connsiteY1092" fmla="*/ 2351575 h 2611386"/>
                <a:gd name="connsiteX1093" fmla="*/ 927529 w 4958557"/>
                <a:gd name="connsiteY1093" fmla="*/ 2369151 h 2611386"/>
                <a:gd name="connsiteX1094" fmla="*/ 918309 w 4958557"/>
                <a:gd name="connsiteY1094" fmla="*/ 2374049 h 2611386"/>
                <a:gd name="connsiteX1095" fmla="*/ 913123 w 4958557"/>
                <a:gd name="connsiteY1095" fmla="*/ 2373473 h 2611386"/>
                <a:gd name="connsiteX1096" fmla="*/ 916292 w 4958557"/>
                <a:gd name="connsiteY1096" fmla="*/ 2367710 h 2611386"/>
                <a:gd name="connsiteX1097" fmla="*/ 913699 w 4958557"/>
                <a:gd name="connsiteY1097" fmla="*/ 2362236 h 2611386"/>
                <a:gd name="connsiteX1098" fmla="*/ 882580 w 4958557"/>
                <a:gd name="connsiteY1098" fmla="*/ 2372897 h 2611386"/>
                <a:gd name="connsiteX1099" fmla="*/ 866444 w 4958557"/>
                <a:gd name="connsiteY1099" fmla="*/ 2375490 h 2611386"/>
                <a:gd name="connsiteX1100" fmla="*/ 857224 w 4958557"/>
                <a:gd name="connsiteY1100" fmla="*/ 2375202 h 2611386"/>
                <a:gd name="connsiteX1101" fmla="*/ 841953 w 4958557"/>
                <a:gd name="connsiteY1101" fmla="*/ 2378371 h 2611386"/>
                <a:gd name="connsiteX1102" fmla="*/ 829851 w 4958557"/>
                <a:gd name="connsiteY1102" fmla="*/ 2382405 h 2611386"/>
                <a:gd name="connsiteX1103" fmla="*/ 820342 w 4958557"/>
                <a:gd name="connsiteY1103" fmla="*/ 2384422 h 2611386"/>
                <a:gd name="connsiteX1104" fmla="*/ 813427 w 4958557"/>
                <a:gd name="connsiteY1104" fmla="*/ 2387015 h 2611386"/>
                <a:gd name="connsiteX1105" fmla="*/ 781156 w 4958557"/>
                <a:gd name="connsiteY1105" fmla="*/ 2395948 h 2611386"/>
                <a:gd name="connsiteX1106" fmla="*/ 808529 w 4958557"/>
                <a:gd name="connsiteY1106" fmla="*/ 2384422 h 2611386"/>
                <a:gd name="connsiteX1107" fmla="*/ 820342 w 4958557"/>
                <a:gd name="connsiteY1107" fmla="*/ 2382405 h 2611386"/>
                <a:gd name="connsiteX1108" fmla="*/ 826970 w 4958557"/>
                <a:gd name="connsiteY1108" fmla="*/ 2379812 h 2611386"/>
                <a:gd name="connsiteX1109" fmla="*/ 839071 w 4958557"/>
                <a:gd name="connsiteY1109" fmla="*/ 2375778 h 2611386"/>
                <a:gd name="connsiteX1110" fmla="*/ 854343 w 4958557"/>
                <a:gd name="connsiteY1110" fmla="*/ 2372320 h 2611386"/>
                <a:gd name="connsiteX1111" fmla="*/ 853190 w 4958557"/>
                <a:gd name="connsiteY1111" fmla="*/ 2367422 h 2611386"/>
                <a:gd name="connsiteX1112" fmla="*/ 820054 w 4958557"/>
                <a:gd name="connsiteY1112" fmla="*/ 2374626 h 2611386"/>
                <a:gd name="connsiteX1113" fmla="*/ 769342 w 4958557"/>
                <a:gd name="connsiteY1113" fmla="*/ 2382405 h 2611386"/>
                <a:gd name="connsiteX1114" fmla="*/ 762427 w 4958557"/>
                <a:gd name="connsiteY1114" fmla="*/ 2383846 h 2611386"/>
                <a:gd name="connsiteX1115" fmla="*/ 663884 w 4958557"/>
                <a:gd name="connsiteY1115" fmla="*/ 2412372 h 2611386"/>
                <a:gd name="connsiteX1116" fmla="*/ 662443 w 4958557"/>
                <a:gd name="connsiteY1116" fmla="*/ 2410355 h 2611386"/>
                <a:gd name="connsiteX1117" fmla="*/ 654951 w 4958557"/>
                <a:gd name="connsiteY1117" fmla="*/ 2413524 h 2611386"/>
                <a:gd name="connsiteX1118" fmla="*/ 622680 w 4958557"/>
                <a:gd name="connsiteY1118" fmla="*/ 2423033 h 2611386"/>
                <a:gd name="connsiteX1119" fmla="*/ 583205 w 4958557"/>
                <a:gd name="connsiteY1119" fmla="*/ 2435134 h 2611386"/>
                <a:gd name="connsiteX1120" fmla="*/ 577154 w 4958557"/>
                <a:gd name="connsiteY1120" fmla="*/ 2436863 h 2611386"/>
                <a:gd name="connsiteX1121" fmla="*/ 516646 w 4958557"/>
                <a:gd name="connsiteY1121" fmla="*/ 2459914 h 2611386"/>
                <a:gd name="connsiteX1122" fmla="*/ 513476 w 4958557"/>
                <a:gd name="connsiteY1122" fmla="*/ 2463948 h 2611386"/>
                <a:gd name="connsiteX1123" fmla="*/ 516934 w 4958557"/>
                <a:gd name="connsiteY1123" fmla="*/ 2463084 h 2611386"/>
                <a:gd name="connsiteX1124" fmla="*/ 518662 w 4958557"/>
                <a:gd name="connsiteY1124" fmla="*/ 2467118 h 2611386"/>
                <a:gd name="connsiteX1125" fmla="*/ 484086 w 4958557"/>
                <a:gd name="connsiteY1125" fmla="*/ 2476626 h 2611386"/>
                <a:gd name="connsiteX1126" fmla="*/ 409170 w 4958557"/>
                <a:gd name="connsiteY1126" fmla="*/ 2498525 h 2611386"/>
                <a:gd name="connsiteX1127" fmla="*/ 387848 w 4958557"/>
                <a:gd name="connsiteY1127" fmla="*/ 2505152 h 2611386"/>
                <a:gd name="connsiteX1128" fmla="*/ 387848 w 4958557"/>
                <a:gd name="connsiteY1128" fmla="*/ 2504287 h 2611386"/>
                <a:gd name="connsiteX1129" fmla="*/ 381221 w 4958557"/>
                <a:gd name="connsiteY1129" fmla="*/ 2500542 h 2611386"/>
                <a:gd name="connsiteX1130" fmla="*/ 368543 w 4958557"/>
                <a:gd name="connsiteY1130" fmla="*/ 2506592 h 2611386"/>
                <a:gd name="connsiteX1131" fmla="*/ 365950 w 4958557"/>
                <a:gd name="connsiteY1131" fmla="*/ 2511779 h 2611386"/>
                <a:gd name="connsiteX1132" fmla="*/ 366238 w 4958557"/>
                <a:gd name="connsiteY1132" fmla="*/ 2512355 h 2611386"/>
                <a:gd name="connsiteX1133" fmla="*/ 359323 w 4958557"/>
                <a:gd name="connsiteY1133" fmla="*/ 2514948 h 2611386"/>
                <a:gd name="connsiteX1134" fmla="*/ 357306 w 4958557"/>
                <a:gd name="connsiteY1134" fmla="*/ 2514948 h 2611386"/>
                <a:gd name="connsiteX1135" fmla="*/ 352695 w 4958557"/>
                <a:gd name="connsiteY1135" fmla="*/ 2515813 h 2611386"/>
                <a:gd name="connsiteX1136" fmla="*/ 352695 w 4958557"/>
                <a:gd name="connsiteY1136" fmla="*/ 2517254 h 2611386"/>
                <a:gd name="connsiteX1137" fmla="*/ 342034 w 4958557"/>
                <a:gd name="connsiteY1137" fmla="*/ 2520999 h 2611386"/>
                <a:gd name="connsiteX1138" fmla="*/ 337136 w 4958557"/>
                <a:gd name="connsiteY1138" fmla="*/ 2524169 h 2611386"/>
                <a:gd name="connsiteX1139" fmla="*/ 305153 w 4958557"/>
                <a:gd name="connsiteY1139" fmla="*/ 2537135 h 2611386"/>
                <a:gd name="connsiteX1140" fmla="*/ 305153 w 4958557"/>
                <a:gd name="connsiteY1140" fmla="*/ 2535118 h 2611386"/>
                <a:gd name="connsiteX1141" fmla="*/ 303424 w 4958557"/>
                <a:gd name="connsiteY1141" fmla="*/ 2533965 h 2611386"/>
                <a:gd name="connsiteX1142" fmla="*/ 288441 w 4958557"/>
                <a:gd name="connsiteY1142" fmla="*/ 2541745 h 2611386"/>
                <a:gd name="connsiteX1143" fmla="*/ 289305 w 4958557"/>
                <a:gd name="connsiteY1143" fmla="*/ 2539440 h 2611386"/>
                <a:gd name="connsiteX1144" fmla="*/ 288153 w 4958557"/>
                <a:gd name="connsiteY1144" fmla="*/ 2538576 h 2611386"/>
                <a:gd name="connsiteX1145" fmla="*/ 284983 w 4958557"/>
                <a:gd name="connsiteY1145" fmla="*/ 2541457 h 2611386"/>
                <a:gd name="connsiteX1146" fmla="*/ 278068 w 4958557"/>
                <a:gd name="connsiteY1146" fmla="*/ 2547220 h 2611386"/>
                <a:gd name="connsiteX1147" fmla="*/ 282966 w 4958557"/>
                <a:gd name="connsiteY1147" fmla="*/ 2544627 h 2611386"/>
                <a:gd name="connsiteX1148" fmla="*/ 280949 w 4958557"/>
                <a:gd name="connsiteY1148" fmla="*/ 2545779 h 2611386"/>
                <a:gd name="connsiteX1149" fmla="*/ 283831 w 4958557"/>
                <a:gd name="connsiteY1149" fmla="*/ 2545491 h 2611386"/>
                <a:gd name="connsiteX1150" fmla="*/ 277780 w 4958557"/>
                <a:gd name="connsiteY1150" fmla="*/ 2547796 h 2611386"/>
                <a:gd name="connsiteX1151" fmla="*/ 277492 w 4958557"/>
                <a:gd name="connsiteY1151" fmla="*/ 2547796 h 2611386"/>
                <a:gd name="connsiteX1152" fmla="*/ 267119 w 4958557"/>
                <a:gd name="connsiteY1152" fmla="*/ 2549237 h 2611386"/>
                <a:gd name="connsiteX1153" fmla="*/ 266542 w 4958557"/>
                <a:gd name="connsiteY1153" fmla="*/ 2552118 h 2611386"/>
                <a:gd name="connsiteX1154" fmla="*/ 233983 w 4958557"/>
                <a:gd name="connsiteY1154" fmla="*/ 2565084 h 2611386"/>
                <a:gd name="connsiteX1155" fmla="*/ 239169 w 4958557"/>
                <a:gd name="connsiteY1155" fmla="*/ 2557305 h 2611386"/>
                <a:gd name="connsiteX1156" fmla="*/ 244068 w 4958557"/>
                <a:gd name="connsiteY1156" fmla="*/ 2555288 h 2611386"/>
                <a:gd name="connsiteX1157" fmla="*/ 247237 w 4958557"/>
                <a:gd name="connsiteY1157" fmla="*/ 2552406 h 2611386"/>
                <a:gd name="connsiteX1158" fmla="*/ 243779 w 4958557"/>
                <a:gd name="connsiteY1158" fmla="*/ 2552983 h 2611386"/>
                <a:gd name="connsiteX1159" fmla="*/ 238593 w 4958557"/>
                <a:gd name="connsiteY1159" fmla="*/ 2555576 h 2611386"/>
                <a:gd name="connsiteX1160" fmla="*/ 237729 w 4958557"/>
                <a:gd name="connsiteY1160" fmla="*/ 2554135 h 2611386"/>
                <a:gd name="connsiteX1161" fmla="*/ 235135 w 4958557"/>
                <a:gd name="connsiteY1161" fmla="*/ 2552694 h 2611386"/>
                <a:gd name="connsiteX1162" fmla="*/ 232254 w 4958557"/>
                <a:gd name="connsiteY1162" fmla="*/ 2556440 h 2611386"/>
                <a:gd name="connsiteX1163" fmla="*/ 210067 w 4958557"/>
                <a:gd name="connsiteY1163" fmla="*/ 2565949 h 2611386"/>
                <a:gd name="connsiteX1164" fmla="*/ 178084 w 4958557"/>
                <a:gd name="connsiteY1164" fmla="*/ 2582373 h 2611386"/>
                <a:gd name="connsiteX1165" fmla="*/ 178949 w 4958557"/>
                <a:gd name="connsiteY1165" fmla="*/ 2582949 h 2611386"/>
                <a:gd name="connsiteX1166" fmla="*/ 172898 w 4958557"/>
                <a:gd name="connsiteY1166" fmla="*/ 2584678 h 2611386"/>
                <a:gd name="connsiteX1167" fmla="*/ 167135 w 4958557"/>
                <a:gd name="connsiteY1167" fmla="*/ 2586695 h 2611386"/>
                <a:gd name="connsiteX1168" fmla="*/ 167135 w 4958557"/>
                <a:gd name="connsiteY1168" fmla="*/ 2582949 h 2611386"/>
                <a:gd name="connsiteX1169" fmla="*/ 172898 w 4958557"/>
                <a:gd name="connsiteY1169" fmla="*/ 2581220 h 2611386"/>
                <a:gd name="connsiteX1170" fmla="*/ 175779 w 4958557"/>
                <a:gd name="connsiteY1170" fmla="*/ 2577762 h 2611386"/>
                <a:gd name="connsiteX1171" fmla="*/ 172033 w 4958557"/>
                <a:gd name="connsiteY1171" fmla="*/ 2577474 h 2611386"/>
                <a:gd name="connsiteX1172" fmla="*/ 160508 w 4958557"/>
                <a:gd name="connsiteY1172" fmla="*/ 2581508 h 2611386"/>
                <a:gd name="connsiteX1173" fmla="*/ 151864 w 4958557"/>
                <a:gd name="connsiteY1173" fmla="*/ 2584101 h 2611386"/>
                <a:gd name="connsiteX1174" fmla="*/ 146677 w 4958557"/>
                <a:gd name="connsiteY1174" fmla="*/ 2585830 h 2611386"/>
                <a:gd name="connsiteX1175" fmla="*/ 138033 w 4958557"/>
                <a:gd name="connsiteY1175" fmla="*/ 2588712 h 2611386"/>
                <a:gd name="connsiteX1176" fmla="*/ 115558 w 4958557"/>
                <a:gd name="connsiteY1176" fmla="*/ 2585830 h 2611386"/>
                <a:gd name="connsiteX1177" fmla="*/ 110372 w 4958557"/>
                <a:gd name="connsiteY1177" fmla="*/ 2588712 h 2611386"/>
                <a:gd name="connsiteX1178" fmla="*/ 116999 w 4958557"/>
                <a:gd name="connsiteY1178" fmla="*/ 2587559 h 2611386"/>
                <a:gd name="connsiteX1179" fmla="*/ 126796 w 4958557"/>
                <a:gd name="connsiteY1179" fmla="*/ 2591017 h 2611386"/>
                <a:gd name="connsiteX1180" fmla="*/ 116135 w 4958557"/>
                <a:gd name="connsiteY1180" fmla="*/ 2593322 h 2611386"/>
                <a:gd name="connsiteX1181" fmla="*/ 114694 w 4958557"/>
                <a:gd name="connsiteY1181" fmla="*/ 2594763 h 2611386"/>
                <a:gd name="connsiteX1182" fmla="*/ 104033 w 4958557"/>
                <a:gd name="connsiteY1182" fmla="*/ 2594186 h 2611386"/>
                <a:gd name="connsiteX1183" fmla="*/ 91931 w 4958557"/>
                <a:gd name="connsiteY1183" fmla="*/ 2590729 h 2611386"/>
                <a:gd name="connsiteX1184" fmla="*/ 107202 w 4958557"/>
                <a:gd name="connsiteY1184" fmla="*/ 2581220 h 2611386"/>
                <a:gd name="connsiteX1185" fmla="*/ 124779 w 4958557"/>
                <a:gd name="connsiteY1185" fmla="*/ 2575457 h 2611386"/>
                <a:gd name="connsiteX1186" fmla="*/ 141203 w 4958557"/>
                <a:gd name="connsiteY1186" fmla="*/ 2569118 h 2611386"/>
                <a:gd name="connsiteX1187" fmla="*/ 97118 w 4958557"/>
                <a:gd name="connsiteY1187" fmla="*/ 2578051 h 2611386"/>
                <a:gd name="connsiteX1188" fmla="*/ 110660 w 4958557"/>
                <a:gd name="connsiteY1188" fmla="*/ 2565373 h 2611386"/>
                <a:gd name="connsiteX1189" fmla="*/ 82423 w 4958557"/>
                <a:gd name="connsiteY1189" fmla="*/ 2586695 h 2611386"/>
                <a:gd name="connsiteX1190" fmla="*/ 71185 w 4958557"/>
                <a:gd name="connsiteY1190" fmla="*/ 2595339 h 2611386"/>
                <a:gd name="connsiteX1191" fmla="*/ 63694 w 4958557"/>
                <a:gd name="connsiteY1191" fmla="*/ 2595627 h 2611386"/>
                <a:gd name="connsiteX1192" fmla="*/ 66575 w 4958557"/>
                <a:gd name="connsiteY1192" fmla="*/ 2589288 h 2611386"/>
                <a:gd name="connsiteX1193" fmla="*/ 67151 w 4958557"/>
                <a:gd name="connsiteY1193" fmla="*/ 2584966 h 2611386"/>
                <a:gd name="connsiteX1194" fmla="*/ 61965 w 4958557"/>
                <a:gd name="connsiteY1194" fmla="*/ 2586406 h 2611386"/>
                <a:gd name="connsiteX1195" fmla="*/ 58219 w 4958557"/>
                <a:gd name="connsiteY1195" fmla="*/ 2599661 h 2611386"/>
                <a:gd name="connsiteX1196" fmla="*/ 50727 w 4958557"/>
                <a:gd name="connsiteY1196" fmla="*/ 2609746 h 2611386"/>
                <a:gd name="connsiteX1197" fmla="*/ 43812 w 4958557"/>
                <a:gd name="connsiteY1197" fmla="*/ 2606000 h 2611386"/>
                <a:gd name="connsiteX1198" fmla="*/ 45541 w 4958557"/>
                <a:gd name="connsiteY1198" fmla="*/ 2597932 h 2611386"/>
                <a:gd name="connsiteX1199" fmla="*/ 40931 w 4958557"/>
                <a:gd name="connsiteY1199" fmla="*/ 2586406 h 2611386"/>
                <a:gd name="connsiteX1200" fmla="*/ 36321 w 4958557"/>
                <a:gd name="connsiteY1200" fmla="*/ 2577186 h 2611386"/>
                <a:gd name="connsiteX1201" fmla="*/ 42371 w 4958557"/>
                <a:gd name="connsiteY1201" fmla="*/ 2565949 h 2611386"/>
                <a:gd name="connsiteX1202" fmla="*/ 34015 w 4958557"/>
                <a:gd name="connsiteY1202" fmla="*/ 2550966 h 2611386"/>
                <a:gd name="connsiteX1203" fmla="*/ 27676 w 4958557"/>
                <a:gd name="connsiteY1203" fmla="*/ 2540593 h 2611386"/>
                <a:gd name="connsiteX1204" fmla="*/ 26236 w 4958557"/>
                <a:gd name="connsiteY1204" fmla="*/ 2524457 h 2611386"/>
                <a:gd name="connsiteX1205" fmla="*/ 26812 w 4958557"/>
                <a:gd name="connsiteY1205" fmla="*/ 2517254 h 2611386"/>
                <a:gd name="connsiteX1206" fmla="*/ 28253 w 4958557"/>
                <a:gd name="connsiteY1206" fmla="*/ 2510050 h 2611386"/>
                <a:gd name="connsiteX1207" fmla="*/ 21337 w 4958557"/>
                <a:gd name="connsiteY1207" fmla="*/ 2510626 h 2611386"/>
                <a:gd name="connsiteX1208" fmla="*/ 10964 w 4958557"/>
                <a:gd name="connsiteY1208" fmla="*/ 2512643 h 2611386"/>
                <a:gd name="connsiteX1209" fmla="*/ 8947 w 4958557"/>
                <a:gd name="connsiteY1209" fmla="*/ 2496220 h 2611386"/>
                <a:gd name="connsiteX1210" fmla="*/ 14710 w 4958557"/>
                <a:gd name="connsiteY1210" fmla="*/ 2484982 h 2611386"/>
                <a:gd name="connsiteX1211" fmla="*/ 8947 w 4958557"/>
                <a:gd name="connsiteY1211" fmla="*/ 2482389 h 2611386"/>
                <a:gd name="connsiteX1212" fmla="*/ 303 w 4958557"/>
                <a:gd name="connsiteY1212" fmla="*/ 2483253 h 2611386"/>
                <a:gd name="connsiteX1213" fmla="*/ 5202 w 4958557"/>
                <a:gd name="connsiteY1213" fmla="*/ 2479219 h 2611386"/>
                <a:gd name="connsiteX1214" fmla="*/ 3761 w 4958557"/>
                <a:gd name="connsiteY1214" fmla="*/ 2472592 h 2611386"/>
                <a:gd name="connsiteX1215" fmla="*/ 24795 w 4958557"/>
                <a:gd name="connsiteY1215" fmla="*/ 2446948 h 2611386"/>
                <a:gd name="connsiteX1216" fmla="*/ 25083 w 4958557"/>
                <a:gd name="connsiteY1216" fmla="*/ 2434558 h 2611386"/>
                <a:gd name="connsiteX1217" fmla="*/ 24507 w 4958557"/>
                <a:gd name="connsiteY1217" fmla="*/ 2426202 h 2611386"/>
                <a:gd name="connsiteX1218" fmla="*/ 42371 w 4958557"/>
                <a:gd name="connsiteY1218" fmla="*/ 2397965 h 2611386"/>
                <a:gd name="connsiteX1219" fmla="*/ 58219 w 4958557"/>
                <a:gd name="connsiteY1219" fmla="*/ 2384422 h 2611386"/>
                <a:gd name="connsiteX1220" fmla="*/ 57355 w 4958557"/>
                <a:gd name="connsiteY1220" fmla="*/ 2382405 h 2611386"/>
                <a:gd name="connsiteX1221" fmla="*/ 41795 w 4958557"/>
                <a:gd name="connsiteY1221" fmla="*/ 2381541 h 2611386"/>
                <a:gd name="connsiteX1222" fmla="*/ 51016 w 4958557"/>
                <a:gd name="connsiteY1222" fmla="*/ 2373473 h 2611386"/>
                <a:gd name="connsiteX1223" fmla="*/ 53032 w 4958557"/>
                <a:gd name="connsiteY1223" fmla="*/ 2366846 h 2611386"/>
                <a:gd name="connsiteX1224" fmla="*/ 50151 w 4958557"/>
                <a:gd name="connsiteY1224" fmla="*/ 2354744 h 2611386"/>
                <a:gd name="connsiteX1225" fmla="*/ 57931 w 4958557"/>
                <a:gd name="connsiteY1225" fmla="*/ 2348405 h 2611386"/>
                <a:gd name="connsiteX1226" fmla="*/ 61388 w 4958557"/>
                <a:gd name="connsiteY1226" fmla="*/ 2343219 h 2611386"/>
                <a:gd name="connsiteX1227" fmla="*/ 54473 w 4958557"/>
                <a:gd name="connsiteY1227" fmla="*/ 2342642 h 2611386"/>
                <a:gd name="connsiteX1228" fmla="*/ 51880 w 4958557"/>
                <a:gd name="connsiteY1228" fmla="*/ 2339185 h 2611386"/>
                <a:gd name="connsiteX1229" fmla="*/ 41795 w 4958557"/>
                <a:gd name="connsiteY1229" fmla="*/ 2338608 h 2611386"/>
                <a:gd name="connsiteX1230" fmla="*/ 38337 w 4958557"/>
                <a:gd name="connsiteY1230" fmla="*/ 2335727 h 2611386"/>
                <a:gd name="connsiteX1231" fmla="*/ 52168 w 4958557"/>
                <a:gd name="connsiteY1231" fmla="*/ 2321896 h 2611386"/>
                <a:gd name="connsiteX1232" fmla="*/ 53321 w 4958557"/>
                <a:gd name="connsiteY1232" fmla="*/ 2321608 h 2611386"/>
                <a:gd name="connsiteX1233" fmla="*/ 53321 w 4958557"/>
                <a:gd name="connsiteY1233" fmla="*/ 2310083 h 2611386"/>
                <a:gd name="connsiteX1234" fmla="*/ 50151 w 4958557"/>
                <a:gd name="connsiteY1234" fmla="*/ 2311524 h 2611386"/>
                <a:gd name="connsiteX1235" fmla="*/ 38337 w 4958557"/>
                <a:gd name="connsiteY1235" fmla="*/ 2310659 h 2611386"/>
                <a:gd name="connsiteX1236" fmla="*/ 48710 w 4958557"/>
                <a:gd name="connsiteY1236" fmla="*/ 2295100 h 2611386"/>
                <a:gd name="connsiteX1237" fmla="*/ 53321 w 4958557"/>
                <a:gd name="connsiteY1237" fmla="*/ 2288761 h 2611386"/>
                <a:gd name="connsiteX1238" fmla="*/ 53321 w 4958557"/>
                <a:gd name="connsiteY1238" fmla="*/ 2288473 h 2611386"/>
                <a:gd name="connsiteX1239" fmla="*/ 51592 w 4958557"/>
                <a:gd name="connsiteY1239" fmla="*/ 2286744 h 2611386"/>
                <a:gd name="connsiteX1240" fmla="*/ 45253 w 4958557"/>
                <a:gd name="connsiteY1240" fmla="*/ 2286744 h 2611386"/>
                <a:gd name="connsiteX1241" fmla="*/ 51016 w 4958557"/>
                <a:gd name="connsiteY1241" fmla="*/ 2285303 h 2611386"/>
                <a:gd name="connsiteX1242" fmla="*/ 53321 w 4958557"/>
                <a:gd name="connsiteY1242" fmla="*/ 2281269 h 2611386"/>
                <a:gd name="connsiteX1243" fmla="*/ 53321 w 4958557"/>
                <a:gd name="connsiteY1243" fmla="*/ 2269455 h 2611386"/>
                <a:gd name="connsiteX1244" fmla="*/ 49287 w 4958557"/>
                <a:gd name="connsiteY1244" fmla="*/ 2272337 h 2611386"/>
                <a:gd name="connsiteX1245" fmla="*/ 40354 w 4958557"/>
                <a:gd name="connsiteY1245" fmla="*/ 2271760 h 2611386"/>
                <a:gd name="connsiteX1246" fmla="*/ 40354 w 4958557"/>
                <a:gd name="connsiteY1246" fmla="*/ 2270896 h 2611386"/>
                <a:gd name="connsiteX1247" fmla="*/ 41219 w 4958557"/>
                <a:gd name="connsiteY1247" fmla="*/ 2270032 h 2611386"/>
                <a:gd name="connsiteX1248" fmla="*/ 39778 w 4958557"/>
                <a:gd name="connsiteY1248" fmla="*/ 2266862 h 2611386"/>
                <a:gd name="connsiteX1249" fmla="*/ 38914 w 4958557"/>
                <a:gd name="connsiteY1249" fmla="*/ 2266574 h 2611386"/>
                <a:gd name="connsiteX1250" fmla="*/ 34880 w 4958557"/>
                <a:gd name="connsiteY1250" fmla="*/ 2262252 h 2611386"/>
                <a:gd name="connsiteX1251" fmla="*/ 38049 w 4958557"/>
                <a:gd name="connsiteY1251" fmla="*/ 2257066 h 2611386"/>
                <a:gd name="connsiteX1252" fmla="*/ 38049 w 4958557"/>
                <a:gd name="connsiteY1252" fmla="*/ 2252455 h 2611386"/>
                <a:gd name="connsiteX1253" fmla="*/ 32575 w 4958557"/>
                <a:gd name="connsiteY1253" fmla="*/ 2256201 h 2611386"/>
                <a:gd name="connsiteX1254" fmla="*/ 27100 w 4958557"/>
                <a:gd name="connsiteY1254" fmla="*/ 2253896 h 2611386"/>
                <a:gd name="connsiteX1255" fmla="*/ 32287 w 4958557"/>
                <a:gd name="connsiteY1255" fmla="*/ 2242659 h 2611386"/>
                <a:gd name="connsiteX1256" fmla="*/ 43236 w 4958557"/>
                <a:gd name="connsiteY1256" fmla="*/ 2231133 h 2611386"/>
                <a:gd name="connsiteX1257" fmla="*/ 42371 w 4958557"/>
                <a:gd name="connsiteY1257" fmla="*/ 2221625 h 2611386"/>
                <a:gd name="connsiteX1258" fmla="*/ 40643 w 4958557"/>
                <a:gd name="connsiteY1258" fmla="*/ 2212692 h 2611386"/>
                <a:gd name="connsiteX1259" fmla="*/ 43812 w 4958557"/>
                <a:gd name="connsiteY1259" fmla="*/ 2200879 h 2611386"/>
                <a:gd name="connsiteX1260" fmla="*/ 46117 w 4958557"/>
                <a:gd name="connsiteY1260" fmla="*/ 2195980 h 2611386"/>
                <a:gd name="connsiteX1261" fmla="*/ 48999 w 4958557"/>
                <a:gd name="connsiteY1261" fmla="*/ 2191370 h 2611386"/>
                <a:gd name="connsiteX1262" fmla="*/ 43812 w 4958557"/>
                <a:gd name="connsiteY1262" fmla="*/ 2189930 h 2611386"/>
                <a:gd name="connsiteX1263" fmla="*/ 36032 w 4958557"/>
                <a:gd name="connsiteY1263" fmla="*/ 2188489 h 2611386"/>
                <a:gd name="connsiteX1264" fmla="*/ 38914 w 4958557"/>
                <a:gd name="connsiteY1264" fmla="*/ 2176387 h 2611386"/>
                <a:gd name="connsiteX1265" fmla="*/ 45829 w 4958557"/>
                <a:gd name="connsiteY1265" fmla="*/ 2170048 h 2611386"/>
                <a:gd name="connsiteX1266" fmla="*/ 42371 w 4958557"/>
                <a:gd name="connsiteY1266" fmla="*/ 2166879 h 2611386"/>
                <a:gd name="connsiteX1267" fmla="*/ 36032 w 4958557"/>
                <a:gd name="connsiteY1267" fmla="*/ 2165150 h 2611386"/>
                <a:gd name="connsiteX1268" fmla="*/ 40643 w 4958557"/>
                <a:gd name="connsiteY1268" fmla="*/ 2163709 h 2611386"/>
                <a:gd name="connsiteX1269" fmla="*/ 41507 w 4958557"/>
                <a:gd name="connsiteY1269" fmla="*/ 2158811 h 2611386"/>
                <a:gd name="connsiteX1270" fmla="*/ 52744 w 4958557"/>
                <a:gd name="connsiteY1270" fmla="*/ 2152472 h 2611386"/>
                <a:gd name="connsiteX1271" fmla="*/ 53032 w 4958557"/>
                <a:gd name="connsiteY1271" fmla="*/ 2146997 h 2611386"/>
                <a:gd name="connsiteX1272" fmla="*/ 60236 w 4958557"/>
                <a:gd name="connsiteY1272" fmla="*/ 2138065 h 2611386"/>
                <a:gd name="connsiteX1273" fmla="*/ 66575 w 4958557"/>
                <a:gd name="connsiteY1273" fmla="*/ 2125675 h 2611386"/>
                <a:gd name="connsiteX1274" fmla="*/ 78965 w 4958557"/>
                <a:gd name="connsiteY1274" fmla="*/ 2112421 h 2611386"/>
                <a:gd name="connsiteX1275" fmla="*/ 78965 w 4958557"/>
                <a:gd name="connsiteY1275" fmla="*/ 2102624 h 2611386"/>
                <a:gd name="connsiteX1276" fmla="*/ 74931 w 4958557"/>
                <a:gd name="connsiteY1276" fmla="*/ 2074386 h 2611386"/>
                <a:gd name="connsiteX1277" fmla="*/ 80982 w 4958557"/>
                <a:gd name="connsiteY1277" fmla="*/ 2071505 h 2611386"/>
                <a:gd name="connsiteX1278" fmla="*/ 95389 w 4958557"/>
                <a:gd name="connsiteY1278" fmla="*/ 2069488 h 2611386"/>
                <a:gd name="connsiteX1279" fmla="*/ 102304 w 4958557"/>
                <a:gd name="connsiteY1279" fmla="*/ 2063437 h 2611386"/>
                <a:gd name="connsiteX1280" fmla="*/ 100287 w 4958557"/>
                <a:gd name="connsiteY1280" fmla="*/ 2048454 h 2611386"/>
                <a:gd name="connsiteX1281" fmla="*/ 105473 w 4958557"/>
                <a:gd name="connsiteY1281" fmla="*/ 2051047 h 2611386"/>
                <a:gd name="connsiteX1282" fmla="*/ 116999 w 4958557"/>
                <a:gd name="connsiteY1282" fmla="*/ 2045284 h 2611386"/>
                <a:gd name="connsiteX1283" fmla="*/ 116999 w 4958557"/>
                <a:gd name="connsiteY1283" fmla="*/ 2044708 h 2611386"/>
                <a:gd name="connsiteX1284" fmla="*/ 116135 w 4958557"/>
                <a:gd name="connsiteY1284" fmla="*/ 2043844 h 2611386"/>
                <a:gd name="connsiteX1285" fmla="*/ 119304 w 4958557"/>
                <a:gd name="connsiteY1285" fmla="*/ 2028861 h 2611386"/>
                <a:gd name="connsiteX1286" fmla="*/ 119592 w 4958557"/>
                <a:gd name="connsiteY1286" fmla="*/ 2028573 h 2611386"/>
                <a:gd name="connsiteX1287" fmla="*/ 119592 w 4958557"/>
                <a:gd name="connsiteY1287" fmla="*/ 2028284 h 2611386"/>
                <a:gd name="connsiteX1288" fmla="*/ 119880 w 4958557"/>
                <a:gd name="connsiteY1288" fmla="*/ 2027708 h 2611386"/>
                <a:gd name="connsiteX1289" fmla="*/ 120745 w 4958557"/>
                <a:gd name="connsiteY1289" fmla="*/ 2027420 h 2611386"/>
                <a:gd name="connsiteX1290" fmla="*/ 127084 w 4958557"/>
                <a:gd name="connsiteY1290" fmla="*/ 2017335 h 2611386"/>
                <a:gd name="connsiteX1291" fmla="*/ 135440 w 4958557"/>
                <a:gd name="connsiteY1291" fmla="*/ 2017623 h 2611386"/>
                <a:gd name="connsiteX1292" fmla="*/ 146101 w 4958557"/>
                <a:gd name="connsiteY1292" fmla="*/ 2010132 h 2611386"/>
                <a:gd name="connsiteX1293" fmla="*/ 143796 w 4958557"/>
                <a:gd name="connsiteY1293" fmla="*/ 2008115 h 2611386"/>
                <a:gd name="connsiteX1294" fmla="*/ 130253 w 4958557"/>
                <a:gd name="connsiteY1294" fmla="*/ 2012149 h 2611386"/>
                <a:gd name="connsiteX1295" fmla="*/ 118440 w 4958557"/>
                <a:gd name="connsiteY1295" fmla="*/ 2015318 h 2611386"/>
                <a:gd name="connsiteX1296" fmla="*/ 115270 w 4958557"/>
                <a:gd name="connsiteY1296" fmla="*/ 2012149 h 2611386"/>
                <a:gd name="connsiteX1297" fmla="*/ 121609 w 4958557"/>
                <a:gd name="connsiteY1297" fmla="*/ 2005810 h 2611386"/>
                <a:gd name="connsiteX1298" fmla="*/ 145525 w 4958557"/>
                <a:gd name="connsiteY1298" fmla="*/ 1997166 h 2611386"/>
                <a:gd name="connsiteX1299" fmla="*/ 145236 w 4958557"/>
                <a:gd name="connsiteY1299" fmla="*/ 1993708 h 2611386"/>
                <a:gd name="connsiteX1300" fmla="*/ 142931 w 4958557"/>
                <a:gd name="connsiteY1300" fmla="*/ 1989386 h 2611386"/>
                <a:gd name="connsiteX1301" fmla="*/ 147830 w 4958557"/>
                <a:gd name="connsiteY1301" fmla="*/ 1988233 h 2611386"/>
                <a:gd name="connsiteX1302" fmla="*/ 169440 w 4958557"/>
                <a:gd name="connsiteY1302" fmla="*/ 1966911 h 2611386"/>
                <a:gd name="connsiteX1303" fmla="*/ 181254 w 4958557"/>
                <a:gd name="connsiteY1303" fmla="*/ 1959708 h 2611386"/>
                <a:gd name="connsiteX1304" fmla="*/ 171745 w 4958557"/>
                <a:gd name="connsiteY1304" fmla="*/ 1954809 h 2611386"/>
                <a:gd name="connsiteX1305" fmla="*/ 154457 w 4958557"/>
                <a:gd name="connsiteY1305" fmla="*/ 1959708 h 2611386"/>
                <a:gd name="connsiteX1306" fmla="*/ 161084 w 4958557"/>
                <a:gd name="connsiteY1306" fmla="*/ 1948758 h 2611386"/>
                <a:gd name="connsiteX1307" fmla="*/ 187593 w 4958557"/>
                <a:gd name="connsiteY1307" fmla="*/ 1927148 h 2611386"/>
                <a:gd name="connsiteX1308" fmla="*/ 186152 w 4958557"/>
                <a:gd name="connsiteY1308" fmla="*/ 1919080 h 2611386"/>
                <a:gd name="connsiteX1309" fmla="*/ 179813 w 4958557"/>
                <a:gd name="connsiteY1309" fmla="*/ 1911301 h 2611386"/>
                <a:gd name="connsiteX1310" fmla="*/ 185864 w 4958557"/>
                <a:gd name="connsiteY1310" fmla="*/ 1907555 h 2611386"/>
                <a:gd name="connsiteX1311" fmla="*/ 189033 w 4958557"/>
                <a:gd name="connsiteY1311" fmla="*/ 1902945 h 2611386"/>
                <a:gd name="connsiteX1312" fmla="*/ 190762 w 4958557"/>
                <a:gd name="connsiteY1312" fmla="*/ 1907843 h 2611386"/>
                <a:gd name="connsiteX1313" fmla="*/ 193355 w 4958557"/>
                <a:gd name="connsiteY1313" fmla="*/ 1909572 h 2611386"/>
                <a:gd name="connsiteX1314" fmla="*/ 214966 w 4958557"/>
                <a:gd name="connsiteY1314" fmla="*/ 1901504 h 2611386"/>
                <a:gd name="connsiteX1315" fmla="*/ 228796 w 4958557"/>
                <a:gd name="connsiteY1315" fmla="*/ 1888538 h 2611386"/>
                <a:gd name="connsiteX1316" fmla="*/ 236000 w 4958557"/>
                <a:gd name="connsiteY1316" fmla="*/ 1883928 h 2611386"/>
                <a:gd name="connsiteX1317" fmla="*/ 239457 w 4958557"/>
                <a:gd name="connsiteY1317" fmla="*/ 1881334 h 2611386"/>
                <a:gd name="connsiteX1318" fmla="*/ 240898 w 4958557"/>
                <a:gd name="connsiteY1318" fmla="*/ 1881334 h 2611386"/>
                <a:gd name="connsiteX1319" fmla="*/ 257610 w 4958557"/>
                <a:gd name="connsiteY1319" fmla="*/ 1880470 h 2611386"/>
                <a:gd name="connsiteX1320" fmla="*/ 281237 w 4958557"/>
                <a:gd name="connsiteY1320" fmla="*/ 1871249 h 2611386"/>
                <a:gd name="connsiteX1321" fmla="*/ 281237 w 4958557"/>
                <a:gd name="connsiteY1321" fmla="*/ 1869233 h 2611386"/>
                <a:gd name="connsiteX1322" fmla="*/ 262797 w 4958557"/>
                <a:gd name="connsiteY1322" fmla="*/ 1862605 h 2611386"/>
                <a:gd name="connsiteX1323" fmla="*/ 250407 w 4958557"/>
                <a:gd name="connsiteY1323" fmla="*/ 1866351 h 2611386"/>
                <a:gd name="connsiteX1324" fmla="*/ 248390 w 4958557"/>
                <a:gd name="connsiteY1324" fmla="*/ 1867504 h 2611386"/>
                <a:gd name="connsiteX1325" fmla="*/ 240610 w 4958557"/>
                <a:gd name="connsiteY1325" fmla="*/ 1870385 h 2611386"/>
                <a:gd name="connsiteX1326" fmla="*/ 243779 w 4958557"/>
                <a:gd name="connsiteY1326" fmla="*/ 1862029 h 2611386"/>
                <a:gd name="connsiteX1327" fmla="*/ 268271 w 4958557"/>
                <a:gd name="connsiteY1327" fmla="*/ 1842148 h 2611386"/>
                <a:gd name="connsiteX1328" fmla="*/ 294780 w 4958557"/>
                <a:gd name="connsiteY1328" fmla="*/ 1835809 h 2611386"/>
                <a:gd name="connsiteX1329" fmla="*/ 343763 w 4958557"/>
                <a:gd name="connsiteY1329" fmla="*/ 1822554 h 2611386"/>
                <a:gd name="connsiteX1330" fmla="*/ 363068 w 4958557"/>
                <a:gd name="connsiteY1330" fmla="*/ 1811605 h 2611386"/>
                <a:gd name="connsiteX1331" fmla="*/ 376034 w 4958557"/>
                <a:gd name="connsiteY1331" fmla="*/ 1807283 h 2611386"/>
                <a:gd name="connsiteX1332" fmla="*/ 378628 w 4958557"/>
                <a:gd name="connsiteY1332" fmla="*/ 1804978 h 2611386"/>
                <a:gd name="connsiteX1333" fmla="*/ 414645 w 4958557"/>
                <a:gd name="connsiteY1333" fmla="*/ 1796046 h 2611386"/>
                <a:gd name="connsiteX1334" fmla="*/ 425594 w 4958557"/>
                <a:gd name="connsiteY1334" fmla="*/ 1793452 h 2611386"/>
                <a:gd name="connsiteX1335" fmla="*/ 430492 w 4958557"/>
                <a:gd name="connsiteY1335" fmla="*/ 1793164 h 2611386"/>
                <a:gd name="connsiteX1336" fmla="*/ 435391 w 4958557"/>
                <a:gd name="connsiteY1336" fmla="*/ 1785385 h 2611386"/>
                <a:gd name="connsiteX1337" fmla="*/ 452391 w 4958557"/>
                <a:gd name="connsiteY1337" fmla="*/ 1783944 h 2611386"/>
                <a:gd name="connsiteX1338" fmla="*/ 469967 w 4958557"/>
                <a:gd name="connsiteY1338" fmla="*/ 1772418 h 2611386"/>
                <a:gd name="connsiteX1339" fmla="*/ 512612 w 4958557"/>
                <a:gd name="connsiteY1339" fmla="*/ 1758011 h 2611386"/>
                <a:gd name="connsiteX1340" fmla="*/ 534510 w 4958557"/>
                <a:gd name="connsiteY1340" fmla="*/ 1751384 h 2611386"/>
                <a:gd name="connsiteX1341" fmla="*/ 542002 w 4958557"/>
                <a:gd name="connsiteY1341" fmla="*/ 1741011 h 2611386"/>
                <a:gd name="connsiteX1342" fmla="*/ 529324 w 4958557"/>
                <a:gd name="connsiteY1342" fmla="*/ 1739859 h 2611386"/>
                <a:gd name="connsiteX1343" fmla="*/ 501086 w 4958557"/>
                <a:gd name="connsiteY1343" fmla="*/ 1751096 h 2611386"/>
                <a:gd name="connsiteX1344" fmla="*/ 476306 w 4958557"/>
                <a:gd name="connsiteY1344" fmla="*/ 1756571 h 2611386"/>
                <a:gd name="connsiteX1345" fmla="*/ 423865 w 4958557"/>
                <a:gd name="connsiteY1345" fmla="*/ 1772130 h 2611386"/>
                <a:gd name="connsiteX1346" fmla="*/ 350102 w 4958557"/>
                <a:gd name="connsiteY1346" fmla="*/ 1791147 h 2611386"/>
                <a:gd name="connsiteX1347" fmla="*/ 339441 w 4958557"/>
                <a:gd name="connsiteY1347" fmla="*/ 1800944 h 2611386"/>
                <a:gd name="connsiteX1348" fmla="*/ 347509 w 4958557"/>
                <a:gd name="connsiteY1348" fmla="*/ 1791436 h 2611386"/>
                <a:gd name="connsiteX1349" fmla="*/ 310627 w 4958557"/>
                <a:gd name="connsiteY1349" fmla="*/ 1801520 h 2611386"/>
                <a:gd name="connsiteX1350" fmla="*/ 296220 w 4958557"/>
                <a:gd name="connsiteY1350" fmla="*/ 1805554 h 2611386"/>
                <a:gd name="connsiteX1351" fmla="*/ 288441 w 4958557"/>
                <a:gd name="connsiteY1351" fmla="*/ 1802673 h 2611386"/>
                <a:gd name="connsiteX1352" fmla="*/ 293915 w 4958557"/>
                <a:gd name="connsiteY1352" fmla="*/ 1797486 h 2611386"/>
                <a:gd name="connsiteX1353" fmla="*/ 296220 w 4958557"/>
                <a:gd name="connsiteY1353" fmla="*/ 1793164 h 2611386"/>
                <a:gd name="connsiteX1354" fmla="*/ 290170 w 4958557"/>
                <a:gd name="connsiteY1354" fmla="*/ 1792588 h 2611386"/>
                <a:gd name="connsiteX1355" fmla="*/ 280949 w 4958557"/>
                <a:gd name="connsiteY1355" fmla="*/ 1804402 h 2611386"/>
                <a:gd name="connsiteX1356" fmla="*/ 269424 w 4958557"/>
                <a:gd name="connsiteY1356" fmla="*/ 1811317 h 2611386"/>
                <a:gd name="connsiteX1357" fmla="*/ 263949 w 4958557"/>
                <a:gd name="connsiteY1357" fmla="*/ 1804978 h 2611386"/>
                <a:gd name="connsiteX1358" fmla="*/ 268847 w 4958557"/>
                <a:gd name="connsiteY1358" fmla="*/ 1797486 h 2611386"/>
                <a:gd name="connsiteX1359" fmla="*/ 268847 w 4958557"/>
                <a:gd name="connsiteY1359" fmla="*/ 1784232 h 2611386"/>
                <a:gd name="connsiteX1360" fmla="*/ 267983 w 4958557"/>
                <a:gd name="connsiteY1360" fmla="*/ 1773283 h 2611386"/>
                <a:gd name="connsiteX1361" fmla="*/ 278644 w 4958557"/>
                <a:gd name="connsiteY1361" fmla="*/ 1764351 h 2611386"/>
                <a:gd name="connsiteX1362" fmla="*/ 276339 w 4958557"/>
                <a:gd name="connsiteY1362" fmla="*/ 1745910 h 2611386"/>
                <a:gd name="connsiteX1363" fmla="*/ 274034 w 4958557"/>
                <a:gd name="connsiteY1363" fmla="*/ 1732943 h 2611386"/>
                <a:gd name="connsiteX1364" fmla="*/ 278932 w 4958557"/>
                <a:gd name="connsiteY1364" fmla="*/ 1715943 h 2611386"/>
                <a:gd name="connsiteX1365" fmla="*/ 282390 w 4958557"/>
                <a:gd name="connsiteY1365" fmla="*/ 1709028 h 2611386"/>
                <a:gd name="connsiteX1366" fmla="*/ 286712 w 4958557"/>
                <a:gd name="connsiteY1366" fmla="*/ 1702401 h 2611386"/>
                <a:gd name="connsiteX1367" fmla="*/ 279508 w 4958557"/>
                <a:gd name="connsiteY1367" fmla="*/ 1700096 h 2611386"/>
                <a:gd name="connsiteX1368" fmla="*/ 268271 w 4958557"/>
                <a:gd name="connsiteY1368" fmla="*/ 1698079 h 2611386"/>
                <a:gd name="connsiteX1369" fmla="*/ 272881 w 4958557"/>
                <a:gd name="connsiteY1369" fmla="*/ 1680791 h 2611386"/>
                <a:gd name="connsiteX1370" fmla="*/ 283254 w 4958557"/>
                <a:gd name="connsiteY1370" fmla="*/ 1671859 h 2611386"/>
                <a:gd name="connsiteX1371" fmla="*/ 278356 w 4958557"/>
                <a:gd name="connsiteY1371" fmla="*/ 1666960 h 2611386"/>
                <a:gd name="connsiteX1372" fmla="*/ 269136 w 4958557"/>
                <a:gd name="connsiteY1372" fmla="*/ 1664367 h 2611386"/>
                <a:gd name="connsiteX1373" fmla="*/ 275763 w 4958557"/>
                <a:gd name="connsiteY1373" fmla="*/ 1662350 h 2611386"/>
                <a:gd name="connsiteX1374" fmla="*/ 277203 w 4958557"/>
                <a:gd name="connsiteY1374" fmla="*/ 1655146 h 2611386"/>
                <a:gd name="connsiteX1375" fmla="*/ 308610 w 4958557"/>
                <a:gd name="connsiteY1375" fmla="*/ 1637858 h 2611386"/>
                <a:gd name="connsiteX1376" fmla="*/ 314085 w 4958557"/>
                <a:gd name="connsiteY1376" fmla="*/ 1625757 h 2611386"/>
                <a:gd name="connsiteX1377" fmla="*/ 316678 w 4958557"/>
                <a:gd name="connsiteY1377" fmla="*/ 1617112 h 2611386"/>
                <a:gd name="connsiteX1378" fmla="*/ 345780 w 4958557"/>
                <a:gd name="connsiteY1378" fmla="*/ 1596078 h 2611386"/>
                <a:gd name="connsiteX1379" fmla="*/ 366814 w 4958557"/>
                <a:gd name="connsiteY1379" fmla="*/ 1588875 h 2611386"/>
                <a:gd name="connsiteX1380" fmla="*/ 366814 w 4958557"/>
                <a:gd name="connsiteY1380" fmla="*/ 1586570 h 2611386"/>
                <a:gd name="connsiteX1381" fmla="*/ 351543 w 4958557"/>
                <a:gd name="connsiteY1381" fmla="*/ 1579655 h 2611386"/>
                <a:gd name="connsiteX1382" fmla="*/ 363933 w 4958557"/>
                <a:gd name="connsiteY1382" fmla="*/ 1575332 h 2611386"/>
                <a:gd name="connsiteX1383" fmla="*/ 368543 w 4958557"/>
                <a:gd name="connsiteY1383" fmla="*/ 1569570 h 2611386"/>
                <a:gd name="connsiteX1384" fmla="*/ 370560 w 4958557"/>
                <a:gd name="connsiteY1384" fmla="*/ 1556315 h 2611386"/>
                <a:gd name="connsiteX1385" fmla="*/ 380933 w 4958557"/>
                <a:gd name="connsiteY1385" fmla="*/ 1552858 h 2611386"/>
                <a:gd name="connsiteX1386" fmla="*/ 386407 w 4958557"/>
                <a:gd name="connsiteY1386" fmla="*/ 1549112 h 2611386"/>
                <a:gd name="connsiteX1387" fmla="*/ 379780 w 4958557"/>
                <a:gd name="connsiteY1387" fmla="*/ 1545654 h 2611386"/>
                <a:gd name="connsiteX1388" fmla="*/ 378340 w 4958557"/>
                <a:gd name="connsiteY1388" fmla="*/ 1541332 h 2611386"/>
                <a:gd name="connsiteX1389" fmla="*/ 368543 w 4958557"/>
                <a:gd name="connsiteY1389" fmla="*/ 1536722 h 2611386"/>
                <a:gd name="connsiteX1390" fmla="*/ 366238 w 4958557"/>
                <a:gd name="connsiteY1390" fmla="*/ 1532400 h 2611386"/>
                <a:gd name="connsiteX1391" fmla="*/ 385543 w 4958557"/>
                <a:gd name="connsiteY1391" fmla="*/ 1524332 h 2611386"/>
                <a:gd name="connsiteX1392" fmla="*/ 395340 w 4958557"/>
                <a:gd name="connsiteY1392" fmla="*/ 1517129 h 2611386"/>
                <a:gd name="connsiteX1393" fmla="*/ 387848 w 4958557"/>
                <a:gd name="connsiteY1393" fmla="*/ 1513095 h 2611386"/>
                <a:gd name="connsiteX1394" fmla="*/ 376323 w 4958557"/>
                <a:gd name="connsiteY1394" fmla="*/ 1507620 h 2611386"/>
                <a:gd name="connsiteX1395" fmla="*/ 392746 w 4958557"/>
                <a:gd name="connsiteY1395" fmla="*/ 1496095 h 2611386"/>
                <a:gd name="connsiteX1396" fmla="*/ 399950 w 4958557"/>
                <a:gd name="connsiteY1396" fmla="*/ 1491196 h 2611386"/>
                <a:gd name="connsiteX1397" fmla="*/ 404560 w 4958557"/>
                <a:gd name="connsiteY1397" fmla="*/ 1482840 h 2611386"/>
                <a:gd name="connsiteX1398" fmla="*/ 411187 w 4958557"/>
                <a:gd name="connsiteY1398" fmla="*/ 1473908 h 2611386"/>
                <a:gd name="connsiteX1399" fmla="*/ 402543 w 4958557"/>
                <a:gd name="connsiteY1399" fmla="*/ 1473044 h 2611386"/>
                <a:gd name="connsiteX1400" fmla="*/ 393899 w 4958557"/>
                <a:gd name="connsiteY1400" fmla="*/ 1469010 h 2611386"/>
                <a:gd name="connsiteX1401" fmla="*/ 394187 w 4958557"/>
                <a:gd name="connsiteY1401" fmla="*/ 1468145 h 2611386"/>
                <a:gd name="connsiteX1402" fmla="*/ 395340 w 4958557"/>
                <a:gd name="connsiteY1402" fmla="*/ 1467569 h 2611386"/>
                <a:gd name="connsiteX1403" fmla="*/ 404560 w 4958557"/>
                <a:gd name="connsiteY1403" fmla="*/ 1453162 h 2611386"/>
                <a:gd name="connsiteX1404" fmla="*/ 422713 w 4958557"/>
                <a:gd name="connsiteY1404" fmla="*/ 1452874 h 2611386"/>
                <a:gd name="connsiteX1405" fmla="*/ 432221 w 4958557"/>
                <a:gd name="connsiteY1405" fmla="*/ 1444518 h 2611386"/>
                <a:gd name="connsiteX1406" fmla="*/ 429340 w 4958557"/>
                <a:gd name="connsiteY1406" fmla="*/ 1440484 h 2611386"/>
                <a:gd name="connsiteX1407" fmla="*/ 409458 w 4958557"/>
                <a:gd name="connsiteY1407" fmla="*/ 1445959 h 2611386"/>
                <a:gd name="connsiteX1408" fmla="*/ 392170 w 4958557"/>
                <a:gd name="connsiteY1408" fmla="*/ 1450281 h 2611386"/>
                <a:gd name="connsiteX1409" fmla="*/ 387848 w 4958557"/>
                <a:gd name="connsiteY1409" fmla="*/ 1445671 h 2611386"/>
                <a:gd name="connsiteX1410" fmla="*/ 397357 w 4958557"/>
                <a:gd name="connsiteY1410" fmla="*/ 1436450 h 2611386"/>
                <a:gd name="connsiteX1411" fmla="*/ 440865 w 4958557"/>
                <a:gd name="connsiteY1411" fmla="*/ 1422620 h 2611386"/>
                <a:gd name="connsiteX1412" fmla="*/ 453543 w 4958557"/>
                <a:gd name="connsiteY1412" fmla="*/ 1418874 h 2611386"/>
                <a:gd name="connsiteX1413" fmla="*/ 455560 w 4958557"/>
                <a:gd name="connsiteY1413" fmla="*/ 1416569 h 2611386"/>
                <a:gd name="connsiteX1414" fmla="*/ 461035 w 4958557"/>
                <a:gd name="connsiteY1414" fmla="*/ 1407060 h 2611386"/>
                <a:gd name="connsiteX1415" fmla="*/ 457001 w 4958557"/>
                <a:gd name="connsiteY1415" fmla="*/ 1408213 h 2611386"/>
                <a:gd name="connsiteX1416" fmla="*/ 446916 w 4958557"/>
                <a:gd name="connsiteY1416" fmla="*/ 1409653 h 2611386"/>
                <a:gd name="connsiteX1417" fmla="*/ 454696 w 4958557"/>
                <a:gd name="connsiteY1417" fmla="*/ 1405620 h 2611386"/>
                <a:gd name="connsiteX1418" fmla="*/ 473425 w 4958557"/>
                <a:gd name="connsiteY1418" fmla="*/ 1400145 h 2611386"/>
                <a:gd name="connsiteX1419" fmla="*/ 471408 w 4958557"/>
                <a:gd name="connsiteY1419" fmla="*/ 1402162 h 2611386"/>
                <a:gd name="connsiteX1420" fmla="*/ 471696 w 4958557"/>
                <a:gd name="connsiteY1420" fmla="*/ 1402162 h 2611386"/>
                <a:gd name="connsiteX1421" fmla="*/ 509154 w 4958557"/>
                <a:gd name="connsiteY1421" fmla="*/ 1387755 h 2611386"/>
                <a:gd name="connsiteX1422" fmla="*/ 526442 w 4958557"/>
                <a:gd name="connsiteY1422" fmla="*/ 1382280 h 2611386"/>
                <a:gd name="connsiteX1423" fmla="*/ 532205 w 4958557"/>
                <a:gd name="connsiteY1423" fmla="*/ 1382857 h 2611386"/>
                <a:gd name="connsiteX1424" fmla="*/ 527883 w 4958557"/>
                <a:gd name="connsiteY1424" fmla="*/ 1388043 h 2611386"/>
                <a:gd name="connsiteX1425" fmla="*/ 519239 w 4958557"/>
                <a:gd name="connsiteY1425" fmla="*/ 1390636 h 2611386"/>
                <a:gd name="connsiteX1426" fmla="*/ 519239 w 4958557"/>
                <a:gd name="connsiteY1426" fmla="*/ 1396399 h 2611386"/>
                <a:gd name="connsiteX1427" fmla="*/ 527883 w 4958557"/>
                <a:gd name="connsiteY1427" fmla="*/ 1393806 h 2611386"/>
                <a:gd name="connsiteX1428" fmla="*/ 537103 w 4958557"/>
                <a:gd name="connsiteY1428" fmla="*/ 1391501 h 2611386"/>
                <a:gd name="connsiteX1429" fmla="*/ 535663 w 4958557"/>
                <a:gd name="connsiteY1429" fmla="*/ 1390348 h 2611386"/>
                <a:gd name="connsiteX1430" fmla="*/ 584070 w 4958557"/>
                <a:gd name="connsiteY1430" fmla="*/ 1366721 h 2611386"/>
                <a:gd name="connsiteX1431" fmla="*/ 617494 w 4958557"/>
                <a:gd name="connsiteY1431" fmla="*/ 1353178 h 2611386"/>
                <a:gd name="connsiteX1432" fmla="*/ 621816 w 4958557"/>
                <a:gd name="connsiteY1432" fmla="*/ 1347704 h 2611386"/>
                <a:gd name="connsiteX1433" fmla="*/ 625850 w 4958557"/>
                <a:gd name="connsiteY1433" fmla="*/ 1350009 h 2611386"/>
                <a:gd name="connsiteX1434" fmla="*/ 627290 w 4958557"/>
                <a:gd name="connsiteY1434" fmla="*/ 1352314 h 2611386"/>
                <a:gd name="connsiteX1435" fmla="*/ 635070 w 4958557"/>
                <a:gd name="connsiteY1435" fmla="*/ 1348568 h 2611386"/>
                <a:gd name="connsiteX1436" fmla="*/ 640256 w 4958557"/>
                <a:gd name="connsiteY1436" fmla="*/ 1347992 h 2611386"/>
                <a:gd name="connsiteX1437" fmla="*/ 635358 w 4958557"/>
                <a:gd name="connsiteY1437" fmla="*/ 1352026 h 2611386"/>
                <a:gd name="connsiteX1438" fmla="*/ 628155 w 4958557"/>
                <a:gd name="connsiteY1438" fmla="*/ 1354619 h 2611386"/>
                <a:gd name="connsiteX1439" fmla="*/ 619222 w 4958557"/>
                <a:gd name="connsiteY1439" fmla="*/ 1367009 h 2611386"/>
                <a:gd name="connsiteX1440" fmla="*/ 671952 w 4958557"/>
                <a:gd name="connsiteY1440" fmla="*/ 1351450 h 2611386"/>
                <a:gd name="connsiteX1441" fmla="*/ 673104 w 4958557"/>
                <a:gd name="connsiteY1441" fmla="*/ 1351162 h 2611386"/>
                <a:gd name="connsiteX1442" fmla="*/ 670223 w 4958557"/>
                <a:gd name="connsiteY1442" fmla="*/ 1343094 h 2611386"/>
                <a:gd name="connsiteX1443" fmla="*/ 685782 w 4958557"/>
                <a:gd name="connsiteY1443" fmla="*/ 1341077 h 2611386"/>
                <a:gd name="connsiteX1444" fmla="*/ 688087 w 4958557"/>
                <a:gd name="connsiteY1444" fmla="*/ 1341653 h 2611386"/>
                <a:gd name="connsiteX1445" fmla="*/ 693562 w 4958557"/>
                <a:gd name="connsiteY1445" fmla="*/ 1339348 h 2611386"/>
                <a:gd name="connsiteX1446" fmla="*/ 698748 w 4958557"/>
                <a:gd name="connsiteY1446" fmla="*/ 1337331 h 2611386"/>
                <a:gd name="connsiteX1447" fmla="*/ 702494 w 4958557"/>
                <a:gd name="connsiteY1447" fmla="*/ 1339348 h 2611386"/>
                <a:gd name="connsiteX1448" fmla="*/ 703359 w 4958557"/>
                <a:gd name="connsiteY1448" fmla="*/ 1341365 h 2611386"/>
                <a:gd name="connsiteX1449" fmla="*/ 710562 w 4958557"/>
                <a:gd name="connsiteY1449" fmla="*/ 1339060 h 2611386"/>
                <a:gd name="connsiteX1450" fmla="*/ 748020 w 4958557"/>
                <a:gd name="connsiteY1450" fmla="*/ 1324941 h 2611386"/>
                <a:gd name="connsiteX1451" fmla="*/ 782020 w 4958557"/>
                <a:gd name="connsiteY1451" fmla="*/ 1303043 h 2611386"/>
                <a:gd name="connsiteX1452" fmla="*/ 797868 w 4958557"/>
                <a:gd name="connsiteY1452" fmla="*/ 1297856 h 2611386"/>
                <a:gd name="connsiteX1453" fmla="*/ 797868 w 4958557"/>
                <a:gd name="connsiteY1453" fmla="*/ 1295839 h 2611386"/>
                <a:gd name="connsiteX1454" fmla="*/ 804495 w 4958557"/>
                <a:gd name="connsiteY1454" fmla="*/ 1294687 h 2611386"/>
                <a:gd name="connsiteX1455" fmla="*/ 807376 w 4958557"/>
                <a:gd name="connsiteY1455" fmla="*/ 1294975 h 2611386"/>
                <a:gd name="connsiteX1456" fmla="*/ 817749 w 4958557"/>
                <a:gd name="connsiteY1456" fmla="*/ 1291517 h 2611386"/>
                <a:gd name="connsiteX1457" fmla="*/ 817461 w 4958557"/>
                <a:gd name="connsiteY1457" fmla="*/ 1290941 h 2611386"/>
                <a:gd name="connsiteX1458" fmla="*/ 821495 w 4958557"/>
                <a:gd name="connsiteY1458" fmla="*/ 1283161 h 2611386"/>
                <a:gd name="connsiteX1459" fmla="*/ 840512 w 4958557"/>
                <a:gd name="connsiteY1459" fmla="*/ 1274805 h 2611386"/>
                <a:gd name="connsiteX1460" fmla="*/ 850309 w 4958557"/>
                <a:gd name="connsiteY1460" fmla="*/ 1280568 h 2611386"/>
                <a:gd name="connsiteX1461" fmla="*/ 850020 w 4958557"/>
                <a:gd name="connsiteY1461" fmla="*/ 1283161 h 2611386"/>
                <a:gd name="connsiteX1462" fmla="*/ 856071 w 4958557"/>
                <a:gd name="connsiteY1462" fmla="*/ 1292093 h 2611386"/>
                <a:gd name="connsiteX1463" fmla="*/ 932716 w 4958557"/>
                <a:gd name="connsiteY1463" fmla="*/ 1269042 h 2611386"/>
                <a:gd name="connsiteX1464" fmla="*/ 996971 w 4958557"/>
                <a:gd name="connsiteY1464" fmla="*/ 1250313 h 2611386"/>
                <a:gd name="connsiteX1465" fmla="*/ 1033852 w 4958557"/>
                <a:gd name="connsiteY1465" fmla="*/ 1238500 h 2611386"/>
                <a:gd name="connsiteX1466" fmla="*/ 1046530 w 4958557"/>
                <a:gd name="connsiteY1466" fmla="*/ 1230144 h 2611386"/>
                <a:gd name="connsiteX1467" fmla="*/ 1043937 w 4958557"/>
                <a:gd name="connsiteY1467" fmla="*/ 1223517 h 2611386"/>
                <a:gd name="connsiteX1468" fmla="*/ 1038750 w 4958557"/>
                <a:gd name="connsiteY1468" fmla="*/ 1224957 h 2611386"/>
                <a:gd name="connsiteX1469" fmla="*/ 1043649 w 4958557"/>
                <a:gd name="connsiteY1469" fmla="*/ 1219195 h 2611386"/>
                <a:gd name="connsiteX1470" fmla="*/ 1134412 w 4958557"/>
                <a:gd name="connsiteY1470" fmla="*/ 1186635 h 2611386"/>
                <a:gd name="connsiteX1471" fmla="*/ 1143344 w 4958557"/>
                <a:gd name="connsiteY1471" fmla="*/ 1184042 h 2611386"/>
                <a:gd name="connsiteX1472" fmla="*/ 1202412 w 4958557"/>
                <a:gd name="connsiteY1472" fmla="*/ 1167330 h 2611386"/>
                <a:gd name="connsiteX1473" fmla="*/ 1250820 w 4958557"/>
                <a:gd name="connsiteY1473" fmla="*/ 1154076 h 2611386"/>
                <a:gd name="connsiteX1474" fmla="*/ 1279057 w 4958557"/>
                <a:gd name="connsiteY1474" fmla="*/ 1137652 h 2611386"/>
                <a:gd name="connsiteX1475" fmla="*/ 1247938 w 4958557"/>
                <a:gd name="connsiteY1475" fmla="*/ 1140533 h 2611386"/>
                <a:gd name="connsiteX1476" fmla="*/ 1242464 w 4958557"/>
                <a:gd name="connsiteY1476" fmla="*/ 1141109 h 2611386"/>
                <a:gd name="connsiteX1477" fmla="*/ 1293464 w 4958557"/>
                <a:gd name="connsiteY1477" fmla="*/ 1125838 h 2611386"/>
                <a:gd name="connsiteX1478" fmla="*/ 1310176 w 4958557"/>
                <a:gd name="connsiteY1478" fmla="*/ 1120940 h 2611386"/>
                <a:gd name="connsiteX1479" fmla="*/ 1347922 w 4958557"/>
                <a:gd name="connsiteY1479" fmla="*/ 1109702 h 2611386"/>
                <a:gd name="connsiteX1480" fmla="*/ 1355413 w 4958557"/>
                <a:gd name="connsiteY1480" fmla="*/ 1111431 h 2611386"/>
                <a:gd name="connsiteX1481" fmla="*/ 1364922 w 4958557"/>
                <a:gd name="connsiteY1481" fmla="*/ 1109414 h 2611386"/>
                <a:gd name="connsiteX1482" fmla="*/ 1367227 w 4958557"/>
                <a:gd name="connsiteY1482" fmla="*/ 1104516 h 2611386"/>
                <a:gd name="connsiteX1483" fmla="*/ 1390566 w 4958557"/>
                <a:gd name="connsiteY1483" fmla="*/ 1097313 h 2611386"/>
                <a:gd name="connsiteX1484" fmla="*/ 1421973 w 4958557"/>
                <a:gd name="connsiteY1484" fmla="*/ 1086651 h 2611386"/>
                <a:gd name="connsiteX1485" fmla="*/ 1426583 w 4958557"/>
                <a:gd name="connsiteY1485" fmla="*/ 1086651 h 2611386"/>
                <a:gd name="connsiteX1486" fmla="*/ 1427448 w 4958557"/>
                <a:gd name="connsiteY1486" fmla="*/ 1086363 h 2611386"/>
                <a:gd name="connsiteX1487" fmla="*/ 1445024 w 4958557"/>
                <a:gd name="connsiteY1487" fmla="*/ 1080024 h 2611386"/>
                <a:gd name="connsiteX1488" fmla="*/ 1461448 w 4958557"/>
                <a:gd name="connsiteY1488" fmla="*/ 1075126 h 2611386"/>
                <a:gd name="connsiteX1489" fmla="*/ 1475567 w 4958557"/>
                <a:gd name="connsiteY1489" fmla="*/ 1070228 h 2611386"/>
                <a:gd name="connsiteX1490" fmla="*/ 1493143 w 4958557"/>
                <a:gd name="connsiteY1490" fmla="*/ 1062736 h 2611386"/>
                <a:gd name="connsiteX1491" fmla="*/ 1493143 w 4958557"/>
                <a:gd name="connsiteY1491" fmla="*/ 1060143 h 2611386"/>
                <a:gd name="connsiteX1492" fmla="*/ 1498906 w 4958557"/>
                <a:gd name="connsiteY1492" fmla="*/ 1060143 h 2611386"/>
                <a:gd name="connsiteX1493" fmla="*/ 1502940 w 4958557"/>
                <a:gd name="connsiteY1493" fmla="*/ 1060143 h 2611386"/>
                <a:gd name="connsiteX1494" fmla="*/ 1528584 w 4958557"/>
                <a:gd name="connsiteY1494" fmla="*/ 1060143 h 2611386"/>
                <a:gd name="connsiteX1495" fmla="*/ 1507838 w 4958557"/>
                <a:gd name="connsiteY1495" fmla="*/ 1067058 h 2611386"/>
                <a:gd name="connsiteX1496" fmla="*/ 1507262 w 4958557"/>
                <a:gd name="connsiteY1496" fmla="*/ 1067634 h 2611386"/>
                <a:gd name="connsiteX1497" fmla="*/ 1509855 w 4958557"/>
                <a:gd name="connsiteY1497" fmla="*/ 1069363 h 2611386"/>
                <a:gd name="connsiteX1498" fmla="*/ 1515618 w 4958557"/>
                <a:gd name="connsiteY1498" fmla="*/ 1069363 h 2611386"/>
                <a:gd name="connsiteX1499" fmla="*/ 1554516 w 4958557"/>
                <a:gd name="connsiteY1499" fmla="*/ 1055244 h 2611386"/>
                <a:gd name="connsiteX1500" fmla="*/ 1556245 w 4958557"/>
                <a:gd name="connsiteY1500" fmla="*/ 1054668 h 2611386"/>
                <a:gd name="connsiteX1501" fmla="*/ 1561144 w 4958557"/>
                <a:gd name="connsiteY1501" fmla="*/ 1052939 h 2611386"/>
                <a:gd name="connsiteX1502" fmla="*/ 1684466 w 4958557"/>
                <a:gd name="connsiteY1502" fmla="*/ 1012024 h 2611386"/>
                <a:gd name="connsiteX1503" fmla="*/ 1736619 w 4958557"/>
                <a:gd name="connsiteY1503" fmla="*/ 993871 h 2611386"/>
                <a:gd name="connsiteX1504" fmla="*/ 1723077 w 4958557"/>
                <a:gd name="connsiteY1504" fmla="*/ 994159 h 2611386"/>
                <a:gd name="connsiteX1505" fmla="*/ 1717602 w 4958557"/>
                <a:gd name="connsiteY1505" fmla="*/ 996464 h 2611386"/>
                <a:gd name="connsiteX1506" fmla="*/ 1716450 w 4958557"/>
                <a:gd name="connsiteY1506" fmla="*/ 994447 h 2611386"/>
                <a:gd name="connsiteX1507" fmla="*/ 1717026 w 4958557"/>
                <a:gd name="connsiteY1507" fmla="*/ 993871 h 2611386"/>
                <a:gd name="connsiteX1508" fmla="*/ 1709534 w 4958557"/>
                <a:gd name="connsiteY1508" fmla="*/ 993583 h 2611386"/>
                <a:gd name="connsiteX1509" fmla="*/ 1704636 w 4958557"/>
                <a:gd name="connsiteY1509" fmla="*/ 993295 h 2611386"/>
                <a:gd name="connsiteX1510" fmla="*/ 1704060 w 4958557"/>
                <a:gd name="connsiteY1510" fmla="*/ 992719 h 2611386"/>
                <a:gd name="connsiteX1511" fmla="*/ 1692246 w 4958557"/>
                <a:gd name="connsiteY1511" fmla="*/ 997329 h 2611386"/>
                <a:gd name="connsiteX1512" fmla="*/ 1689941 w 4958557"/>
                <a:gd name="connsiteY1512" fmla="*/ 1002515 h 2611386"/>
                <a:gd name="connsiteX1513" fmla="*/ 1673229 w 4958557"/>
                <a:gd name="connsiteY1513" fmla="*/ 1005397 h 2611386"/>
                <a:gd name="connsiteX1514" fmla="*/ 1672653 w 4958557"/>
                <a:gd name="connsiteY1514" fmla="*/ 1005397 h 2611386"/>
                <a:gd name="connsiteX1515" fmla="*/ 1672364 w 4958557"/>
                <a:gd name="connsiteY1515" fmla="*/ 1005685 h 2611386"/>
                <a:gd name="connsiteX1516" fmla="*/ 1673229 w 4958557"/>
                <a:gd name="connsiteY1516" fmla="*/ 1007414 h 2611386"/>
                <a:gd name="connsiteX1517" fmla="*/ 1661704 w 4958557"/>
                <a:gd name="connsiteY1517" fmla="*/ 1009142 h 2611386"/>
                <a:gd name="connsiteX1518" fmla="*/ 1638653 w 4958557"/>
                <a:gd name="connsiteY1518" fmla="*/ 1016922 h 2611386"/>
                <a:gd name="connsiteX1519" fmla="*/ 1635771 w 4958557"/>
                <a:gd name="connsiteY1519" fmla="*/ 1014617 h 2611386"/>
                <a:gd name="connsiteX1520" fmla="*/ 1661992 w 4958557"/>
                <a:gd name="connsiteY1520" fmla="*/ 1001075 h 2611386"/>
                <a:gd name="connsiteX1521" fmla="*/ 1668907 w 4958557"/>
                <a:gd name="connsiteY1521" fmla="*/ 997041 h 2611386"/>
                <a:gd name="connsiteX1522" fmla="*/ 1677551 w 4958557"/>
                <a:gd name="connsiteY1522" fmla="*/ 994159 h 2611386"/>
                <a:gd name="connsiteX1523" fmla="*/ 1683314 w 4958557"/>
                <a:gd name="connsiteY1523" fmla="*/ 991854 h 2611386"/>
                <a:gd name="connsiteX1524" fmla="*/ 1684466 w 4958557"/>
                <a:gd name="connsiteY1524" fmla="*/ 991278 h 2611386"/>
                <a:gd name="connsiteX1525" fmla="*/ 1703483 w 4958557"/>
                <a:gd name="connsiteY1525" fmla="*/ 984651 h 2611386"/>
                <a:gd name="connsiteX1526" fmla="*/ 1712704 w 4958557"/>
                <a:gd name="connsiteY1526" fmla="*/ 975718 h 2611386"/>
                <a:gd name="connsiteX1527" fmla="*/ 1741806 w 4958557"/>
                <a:gd name="connsiteY1527" fmla="*/ 965634 h 2611386"/>
                <a:gd name="connsiteX1528" fmla="*/ 1756213 w 4958557"/>
                <a:gd name="connsiteY1528" fmla="*/ 965922 h 2611386"/>
                <a:gd name="connsiteX1529" fmla="*/ 1762552 w 4958557"/>
                <a:gd name="connsiteY1529" fmla="*/ 954108 h 2611386"/>
                <a:gd name="connsiteX1530" fmla="*/ 1768026 w 4958557"/>
                <a:gd name="connsiteY1530" fmla="*/ 952667 h 2611386"/>
                <a:gd name="connsiteX1531" fmla="*/ 1775518 w 4958557"/>
                <a:gd name="connsiteY1531" fmla="*/ 950074 h 2611386"/>
                <a:gd name="connsiteX1532" fmla="*/ 1770619 w 4958557"/>
                <a:gd name="connsiteY1532" fmla="*/ 959583 h 2611386"/>
                <a:gd name="connsiteX1533" fmla="*/ 1766585 w 4958557"/>
                <a:gd name="connsiteY1533" fmla="*/ 961600 h 2611386"/>
                <a:gd name="connsiteX1534" fmla="*/ 1771196 w 4958557"/>
                <a:gd name="connsiteY1534" fmla="*/ 965634 h 2611386"/>
                <a:gd name="connsiteX1535" fmla="*/ 1775806 w 4958557"/>
                <a:gd name="connsiteY1535" fmla="*/ 968515 h 2611386"/>
                <a:gd name="connsiteX1536" fmla="*/ 1776382 w 4958557"/>
                <a:gd name="connsiteY1536" fmla="*/ 969956 h 2611386"/>
                <a:gd name="connsiteX1537" fmla="*/ 1775806 w 4958557"/>
                <a:gd name="connsiteY1537" fmla="*/ 970532 h 2611386"/>
                <a:gd name="connsiteX1538" fmla="*/ 1747856 w 4958557"/>
                <a:gd name="connsiteY1538" fmla="*/ 977735 h 2611386"/>
                <a:gd name="connsiteX1539" fmla="*/ 1744975 w 4958557"/>
                <a:gd name="connsiteY1539" fmla="*/ 978888 h 2611386"/>
                <a:gd name="connsiteX1540" fmla="*/ 1744687 w 4958557"/>
                <a:gd name="connsiteY1540" fmla="*/ 978600 h 2611386"/>
                <a:gd name="connsiteX1541" fmla="*/ 1736331 w 4958557"/>
                <a:gd name="connsiteY1541" fmla="*/ 981193 h 2611386"/>
                <a:gd name="connsiteX1542" fmla="*/ 1736907 w 4958557"/>
                <a:gd name="connsiteY1542" fmla="*/ 981769 h 2611386"/>
                <a:gd name="connsiteX1543" fmla="*/ 1766585 w 4958557"/>
                <a:gd name="connsiteY1543" fmla="*/ 980905 h 2611386"/>
                <a:gd name="connsiteX1544" fmla="*/ 1780992 w 4958557"/>
                <a:gd name="connsiteY1544" fmla="*/ 973413 h 2611386"/>
                <a:gd name="connsiteX1545" fmla="*/ 1795687 w 4958557"/>
                <a:gd name="connsiteY1545" fmla="*/ 971396 h 2611386"/>
                <a:gd name="connsiteX1546" fmla="*/ 1795975 w 4958557"/>
                <a:gd name="connsiteY1546" fmla="*/ 971396 h 2611386"/>
                <a:gd name="connsiteX1547" fmla="*/ 1834586 w 4958557"/>
                <a:gd name="connsiteY1547" fmla="*/ 957854 h 2611386"/>
                <a:gd name="connsiteX1548" fmla="*/ 1897112 w 4958557"/>
                <a:gd name="connsiteY1548" fmla="*/ 939701 h 2611386"/>
                <a:gd name="connsiteX1549" fmla="*/ 1905468 w 4958557"/>
                <a:gd name="connsiteY1549" fmla="*/ 935956 h 2611386"/>
                <a:gd name="connsiteX1550" fmla="*/ 1897112 w 4958557"/>
                <a:gd name="connsiteY1550" fmla="*/ 937108 h 2611386"/>
                <a:gd name="connsiteX1551" fmla="*/ 1896824 w 4958557"/>
                <a:gd name="connsiteY1551" fmla="*/ 931057 h 2611386"/>
                <a:gd name="connsiteX1552" fmla="*/ 1924485 w 4958557"/>
                <a:gd name="connsiteY1552" fmla="*/ 920684 h 2611386"/>
                <a:gd name="connsiteX1553" fmla="*/ 1963960 w 4958557"/>
                <a:gd name="connsiteY1553" fmla="*/ 907718 h 2611386"/>
                <a:gd name="connsiteX1554" fmla="*/ 2011214 w 4958557"/>
                <a:gd name="connsiteY1554" fmla="*/ 897057 h 2611386"/>
                <a:gd name="connsiteX1555" fmla="*/ 2026197 w 4958557"/>
                <a:gd name="connsiteY1555" fmla="*/ 892735 h 2611386"/>
                <a:gd name="connsiteX1556" fmla="*/ 2013519 w 4958557"/>
                <a:gd name="connsiteY1556" fmla="*/ 899938 h 2611386"/>
                <a:gd name="connsiteX1557" fmla="*/ 2011790 w 4958557"/>
                <a:gd name="connsiteY1557" fmla="*/ 905125 h 2611386"/>
                <a:gd name="connsiteX1558" fmla="*/ 2014960 w 4958557"/>
                <a:gd name="connsiteY1558" fmla="*/ 904260 h 2611386"/>
                <a:gd name="connsiteX1559" fmla="*/ 2022740 w 4958557"/>
                <a:gd name="connsiteY1559" fmla="*/ 901379 h 2611386"/>
                <a:gd name="connsiteX1560" fmla="*/ 2056452 w 4958557"/>
                <a:gd name="connsiteY1560" fmla="*/ 894464 h 2611386"/>
                <a:gd name="connsiteX1561" fmla="*/ 2056452 w 4958557"/>
                <a:gd name="connsiteY1561" fmla="*/ 903396 h 2611386"/>
                <a:gd name="connsiteX1562" fmla="*/ 2038875 w 4958557"/>
                <a:gd name="connsiteY1562" fmla="*/ 908294 h 2611386"/>
                <a:gd name="connsiteX1563" fmla="*/ 2040028 w 4958557"/>
                <a:gd name="connsiteY1563" fmla="*/ 909159 h 2611386"/>
                <a:gd name="connsiteX1564" fmla="*/ 2061350 w 4958557"/>
                <a:gd name="connsiteY1564" fmla="*/ 899938 h 2611386"/>
                <a:gd name="connsiteX1565" fmla="*/ 2061062 w 4958557"/>
                <a:gd name="connsiteY1565" fmla="*/ 893311 h 2611386"/>
                <a:gd name="connsiteX1566" fmla="*/ 2065672 w 4958557"/>
                <a:gd name="connsiteY1566" fmla="*/ 890142 h 2611386"/>
                <a:gd name="connsiteX1567" fmla="*/ 2097079 w 4958557"/>
                <a:gd name="connsiteY1567" fmla="*/ 880633 h 2611386"/>
                <a:gd name="connsiteX1568" fmla="*/ 2120994 w 4958557"/>
                <a:gd name="connsiteY1568" fmla="*/ 883515 h 2611386"/>
                <a:gd name="connsiteX1569" fmla="*/ 2143181 w 4958557"/>
                <a:gd name="connsiteY1569" fmla="*/ 876023 h 2611386"/>
                <a:gd name="connsiteX1570" fmla="*/ 2181503 w 4958557"/>
                <a:gd name="connsiteY1570" fmla="*/ 856430 h 2611386"/>
                <a:gd name="connsiteX1571" fmla="*/ 2193029 w 4958557"/>
                <a:gd name="connsiteY1571" fmla="*/ 852972 h 2611386"/>
                <a:gd name="connsiteX1572" fmla="*/ 2189859 w 4958557"/>
                <a:gd name="connsiteY1572" fmla="*/ 862481 h 2611386"/>
                <a:gd name="connsiteX1573" fmla="*/ 2191876 w 4958557"/>
                <a:gd name="connsiteY1573" fmla="*/ 863633 h 2611386"/>
                <a:gd name="connsiteX1574" fmla="*/ 2203114 w 4958557"/>
                <a:gd name="connsiteY1574" fmla="*/ 859887 h 2611386"/>
                <a:gd name="connsiteX1575" fmla="*/ 2229622 w 4958557"/>
                <a:gd name="connsiteY1575" fmla="*/ 848362 h 2611386"/>
                <a:gd name="connsiteX1576" fmla="*/ 2254402 w 4958557"/>
                <a:gd name="connsiteY1576" fmla="*/ 842599 h 2611386"/>
                <a:gd name="connsiteX1577" fmla="*/ 2259300 w 4958557"/>
                <a:gd name="connsiteY1577" fmla="*/ 841447 h 2611386"/>
                <a:gd name="connsiteX1578" fmla="*/ 2281775 w 4958557"/>
                <a:gd name="connsiteY1578" fmla="*/ 833955 h 2611386"/>
                <a:gd name="connsiteX1579" fmla="*/ 2281891 w 4958557"/>
                <a:gd name="connsiteY1579" fmla="*/ 833878 h 2611386"/>
                <a:gd name="connsiteX1580" fmla="*/ 2273130 w 4958557"/>
                <a:gd name="connsiteY1580" fmla="*/ 829921 h 2611386"/>
                <a:gd name="connsiteX1581" fmla="*/ 2289842 w 4958557"/>
                <a:gd name="connsiteY1581" fmla="*/ 819836 h 2611386"/>
                <a:gd name="connsiteX1582" fmla="*/ 2297334 w 4958557"/>
                <a:gd name="connsiteY1582" fmla="*/ 818972 h 2611386"/>
                <a:gd name="connsiteX1583" fmla="*/ 2293012 w 4958557"/>
                <a:gd name="connsiteY1583" fmla="*/ 825887 h 2611386"/>
                <a:gd name="connsiteX1584" fmla="*/ 2282497 w 4958557"/>
                <a:gd name="connsiteY1584" fmla="*/ 833635 h 2611386"/>
                <a:gd name="connsiteX1585" fmla="*/ 2284945 w 4958557"/>
                <a:gd name="connsiteY1585" fmla="*/ 833090 h 2611386"/>
                <a:gd name="connsiteX1586" fmla="*/ 2310877 w 4958557"/>
                <a:gd name="connsiteY1586" fmla="*/ 824446 h 2611386"/>
                <a:gd name="connsiteX1587" fmla="*/ 2307707 w 4958557"/>
                <a:gd name="connsiteY1587" fmla="*/ 823870 h 2611386"/>
                <a:gd name="connsiteX1588" fmla="*/ 2304538 w 4958557"/>
                <a:gd name="connsiteY1588" fmla="*/ 820124 h 2611386"/>
                <a:gd name="connsiteX1589" fmla="*/ 2312894 w 4958557"/>
                <a:gd name="connsiteY1589" fmla="*/ 816090 h 2611386"/>
                <a:gd name="connsiteX1590" fmla="*/ 2316928 w 4958557"/>
                <a:gd name="connsiteY1590" fmla="*/ 811768 h 2611386"/>
                <a:gd name="connsiteX1591" fmla="*/ 2325572 w 4958557"/>
                <a:gd name="connsiteY1591" fmla="*/ 814362 h 2611386"/>
                <a:gd name="connsiteX1592" fmla="*/ 2329318 w 4958557"/>
                <a:gd name="connsiteY1592" fmla="*/ 818107 h 2611386"/>
                <a:gd name="connsiteX1593" fmla="*/ 2369945 w 4958557"/>
                <a:gd name="connsiteY1593" fmla="*/ 804853 h 2611386"/>
                <a:gd name="connsiteX1594" fmla="*/ 2365335 w 4958557"/>
                <a:gd name="connsiteY1594" fmla="*/ 799667 h 2611386"/>
                <a:gd name="connsiteX1595" fmla="*/ 2339691 w 4958557"/>
                <a:gd name="connsiteY1595" fmla="*/ 804565 h 2611386"/>
                <a:gd name="connsiteX1596" fmla="*/ 2365335 w 4958557"/>
                <a:gd name="connsiteY1596" fmla="*/ 793616 h 2611386"/>
                <a:gd name="connsiteX1597" fmla="*/ 2367928 w 4958557"/>
                <a:gd name="connsiteY1597" fmla="*/ 783819 h 2611386"/>
                <a:gd name="connsiteX1598" fmla="*/ 2367352 w 4958557"/>
                <a:gd name="connsiteY1598" fmla="*/ 782378 h 2611386"/>
                <a:gd name="connsiteX1599" fmla="*/ 2345454 w 4958557"/>
                <a:gd name="connsiteY1599" fmla="*/ 793904 h 2611386"/>
                <a:gd name="connsiteX1600" fmla="*/ 2313470 w 4958557"/>
                <a:gd name="connsiteY1600" fmla="*/ 800819 h 2611386"/>
                <a:gd name="connsiteX1601" fmla="*/ 2301369 w 4958557"/>
                <a:gd name="connsiteY1601" fmla="*/ 803412 h 2611386"/>
                <a:gd name="connsiteX1602" fmla="*/ 2291572 w 4958557"/>
                <a:gd name="connsiteY1602" fmla="*/ 808023 h 2611386"/>
                <a:gd name="connsiteX1603" fmla="*/ 2251809 w 4958557"/>
                <a:gd name="connsiteY1603" fmla="*/ 821853 h 2611386"/>
                <a:gd name="connsiteX1604" fmla="*/ 2260453 w 4958557"/>
                <a:gd name="connsiteY1604" fmla="*/ 812633 h 2611386"/>
                <a:gd name="connsiteX1605" fmla="*/ 2261317 w 4958557"/>
                <a:gd name="connsiteY1605" fmla="*/ 803989 h 2611386"/>
                <a:gd name="connsiteX1606" fmla="*/ 2277453 w 4958557"/>
                <a:gd name="connsiteY1606" fmla="*/ 794768 h 2611386"/>
                <a:gd name="connsiteX1607" fmla="*/ 2284080 w 4958557"/>
                <a:gd name="connsiteY1607" fmla="*/ 803124 h 2611386"/>
                <a:gd name="connsiteX1608" fmla="*/ 2297911 w 4958557"/>
                <a:gd name="connsiteY1608" fmla="*/ 800243 h 2611386"/>
                <a:gd name="connsiteX1609" fmla="*/ 2317216 w 4958557"/>
                <a:gd name="connsiteY1609" fmla="*/ 793328 h 2611386"/>
                <a:gd name="connsiteX1610" fmla="*/ 2366776 w 4958557"/>
                <a:gd name="connsiteY1610" fmla="*/ 774022 h 2611386"/>
                <a:gd name="connsiteX1611" fmla="*/ 2366776 w 4958557"/>
                <a:gd name="connsiteY1611" fmla="*/ 773734 h 2611386"/>
                <a:gd name="connsiteX1612" fmla="*/ 2405098 w 4958557"/>
                <a:gd name="connsiteY1612" fmla="*/ 761344 h 2611386"/>
                <a:gd name="connsiteX1613" fmla="*/ 2431030 w 4958557"/>
                <a:gd name="connsiteY1613" fmla="*/ 757310 h 2611386"/>
                <a:gd name="connsiteX1614" fmla="*/ 2437946 w 4958557"/>
                <a:gd name="connsiteY1614" fmla="*/ 756734 h 2611386"/>
                <a:gd name="connsiteX1615" fmla="*/ 2487793 w 4958557"/>
                <a:gd name="connsiteY1615" fmla="*/ 732531 h 2611386"/>
                <a:gd name="connsiteX1616" fmla="*/ 2499607 w 4958557"/>
                <a:gd name="connsiteY1616" fmla="*/ 730802 h 2611386"/>
                <a:gd name="connsiteX1617" fmla="*/ 2498743 w 4958557"/>
                <a:gd name="connsiteY1617" fmla="*/ 740310 h 2611386"/>
                <a:gd name="connsiteX1618" fmla="*/ 2495573 w 4958557"/>
                <a:gd name="connsiteY1618" fmla="*/ 750683 h 2611386"/>
                <a:gd name="connsiteX1619" fmla="*/ 2532743 w 4958557"/>
                <a:gd name="connsiteY1619" fmla="*/ 735988 h 2611386"/>
                <a:gd name="connsiteX1620" fmla="*/ 2538217 w 4958557"/>
                <a:gd name="connsiteY1620" fmla="*/ 728208 h 2611386"/>
                <a:gd name="connsiteX1621" fmla="*/ 2548014 w 4958557"/>
                <a:gd name="connsiteY1621" fmla="*/ 725615 h 2611386"/>
                <a:gd name="connsiteX1622" fmla="*/ 2558099 w 4958557"/>
                <a:gd name="connsiteY1622" fmla="*/ 724175 h 2611386"/>
                <a:gd name="connsiteX1623" fmla="*/ 2559828 w 4958557"/>
                <a:gd name="connsiteY1623" fmla="*/ 728497 h 2611386"/>
                <a:gd name="connsiteX1624" fmla="*/ 2602472 w 4958557"/>
                <a:gd name="connsiteY1624" fmla="*/ 721581 h 2611386"/>
                <a:gd name="connsiteX1625" fmla="*/ 2621777 w 4958557"/>
                <a:gd name="connsiteY1625" fmla="*/ 717547 h 2611386"/>
                <a:gd name="connsiteX1626" fmla="*/ 2684303 w 4958557"/>
                <a:gd name="connsiteY1626" fmla="*/ 698818 h 2611386"/>
                <a:gd name="connsiteX1627" fmla="*/ 2684591 w 4958557"/>
                <a:gd name="connsiteY1627" fmla="*/ 697378 h 2611386"/>
                <a:gd name="connsiteX1628" fmla="*/ 2726371 w 4958557"/>
                <a:gd name="connsiteY1628" fmla="*/ 677208 h 2611386"/>
                <a:gd name="connsiteX1629" fmla="*/ 2747693 w 4958557"/>
                <a:gd name="connsiteY1629" fmla="*/ 671734 h 2611386"/>
                <a:gd name="connsiteX1630" fmla="*/ 2774202 w 4958557"/>
                <a:gd name="connsiteY1630" fmla="*/ 663954 h 2611386"/>
                <a:gd name="connsiteX1631" fmla="*/ 2820880 w 4958557"/>
                <a:gd name="connsiteY1631" fmla="*/ 649259 h 2611386"/>
                <a:gd name="connsiteX1632" fmla="*/ 2865541 w 4958557"/>
                <a:gd name="connsiteY1632" fmla="*/ 636869 h 2611386"/>
                <a:gd name="connsiteX1633" fmla="*/ 2887152 w 4958557"/>
                <a:gd name="connsiteY1633" fmla="*/ 626208 h 2611386"/>
                <a:gd name="connsiteX1634" fmla="*/ 2916542 w 4958557"/>
                <a:gd name="connsiteY1634" fmla="*/ 617276 h 2611386"/>
                <a:gd name="connsiteX1635" fmla="*/ 2996356 w 4958557"/>
                <a:gd name="connsiteY1635" fmla="*/ 593936 h 2611386"/>
                <a:gd name="connsiteX1636" fmla="*/ 3006729 w 4958557"/>
                <a:gd name="connsiteY1636" fmla="*/ 585869 h 2611386"/>
                <a:gd name="connsiteX1637" fmla="*/ 3002983 w 4958557"/>
                <a:gd name="connsiteY1637" fmla="*/ 583852 h 2611386"/>
                <a:gd name="connsiteX1638" fmla="*/ 2973881 w 4958557"/>
                <a:gd name="connsiteY1638" fmla="*/ 591631 h 2611386"/>
                <a:gd name="connsiteX1639" fmla="*/ 2964661 w 4958557"/>
                <a:gd name="connsiteY1639" fmla="*/ 594225 h 2611386"/>
                <a:gd name="connsiteX1640" fmla="*/ 2905016 w 4958557"/>
                <a:gd name="connsiteY1640" fmla="*/ 612954 h 2611386"/>
                <a:gd name="connsiteX1641" fmla="*/ 2871880 w 4958557"/>
                <a:gd name="connsiteY1641" fmla="*/ 619869 h 2611386"/>
                <a:gd name="connsiteX1642" fmla="*/ 2862948 w 4958557"/>
                <a:gd name="connsiteY1642" fmla="*/ 619869 h 2611386"/>
                <a:gd name="connsiteX1643" fmla="*/ 2869575 w 4958557"/>
                <a:gd name="connsiteY1643" fmla="*/ 614394 h 2611386"/>
                <a:gd name="connsiteX1644" fmla="*/ 2881677 w 4958557"/>
                <a:gd name="connsiteY1644" fmla="*/ 612665 h 2611386"/>
                <a:gd name="connsiteX1645" fmla="*/ 2902711 w 4958557"/>
                <a:gd name="connsiteY1645" fmla="*/ 610360 h 2611386"/>
                <a:gd name="connsiteX1646" fmla="*/ 2959762 w 4958557"/>
                <a:gd name="connsiteY1646" fmla="*/ 591343 h 2611386"/>
                <a:gd name="connsiteX1647" fmla="*/ 2968983 w 4958557"/>
                <a:gd name="connsiteY1647" fmla="*/ 588750 h 2611386"/>
                <a:gd name="connsiteX1648" fmla="*/ 3002695 w 4958557"/>
                <a:gd name="connsiteY1648" fmla="*/ 579530 h 2611386"/>
                <a:gd name="connsiteX1649" fmla="*/ 3042746 w 4958557"/>
                <a:gd name="connsiteY1649" fmla="*/ 567428 h 2611386"/>
                <a:gd name="connsiteX1650" fmla="*/ 3047356 w 4958557"/>
                <a:gd name="connsiteY1650" fmla="*/ 567428 h 2611386"/>
                <a:gd name="connsiteX1651" fmla="*/ 3070695 w 4958557"/>
                <a:gd name="connsiteY1651" fmla="*/ 574919 h 2611386"/>
                <a:gd name="connsiteX1652" fmla="*/ 3165493 w 4958557"/>
                <a:gd name="connsiteY1652" fmla="*/ 543801 h 2611386"/>
                <a:gd name="connsiteX1653" fmla="*/ 3222255 w 4958557"/>
                <a:gd name="connsiteY1653" fmla="*/ 534004 h 2611386"/>
                <a:gd name="connsiteX1654" fmla="*/ 3233205 w 4958557"/>
                <a:gd name="connsiteY1654" fmla="*/ 531987 h 2611386"/>
                <a:gd name="connsiteX1655" fmla="*/ 3233493 w 4958557"/>
                <a:gd name="connsiteY1655" fmla="*/ 529970 h 2611386"/>
                <a:gd name="connsiteX1656" fmla="*/ 3233493 w 4958557"/>
                <a:gd name="connsiteY1656" fmla="*/ 527665 h 2611386"/>
                <a:gd name="connsiteX1657" fmla="*/ 3218798 w 4958557"/>
                <a:gd name="connsiteY1657" fmla="*/ 528241 h 2611386"/>
                <a:gd name="connsiteX1658" fmla="*/ 3193730 w 4958557"/>
                <a:gd name="connsiteY1658" fmla="*/ 532851 h 2611386"/>
                <a:gd name="connsiteX1659" fmla="*/ 3141001 w 4958557"/>
                <a:gd name="connsiteY1659" fmla="*/ 549275 h 2611386"/>
                <a:gd name="connsiteX1660" fmla="*/ 3098068 w 4958557"/>
                <a:gd name="connsiteY1660" fmla="*/ 561089 h 2611386"/>
                <a:gd name="connsiteX1661" fmla="*/ 3094610 w 4958557"/>
                <a:gd name="connsiteY1661" fmla="*/ 561665 h 2611386"/>
                <a:gd name="connsiteX1662" fmla="*/ 3070695 w 4958557"/>
                <a:gd name="connsiteY1662" fmla="*/ 566275 h 2611386"/>
                <a:gd name="connsiteX1663" fmla="*/ 3098068 w 4958557"/>
                <a:gd name="connsiteY1663" fmla="*/ 556190 h 2611386"/>
                <a:gd name="connsiteX1664" fmla="*/ 3133797 w 4958557"/>
                <a:gd name="connsiteY1664" fmla="*/ 546682 h 2611386"/>
                <a:gd name="connsiteX1665" fmla="*/ 3174137 w 4958557"/>
                <a:gd name="connsiteY1665" fmla="*/ 532563 h 2611386"/>
                <a:gd name="connsiteX1666" fmla="*/ 3173848 w 4958557"/>
                <a:gd name="connsiteY1666" fmla="*/ 530258 h 2611386"/>
                <a:gd name="connsiteX1667" fmla="*/ 3148204 w 4958557"/>
                <a:gd name="connsiteY1667" fmla="*/ 534580 h 2611386"/>
                <a:gd name="connsiteX1668" fmla="*/ 3131204 w 4958557"/>
                <a:gd name="connsiteY1668" fmla="*/ 537173 h 2611386"/>
                <a:gd name="connsiteX1669" fmla="*/ 3123136 w 4958557"/>
                <a:gd name="connsiteY1669" fmla="*/ 536597 h 2611386"/>
                <a:gd name="connsiteX1670" fmla="*/ 3133509 w 4958557"/>
                <a:gd name="connsiteY1670" fmla="*/ 532275 h 2611386"/>
                <a:gd name="connsiteX1671" fmla="*/ 3178459 w 4958557"/>
                <a:gd name="connsiteY1671" fmla="*/ 516716 h 2611386"/>
                <a:gd name="connsiteX1672" fmla="*/ 3185950 w 4958557"/>
                <a:gd name="connsiteY1672" fmla="*/ 520750 h 2611386"/>
                <a:gd name="connsiteX1673" fmla="*/ 3195170 w 4958557"/>
                <a:gd name="connsiteY1673" fmla="*/ 525360 h 2611386"/>
                <a:gd name="connsiteX1674" fmla="*/ 3235510 w 4958557"/>
                <a:gd name="connsiteY1674" fmla="*/ 515563 h 2611386"/>
                <a:gd name="connsiteX1675" fmla="*/ 3289103 w 4958557"/>
                <a:gd name="connsiteY1675" fmla="*/ 502309 h 2611386"/>
                <a:gd name="connsiteX1676" fmla="*/ 3294578 w 4958557"/>
                <a:gd name="connsiteY1676" fmla="*/ 500292 h 2611386"/>
                <a:gd name="connsiteX1677" fmla="*/ 3342409 w 4958557"/>
                <a:gd name="connsiteY1677" fmla="*/ 485597 h 2611386"/>
                <a:gd name="connsiteX1678" fmla="*/ 3352493 w 4958557"/>
                <a:gd name="connsiteY1678" fmla="*/ 482715 h 2611386"/>
                <a:gd name="connsiteX1679" fmla="*/ 3359697 w 4958557"/>
                <a:gd name="connsiteY1679" fmla="*/ 483868 h 2611386"/>
                <a:gd name="connsiteX1680" fmla="*/ 3355087 w 4958557"/>
                <a:gd name="connsiteY1680" fmla="*/ 490207 h 2611386"/>
                <a:gd name="connsiteX1681" fmla="*/ 3357680 w 4958557"/>
                <a:gd name="connsiteY1681" fmla="*/ 492800 h 2611386"/>
                <a:gd name="connsiteX1682" fmla="*/ 3378426 w 4958557"/>
                <a:gd name="connsiteY1682" fmla="*/ 487037 h 2611386"/>
                <a:gd name="connsiteX1683" fmla="*/ 3378714 w 4958557"/>
                <a:gd name="connsiteY1683" fmla="*/ 482427 h 2611386"/>
                <a:gd name="connsiteX1684" fmla="*/ 3410409 w 4958557"/>
                <a:gd name="connsiteY1684" fmla="*/ 466580 h 2611386"/>
                <a:gd name="connsiteX1685" fmla="*/ 3447579 w 4958557"/>
                <a:gd name="connsiteY1685" fmla="*/ 456495 h 2611386"/>
                <a:gd name="connsiteX1686" fmla="*/ 3457375 w 4958557"/>
                <a:gd name="connsiteY1686" fmla="*/ 453325 h 2611386"/>
                <a:gd name="connsiteX1687" fmla="*/ 3513562 w 4958557"/>
                <a:gd name="connsiteY1687" fmla="*/ 437478 h 2611386"/>
                <a:gd name="connsiteX1688" fmla="*/ 3519037 w 4958557"/>
                <a:gd name="connsiteY1688" fmla="*/ 437190 h 2611386"/>
                <a:gd name="connsiteX1689" fmla="*/ 3547275 w 4958557"/>
                <a:gd name="connsiteY1689" fmla="*/ 418173 h 2611386"/>
                <a:gd name="connsiteX1690" fmla="*/ 3553325 w 4958557"/>
                <a:gd name="connsiteY1690" fmla="*/ 424512 h 2611386"/>
                <a:gd name="connsiteX1691" fmla="*/ 3559088 w 4958557"/>
                <a:gd name="connsiteY1691" fmla="*/ 432580 h 2611386"/>
                <a:gd name="connsiteX1692" fmla="*/ 3561681 w 4958557"/>
                <a:gd name="connsiteY1692" fmla="*/ 433156 h 2611386"/>
                <a:gd name="connsiteX1693" fmla="*/ 3575512 w 4958557"/>
                <a:gd name="connsiteY1693" fmla="*/ 429698 h 2611386"/>
                <a:gd name="connsiteX1694" fmla="*/ 3573207 w 4958557"/>
                <a:gd name="connsiteY1694" fmla="*/ 425952 h 2611386"/>
                <a:gd name="connsiteX1695" fmla="*/ 3574936 w 4958557"/>
                <a:gd name="connsiteY1695" fmla="*/ 419613 h 2611386"/>
                <a:gd name="connsiteX1696" fmla="*/ 3606631 w 4958557"/>
                <a:gd name="connsiteY1696" fmla="*/ 407800 h 2611386"/>
                <a:gd name="connsiteX1697" fmla="*/ 3631987 w 4958557"/>
                <a:gd name="connsiteY1697" fmla="*/ 401173 h 2611386"/>
                <a:gd name="connsiteX1698" fmla="*/ 3642936 w 4958557"/>
                <a:gd name="connsiteY1698" fmla="*/ 397715 h 2611386"/>
                <a:gd name="connsiteX1699" fmla="*/ 3662818 w 4958557"/>
                <a:gd name="connsiteY1699" fmla="*/ 392240 h 2611386"/>
                <a:gd name="connsiteX1700" fmla="*/ 3680106 w 4958557"/>
                <a:gd name="connsiteY1700" fmla="*/ 380427 h 2611386"/>
                <a:gd name="connsiteX1701" fmla="*/ 3686157 w 4958557"/>
                <a:gd name="connsiteY1701" fmla="*/ 377833 h 2611386"/>
                <a:gd name="connsiteX1702" fmla="*/ 3705174 w 4958557"/>
                <a:gd name="connsiteY1702" fmla="*/ 378698 h 2611386"/>
                <a:gd name="connsiteX1703" fmla="*/ 3772598 w 4958557"/>
                <a:gd name="connsiteY1703" fmla="*/ 357664 h 2611386"/>
                <a:gd name="connsiteX1704" fmla="*/ 3799395 w 4958557"/>
                <a:gd name="connsiteY1704" fmla="*/ 338935 h 2611386"/>
                <a:gd name="connsiteX1705" fmla="*/ 3808327 w 4958557"/>
                <a:gd name="connsiteY1705" fmla="*/ 333460 h 2611386"/>
                <a:gd name="connsiteX1706" fmla="*/ 3813513 w 4958557"/>
                <a:gd name="connsiteY1706" fmla="*/ 333748 h 2611386"/>
                <a:gd name="connsiteX1707" fmla="*/ 3810632 w 4958557"/>
                <a:gd name="connsiteY1707" fmla="*/ 339511 h 2611386"/>
                <a:gd name="connsiteX1708" fmla="*/ 3813513 w 4958557"/>
                <a:gd name="connsiteY1708" fmla="*/ 344986 h 2611386"/>
                <a:gd name="connsiteX1709" fmla="*/ 3844056 w 4958557"/>
                <a:gd name="connsiteY1709" fmla="*/ 332884 h 2611386"/>
                <a:gd name="connsiteX1710" fmla="*/ 3860192 w 4958557"/>
                <a:gd name="connsiteY1710" fmla="*/ 329714 h 2611386"/>
                <a:gd name="connsiteX1711" fmla="*/ 3869412 w 4958557"/>
                <a:gd name="connsiteY1711" fmla="*/ 329714 h 2611386"/>
                <a:gd name="connsiteX1712" fmla="*/ 3884395 w 4958557"/>
                <a:gd name="connsiteY1712" fmla="*/ 325681 h 2611386"/>
                <a:gd name="connsiteX1713" fmla="*/ 3896209 w 4958557"/>
                <a:gd name="connsiteY1713" fmla="*/ 321070 h 2611386"/>
                <a:gd name="connsiteX1714" fmla="*/ 3905717 w 4958557"/>
                <a:gd name="connsiteY1714" fmla="*/ 318765 h 2611386"/>
                <a:gd name="connsiteX1715" fmla="*/ 3912633 w 4958557"/>
                <a:gd name="connsiteY1715" fmla="*/ 315596 h 2611386"/>
                <a:gd name="connsiteX1716" fmla="*/ 3944328 w 4958557"/>
                <a:gd name="connsiteY1716" fmla="*/ 305223 h 2611386"/>
                <a:gd name="connsiteX1717" fmla="*/ 3917531 w 4958557"/>
                <a:gd name="connsiteY1717" fmla="*/ 317901 h 2611386"/>
                <a:gd name="connsiteX1718" fmla="*/ 3905717 w 4958557"/>
                <a:gd name="connsiteY1718" fmla="*/ 320494 h 2611386"/>
                <a:gd name="connsiteX1719" fmla="*/ 3899090 w 4958557"/>
                <a:gd name="connsiteY1719" fmla="*/ 323375 h 2611386"/>
                <a:gd name="connsiteX1720" fmla="*/ 3887277 w 4958557"/>
                <a:gd name="connsiteY1720" fmla="*/ 327986 h 2611386"/>
                <a:gd name="connsiteX1721" fmla="*/ 3872293 w 4958557"/>
                <a:gd name="connsiteY1721" fmla="*/ 332020 h 2611386"/>
                <a:gd name="connsiteX1722" fmla="*/ 3873446 w 4958557"/>
                <a:gd name="connsiteY1722" fmla="*/ 336918 h 2611386"/>
                <a:gd name="connsiteX1723" fmla="*/ 3906294 w 4958557"/>
                <a:gd name="connsiteY1723" fmla="*/ 328274 h 2611386"/>
                <a:gd name="connsiteX1724" fmla="*/ 3956718 w 4958557"/>
                <a:gd name="connsiteY1724" fmla="*/ 318477 h 2611386"/>
                <a:gd name="connsiteX1725" fmla="*/ 3963345 w 4958557"/>
                <a:gd name="connsiteY1725" fmla="*/ 316748 h 2611386"/>
                <a:gd name="connsiteX1726" fmla="*/ 4069379 w 4958557"/>
                <a:gd name="connsiteY1726" fmla="*/ 279867 h 2611386"/>
                <a:gd name="connsiteX1727" fmla="*/ 4064193 w 4958557"/>
                <a:gd name="connsiteY1727" fmla="*/ 277273 h 2611386"/>
                <a:gd name="connsiteX1728" fmla="*/ 4058430 w 4958557"/>
                <a:gd name="connsiteY1728" fmla="*/ 278138 h 2611386"/>
                <a:gd name="connsiteX1729" fmla="*/ 3977751 w 4958557"/>
                <a:gd name="connsiteY1729" fmla="*/ 299460 h 2611386"/>
                <a:gd name="connsiteX1730" fmla="*/ 3958734 w 4958557"/>
                <a:gd name="connsiteY1730" fmla="*/ 307816 h 2611386"/>
                <a:gd name="connsiteX1731" fmla="*/ 3953548 w 4958557"/>
                <a:gd name="connsiteY1731" fmla="*/ 306952 h 2611386"/>
                <a:gd name="connsiteX1732" fmla="*/ 3956718 w 4958557"/>
                <a:gd name="connsiteY1732" fmla="*/ 301765 h 2611386"/>
                <a:gd name="connsiteX1733" fmla="*/ 3982650 w 4958557"/>
                <a:gd name="connsiteY1733" fmla="*/ 293121 h 2611386"/>
                <a:gd name="connsiteX1734" fmla="*/ 4000802 w 4958557"/>
                <a:gd name="connsiteY1734" fmla="*/ 288223 h 2611386"/>
                <a:gd name="connsiteX1735" fmla="*/ 4050650 w 4958557"/>
                <a:gd name="connsiteY1735" fmla="*/ 275545 h 2611386"/>
                <a:gd name="connsiteX1736" fmla="*/ 4114041 w 4958557"/>
                <a:gd name="connsiteY1736" fmla="*/ 252494 h 2611386"/>
                <a:gd name="connsiteX1737" fmla="*/ 4237364 w 4958557"/>
                <a:gd name="connsiteY1737" fmla="*/ 211578 h 2611386"/>
                <a:gd name="connsiteX1738" fmla="*/ 4311415 w 4958557"/>
                <a:gd name="connsiteY1738" fmla="*/ 186510 h 2611386"/>
                <a:gd name="connsiteX1739" fmla="*/ 4387483 w 4958557"/>
                <a:gd name="connsiteY1739" fmla="*/ 157985 h 2611386"/>
                <a:gd name="connsiteX1740" fmla="*/ 4450009 w 4958557"/>
                <a:gd name="connsiteY1740" fmla="*/ 139832 h 2611386"/>
                <a:gd name="connsiteX1741" fmla="*/ 4450009 w 4958557"/>
                <a:gd name="connsiteY1741" fmla="*/ 137527 h 2611386"/>
                <a:gd name="connsiteX1742" fmla="*/ 4449721 w 4958557"/>
                <a:gd name="connsiteY1742" fmla="*/ 131476 h 2611386"/>
                <a:gd name="connsiteX1743" fmla="*/ 4477382 w 4958557"/>
                <a:gd name="connsiteY1743" fmla="*/ 121103 h 2611386"/>
                <a:gd name="connsiteX1744" fmla="*/ 4516857 w 4958557"/>
                <a:gd name="connsiteY1744" fmla="*/ 108137 h 2611386"/>
                <a:gd name="connsiteX1745" fmla="*/ 4565552 w 4958557"/>
                <a:gd name="connsiteY1745" fmla="*/ 97476 h 2611386"/>
                <a:gd name="connsiteX1746" fmla="*/ 4575637 w 4958557"/>
                <a:gd name="connsiteY1746" fmla="*/ 101798 h 2611386"/>
                <a:gd name="connsiteX1747" fmla="*/ 4609349 w 4958557"/>
                <a:gd name="connsiteY1747" fmla="*/ 94883 h 2611386"/>
                <a:gd name="connsiteX1748" fmla="*/ 4616552 w 4958557"/>
                <a:gd name="connsiteY1748" fmla="*/ 92289 h 2611386"/>
                <a:gd name="connsiteX1749" fmla="*/ 4616552 w 4958557"/>
                <a:gd name="connsiteY1749" fmla="*/ 97476 h 2611386"/>
                <a:gd name="connsiteX1750" fmla="*/ 4875011 w 4958557"/>
                <a:gd name="connsiteY1750" fmla="*/ 8441 h 2611386"/>
                <a:gd name="connsiteX1751" fmla="*/ 4871842 w 4958557"/>
                <a:gd name="connsiteY1751" fmla="*/ 8153 h 2611386"/>
                <a:gd name="connsiteX1752" fmla="*/ 4887978 w 4958557"/>
                <a:gd name="connsiteY1752" fmla="*/ 85 h 26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</a:cxnLst>
              <a:rect l="l" t="t" r="r" b="b"/>
              <a:pathLst>
                <a:path w="4958557" h="2611386">
                  <a:moveTo>
                    <a:pt x="654663" y="2401711"/>
                  </a:moveTo>
                  <a:cubicBezTo>
                    <a:pt x="651782" y="2402863"/>
                    <a:pt x="649477" y="2404304"/>
                    <a:pt x="648901" y="2405168"/>
                  </a:cubicBezTo>
                  <a:cubicBezTo>
                    <a:pt x="650341" y="2406033"/>
                    <a:pt x="651494" y="2404880"/>
                    <a:pt x="652646" y="2404880"/>
                  </a:cubicBezTo>
                  <a:cubicBezTo>
                    <a:pt x="654087" y="2405168"/>
                    <a:pt x="655816" y="2404880"/>
                    <a:pt x="656968" y="2404592"/>
                  </a:cubicBezTo>
                  <a:cubicBezTo>
                    <a:pt x="656392" y="2403439"/>
                    <a:pt x="655528" y="2402575"/>
                    <a:pt x="654663" y="2401711"/>
                  </a:cubicBezTo>
                  <a:close/>
                  <a:moveTo>
                    <a:pt x="1578144" y="2184167"/>
                  </a:moveTo>
                  <a:cubicBezTo>
                    <a:pt x="1574110" y="2185031"/>
                    <a:pt x="1570076" y="2185607"/>
                    <a:pt x="1568059" y="2190794"/>
                  </a:cubicBezTo>
                  <a:lnTo>
                    <a:pt x="1572381" y="2191082"/>
                  </a:lnTo>
                  <a:cubicBezTo>
                    <a:pt x="1572093" y="2190506"/>
                    <a:pt x="1571805" y="2190218"/>
                    <a:pt x="1572093" y="2189641"/>
                  </a:cubicBezTo>
                  <a:cubicBezTo>
                    <a:pt x="1572093" y="2189353"/>
                    <a:pt x="1572381" y="2189065"/>
                    <a:pt x="1572669" y="2189065"/>
                  </a:cubicBezTo>
                  <a:cubicBezTo>
                    <a:pt x="1574686" y="2188201"/>
                    <a:pt x="1576127" y="2186184"/>
                    <a:pt x="1578144" y="2184167"/>
                  </a:cubicBezTo>
                  <a:close/>
                  <a:moveTo>
                    <a:pt x="2645404" y="1885369"/>
                  </a:moveTo>
                  <a:cubicBezTo>
                    <a:pt x="2647421" y="1885369"/>
                    <a:pt x="2648285" y="1886810"/>
                    <a:pt x="2648285" y="1888538"/>
                  </a:cubicBezTo>
                  <a:cubicBezTo>
                    <a:pt x="2648285" y="1889403"/>
                    <a:pt x="2647421" y="1890844"/>
                    <a:pt x="2646556" y="1891132"/>
                  </a:cubicBezTo>
                  <a:cubicBezTo>
                    <a:pt x="2645116" y="1891420"/>
                    <a:pt x="2643675" y="1890844"/>
                    <a:pt x="2643387" y="1888827"/>
                  </a:cubicBezTo>
                  <a:cubicBezTo>
                    <a:pt x="2643099" y="1887098"/>
                    <a:pt x="2643675" y="1885945"/>
                    <a:pt x="2645404" y="1885369"/>
                  </a:cubicBezTo>
                  <a:close/>
                  <a:moveTo>
                    <a:pt x="2687472" y="1871826"/>
                  </a:moveTo>
                  <a:cubicBezTo>
                    <a:pt x="2688048" y="1871826"/>
                    <a:pt x="2688913" y="1872979"/>
                    <a:pt x="2689489" y="1873555"/>
                  </a:cubicBezTo>
                  <a:cubicBezTo>
                    <a:pt x="2689201" y="1876436"/>
                    <a:pt x="2687760" y="1877301"/>
                    <a:pt x="2685743" y="1877589"/>
                  </a:cubicBezTo>
                  <a:cubicBezTo>
                    <a:pt x="2684015" y="1877877"/>
                    <a:pt x="2682574" y="1877301"/>
                    <a:pt x="2683438" y="1875284"/>
                  </a:cubicBezTo>
                  <a:cubicBezTo>
                    <a:pt x="2684015" y="1873267"/>
                    <a:pt x="2685167" y="1871826"/>
                    <a:pt x="2687472" y="1871826"/>
                  </a:cubicBezTo>
                  <a:close/>
                  <a:moveTo>
                    <a:pt x="2733285" y="1860877"/>
                  </a:moveTo>
                  <a:cubicBezTo>
                    <a:pt x="2731268" y="1864623"/>
                    <a:pt x="2726946" y="1863759"/>
                    <a:pt x="2724353" y="1865776"/>
                  </a:cubicBezTo>
                  <a:cubicBezTo>
                    <a:pt x="2724353" y="1864911"/>
                    <a:pt x="2724065" y="1864335"/>
                    <a:pt x="2724353" y="1863759"/>
                  </a:cubicBezTo>
                  <a:cubicBezTo>
                    <a:pt x="2726658" y="1860589"/>
                    <a:pt x="2729540" y="1859725"/>
                    <a:pt x="2733285" y="1860877"/>
                  </a:cubicBezTo>
                  <a:close/>
                  <a:moveTo>
                    <a:pt x="296220" y="1811605"/>
                  </a:moveTo>
                  <a:cubicBezTo>
                    <a:pt x="292762" y="1817944"/>
                    <a:pt x="288440" y="1820249"/>
                    <a:pt x="280084" y="1819673"/>
                  </a:cubicBezTo>
                  <a:cubicBezTo>
                    <a:pt x="285270" y="1814198"/>
                    <a:pt x="288440" y="1809588"/>
                    <a:pt x="296220" y="1811605"/>
                  </a:cubicBezTo>
                  <a:close/>
                  <a:moveTo>
                    <a:pt x="2848540" y="1800656"/>
                  </a:moveTo>
                  <a:cubicBezTo>
                    <a:pt x="2852862" y="1802385"/>
                    <a:pt x="2845947" y="1805554"/>
                    <a:pt x="2848252" y="1808724"/>
                  </a:cubicBezTo>
                  <a:cubicBezTo>
                    <a:pt x="2846523" y="1808724"/>
                    <a:pt x="2844795" y="1808724"/>
                    <a:pt x="2843066" y="1808724"/>
                  </a:cubicBezTo>
                  <a:cubicBezTo>
                    <a:pt x="2842778" y="1806131"/>
                    <a:pt x="2837303" y="1805266"/>
                    <a:pt x="2839896" y="1802385"/>
                  </a:cubicBezTo>
                  <a:cubicBezTo>
                    <a:pt x="2841625" y="1800656"/>
                    <a:pt x="2846235" y="1799503"/>
                    <a:pt x="2848540" y="1800656"/>
                  </a:cubicBezTo>
                  <a:close/>
                  <a:moveTo>
                    <a:pt x="330220" y="1800368"/>
                  </a:moveTo>
                  <a:cubicBezTo>
                    <a:pt x="330509" y="1800368"/>
                    <a:pt x="331373" y="1801809"/>
                    <a:pt x="332526" y="1802961"/>
                  </a:cubicBezTo>
                  <a:cubicBezTo>
                    <a:pt x="330797" y="1803826"/>
                    <a:pt x="329356" y="1804690"/>
                    <a:pt x="328204" y="1804690"/>
                  </a:cubicBezTo>
                  <a:cubicBezTo>
                    <a:pt x="326763" y="1804978"/>
                    <a:pt x="326187" y="1803537"/>
                    <a:pt x="326763" y="1802673"/>
                  </a:cubicBezTo>
                  <a:cubicBezTo>
                    <a:pt x="327627" y="1801521"/>
                    <a:pt x="329068" y="1800656"/>
                    <a:pt x="330220" y="1800368"/>
                  </a:cubicBezTo>
                  <a:close/>
                  <a:moveTo>
                    <a:pt x="394223" y="1784305"/>
                  </a:moveTo>
                  <a:cubicBezTo>
                    <a:pt x="395844" y="1784449"/>
                    <a:pt x="397645" y="1785097"/>
                    <a:pt x="399662" y="1785385"/>
                  </a:cubicBezTo>
                  <a:cubicBezTo>
                    <a:pt x="396492" y="1788843"/>
                    <a:pt x="393611" y="1790860"/>
                    <a:pt x="389865" y="1789131"/>
                  </a:cubicBezTo>
                  <a:cubicBezTo>
                    <a:pt x="388136" y="1788555"/>
                    <a:pt x="389289" y="1787114"/>
                    <a:pt x="389865" y="1786250"/>
                  </a:cubicBezTo>
                  <a:cubicBezTo>
                    <a:pt x="391161" y="1784521"/>
                    <a:pt x="392602" y="1784161"/>
                    <a:pt x="394223" y="1784305"/>
                  </a:cubicBezTo>
                  <a:close/>
                  <a:moveTo>
                    <a:pt x="2920287" y="1779910"/>
                  </a:moveTo>
                  <a:cubicBezTo>
                    <a:pt x="2920864" y="1780198"/>
                    <a:pt x="2922016" y="1780486"/>
                    <a:pt x="2922880" y="1781062"/>
                  </a:cubicBezTo>
                  <a:cubicBezTo>
                    <a:pt x="2922016" y="1782215"/>
                    <a:pt x="2921152" y="1783656"/>
                    <a:pt x="2919999" y="1784232"/>
                  </a:cubicBezTo>
                  <a:cubicBezTo>
                    <a:pt x="2919423" y="1784520"/>
                    <a:pt x="2917406" y="1783656"/>
                    <a:pt x="2917406" y="1783079"/>
                  </a:cubicBezTo>
                  <a:cubicBezTo>
                    <a:pt x="2917118" y="1781351"/>
                    <a:pt x="2918270" y="1780486"/>
                    <a:pt x="2920287" y="1779910"/>
                  </a:cubicBezTo>
                  <a:close/>
                  <a:moveTo>
                    <a:pt x="492441" y="1760893"/>
                  </a:moveTo>
                  <a:cubicBezTo>
                    <a:pt x="488984" y="1764062"/>
                    <a:pt x="486679" y="1766367"/>
                    <a:pt x="480916" y="1763198"/>
                  </a:cubicBezTo>
                  <a:cubicBezTo>
                    <a:pt x="484950" y="1760605"/>
                    <a:pt x="487255" y="1758300"/>
                    <a:pt x="492441" y="1760893"/>
                  </a:cubicBezTo>
                  <a:close/>
                  <a:moveTo>
                    <a:pt x="2904151" y="1758012"/>
                  </a:moveTo>
                  <a:cubicBezTo>
                    <a:pt x="2900693" y="1762046"/>
                    <a:pt x="2899253" y="1764928"/>
                    <a:pt x="2895795" y="1764639"/>
                  </a:cubicBezTo>
                  <a:cubicBezTo>
                    <a:pt x="2894066" y="1764351"/>
                    <a:pt x="2893490" y="1762622"/>
                    <a:pt x="2894066" y="1760894"/>
                  </a:cubicBezTo>
                  <a:cubicBezTo>
                    <a:pt x="2895795" y="1757148"/>
                    <a:pt x="2898964" y="1758012"/>
                    <a:pt x="2904151" y="1758012"/>
                  </a:cubicBezTo>
                  <a:close/>
                  <a:moveTo>
                    <a:pt x="2883694" y="1757436"/>
                  </a:moveTo>
                  <a:cubicBezTo>
                    <a:pt x="2878507" y="1766368"/>
                    <a:pt x="2875626" y="1767809"/>
                    <a:pt x="2861507" y="1766656"/>
                  </a:cubicBezTo>
                  <a:cubicBezTo>
                    <a:pt x="2868422" y="1763775"/>
                    <a:pt x="2875338" y="1760894"/>
                    <a:pt x="2883694" y="1757436"/>
                  </a:cubicBezTo>
                  <a:close/>
                  <a:moveTo>
                    <a:pt x="3096771" y="1727974"/>
                  </a:moveTo>
                  <a:cubicBezTo>
                    <a:pt x="3098571" y="1727254"/>
                    <a:pt x="3100373" y="1727326"/>
                    <a:pt x="3102678" y="1730063"/>
                  </a:cubicBezTo>
                  <a:cubicBezTo>
                    <a:pt x="3107000" y="1727470"/>
                    <a:pt x="3111898" y="1726893"/>
                    <a:pt x="3117372" y="1729487"/>
                  </a:cubicBezTo>
                  <a:cubicBezTo>
                    <a:pt x="3112186" y="1730639"/>
                    <a:pt x="3107288" y="1731504"/>
                    <a:pt x="3102101" y="1732368"/>
                  </a:cubicBezTo>
                  <a:cubicBezTo>
                    <a:pt x="3098932" y="1732656"/>
                    <a:pt x="3095474" y="1735250"/>
                    <a:pt x="3090864" y="1730639"/>
                  </a:cubicBezTo>
                  <a:cubicBezTo>
                    <a:pt x="3093169" y="1730207"/>
                    <a:pt x="3094970" y="1728695"/>
                    <a:pt x="3096771" y="1727974"/>
                  </a:cubicBezTo>
                  <a:close/>
                  <a:moveTo>
                    <a:pt x="2998660" y="1724588"/>
                  </a:moveTo>
                  <a:cubicBezTo>
                    <a:pt x="2999236" y="1725452"/>
                    <a:pt x="2999524" y="1726605"/>
                    <a:pt x="2999813" y="1727757"/>
                  </a:cubicBezTo>
                  <a:cubicBezTo>
                    <a:pt x="2994338" y="1733808"/>
                    <a:pt x="2987711" y="1736402"/>
                    <a:pt x="2978203" y="1732368"/>
                  </a:cubicBezTo>
                  <a:cubicBezTo>
                    <a:pt x="2975897" y="1733232"/>
                    <a:pt x="2973880" y="1734096"/>
                    <a:pt x="2971575" y="1734961"/>
                  </a:cubicBezTo>
                  <a:cubicBezTo>
                    <a:pt x="2970423" y="1737842"/>
                    <a:pt x="2969558" y="1741012"/>
                    <a:pt x="2966389" y="1742453"/>
                  </a:cubicBezTo>
                  <a:cubicBezTo>
                    <a:pt x="2963796" y="1751385"/>
                    <a:pt x="2960050" y="1758588"/>
                    <a:pt x="2949389" y="1758876"/>
                  </a:cubicBezTo>
                  <a:cubicBezTo>
                    <a:pt x="2947084" y="1760605"/>
                    <a:pt x="2944490" y="1762046"/>
                    <a:pt x="2942185" y="1763487"/>
                  </a:cubicBezTo>
                  <a:cubicBezTo>
                    <a:pt x="2942761" y="1760893"/>
                    <a:pt x="2942761" y="1758876"/>
                    <a:pt x="2939016" y="1760317"/>
                  </a:cubicBezTo>
                  <a:cubicBezTo>
                    <a:pt x="2936134" y="1761470"/>
                    <a:pt x="2933253" y="1762334"/>
                    <a:pt x="2930372" y="1763198"/>
                  </a:cubicBezTo>
                  <a:cubicBezTo>
                    <a:pt x="2927778" y="1760029"/>
                    <a:pt x="2923744" y="1761758"/>
                    <a:pt x="2920575" y="1760893"/>
                  </a:cubicBezTo>
                  <a:cubicBezTo>
                    <a:pt x="2916541" y="1761181"/>
                    <a:pt x="2912219" y="1762622"/>
                    <a:pt x="2908185" y="1760893"/>
                  </a:cubicBezTo>
                  <a:cubicBezTo>
                    <a:pt x="2916829" y="1752537"/>
                    <a:pt x="2920575" y="1751673"/>
                    <a:pt x="2924033" y="1756283"/>
                  </a:cubicBezTo>
                  <a:cubicBezTo>
                    <a:pt x="2925185" y="1756283"/>
                    <a:pt x="2926626" y="1756283"/>
                    <a:pt x="2927778" y="1756283"/>
                  </a:cubicBezTo>
                  <a:cubicBezTo>
                    <a:pt x="2931812" y="1753690"/>
                    <a:pt x="2934694" y="1749656"/>
                    <a:pt x="2939592" y="1748791"/>
                  </a:cubicBezTo>
                  <a:cubicBezTo>
                    <a:pt x="2944490" y="1739571"/>
                    <a:pt x="2952270" y="1737842"/>
                    <a:pt x="2961490" y="1739283"/>
                  </a:cubicBezTo>
                  <a:cubicBezTo>
                    <a:pt x="2963796" y="1737842"/>
                    <a:pt x="2966389" y="1736113"/>
                    <a:pt x="2968694" y="1734385"/>
                  </a:cubicBezTo>
                  <a:cubicBezTo>
                    <a:pt x="2971863" y="1731791"/>
                    <a:pt x="2975033" y="1730639"/>
                    <a:pt x="2979067" y="1730639"/>
                  </a:cubicBezTo>
                  <a:cubicBezTo>
                    <a:pt x="2985406" y="1728622"/>
                    <a:pt x="2992033" y="1726605"/>
                    <a:pt x="2998660" y="1724588"/>
                  </a:cubicBezTo>
                  <a:close/>
                  <a:moveTo>
                    <a:pt x="3116220" y="1712774"/>
                  </a:moveTo>
                  <a:cubicBezTo>
                    <a:pt x="3117084" y="1713927"/>
                    <a:pt x="3118237" y="1715079"/>
                    <a:pt x="3118237" y="1715944"/>
                  </a:cubicBezTo>
                  <a:cubicBezTo>
                    <a:pt x="3118525" y="1717961"/>
                    <a:pt x="3116796" y="1718537"/>
                    <a:pt x="3115356" y="1717961"/>
                  </a:cubicBezTo>
                  <a:cubicBezTo>
                    <a:pt x="3114203" y="1717672"/>
                    <a:pt x="3113338" y="1716808"/>
                    <a:pt x="3113050" y="1715944"/>
                  </a:cubicBezTo>
                  <a:cubicBezTo>
                    <a:pt x="3112474" y="1713927"/>
                    <a:pt x="3114491" y="1713639"/>
                    <a:pt x="3116220" y="1712774"/>
                  </a:cubicBezTo>
                  <a:close/>
                  <a:moveTo>
                    <a:pt x="3108728" y="1709893"/>
                  </a:moveTo>
                  <a:cubicBezTo>
                    <a:pt x="3101813" y="1718537"/>
                    <a:pt x="3094033" y="1718249"/>
                    <a:pt x="3086830" y="1719113"/>
                  </a:cubicBezTo>
                  <a:cubicBezTo>
                    <a:pt x="3092593" y="1714503"/>
                    <a:pt x="3099220" y="1712198"/>
                    <a:pt x="3108728" y="1709893"/>
                  </a:cubicBezTo>
                  <a:close/>
                  <a:moveTo>
                    <a:pt x="3167221" y="1700096"/>
                  </a:moveTo>
                  <a:cubicBezTo>
                    <a:pt x="3171255" y="1714503"/>
                    <a:pt x="3160305" y="1712486"/>
                    <a:pt x="3155695" y="1716232"/>
                  </a:cubicBezTo>
                  <a:cubicBezTo>
                    <a:pt x="3153102" y="1727181"/>
                    <a:pt x="3143882" y="1728910"/>
                    <a:pt x="3134949" y="1730927"/>
                  </a:cubicBezTo>
                  <a:cubicBezTo>
                    <a:pt x="3132644" y="1731215"/>
                    <a:pt x="3129763" y="1731215"/>
                    <a:pt x="3128898" y="1728621"/>
                  </a:cubicBezTo>
                  <a:cubicBezTo>
                    <a:pt x="3128034" y="1725740"/>
                    <a:pt x="3130627" y="1724588"/>
                    <a:pt x="3132932" y="1724299"/>
                  </a:cubicBezTo>
                  <a:cubicBezTo>
                    <a:pt x="3140424" y="1723723"/>
                    <a:pt x="3145034" y="1717096"/>
                    <a:pt x="3151949" y="1715655"/>
                  </a:cubicBezTo>
                  <a:cubicBezTo>
                    <a:pt x="3155983" y="1710181"/>
                    <a:pt x="3163475" y="1708740"/>
                    <a:pt x="3167221" y="1700096"/>
                  </a:cubicBezTo>
                  <a:close/>
                  <a:moveTo>
                    <a:pt x="3237526" y="1678702"/>
                  </a:moveTo>
                  <a:cubicBezTo>
                    <a:pt x="3239039" y="1677478"/>
                    <a:pt x="3240551" y="1676901"/>
                    <a:pt x="3242136" y="1678774"/>
                  </a:cubicBezTo>
                  <a:cubicBezTo>
                    <a:pt x="3245306" y="1683096"/>
                    <a:pt x="3240407" y="1685690"/>
                    <a:pt x="3236085" y="1686842"/>
                  </a:cubicBezTo>
                  <a:cubicBezTo>
                    <a:pt x="3232627" y="1687130"/>
                    <a:pt x="3229170" y="1687130"/>
                    <a:pt x="3225424" y="1687418"/>
                  </a:cubicBezTo>
                  <a:cubicBezTo>
                    <a:pt x="3227153" y="1683673"/>
                    <a:pt x="3230034" y="1683384"/>
                    <a:pt x="3232916" y="1682520"/>
                  </a:cubicBezTo>
                  <a:cubicBezTo>
                    <a:pt x="3234500" y="1681800"/>
                    <a:pt x="3236013" y="1679927"/>
                    <a:pt x="3237526" y="1678702"/>
                  </a:cubicBezTo>
                  <a:close/>
                  <a:moveTo>
                    <a:pt x="3256831" y="1678198"/>
                  </a:moveTo>
                  <a:cubicBezTo>
                    <a:pt x="3257408" y="1677910"/>
                    <a:pt x="3259137" y="1678486"/>
                    <a:pt x="3258272" y="1680215"/>
                  </a:cubicBezTo>
                  <a:cubicBezTo>
                    <a:pt x="3257408" y="1681944"/>
                    <a:pt x="3255679" y="1682808"/>
                    <a:pt x="3253662" y="1682520"/>
                  </a:cubicBezTo>
                  <a:cubicBezTo>
                    <a:pt x="3253374" y="1682520"/>
                    <a:pt x="3252797" y="1680215"/>
                    <a:pt x="3253085" y="1679927"/>
                  </a:cubicBezTo>
                  <a:cubicBezTo>
                    <a:pt x="3253950" y="1679062"/>
                    <a:pt x="3255391" y="1678486"/>
                    <a:pt x="3256831" y="1678198"/>
                  </a:cubicBezTo>
                  <a:close/>
                  <a:moveTo>
                    <a:pt x="3359409" y="1641316"/>
                  </a:moveTo>
                  <a:cubicBezTo>
                    <a:pt x="3360273" y="1641316"/>
                    <a:pt x="3362002" y="1641892"/>
                    <a:pt x="3362002" y="1642469"/>
                  </a:cubicBezTo>
                  <a:cubicBezTo>
                    <a:pt x="3362866" y="1644486"/>
                    <a:pt x="3360561" y="1644486"/>
                    <a:pt x="3359409" y="1645350"/>
                  </a:cubicBezTo>
                  <a:cubicBezTo>
                    <a:pt x="3358256" y="1645638"/>
                    <a:pt x="3357104" y="1645350"/>
                    <a:pt x="3357392" y="1643909"/>
                  </a:cubicBezTo>
                  <a:cubicBezTo>
                    <a:pt x="3357680" y="1642757"/>
                    <a:pt x="3358544" y="1641604"/>
                    <a:pt x="3359409" y="1641316"/>
                  </a:cubicBezTo>
                  <a:close/>
                  <a:moveTo>
                    <a:pt x="3527104" y="1566689"/>
                  </a:moveTo>
                  <a:cubicBezTo>
                    <a:pt x="3526240" y="1572164"/>
                    <a:pt x="3523070" y="1571875"/>
                    <a:pt x="3518460" y="1573028"/>
                  </a:cubicBezTo>
                  <a:cubicBezTo>
                    <a:pt x="3520765" y="1567265"/>
                    <a:pt x="3523646" y="1567265"/>
                    <a:pt x="3527104" y="1566689"/>
                  </a:cubicBezTo>
                  <a:close/>
                  <a:moveTo>
                    <a:pt x="421560" y="1415417"/>
                  </a:moveTo>
                  <a:cubicBezTo>
                    <a:pt x="416373" y="1423773"/>
                    <a:pt x="406865" y="1422044"/>
                    <a:pt x="399085" y="1424926"/>
                  </a:cubicBezTo>
                  <a:cubicBezTo>
                    <a:pt x="405136" y="1417722"/>
                    <a:pt x="413780" y="1418010"/>
                    <a:pt x="421560" y="1415417"/>
                  </a:cubicBezTo>
                  <a:close/>
                  <a:moveTo>
                    <a:pt x="4146311" y="1398705"/>
                  </a:moveTo>
                  <a:cubicBezTo>
                    <a:pt x="4142853" y="1403027"/>
                    <a:pt x="4138243" y="1403891"/>
                    <a:pt x="4131904" y="1404756"/>
                  </a:cubicBezTo>
                  <a:cubicBezTo>
                    <a:pt x="4136226" y="1398129"/>
                    <a:pt x="4141989" y="1400434"/>
                    <a:pt x="4146311" y="1398705"/>
                  </a:cubicBezTo>
                  <a:close/>
                  <a:moveTo>
                    <a:pt x="4112348" y="1396255"/>
                  </a:moveTo>
                  <a:cubicBezTo>
                    <a:pt x="4115697" y="1394814"/>
                    <a:pt x="4119515" y="1394526"/>
                    <a:pt x="4124413" y="1396975"/>
                  </a:cubicBezTo>
                  <a:cubicBezTo>
                    <a:pt x="4117498" y="1402738"/>
                    <a:pt x="4110583" y="1404755"/>
                    <a:pt x="4102803" y="1404179"/>
                  </a:cubicBezTo>
                  <a:cubicBezTo>
                    <a:pt x="4103091" y="1403603"/>
                    <a:pt x="4103091" y="1403026"/>
                    <a:pt x="4103091" y="1402450"/>
                  </a:cubicBezTo>
                  <a:cubicBezTo>
                    <a:pt x="4106116" y="1400289"/>
                    <a:pt x="4108998" y="1397696"/>
                    <a:pt x="4112348" y="1396255"/>
                  </a:cubicBezTo>
                  <a:close/>
                  <a:moveTo>
                    <a:pt x="660714" y="1343094"/>
                  </a:moveTo>
                  <a:cubicBezTo>
                    <a:pt x="667053" y="1345111"/>
                    <a:pt x="661002" y="1349721"/>
                    <a:pt x="661578" y="1352891"/>
                  </a:cubicBezTo>
                  <a:cubicBezTo>
                    <a:pt x="660137" y="1352026"/>
                    <a:pt x="658985" y="1351450"/>
                    <a:pt x="657544" y="1350586"/>
                  </a:cubicBezTo>
                  <a:cubicBezTo>
                    <a:pt x="657256" y="1346552"/>
                    <a:pt x="655527" y="1345111"/>
                    <a:pt x="651493" y="1347416"/>
                  </a:cubicBezTo>
                  <a:cubicBezTo>
                    <a:pt x="648324" y="1349433"/>
                    <a:pt x="645154" y="1351450"/>
                    <a:pt x="640544" y="1347992"/>
                  </a:cubicBezTo>
                  <a:cubicBezTo>
                    <a:pt x="646307" y="1341942"/>
                    <a:pt x="653510" y="1340789"/>
                    <a:pt x="660714" y="1343094"/>
                  </a:cubicBezTo>
                  <a:close/>
                  <a:moveTo>
                    <a:pt x="638383" y="1336791"/>
                  </a:moveTo>
                  <a:cubicBezTo>
                    <a:pt x="640616" y="1335962"/>
                    <a:pt x="643137" y="1336323"/>
                    <a:pt x="646307" y="1339060"/>
                  </a:cubicBezTo>
                  <a:cubicBezTo>
                    <a:pt x="641408" y="1339924"/>
                    <a:pt x="636798" y="1340789"/>
                    <a:pt x="632188" y="1341653"/>
                  </a:cubicBezTo>
                  <a:cubicBezTo>
                    <a:pt x="634205" y="1339636"/>
                    <a:pt x="636150" y="1337619"/>
                    <a:pt x="638383" y="1336791"/>
                  </a:cubicBezTo>
                  <a:close/>
                  <a:moveTo>
                    <a:pt x="617493" y="1327823"/>
                  </a:moveTo>
                  <a:cubicBezTo>
                    <a:pt x="620375" y="1334738"/>
                    <a:pt x="614612" y="1333586"/>
                    <a:pt x="610578" y="1335891"/>
                  </a:cubicBezTo>
                  <a:cubicBezTo>
                    <a:pt x="611442" y="1330704"/>
                    <a:pt x="614324" y="1328976"/>
                    <a:pt x="617493" y="1327823"/>
                  </a:cubicBezTo>
                  <a:close/>
                  <a:moveTo>
                    <a:pt x="724681" y="1321195"/>
                  </a:moveTo>
                  <a:cubicBezTo>
                    <a:pt x="724969" y="1320907"/>
                    <a:pt x="726698" y="1322060"/>
                    <a:pt x="726986" y="1322924"/>
                  </a:cubicBezTo>
                  <a:cubicBezTo>
                    <a:pt x="727562" y="1325517"/>
                    <a:pt x="726410" y="1328111"/>
                    <a:pt x="724104" y="1328975"/>
                  </a:cubicBezTo>
                  <a:cubicBezTo>
                    <a:pt x="716037" y="1332433"/>
                    <a:pt x="707681" y="1335890"/>
                    <a:pt x="698748" y="1337331"/>
                  </a:cubicBezTo>
                  <a:cubicBezTo>
                    <a:pt x="696155" y="1337907"/>
                    <a:pt x="693562" y="1338195"/>
                    <a:pt x="690969" y="1338195"/>
                  </a:cubicBezTo>
                  <a:cubicBezTo>
                    <a:pt x="692121" y="1337619"/>
                    <a:pt x="692986" y="1337043"/>
                    <a:pt x="694138" y="1336467"/>
                  </a:cubicBezTo>
                  <a:cubicBezTo>
                    <a:pt x="691545" y="1337619"/>
                    <a:pt x="689240" y="1338772"/>
                    <a:pt x="686647" y="1339924"/>
                  </a:cubicBezTo>
                  <a:cubicBezTo>
                    <a:pt x="688664" y="1334161"/>
                    <a:pt x="693274" y="1333297"/>
                    <a:pt x="697308" y="1331568"/>
                  </a:cubicBezTo>
                  <a:cubicBezTo>
                    <a:pt x="698460" y="1329551"/>
                    <a:pt x="698748" y="1326958"/>
                    <a:pt x="701918" y="1327246"/>
                  </a:cubicBezTo>
                  <a:cubicBezTo>
                    <a:pt x="702494" y="1327246"/>
                    <a:pt x="703359" y="1328111"/>
                    <a:pt x="703359" y="1328687"/>
                  </a:cubicBezTo>
                  <a:cubicBezTo>
                    <a:pt x="703359" y="1330127"/>
                    <a:pt x="702782" y="1331280"/>
                    <a:pt x="702206" y="1332144"/>
                  </a:cubicBezTo>
                  <a:cubicBezTo>
                    <a:pt x="709698" y="1328975"/>
                    <a:pt x="717765" y="1326094"/>
                    <a:pt x="724681" y="1321195"/>
                  </a:cubicBezTo>
                  <a:close/>
                  <a:moveTo>
                    <a:pt x="866732" y="1271924"/>
                  </a:moveTo>
                  <a:cubicBezTo>
                    <a:pt x="868749" y="1271924"/>
                    <a:pt x="870478" y="1272500"/>
                    <a:pt x="870766" y="1275094"/>
                  </a:cubicBezTo>
                  <a:cubicBezTo>
                    <a:pt x="869901" y="1277110"/>
                    <a:pt x="868749" y="1278263"/>
                    <a:pt x="866444" y="1278551"/>
                  </a:cubicBezTo>
                  <a:cubicBezTo>
                    <a:pt x="864139" y="1278839"/>
                    <a:pt x="862698" y="1277687"/>
                    <a:pt x="862698" y="1275094"/>
                  </a:cubicBezTo>
                  <a:cubicBezTo>
                    <a:pt x="862698" y="1272788"/>
                    <a:pt x="864427" y="1271924"/>
                    <a:pt x="866732" y="1271924"/>
                  </a:cubicBezTo>
                  <a:close/>
                  <a:moveTo>
                    <a:pt x="948275" y="1244263"/>
                  </a:moveTo>
                  <a:cubicBezTo>
                    <a:pt x="951156" y="1242534"/>
                    <a:pt x="956343" y="1244839"/>
                    <a:pt x="960665" y="1245415"/>
                  </a:cubicBezTo>
                  <a:cubicBezTo>
                    <a:pt x="959224" y="1248873"/>
                    <a:pt x="956631" y="1250314"/>
                    <a:pt x="953461" y="1251178"/>
                  </a:cubicBezTo>
                  <a:cubicBezTo>
                    <a:pt x="934732" y="1256653"/>
                    <a:pt x="915715" y="1262415"/>
                    <a:pt x="896698" y="1267890"/>
                  </a:cubicBezTo>
                  <a:cubicBezTo>
                    <a:pt x="899003" y="1271060"/>
                    <a:pt x="897274" y="1273653"/>
                    <a:pt x="893817" y="1275094"/>
                  </a:cubicBezTo>
                  <a:cubicBezTo>
                    <a:pt x="887766" y="1277399"/>
                    <a:pt x="881715" y="1279992"/>
                    <a:pt x="875664" y="1282297"/>
                  </a:cubicBezTo>
                  <a:cubicBezTo>
                    <a:pt x="877969" y="1277687"/>
                    <a:pt x="881715" y="1274805"/>
                    <a:pt x="884884" y="1271348"/>
                  </a:cubicBezTo>
                  <a:cubicBezTo>
                    <a:pt x="882291" y="1271924"/>
                    <a:pt x="879986" y="1272788"/>
                    <a:pt x="877681" y="1273365"/>
                  </a:cubicBezTo>
                  <a:cubicBezTo>
                    <a:pt x="876817" y="1273653"/>
                    <a:pt x="875664" y="1273077"/>
                    <a:pt x="873359" y="1272788"/>
                  </a:cubicBezTo>
                  <a:cubicBezTo>
                    <a:pt x="880851" y="1265873"/>
                    <a:pt x="889783" y="1263856"/>
                    <a:pt x="898139" y="1261263"/>
                  </a:cubicBezTo>
                  <a:cubicBezTo>
                    <a:pt x="914851" y="1255788"/>
                    <a:pt x="932715" y="1253195"/>
                    <a:pt x="948275" y="1244263"/>
                  </a:cubicBezTo>
                  <a:close/>
                  <a:moveTo>
                    <a:pt x="1019913" y="1221104"/>
                  </a:moveTo>
                  <a:cubicBezTo>
                    <a:pt x="1022038" y="1220708"/>
                    <a:pt x="1023911" y="1221068"/>
                    <a:pt x="1024920" y="1223229"/>
                  </a:cubicBezTo>
                  <a:cubicBezTo>
                    <a:pt x="1026937" y="1227839"/>
                    <a:pt x="1021750" y="1230144"/>
                    <a:pt x="1017140" y="1231296"/>
                  </a:cubicBezTo>
                  <a:cubicBezTo>
                    <a:pt x="998411" y="1236195"/>
                    <a:pt x="980546" y="1245127"/>
                    <a:pt x="960665" y="1245127"/>
                  </a:cubicBezTo>
                  <a:cubicBezTo>
                    <a:pt x="964699" y="1237059"/>
                    <a:pt x="972767" y="1233890"/>
                    <a:pt x="980258" y="1233890"/>
                  </a:cubicBezTo>
                  <a:cubicBezTo>
                    <a:pt x="992648" y="1234178"/>
                    <a:pt x="1002733" y="1228703"/>
                    <a:pt x="1013394" y="1223517"/>
                  </a:cubicBezTo>
                  <a:cubicBezTo>
                    <a:pt x="1015411" y="1222653"/>
                    <a:pt x="1017788" y="1221500"/>
                    <a:pt x="1019913" y="1221104"/>
                  </a:cubicBezTo>
                  <a:close/>
                  <a:moveTo>
                    <a:pt x="1038354" y="1194127"/>
                  </a:moveTo>
                  <a:cubicBezTo>
                    <a:pt x="1040479" y="1193551"/>
                    <a:pt x="1042784" y="1194271"/>
                    <a:pt x="1045377" y="1196144"/>
                  </a:cubicBezTo>
                  <a:cubicBezTo>
                    <a:pt x="1041631" y="1197296"/>
                    <a:pt x="1037886" y="1198449"/>
                    <a:pt x="1032411" y="1199889"/>
                  </a:cubicBezTo>
                  <a:cubicBezTo>
                    <a:pt x="1034284" y="1196576"/>
                    <a:pt x="1036229" y="1194703"/>
                    <a:pt x="1038354" y="1194127"/>
                  </a:cubicBezTo>
                  <a:close/>
                  <a:moveTo>
                    <a:pt x="1040191" y="1182313"/>
                  </a:moveTo>
                  <a:cubicBezTo>
                    <a:pt x="1042784" y="1184906"/>
                    <a:pt x="1039327" y="1185771"/>
                    <a:pt x="1037310" y="1186059"/>
                  </a:cubicBezTo>
                  <a:cubicBezTo>
                    <a:pt x="1036157" y="1186059"/>
                    <a:pt x="1035005" y="1185483"/>
                    <a:pt x="1033852" y="1185194"/>
                  </a:cubicBezTo>
                  <a:cubicBezTo>
                    <a:pt x="1035293" y="1182313"/>
                    <a:pt x="1038174" y="1180296"/>
                    <a:pt x="1040191" y="1182313"/>
                  </a:cubicBezTo>
                  <a:close/>
                  <a:moveTo>
                    <a:pt x="1118672" y="1173562"/>
                  </a:moveTo>
                  <a:cubicBezTo>
                    <a:pt x="1122309" y="1174534"/>
                    <a:pt x="1126199" y="1175687"/>
                    <a:pt x="1130954" y="1174246"/>
                  </a:cubicBezTo>
                  <a:cubicBezTo>
                    <a:pt x="1122598" y="1183754"/>
                    <a:pt x="1113377" y="1179144"/>
                    <a:pt x="1106174" y="1182314"/>
                  </a:cubicBezTo>
                  <a:cubicBezTo>
                    <a:pt x="1104445" y="1183178"/>
                    <a:pt x="1103581" y="1181161"/>
                    <a:pt x="1103869" y="1179144"/>
                  </a:cubicBezTo>
                  <a:cubicBezTo>
                    <a:pt x="1104157" y="1176551"/>
                    <a:pt x="1105886" y="1175110"/>
                    <a:pt x="1107903" y="1173958"/>
                  </a:cubicBezTo>
                  <a:cubicBezTo>
                    <a:pt x="1111648" y="1171797"/>
                    <a:pt x="1115034" y="1172590"/>
                    <a:pt x="1118672" y="1173562"/>
                  </a:cubicBezTo>
                  <a:close/>
                  <a:moveTo>
                    <a:pt x="1142191" y="1167619"/>
                  </a:moveTo>
                  <a:cubicBezTo>
                    <a:pt x="1144496" y="1167331"/>
                    <a:pt x="1145649" y="1168195"/>
                    <a:pt x="1145072" y="1169348"/>
                  </a:cubicBezTo>
                  <a:cubicBezTo>
                    <a:pt x="1144496" y="1170500"/>
                    <a:pt x="1143055" y="1171653"/>
                    <a:pt x="1141615" y="1172229"/>
                  </a:cubicBezTo>
                  <a:cubicBezTo>
                    <a:pt x="1139886" y="1173093"/>
                    <a:pt x="1139022" y="1171653"/>
                    <a:pt x="1139598" y="1170500"/>
                  </a:cubicBezTo>
                  <a:cubicBezTo>
                    <a:pt x="1140174" y="1169348"/>
                    <a:pt x="1141615" y="1168195"/>
                    <a:pt x="1142191" y="1167619"/>
                  </a:cubicBezTo>
                  <a:close/>
                  <a:moveTo>
                    <a:pt x="1089029" y="1167439"/>
                  </a:moveTo>
                  <a:cubicBezTo>
                    <a:pt x="1092775" y="1166611"/>
                    <a:pt x="1096521" y="1166755"/>
                    <a:pt x="1100987" y="1168195"/>
                  </a:cubicBezTo>
                  <a:cubicBezTo>
                    <a:pt x="1093496" y="1171941"/>
                    <a:pt x="1087445" y="1174822"/>
                    <a:pt x="1077072" y="1172517"/>
                  </a:cubicBezTo>
                  <a:cubicBezTo>
                    <a:pt x="1081538" y="1170068"/>
                    <a:pt x="1085284" y="1168268"/>
                    <a:pt x="1089029" y="1167439"/>
                  </a:cubicBezTo>
                  <a:close/>
                  <a:moveTo>
                    <a:pt x="1186600" y="1161820"/>
                  </a:moveTo>
                  <a:cubicBezTo>
                    <a:pt x="1188942" y="1161856"/>
                    <a:pt x="1191463" y="1162576"/>
                    <a:pt x="1193480" y="1161855"/>
                  </a:cubicBezTo>
                  <a:cubicBezTo>
                    <a:pt x="1193480" y="1162432"/>
                    <a:pt x="1193480" y="1163296"/>
                    <a:pt x="1193480" y="1164161"/>
                  </a:cubicBezTo>
                  <a:cubicBezTo>
                    <a:pt x="1189446" y="1164449"/>
                    <a:pt x="1185700" y="1168194"/>
                    <a:pt x="1180802" y="1165889"/>
                  </a:cubicBezTo>
                  <a:cubicBezTo>
                    <a:pt x="1182098" y="1162432"/>
                    <a:pt x="1184259" y="1161784"/>
                    <a:pt x="1186600" y="1161820"/>
                  </a:cubicBezTo>
                  <a:close/>
                  <a:moveTo>
                    <a:pt x="1134988" y="1159263"/>
                  </a:moveTo>
                  <a:cubicBezTo>
                    <a:pt x="1130666" y="1163585"/>
                    <a:pt x="1127208" y="1162432"/>
                    <a:pt x="1122598" y="1161856"/>
                  </a:cubicBezTo>
                  <a:cubicBezTo>
                    <a:pt x="1126920" y="1159263"/>
                    <a:pt x="1129801" y="1157534"/>
                    <a:pt x="1134988" y="1159263"/>
                  </a:cubicBezTo>
                  <a:close/>
                  <a:moveTo>
                    <a:pt x="1230361" y="1119788"/>
                  </a:moveTo>
                  <a:cubicBezTo>
                    <a:pt x="1228056" y="1124974"/>
                    <a:pt x="1224887" y="1128144"/>
                    <a:pt x="1219700" y="1128720"/>
                  </a:cubicBezTo>
                  <a:cubicBezTo>
                    <a:pt x="1217971" y="1125839"/>
                    <a:pt x="1215378" y="1126415"/>
                    <a:pt x="1212785" y="1126415"/>
                  </a:cubicBezTo>
                  <a:cubicBezTo>
                    <a:pt x="1216819" y="1120364"/>
                    <a:pt x="1223158" y="1119500"/>
                    <a:pt x="1230361" y="1119788"/>
                  </a:cubicBezTo>
                  <a:close/>
                  <a:moveTo>
                    <a:pt x="1289430" y="1099906"/>
                  </a:moveTo>
                  <a:cubicBezTo>
                    <a:pt x="1283091" y="1105381"/>
                    <a:pt x="1274735" y="1106533"/>
                    <a:pt x="1266955" y="1108262"/>
                  </a:cubicBezTo>
                  <a:cubicBezTo>
                    <a:pt x="1273294" y="1101635"/>
                    <a:pt x="1281938" y="1102211"/>
                    <a:pt x="1289430" y="1099906"/>
                  </a:cubicBezTo>
                  <a:close/>
                  <a:moveTo>
                    <a:pt x="4643637" y="1074262"/>
                  </a:moveTo>
                  <a:cubicBezTo>
                    <a:pt x="4639315" y="1076279"/>
                    <a:pt x="4635281" y="1078584"/>
                    <a:pt x="4630959" y="1080889"/>
                  </a:cubicBezTo>
                  <a:cubicBezTo>
                    <a:pt x="4636722" y="1081753"/>
                    <a:pt x="4639891" y="1077431"/>
                    <a:pt x="4643637" y="1074262"/>
                  </a:cubicBezTo>
                  <a:close/>
                  <a:moveTo>
                    <a:pt x="4667553" y="1062160"/>
                  </a:moveTo>
                  <a:lnTo>
                    <a:pt x="4657519" y="1066913"/>
                  </a:lnTo>
                  <a:lnTo>
                    <a:pt x="4656315" y="1067346"/>
                  </a:lnTo>
                  <a:cubicBezTo>
                    <a:pt x="4656315" y="1067346"/>
                    <a:pt x="4656315" y="1067346"/>
                    <a:pt x="4656604" y="1067346"/>
                  </a:cubicBezTo>
                  <a:lnTo>
                    <a:pt x="4657519" y="1066913"/>
                  </a:lnTo>
                  <a:lnTo>
                    <a:pt x="4663519" y="1064753"/>
                  </a:lnTo>
                  <a:cubicBezTo>
                    <a:pt x="4665536" y="1064177"/>
                    <a:pt x="4666688" y="1063312"/>
                    <a:pt x="4667553" y="1062160"/>
                  </a:cubicBezTo>
                  <a:close/>
                  <a:moveTo>
                    <a:pt x="1678126" y="983210"/>
                  </a:moveTo>
                  <a:cubicBezTo>
                    <a:pt x="1676686" y="988108"/>
                    <a:pt x="1675245" y="991854"/>
                    <a:pt x="1670347" y="992719"/>
                  </a:cubicBezTo>
                  <a:cubicBezTo>
                    <a:pt x="1669771" y="992719"/>
                    <a:pt x="1668618" y="990990"/>
                    <a:pt x="1668618" y="990413"/>
                  </a:cubicBezTo>
                  <a:cubicBezTo>
                    <a:pt x="1668906" y="984939"/>
                    <a:pt x="1672364" y="983498"/>
                    <a:pt x="1678126" y="983210"/>
                  </a:cubicBezTo>
                  <a:close/>
                  <a:moveTo>
                    <a:pt x="1764568" y="931346"/>
                  </a:moveTo>
                  <a:cubicBezTo>
                    <a:pt x="1762839" y="933939"/>
                    <a:pt x="1760822" y="934803"/>
                    <a:pt x="1758517" y="934515"/>
                  </a:cubicBezTo>
                  <a:cubicBezTo>
                    <a:pt x="1758229" y="934515"/>
                    <a:pt x="1757653" y="933075"/>
                    <a:pt x="1757653" y="932786"/>
                  </a:cubicBezTo>
                  <a:cubicBezTo>
                    <a:pt x="1759094" y="930193"/>
                    <a:pt x="1761399" y="930481"/>
                    <a:pt x="1764568" y="931346"/>
                  </a:cubicBezTo>
                  <a:close/>
                  <a:moveTo>
                    <a:pt x="2152400" y="861040"/>
                  </a:moveTo>
                  <a:cubicBezTo>
                    <a:pt x="2147790" y="868532"/>
                    <a:pt x="2141739" y="867955"/>
                    <a:pt x="2134824" y="869972"/>
                  </a:cubicBezTo>
                  <a:cubicBezTo>
                    <a:pt x="2139722" y="862769"/>
                    <a:pt x="2145197" y="862769"/>
                    <a:pt x="2152400" y="861040"/>
                  </a:cubicBezTo>
                  <a:close/>
                  <a:moveTo>
                    <a:pt x="2153842" y="843464"/>
                  </a:moveTo>
                  <a:cubicBezTo>
                    <a:pt x="2144621" y="854989"/>
                    <a:pt x="2129350" y="850667"/>
                    <a:pt x="2116384" y="858735"/>
                  </a:cubicBezTo>
                  <a:cubicBezTo>
                    <a:pt x="2119553" y="851532"/>
                    <a:pt x="2125028" y="852973"/>
                    <a:pt x="2127909" y="850379"/>
                  </a:cubicBezTo>
                  <a:cubicBezTo>
                    <a:pt x="2131943" y="849515"/>
                    <a:pt x="2136265" y="848939"/>
                    <a:pt x="2139723" y="845769"/>
                  </a:cubicBezTo>
                  <a:cubicBezTo>
                    <a:pt x="2144333" y="845193"/>
                    <a:pt x="2149232" y="844328"/>
                    <a:pt x="2153842" y="843464"/>
                  </a:cubicBezTo>
                  <a:close/>
                  <a:moveTo>
                    <a:pt x="2250944" y="834244"/>
                  </a:moveTo>
                  <a:cubicBezTo>
                    <a:pt x="2244029" y="838854"/>
                    <a:pt x="2236537" y="842600"/>
                    <a:pt x="2225876" y="841159"/>
                  </a:cubicBezTo>
                  <a:cubicBezTo>
                    <a:pt x="2234520" y="835397"/>
                    <a:pt x="2242588" y="834532"/>
                    <a:pt x="2250944" y="834244"/>
                  </a:cubicBezTo>
                  <a:close/>
                  <a:moveTo>
                    <a:pt x="2186978" y="829345"/>
                  </a:moveTo>
                  <a:cubicBezTo>
                    <a:pt x="2187554" y="830786"/>
                    <a:pt x="2188706" y="832226"/>
                    <a:pt x="2188418" y="832515"/>
                  </a:cubicBezTo>
                  <a:cubicBezTo>
                    <a:pt x="2187842" y="833667"/>
                    <a:pt x="2186401" y="835108"/>
                    <a:pt x="2185249" y="835396"/>
                  </a:cubicBezTo>
                  <a:cubicBezTo>
                    <a:pt x="2183232" y="835972"/>
                    <a:pt x="2182656" y="834243"/>
                    <a:pt x="2183232" y="832515"/>
                  </a:cubicBezTo>
                  <a:cubicBezTo>
                    <a:pt x="2183808" y="831362"/>
                    <a:pt x="2185249" y="830786"/>
                    <a:pt x="2186978" y="829345"/>
                  </a:cubicBezTo>
                  <a:close/>
                  <a:moveTo>
                    <a:pt x="2260740" y="827328"/>
                  </a:moveTo>
                  <a:cubicBezTo>
                    <a:pt x="2260740" y="835108"/>
                    <a:pt x="2255842" y="834243"/>
                    <a:pt x="2251520" y="833955"/>
                  </a:cubicBezTo>
                  <a:cubicBezTo>
                    <a:pt x="2252961" y="829921"/>
                    <a:pt x="2256418" y="828769"/>
                    <a:pt x="2260740" y="827328"/>
                  </a:cubicBezTo>
                  <a:close/>
                  <a:moveTo>
                    <a:pt x="2237402" y="819836"/>
                  </a:moveTo>
                  <a:cubicBezTo>
                    <a:pt x="2241435" y="821277"/>
                    <a:pt x="2247486" y="821853"/>
                    <a:pt x="2244605" y="829057"/>
                  </a:cubicBezTo>
                  <a:cubicBezTo>
                    <a:pt x="2239130" y="830785"/>
                    <a:pt x="2233656" y="832514"/>
                    <a:pt x="2228181" y="834243"/>
                  </a:cubicBezTo>
                  <a:cubicBezTo>
                    <a:pt x="2223571" y="836836"/>
                    <a:pt x="2218673" y="838565"/>
                    <a:pt x="2213486" y="838565"/>
                  </a:cubicBezTo>
                  <a:cubicBezTo>
                    <a:pt x="2202537" y="842887"/>
                    <a:pt x="2191876" y="846921"/>
                    <a:pt x="2181215" y="851243"/>
                  </a:cubicBezTo>
                  <a:cubicBezTo>
                    <a:pt x="2178045" y="852684"/>
                    <a:pt x="2174299" y="852396"/>
                    <a:pt x="2172859" y="849802"/>
                  </a:cubicBezTo>
                  <a:cubicBezTo>
                    <a:pt x="2170842" y="846345"/>
                    <a:pt x="2175164" y="844904"/>
                    <a:pt x="2177469" y="843175"/>
                  </a:cubicBezTo>
                  <a:cubicBezTo>
                    <a:pt x="2169401" y="837124"/>
                    <a:pt x="2161910" y="846345"/>
                    <a:pt x="2154418" y="843175"/>
                  </a:cubicBezTo>
                  <a:cubicBezTo>
                    <a:pt x="2160181" y="838853"/>
                    <a:pt x="2167960" y="839429"/>
                    <a:pt x="2174299" y="835107"/>
                  </a:cubicBezTo>
                  <a:cubicBezTo>
                    <a:pt x="2180638" y="830785"/>
                    <a:pt x="2179774" y="839718"/>
                    <a:pt x="2182943" y="841158"/>
                  </a:cubicBezTo>
                  <a:cubicBezTo>
                    <a:pt x="2189859" y="839429"/>
                    <a:pt x="2197062" y="837701"/>
                    <a:pt x="2203977" y="835972"/>
                  </a:cubicBezTo>
                  <a:cubicBezTo>
                    <a:pt x="2211469" y="829345"/>
                    <a:pt x="2199655" y="832802"/>
                    <a:pt x="2201384" y="827904"/>
                  </a:cubicBezTo>
                  <a:cubicBezTo>
                    <a:pt x="2212334" y="823870"/>
                    <a:pt x="2222995" y="814938"/>
                    <a:pt x="2237402" y="819836"/>
                  </a:cubicBezTo>
                  <a:close/>
                  <a:moveTo>
                    <a:pt x="2242480" y="790159"/>
                  </a:moveTo>
                  <a:cubicBezTo>
                    <a:pt x="2243740" y="789438"/>
                    <a:pt x="2245037" y="789438"/>
                    <a:pt x="2246334" y="791887"/>
                  </a:cubicBezTo>
                  <a:cubicBezTo>
                    <a:pt x="2248062" y="795057"/>
                    <a:pt x="2250368" y="798803"/>
                    <a:pt x="2246334" y="802548"/>
                  </a:cubicBezTo>
                  <a:cubicBezTo>
                    <a:pt x="2243740" y="804854"/>
                    <a:pt x="2239706" y="805718"/>
                    <a:pt x="2239706" y="810328"/>
                  </a:cubicBezTo>
                  <a:cubicBezTo>
                    <a:pt x="2238266" y="813210"/>
                    <a:pt x="2235961" y="816091"/>
                    <a:pt x="2232791" y="814362"/>
                  </a:cubicBezTo>
                  <a:cubicBezTo>
                    <a:pt x="2230486" y="813210"/>
                    <a:pt x="2234520" y="812057"/>
                    <a:pt x="2234808" y="810328"/>
                  </a:cubicBezTo>
                  <a:cubicBezTo>
                    <a:pt x="2226164" y="808887"/>
                    <a:pt x="2220113" y="815515"/>
                    <a:pt x="2212621" y="818396"/>
                  </a:cubicBezTo>
                  <a:cubicBezTo>
                    <a:pt x="2210028" y="819260"/>
                    <a:pt x="2208588" y="822430"/>
                    <a:pt x="2205418" y="820701"/>
                  </a:cubicBezTo>
                  <a:cubicBezTo>
                    <a:pt x="2216943" y="811769"/>
                    <a:pt x="2225011" y="798803"/>
                    <a:pt x="2238842" y="792752"/>
                  </a:cubicBezTo>
                  <a:cubicBezTo>
                    <a:pt x="2239995" y="792320"/>
                    <a:pt x="2241219" y="790879"/>
                    <a:pt x="2242480" y="790159"/>
                  </a:cubicBezTo>
                  <a:close/>
                  <a:moveTo>
                    <a:pt x="2288113" y="782667"/>
                  </a:moveTo>
                  <a:cubicBezTo>
                    <a:pt x="2282927" y="789582"/>
                    <a:pt x="2278893" y="792752"/>
                    <a:pt x="2270537" y="786989"/>
                  </a:cubicBezTo>
                  <a:cubicBezTo>
                    <a:pt x="2276876" y="785548"/>
                    <a:pt x="2281486" y="784396"/>
                    <a:pt x="2288113" y="782667"/>
                  </a:cubicBezTo>
                  <a:close/>
                  <a:moveTo>
                    <a:pt x="2337386" y="765955"/>
                  </a:moveTo>
                  <a:cubicBezTo>
                    <a:pt x="2325572" y="776040"/>
                    <a:pt x="2312029" y="781226"/>
                    <a:pt x="2296470" y="781514"/>
                  </a:cubicBezTo>
                  <a:cubicBezTo>
                    <a:pt x="2309436" y="774023"/>
                    <a:pt x="2322402" y="767108"/>
                    <a:pt x="2337386" y="765955"/>
                  </a:cubicBezTo>
                  <a:close/>
                  <a:moveTo>
                    <a:pt x="2362165" y="760192"/>
                  </a:moveTo>
                  <a:cubicBezTo>
                    <a:pt x="2359572" y="765667"/>
                    <a:pt x="2354962" y="765667"/>
                    <a:pt x="2349199" y="766819"/>
                  </a:cubicBezTo>
                  <a:cubicBezTo>
                    <a:pt x="2351504" y="758463"/>
                    <a:pt x="2357843" y="761633"/>
                    <a:pt x="2362165" y="760192"/>
                  </a:cubicBezTo>
                  <a:close/>
                  <a:moveTo>
                    <a:pt x="2407979" y="741752"/>
                  </a:moveTo>
                  <a:cubicBezTo>
                    <a:pt x="2409708" y="740599"/>
                    <a:pt x="2412877" y="740599"/>
                    <a:pt x="2414030" y="743192"/>
                  </a:cubicBezTo>
                  <a:cubicBezTo>
                    <a:pt x="2415183" y="746074"/>
                    <a:pt x="2412877" y="747514"/>
                    <a:pt x="2410572" y="748091"/>
                  </a:cubicBezTo>
                  <a:cubicBezTo>
                    <a:pt x="2397606" y="750972"/>
                    <a:pt x="2386081" y="758175"/>
                    <a:pt x="2372250" y="758175"/>
                  </a:cubicBezTo>
                  <a:cubicBezTo>
                    <a:pt x="2383199" y="750972"/>
                    <a:pt x="2397030" y="749243"/>
                    <a:pt x="2407979" y="741752"/>
                  </a:cubicBezTo>
                  <a:close/>
                  <a:moveTo>
                    <a:pt x="2437080" y="734368"/>
                  </a:moveTo>
                  <a:cubicBezTo>
                    <a:pt x="2438521" y="734548"/>
                    <a:pt x="2439818" y="735268"/>
                    <a:pt x="2440538" y="737429"/>
                  </a:cubicBezTo>
                  <a:cubicBezTo>
                    <a:pt x="2439097" y="741175"/>
                    <a:pt x="2435639" y="742615"/>
                    <a:pt x="2432182" y="742903"/>
                  </a:cubicBezTo>
                  <a:cubicBezTo>
                    <a:pt x="2428724" y="742903"/>
                    <a:pt x="2425843" y="740022"/>
                    <a:pt x="2426131" y="737141"/>
                  </a:cubicBezTo>
                  <a:cubicBezTo>
                    <a:pt x="2426131" y="733395"/>
                    <a:pt x="2430165" y="734548"/>
                    <a:pt x="2432758" y="734548"/>
                  </a:cubicBezTo>
                  <a:cubicBezTo>
                    <a:pt x="2434055" y="734548"/>
                    <a:pt x="2435639" y="734188"/>
                    <a:pt x="2437080" y="734368"/>
                  </a:cubicBezTo>
                  <a:close/>
                  <a:moveTo>
                    <a:pt x="2463446" y="726769"/>
                  </a:moveTo>
                  <a:cubicBezTo>
                    <a:pt x="2468272" y="726121"/>
                    <a:pt x="2473387" y="726193"/>
                    <a:pt x="2475115" y="727345"/>
                  </a:cubicBezTo>
                  <a:cubicBezTo>
                    <a:pt x="2471081" y="734548"/>
                    <a:pt x="2464166" y="731090"/>
                    <a:pt x="2458403" y="731955"/>
                  </a:cubicBezTo>
                  <a:cubicBezTo>
                    <a:pt x="2456386" y="731379"/>
                    <a:pt x="2452929" y="731955"/>
                    <a:pt x="2453505" y="730514"/>
                  </a:cubicBezTo>
                  <a:cubicBezTo>
                    <a:pt x="2454081" y="728785"/>
                    <a:pt x="2458619" y="727417"/>
                    <a:pt x="2463446" y="726769"/>
                  </a:cubicBezTo>
                  <a:close/>
                  <a:moveTo>
                    <a:pt x="2746540" y="646378"/>
                  </a:moveTo>
                  <a:cubicBezTo>
                    <a:pt x="2749422" y="656751"/>
                    <a:pt x="2755472" y="650412"/>
                    <a:pt x="2760659" y="648971"/>
                  </a:cubicBezTo>
                  <a:cubicBezTo>
                    <a:pt x="2762676" y="648395"/>
                    <a:pt x="2765845" y="644937"/>
                    <a:pt x="2767286" y="649548"/>
                  </a:cubicBezTo>
                  <a:cubicBezTo>
                    <a:pt x="2768151" y="652717"/>
                    <a:pt x="2764693" y="653005"/>
                    <a:pt x="2762676" y="653870"/>
                  </a:cubicBezTo>
                  <a:cubicBezTo>
                    <a:pt x="2756337" y="656463"/>
                    <a:pt x="2750574" y="660209"/>
                    <a:pt x="2743947" y="660209"/>
                  </a:cubicBezTo>
                  <a:cubicBezTo>
                    <a:pt x="2747981" y="656175"/>
                    <a:pt x="2745100" y="650700"/>
                    <a:pt x="2746540" y="646378"/>
                  </a:cubicBezTo>
                  <a:close/>
                  <a:moveTo>
                    <a:pt x="2757489" y="636869"/>
                  </a:moveTo>
                  <a:cubicBezTo>
                    <a:pt x="2756048" y="643208"/>
                    <a:pt x="2751150" y="643784"/>
                    <a:pt x="2745675" y="643784"/>
                  </a:cubicBezTo>
                  <a:cubicBezTo>
                    <a:pt x="2743658" y="643208"/>
                    <a:pt x="2743082" y="641479"/>
                    <a:pt x="2743082" y="639750"/>
                  </a:cubicBezTo>
                  <a:cubicBezTo>
                    <a:pt x="2747980" y="638886"/>
                    <a:pt x="2752590" y="637733"/>
                    <a:pt x="2757489" y="636869"/>
                  </a:cubicBezTo>
                  <a:close/>
                  <a:moveTo>
                    <a:pt x="2846236" y="622751"/>
                  </a:moveTo>
                  <a:cubicBezTo>
                    <a:pt x="2838744" y="631107"/>
                    <a:pt x="2830388" y="630819"/>
                    <a:pt x="2824049" y="633988"/>
                  </a:cubicBezTo>
                  <a:cubicBezTo>
                    <a:pt x="2824913" y="638310"/>
                    <a:pt x="2829235" y="644073"/>
                    <a:pt x="2819439" y="642921"/>
                  </a:cubicBezTo>
                  <a:cubicBezTo>
                    <a:pt x="2817710" y="642632"/>
                    <a:pt x="2815981" y="644361"/>
                    <a:pt x="2814252" y="645226"/>
                  </a:cubicBezTo>
                  <a:cubicBezTo>
                    <a:pt x="2807913" y="647819"/>
                    <a:pt x="2801574" y="649836"/>
                    <a:pt x="2798117" y="640904"/>
                  </a:cubicBezTo>
                  <a:cubicBezTo>
                    <a:pt x="2794371" y="641768"/>
                    <a:pt x="2790913" y="643497"/>
                    <a:pt x="2787744" y="646090"/>
                  </a:cubicBezTo>
                  <a:cubicBezTo>
                    <a:pt x="2785439" y="648107"/>
                    <a:pt x="2782557" y="649260"/>
                    <a:pt x="2780828" y="646090"/>
                  </a:cubicBezTo>
                  <a:cubicBezTo>
                    <a:pt x="2779100" y="642632"/>
                    <a:pt x="2782557" y="641768"/>
                    <a:pt x="2785150" y="640904"/>
                  </a:cubicBezTo>
                  <a:cubicBezTo>
                    <a:pt x="2787744" y="640039"/>
                    <a:pt x="2790337" y="639463"/>
                    <a:pt x="2792930" y="638887"/>
                  </a:cubicBezTo>
                  <a:cubicBezTo>
                    <a:pt x="2795523" y="636293"/>
                    <a:pt x="2798981" y="636582"/>
                    <a:pt x="2802151" y="636293"/>
                  </a:cubicBezTo>
                  <a:cubicBezTo>
                    <a:pt x="2815693" y="631395"/>
                    <a:pt x="2829235" y="626209"/>
                    <a:pt x="2846236" y="622751"/>
                  </a:cubicBezTo>
                  <a:close/>
                  <a:moveTo>
                    <a:pt x="2754896" y="618717"/>
                  </a:moveTo>
                  <a:cubicBezTo>
                    <a:pt x="2753167" y="625056"/>
                    <a:pt x="2749709" y="625344"/>
                    <a:pt x="2744811" y="623903"/>
                  </a:cubicBezTo>
                  <a:cubicBezTo>
                    <a:pt x="2746828" y="619005"/>
                    <a:pt x="2750862" y="620158"/>
                    <a:pt x="2754896" y="618717"/>
                  </a:cubicBezTo>
                  <a:close/>
                  <a:moveTo>
                    <a:pt x="2843354" y="598547"/>
                  </a:moveTo>
                  <a:cubicBezTo>
                    <a:pt x="2845947" y="598835"/>
                    <a:pt x="2848540" y="598835"/>
                    <a:pt x="2851998" y="599124"/>
                  </a:cubicBezTo>
                  <a:cubicBezTo>
                    <a:pt x="2848252" y="606039"/>
                    <a:pt x="2842489" y="607768"/>
                    <a:pt x="2836438" y="608344"/>
                  </a:cubicBezTo>
                  <a:cubicBezTo>
                    <a:pt x="2819438" y="619005"/>
                    <a:pt x="2799557" y="623039"/>
                    <a:pt x="2780828" y="629666"/>
                  </a:cubicBezTo>
                  <a:cubicBezTo>
                    <a:pt x="2775930" y="631683"/>
                    <a:pt x="2769879" y="631395"/>
                    <a:pt x="2766997" y="637446"/>
                  </a:cubicBezTo>
                  <a:cubicBezTo>
                    <a:pt x="2763540" y="644361"/>
                    <a:pt x="2760947" y="635141"/>
                    <a:pt x="2757777" y="636581"/>
                  </a:cubicBezTo>
                  <a:cubicBezTo>
                    <a:pt x="2758065" y="631107"/>
                    <a:pt x="2762675" y="631107"/>
                    <a:pt x="2766133" y="630242"/>
                  </a:cubicBezTo>
                  <a:cubicBezTo>
                    <a:pt x="2781692" y="626785"/>
                    <a:pt x="2794082" y="614971"/>
                    <a:pt x="2810794" y="614395"/>
                  </a:cubicBezTo>
                  <a:cubicBezTo>
                    <a:pt x="2817710" y="614107"/>
                    <a:pt x="2814540" y="605751"/>
                    <a:pt x="2820015" y="602869"/>
                  </a:cubicBezTo>
                  <a:cubicBezTo>
                    <a:pt x="2827794" y="599124"/>
                    <a:pt x="2835286" y="597971"/>
                    <a:pt x="2843354" y="598547"/>
                  </a:cubicBezTo>
                  <a:close/>
                  <a:moveTo>
                    <a:pt x="2912220" y="578954"/>
                  </a:moveTo>
                  <a:cubicBezTo>
                    <a:pt x="2905304" y="586157"/>
                    <a:pt x="2896372" y="586157"/>
                    <a:pt x="2888016" y="589327"/>
                  </a:cubicBezTo>
                  <a:cubicBezTo>
                    <a:pt x="2892338" y="582412"/>
                    <a:pt x="2895796" y="580971"/>
                    <a:pt x="2912220" y="578954"/>
                  </a:cubicBezTo>
                  <a:close/>
                  <a:moveTo>
                    <a:pt x="3107000" y="536886"/>
                  </a:moveTo>
                  <a:cubicBezTo>
                    <a:pt x="3108729" y="537174"/>
                    <a:pt x="3110746" y="536598"/>
                    <a:pt x="3111610" y="537462"/>
                  </a:cubicBezTo>
                  <a:cubicBezTo>
                    <a:pt x="3113915" y="539479"/>
                    <a:pt x="3111322" y="541208"/>
                    <a:pt x="3109881" y="541784"/>
                  </a:cubicBezTo>
                  <a:cubicBezTo>
                    <a:pt x="3104407" y="543513"/>
                    <a:pt x="3098644" y="544954"/>
                    <a:pt x="3092881" y="546394"/>
                  </a:cubicBezTo>
                  <a:cubicBezTo>
                    <a:pt x="3087695" y="549276"/>
                    <a:pt x="3081932" y="550716"/>
                    <a:pt x="3076169" y="551005"/>
                  </a:cubicBezTo>
                  <a:cubicBezTo>
                    <a:pt x="3051966" y="553310"/>
                    <a:pt x="3028338" y="559072"/>
                    <a:pt x="3004135" y="562530"/>
                  </a:cubicBezTo>
                  <a:cubicBezTo>
                    <a:pt x="3017965" y="553598"/>
                    <a:pt x="3034101" y="551581"/>
                    <a:pt x="3049372" y="546971"/>
                  </a:cubicBezTo>
                  <a:cubicBezTo>
                    <a:pt x="3055711" y="544954"/>
                    <a:pt x="3062051" y="542649"/>
                    <a:pt x="3068389" y="540920"/>
                  </a:cubicBezTo>
                  <a:cubicBezTo>
                    <a:pt x="3076169" y="538903"/>
                    <a:pt x="3083084" y="539191"/>
                    <a:pt x="3090288" y="541496"/>
                  </a:cubicBezTo>
                  <a:cubicBezTo>
                    <a:pt x="3094610" y="536021"/>
                    <a:pt x="3100949" y="536598"/>
                    <a:pt x="3107000" y="536886"/>
                  </a:cubicBezTo>
                  <a:close/>
                  <a:moveTo>
                    <a:pt x="3299188" y="472055"/>
                  </a:moveTo>
                  <a:cubicBezTo>
                    <a:pt x="3296883" y="478970"/>
                    <a:pt x="3291120" y="476377"/>
                    <a:pt x="3287086" y="477530"/>
                  </a:cubicBezTo>
                  <a:cubicBezTo>
                    <a:pt x="3289679" y="472919"/>
                    <a:pt x="3293713" y="472055"/>
                    <a:pt x="3299188" y="472055"/>
                  </a:cubicBezTo>
                  <a:close/>
                  <a:moveTo>
                    <a:pt x="3335493" y="466004"/>
                  </a:moveTo>
                  <a:cubicBezTo>
                    <a:pt x="3328001" y="475801"/>
                    <a:pt x="3319357" y="471479"/>
                    <a:pt x="3308696" y="473208"/>
                  </a:cubicBezTo>
                  <a:cubicBezTo>
                    <a:pt x="3317916" y="466580"/>
                    <a:pt x="3325120" y="464852"/>
                    <a:pt x="3335493" y="466004"/>
                  </a:cubicBezTo>
                  <a:close/>
                  <a:moveTo>
                    <a:pt x="3404070" y="454371"/>
                  </a:moveTo>
                  <a:cubicBezTo>
                    <a:pt x="3405510" y="453758"/>
                    <a:pt x="3406951" y="453614"/>
                    <a:pt x="3408392" y="455343"/>
                  </a:cubicBezTo>
                  <a:cubicBezTo>
                    <a:pt x="3409256" y="456495"/>
                    <a:pt x="3406663" y="458224"/>
                    <a:pt x="3404646" y="458800"/>
                  </a:cubicBezTo>
                  <a:cubicBezTo>
                    <a:pt x="3401476" y="460529"/>
                    <a:pt x="3397443" y="463122"/>
                    <a:pt x="3394849" y="459088"/>
                  </a:cubicBezTo>
                  <a:cubicBezTo>
                    <a:pt x="3393697" y="457648"/>
                    <a:pt x="3397154" y="455919"/>
                    <a:pt x="3399747" y="456207"/>
                  </a:cubicBezTo>
                  <a:cubicBezTo>
                    <a:pt x="3401188" y="456063"/>
                    <a:pt x="3402629" y="454983"/>
                    <a:pt x="3404070" y="454371"/>
                  </a:cubicBezTo>
                  <a:close/>
                  <a:moveTo>
                    <a:pt x="3372951" y="453902"/>
                  </a:moveTo>
                  <a:cubicBezTo>
                    <a:pt x="3376409" y="452749"/>
                    <a:pt x="3377850" y="454766"/>
                    <a:pt x="3378138" y="457936"/>
                  </a:cubicBezTo>
                  <a:cubicBezTo>
                    <a:pt x="3380443" y="458224"/>
                    <a:pt x="3382748" y="456783"/>
                    <a:pt x="3385053" y="459953"/>
                  </a:cubicBezTo>
                  <a:cubicBezTo>
                    <a:pt x="3380443" y="460817"/>
                    <a:pt x="3381307" y="471478"/>
                    <a:pt x="3373239" y="466003"/>
                  </a:cubicBezTo>
                  <a:cubicBezTo>
                    <a:pt x="3368341" y="465715"/>
                    <a:pt x="3363443" y="465427"/>
                    <a:pt x="3357968" y="465139"/>
                  </a:cubicBezTo>
                  <a:cubicBezTo>
                    <a:pt x="3360849" y="460529"/>
                    <a:pt x="3364883" y="460817"/>
                    <a:pt x="3369205" y="461105"/>
                  </a:cubicBezTo>
                  <a:cubicBezTo>
                    <a:pt x="3369782" y="460817"/>
                    <a:pt x="3370358" y="460529"/>
                    <a:pt x="3370934" y="460241"/>
                  </a:cubicBezTo>
                  <a:cubicBezTo>
                    <a:pt x="3369205" y="457359"/>
                    <a:pt x="3369493" y="455054"/>
                    <a:pt x="3372951" y="453902"/>
                  </a:cubicBezTo>
                  <a:close/>
                  <a:moveTo>
                    <a:pt x="3439511" y="448428"/>
                  </a:moveTo>
                  <a:cubicBezTo>
                    <a:pt x="3436629" y="454479"/>
                    <a:pt x="3431155" y="453614"/>
                    <a:pt x="3423663" y="455631"/>
                  </a:cubicBezTo>
                  <a:cubicBezTo>
                    <a:pt x="3429426" y="448716"/>
                    <a:pt x="3434612" y="449004"/>
                    <a:pt x="3439511" y="448428"/>
                  </a:cubicBezTo>
                  <a:close/>
                  <a:moveTo>
                    <a:pt x="3552173" y="412986"/>
                  </a:moveTo>
                  <a:cubicBezTo>
                    <a:pt x="3554478" y="413275"/>
                    <a:pt x="3554766" y="415003"/>
                    <a:pt x="3553901" y="416444"/>
                  </a:cubicBezTo>
                  <a:cubicBezTo>
                    <a:pt x="3552173" y="419325"/>
                    <a:pt x="3549579" y="418461"/>
                    <a:pt x="3546986" y="417597"/>
                  </a:cubicBezTo>
                  <a:cubicBezTo>
                    <a:pt x="3547562" y="414715"/>
                    <a:pt x="3549003" y="412698"/>
                    <a:pt x="3552173" y="412986"/>
                  </a:cubicBezTo>
                  <a:close/>
                  <a:moveTo>
                    <a:pt x="3591936" y="400597"/>
                  </a:moveTo>
                  <a:cubicBezTo>
                    <a:pt x="3593664" y="400597"/>
                    <a:pt x="3594817" y="401750"/>
                    <a:pt x="3594529" y="404055"/>
                  </a:cubicBezTo>
                  <a:cubicBezTo>
                    <a:pt x="3593952" y="406648"/>
                    <a:pt x="3591647" y="406936"/>
                    <a:pt x="3589342" y="407224"/>
                  </a:cubicBezTo>
                  <a:cubicBezTo>
                    <a:pt x="3587614" y="407224"/>
                    <a:pt x="3586173" y="406072"/>
                    <a:pt x="3586749" y="404343"/>
                  </a:cubicBezTo>
                  <a:cubicBezTo>
                    <a:pt x="3587614" y="402326"/>
                    <a:pt x="3589342" y="400597"/>
                    <a:pt x="3591936" y="400597"/>
                  </a:cubicBezTo>
                  <a:close/>
                  <a:moveTo>
                    <a:pt x="3635732" y="385902"/>
                  </a:moveTo>
                  <a:cubicBezTo>
                    <a:pt x="3636020" y="386766"/>
                    <a:pt x="3636885" y="388207"/>
                    <a:pt x="3636597" y="388495"/>
                  </a:cubicBezTo>
                  <a:cubicBezTo>
                    <a:pt x="3635732" y="389648"/>
                    <a:pt x="3634579" y="390512"/>
                    <a:pt x="3633715" y="391088"/>
                  </a:cubicBezTo>
                  <a:cubicBezTo>
                    <a:pt x="3631698" y="390800"/>
                    <a:pt x="3631410" y="389648"/>
                    <a:pt x="3632275" y="388783"/>
                  </a:cubicBezTo>
                  <a:cubicBezTo>
                    <a:pt x="3633139" y="387919"/>
                    <a:pt x="3634579" y="387055"/>
                    <a:pt x="3635732" y="385902"/>
                  </a:cubicBezTo>
                  <a:close/>
                  <a:moveTo>
                    <a:pt x="3645529" y="375817"/>
                  </a:moveTo>
                  <a:cubicBezTo>
                    <a:pt x="3643512" y="379275"/>
                    <a:pt x="3640919" y="380715"/>
                    <a:pt x="3637173" y="379563"/>
                  </a:cubicBezTo>
                  <a:cubicBezTo>
                    <a:pt x="3634580" y="383597"/>
                    <a:pt x="3630546" y="382732"/>
                    <a:pt x="3626800" y="381868"/>
                  </a:cubicBezTo>
                  <a:cubicBezTo>
                    <a:pt x="3628817" y="376105"/>
                    <a:pt x="3634292" y="380139"/>
                    <a:pt x="3637461" y="377834"/>
                  </a:cubicBezTo>
                  <a:cubicBezTo>
                    <a:pt x="3639478" y="375241"/>
                    <a:pt x="3642071" y="374088"/>
                    <a:pt x="3645529" y="375817"/>
                  </a:cubicBezTo>
                  <a:close/>
                  <a:moveTo>
                    <a:pt x="3624494" y="368325"/>
                  </a:moveTo>
                  <a:cubicBezTo>
                    <a:pt x="3625935" y="368325"/>
                    <a:pt x="3626800" y="369478"/>
                    <a:pt x="3625935" y="370630"/>
                  </a:cubicBezTo>
                  <a:cubicBezTo>
                    <a:pt x="3625359" y="371495"/>
                    <a:pt x="3623918" y="371783"/>
                    <a:pt x="3623342" y="372359"/>
                  </a:cubicBezTo>
                  <a:cubicBezTo>
                    <a:pt x="3621613" y="371783"/>
                    <a:pt x="3620749" y="370918"/>
                    <a:pt x="3621613" y="369766"/>
                  </a:cubicBezTo>
                  <a:cubicBezTo>
                    <a:pt x="3622190" y="368901"/>
                    <a:pt x="3623630" y="368325"/>
                    <a:pt x="3624494" y="368325"/>
                  </a:cubicBezTo>
                  <a:close/>
                  <a:moveTo>
                    <a:pt x="3680969" y="367173"/>
                  </a:moveTo>
                  <a:cubicBezTo>
                    <a:pt x="3682698" y="366885"/>
                    <a:pt x="3683850" y="367461"/>
                    <a:pt x="3684427" y="369190"/>
                  </a:cubicBezTo>
                  <a:cubicBezTo>
                    <a:pt x="3684139" y="371207"/>
                    <a:pt x="3682410" y="371495"/>
                    <a:pt x="3680969" y="371495"/>
                  </a:cubicBezTo>
                  <a:cubicBezTo>
                    <a:pt x="3679240" y="371783"/>
                    <a:pt x="3677800" y="371207"/>
                    <a:pt x="3678376" y="369190"/>
                  </a:cubicBezTo>
                  <a:cubicBezTo>
                    <a:pt x="3678664" y="368325"/>
                    <a:pt x="3679817" y="367461"/>
                    <a:pt x="3680969" y="367173"/>
                  </a:cubicBezTo>
                  <a:close/>
                  <a:moveTo>
                    <a:pt x="3736868" y="357952"/>
                  </a:moveTo>
                  <a:cubicBezTo>
                    <a:pt x="3739750" y="357952"/>
                    <a:pt x="3742343" y="362850"/>
                    <a:pt x="3740038" y="362562"/>
                  </a:cubicBezTo>
                  <a:cubicBezTo>
                    <a:pt x="3733411" y="361986"/>
                    <a:pt x="3727072" y="371206"/>
                    <a:pt x="3720445" y="363138"/>
                  </a:cubicBezTo>
                  <a:cubicBezTo>
                    <a:pt x="3717563" y="363715"/>
                    <a:pt x="3714682" y="364291"/>
                    <a:pt x="3710648" y="365155"/>
                  </a:cubicBezTo>
                  <a:cubicBezTo>
                    <a:pt x="3713529" y="359969"/>
                    <a:pt x="3716699" y="358816"/>
                    <a:pt x="3720733" y="358528"/>
                  </a:cubicBezTo>
                  <a:cubicBezTo>
                    <a:pt x="3726207" y="358240"/>
                    <a:pt x="3731394" y="357952"/>
                    <a:pt x="3736868" y="357952"/>
                  </a:cubicBezTo>
                  <a:close/>
                  <a:moveTo>
                    <a:pt x="3687885" y="347291"/>
                  </a:moveTo>
                  <a:cubicBezTo>
                    <a:pt x="3689038" y="350749"/>
                    <a:pt x="3684716" y="350460"/>
                    <a:pt x="3682410" y="351037"/>
                  </a:cubicBezTo>
                  <a:cubicBezTo>
                    <a:pt x="3680970" y="353342"/>
                    <a:pt x="3678377" y="355071"/>
                    <a:pt x="3676936" y="352189"/>
                  </a:cubicBezTo>
                  <a:cubicBezTo>
                    <a:pt x="3676072" y="349596"/>
                    <a:pt x="3679817" y="349020"/>
                    <a:pt x="3682122" y="348732"/>
                  </a:cubicBezTo>
                  <a:cubicBezTo>
                    <a:pt x="3683851" y="347291"/>
                    <a:pt x="3687021" y="344986"/>
                    <a:pt x="3687885" y="347291"/>
                  </a:cubicBezTo>
                  <a:close/>
                  <a:moveTo>
                    <a:pt x="3766258" y="343834"/>
                  </a:moveTo>
                  <a:cubicBezTo>
                    <a:pt x="3763953" y="348732"/>
                    <a:pt x="3760496" y="349597"/>
                    <a:pt x="3755597" y="351614"/>
                  </a:cubicBezTo>
                  <a:cubicBezTo>
                    <a:pt x="3757614" y="344987"/>
                    <a:pt x="3760784" y="343834"/>
                    <a:pt x="3766258" y="343834"/>
                  </a:cubicBezTo>
                  <a:close/>
                  <a:moveTo>
                    <a:pt x="3772885" y="324528"/>
                  </a:moveTo>
                  <a:cubicBezTo>
                    <a:pt x="3771156" y="328850"/>
                    <a:pt x="3768275" y="329138"/>
                    <a:pt x="3765682" y="329714"/>
                  </a:cubicBezTo>
                  <a:cubicBezTo>
                    <a:pt x="3755597" y="332884"/>
                    <a:pt x="3745800" y="335765"/>
                    <a:pt x="3736004" y="338935"/>
                  </a:cubicBezTo>
                  <a:cubicBezTo>
                    <a:pt x="3735427" y="337782"/>
                    <a:pt x="3735139" y="336918"/>
                    <a:pt x="3734851" y="335765"/>
                  </a:cubicBezTo>
                  <a:cubicBezTo>
                    <a:pt x="3743495" y="331155"/>
                    <a:pt x="3752715" y="328850"/>
                    <a:pt x="3762512" y="327121"/>
                  </a:cubicBezTo>
                  <a:cubicBezTo>
                    <a:pt x="3765105" y="323952"/>
                    <a:pt x="3768851" y="325392"/>
                    <a:pt x="3772885" y="324528"/>
                  </a:cubicBezTo>
                  <a:close/>
                  <a:moveTo>
                    <a:pt x="3858174" y="316749"/>
                  </a:moveTo>
                  <a:cubicBezTo>
                    <a:pt x="3854717" y="320783"/>
                    <a:pt x="3852411" y="324241"/>
                    <a:pt x="3846937" y="321359"/>
                  </a:cubicBezTo>
                  <a:cubicBezTo>
                    <a:pt x="3849530" y="317037"/>
                    <a:pt x="3852988" y="317037"/>
                    <a:pt x="3858174" y="316749"/>
                  </a:cubicBezTo>
                  <a:close/>
                  <a:moveTo>
                    <a:pt x="3795721" y="314948"/>
                  </a:moveTo>
                  <a:cubicBezTo>
                    <a:pt x="3797161" y="314444"/>
                    <a:pt x="3798674" y="314732"/>
                    <a:pt x="3800259" y="316461"/>
                  </a:cubicBezTo>
                  <a:cubicBezTo>
                    <a:pt x="3802276" y="318766"/>
                    <a:pt x="3800259" y="320495"/>
                    <a:pt x="3797377" y="321071"/>
                  </a:cubicBezTo>
                  <a:cubicBezTo>
                    <a:pt x="3791903" y="322224"/>
                    <a:pt x="3786428" y="323376"/>
                    <a:pt x="3779801" y="324817"/>
                  </a:cubicBezTo>
                  <a:cubicBezTo>
                    <a:pt x="3782970" y="318766"/>
                    <a:pt x="3788157" y="320495"/>
                    <a:pt x="3791615" y="318190"/>
                  </a:cubicBezTo>
                  <a:cubicBezTo>
                    <a:pt x="3792912" y="316749"/>
                    <a:pt x="3794280" y="315452"/>
                    <a:pt x="3795721" y="314948"/>
                  </a:cubicBezTo>
                  <a:close/>
                  <a:moveTo>
                    <a:pt x="3856157" y="300325"/>
                  </a:moveTo>
                  <a:cubicBezTo>
                    <a:pt x="3859038" y="300325"/>
                    <a:pt x="3863649" y="300037"/>
                    <a:pt x="3862496" y="304935"/>
                  </a:cubicBezTo>
                  <a:cubicBezTo>
                    <a:pt x="3861632" y="308969"/>
                    <a:pt x="3856445" y="311274"/>
                    <a:pt x="3854428" y="309546"/>
                  </a:cubicBezTo>
                  <a:cubicBezTo>
                    <a:pt x="3846360" y="302918"/>
                    <a:pt x="3840598" y="307529"/>
                    <a:pt x="3834547" y="311851"/>
                  </a:cubicBezTo>
                  <a:cubicBezTo>
                    <a:pt x="3830801" y="314732"/>
                    <a:pt x="3827343" y="313003"/>
                    <a:pt x="3820428" y="311563"/>
                  </a:cubicBezTo>
                  <a:cubicBezTo>
                    <a:pt x="3832530" y="302054"/>
                    <a:pt x="3844055" y="300613"/>
                    <a:pt x="3856157" y="300325"/>
                  </a:cubicBezTo>
                  <a:close/>
                  <a:moveTo>
                    <a:pt x="3913496" y="299461"/>
                  </a:moveTo>
                  <a:cubicBezTo>
                    <a:pt x="3914360" y="299173"/>
                    <a:pt x="3916665" y="299749"/>
                    <a:pt x="3917818" y="300614"/>
                  </a:cubicBezTo>
                  <a:cubicBezTo>
                    <a:pt x="3918971" y="301766"/>
                    <a:pt x="3918394" y="304071"/>
                    <a:pt x="3916954" y="304647"/>
                  </a:cubicBezTo>
                  <a:cubicBezTo>
                    <a:pt x="3910615" y="307241"/>
                    <a:pt x="3905716" y="313580"/>
                    <a:pt x="3897072" y="313003"/>
                  </a:cubicBezTo>
                  <a:cubicBezTo>
                    <a:pt x="3900530" y="304936"/>
                    <a:pt x="3907733" y="302919"/>
                    <a:pt x="3913496" y="299461"/>
                  </a:cubicBezTo>
                  <a:close/>
                  <a:moveTo>
                    <a:pt x="3801411" y="284766"/>
                  </a:moveTo>
                  <a:cubicBezTo>
                    <a:pt x="3802275" y="284766"/>
                    <a:pt x="3803427" y="285342"/>
                    <a:pt x="3805156" y="285630"/>
                  </a:cubicBezTo>
                  <a:cubicBezTo>
                    <a:pt x="3803427" y="287071"/>
                    <a:pt x="3802563" y="288224"/>
                    <a:pt x="3801122" y="289088"/>
                  </a:cubicBezTo>
                  <a:cubicBezTo>
                    <a:pt x="3799394" y="289952"/>
                    <a:pt x="3797953" y="289376"/>
                    <a:pt x="3797953" y="287359"/>
                  </a:cubicBezTo>
                  <a:cubicBezTo>
                    <a:pt x="3797953" y="285342"/>
                    <a:pt x="3799682" y="284766"/>
                    <a:pt x="3801411" y="284766"/>
                  </a:cubicBezTo>
                  <a:close/>
                  <a:moveTo>
                    <a:pt x="3986395" y="275545"/>
                  </a:moveTo>
                  <a:cubicBezTo>
                    <a:pt x="3986971" y="275545"/>
                    <a:pt x="3988124" y="277274"/>
                    <a:pt x="3987835" y="278138"/>
                  </a:cubicBezTo>
                  <a:cubicBezTo>
                    <a:pt x="3986683" y="283037"/>
                    <a:pt x="3982073" y="282460"/>
                    <a:pt x="3978615" y="283325"/>
                  </a:cubicBezTo>
                  <a:cubicBezTo>
                    <a:pt x="3973429" y="285918"/>
                    <a:pt x="3968818" y="289376"/>
                    <a:pt x="3961615" y="287359"/>
                  </a:cubicBezTo>
                  <a:cubicBezTo>
                    <a:pt x="3964784" y="281596"/>
                    <a:pt x="3970836" y="282460"/>
                    <a:pt x="3975158" y="280732"/>
                  </a:cubicBezTo>
                  <a:cubicBezTo>
                    <a:pt x="3975734" y="280155"/>
                    <a:pt x="3976310" y="279867"/>
                    <a:pt x="3976886" y="279291"/>
                  </a:cubicBezTo>
                  <a:cubicBezTo>
                    <a:pt x="3979480" y="276698"/>
                    <a:pt x="3982073" y="274681"/>
                    <a:pt x="3986395" y="275545"/>
                  </a:cubicBezTo>
                  <a:close/>
                  <a:moveTo>
                    <a:pt x="4044311" y="258545"/>
                  </a:moveTo>
                  <a:cubicBezTo>
                    <a:pt x="4044599" y="259409"/>
                    <a:pt x="4045176" y="260562"/>
                    <a:pt x="4045464" y="261715"/>
                  </a:cubicBezTo>
                  <a:cubicBezTo>
                    <a:pt x="4035667" y="269494"/>
                    <a:pt x="4023565" y="271799"/>
                    <a:pt x="4011176" y="273240"/>
                  </a:cubicBezTo>
                  <a:cubicBezTo>
                    <a:pt x="4010599" y="272087"/>
                    <a:pt x="4010311" y="270935"/>
                    <a:pt x="4010311" y="270070"/>
                  </a:cubicBezTo>
                  <a:cubicBezTo>
                    <a:pt x="4021548" y="266325"/>
                    <a:pt x="4033074" y="262291"/>
                    <a:pt x="4044311" y="258545"/>
                  </a:cubicBezTo>
                  <a:close/>
                  <a:moveTo>
                    <a:pt x="4112887" y="240105"/>
                  </a:moveTo>
                  <a:cubicBezTo>
                    <a:pt x="4114040" y="239528"/>
                    <a:pt x="4116057" y="239528"/>
                    <a:pt x="4116057" y="241545"/>
                  </a:cubicBezTo>
                  <a:cubicBezTo>
                    <a:pt x="4115769" y="242698"/>
                    <a:pt x="4114328" y="243562"/>
                    <a:pt x="4113175" y="245003"/>
                  </a:cubicBezTo>
                  <a:cubicBezTo>
                    <a:pt x="4111735" y="244138"/>
                    <a:pt x="4110871" y="243850"/>
                    <a:pt x="4110006" y="243274"/>
                  </a:cubicBezTo>
                  <a:cubicBezTo>
                    <a:pt x="4111159" y="242121"/>
                    <a:pt x="4111735" y="240681"/>
                    <a:pt x="4112887" y="240105"/>
                  </a:cubicBezTo>
                  <a:close/>
                  <a:moveTo>
                    <a:pt x="4032786" y="221087"/>
                  </a:moveTo>
                  <a:cubicBezTo>
                    <a:pt x="4034803" y="220799"/>
                    <a:pt x="4036243" y="221951"/>
                    <a:pt x="4037108" y="223968"/>
                  </a:cubicBezTo>
                  <a:cubicBezTo>
                    <a:pt x="4036531" y="227138"/>
                    <a:pt x="4034226" y="228290"/>
                    <a:pt x="4031633" y="229155"/>
                  </a:cubicBezTo>
                  <a:cubicBezTo>
                    <a:pt x="4029328" y="230019"/>
                    <a:pt x="4027311" y="229155"/>
                    <a:pt x="4027023" y="226850"/>
                  </a:cubicBezTo>
                  <a:cubicBezTo>
                    <a:pt x="4026735" y="223104"/>
                    <a:pt x="4029616" y="221663"/>
                    <a:pt x="4032786" y="221087"/>
                  </a:cubicBezTo>
                  <a:close/>
                  <a:moveTo>
                    <a:pt x="4146600" y="215613"/>
                  </a:moveTo>
                  <a:cubicBezTo>
                    <a:pt x="4145448" y="219359"/>
                    <a:pt x="4143719" y="222240"/>
                    <a:pt x="4141702" y="221664"/>
                  </a:cubicBezTo>
                  <a:cubicBezTo>
                    <a:pt x="4137091" y="220511"/>
                    <a:pt x="4140837" y="218494"/>
                    <a:pt x="4142278" y="217342"/>
                  </a:cubicBezTo>
                  <a:cubicBezTo>
                    <a:pt x="4142854" y="216766"/>
                    <a:pt x="4144295" y="216477"/>
                    <a:pt x="4146600" y="215613"/>
                  </a:cubicBezTo>
                  <a:close/>
                  <a:moveTo>
                    <a:pt x="4121532" y="210138"/>
                  </a:moveTo>
                  <a:cubicBezTo>
                    <a:pt x="4126142" y="212443"/>
                    <a:pt x="4122108" y="216189"/>
                    <a:pt x="4121532" y="219359"/>
                  </a:cubicBezTo>
                  <a:cubicBezTo>
                    <a:pt x="4119803" y="227426"/>
                    <a:pt x="4114329" y="230884"/>
                    <a:pt x="4107125" y="233189"/>
                  </a:cubicBezTo>
                  <a:cubicBezTo>
                    <a:pt x="4087820" y="238952"/>
                    <a:pt x="4068803" y="246155"/>
                    <a:pt x="4049210" y="250766"/>
                  </a:cubicBezTo>
                  <a:cubicBezTo>
                    <a:pt x="4032497" y="254799"/>
                    <a:pt x="4015498" y="259986"/>
                    <a:pt x="3998786" y="262867"/>
                  </a:cubicBezTo>
                  <a:cubicBezTo>
                    <a:pt x="3961616" y="268918"/>
                    <a:pt x="3928480" y="286783"/>
                    <a:pt x="3891887" y="293698"/>
                  </a:cubicBezTo>
                  <a:cubicBezTo>
                    <a:pt x="3888717" y="294274"/>
                    <a:pt x="3885836" y="295139"/>
                    <a:pt x="3882666" y="293410"/>
                  </a:cubicBezTo>
                  <a:cubicBezTo>
                    <a:pt x="3893039" y="290240"/>
                    <a:pt x="3901107" y="283325"/>
                    <a:pt x="3912344" y="281020"/>
                  </a:cubicBezTo>
                  <a:cubicBezTo>
                    <a:pt x="3925310" y="278139"/>
                    <a:pt x="3938853" y="274105"/>
                    <a:pt x="3950955" y="267766"/>
                  </a:cubicBezTo>
                  <a:cubicBezTo>
                    <a:pt x="3967667" y="259121"/>
                    <a:pt x="3984091" y="252206"/>
                    <a:pt x="4003396" y="253071"/>
                  </a:cubicBezTo>
                  <a:cubicBezTo>
                    <a:pt x="4007718" y="253359"/>
                    <a:pt x="4011464" y="250766"/>
                    <a:pt x="4015209" y="248460"/>
                  </a:cubicBezTo>
                  <a:cubicBezTo>
                    <a:pt x="4027023" y="241257"/>
                    <a:pt x="4038549" y="232325"/>
                    <a:pt x="4054108" y="237511"/>
                  </a:cubicBezTo>
                  <a:cubicBezTo>
                    <a:pt x="4056413" y="238376"/>
                    <a:pt x="4060159" y="236647"/>
                    <a:pt x="4063040" y="235206"/>
                  </a:cubicBezTo>
                  <a:cubicBezTo>
                    <a:pt x="4078888" y="227138"/>
                    <a:pt x="4098193" y="225409"/>
                    <a:pt x="4110871" y="211291"/>
                  </a:cubicBezTo>
                  <a:cubicBezTo>
                    <a:pt x="4114040" y="207545"/>
                    <a:pt x="4118363" y="208409"/>
                    <a:pt x="4121532" y="210138"/>
                  </a:cubicBezTo>
                  <a:close/>
                  <a:moveTo>
                    <a:pt x="4164464" y="202646"/>
                  </a:moveTo>
                  <a:cubicBezTo>
                    <a:pt x="4167922" y="202934"/>
                    <a:pt x="4170515" y="204663"/>
                    <a:pt x="4171667" y="208121"/>
                  </a:cubicBezTo>
                  <a:cubicBezTo>
                    <a:pt x="4169939" y="211866"/>
                    <a:pt x="4166193" y="212443"/>
                    <a:pt x="4163023" y="213019"/>
                  </a:cubicBezTo>
                  <a:cubicBezTo>
                    <a:pt x="4159566" y="213595"/>
                    <a:pt x="4159854" y="210426"/>
                    <a:pt x="4159854" y="207832"/>
                  </a:cubicBezTo>
                  <a:cubicBezTo>
                    <a:pt x="4159854" y="204951"/>
                    <a:pt x="4161006" y="202358"/>
                    <a:pt x="4164464" y="202646"/>
                  </a:cubicBezTo>
                  <a:close/>
                  <a:moveTo>
                    <a:pt x="4214312" y="191985"/>
                  </a:moveTo>
                  <a:cubicBezTo>
                    <a:pt x="4203651" y="202646"/>
                    <a:pt x="4192702" y="205239"/>
                    <a:pt x="4180888" y="205527"/>
                  </a:cubicBezTo>
                  <a:cubicBezTo>
                    <a:pt x="4191837" y="202070"/>
                    <a:pt x="4199617" y="191697"/>
                    <a:pt x="4214312" y="191985"/>
                  </a:cubicBezTo>
                  <a:close/>
                  <a:moveTo>
                    <a:pt x="4103667" y="189392"/>
                  </a:moveTo>
                  <a:cubicBezTo>
                    <a:pt x="4104820" y="190545"/>
                    <a:pt x="4106261" y="191121"/>
                    <a:pt x="4106261" y="191697"/>
                  </a:cubicBezTo>
                  <a:cubicBezTo>
                    <a:pt x="4106261" y="194002"/>
                    <a:pt x="4104820" y="195443"/>
                    <a:pt x="4102803" y="195731"/>
                  </a:cubicBezTo>
                  <a:cubicBezTo>
                    <a:pt x="4101074" y="196019"/>
                    <a:pt x="4099057" y="194867"/>
                    <a:pt x="4099633" y="193426"/>
                  </a:cubicBezTo>
                  <a:cubicBezTo>
                    <a:pt x="4100210" y="191697"/>
                    <a:pt x="4102227" y="190833"/>
                    <a:pt x="4103667" y="189392"/>
                  </a:cubicBezTo>
                  <a:close/>
                  <a:moveTo>
                    <a:pt x="4231311" y="182765"/>
                  </a:moveTo>
                  <a:cubicBezTo>
                    <a:pt x="4229871" y="187663"/>
                    <a:pt x="4228430" y="191409"/>
                    <a:pt x="4223532" y="192274"/>
                  </a:cubicBezTo>
                  <a:cubicBezTo>
                    <a:pt x="4222956" y="192274"/>
                    <a:pt x="4221803" y="190545"/>
                    <a:pt x="4221803" y="189968"/>
                  </a:cubicBezTo>
                  <a:cubicBezTo>
                    <a:pt x="4222091" y="184494"/>
                    <a:pt x="4225549" y="183053"/>
                    <a:pt x="4231311" y="182765"/>
                  </a:cubicBezTo>
                  <a:close/>
                  <a:moveTo>
                    <a:pt x="4324813" y="148693"/>
                  </a:moveTo>
                  <a:cubicBezTo>
                    <a:pt x="4325965" y="147757"/>
                    <a:pt x="4327262" y="147757"/>
                    <a:pt x="4328991" y="150206"/>
                  </a:cubicBezTo>
                  <a:cubicBezTo>
                    <a:pt x="4331872" y="154528"/>
                    <a:pt x="4329567" y="158273"/>
                    <a:pt x="4324093" y="159714"/>
                  </a:cubicBezTo>
                  <a:cubicBezTo>
                    <a:pt x="4322652" y="160002"/>
                    <a:pt x="4321499" y="161155"/>
                    <a:pt x="4320059" y="161731"/>
                  </a:cubicBezTo>
                  <a:cubicBezTo>
                    <a:pt x="4321499" y="163172"/>
                    <a:pt x="4323228" y="164324"/>
                    <a:pt x="4324669" y="165765"/>
                  </a:cubicBezTo>
                  <a:cubicBezTo>
                    <a:pt x="4326109" y="166629"/>
                    <a:pt x="4327838" y="167782"/>
                    <a:pt x="4329279" y="168646"/>
                  </a:cubicBezTo>
                  <a:cubicBezTo>
                    <a:pt x="4330143" y="166341"/>
                    <a:pt x="4332160" y="166341"/>
                    <a:pt x="4333889" y="165765"/>
                  </a:cubicBezTo>
                  <a:cubicBezTo>
                    <a:pt x="4335618" y="165189"/>
                    <a:pt x="4337347" y="164036"/>
                    <a:pt x="4339076" y="164036"/>
                  </a:cubicBezTo>
                  <a:cubicBezTo>
                    <a:pt x="4341093" y="163748"/>
                    <a:pt x="4344550" y="162884"/>
                    <a:pt x="4344838" y="165477"/>
                  </a:cubicBezTo>
                  <a:cubicBezTo>
                    <a:pt x="4345126" y="169511"/>
                    <a:pt x="4341381" y="168358"/>
                    <a:pt x="4338788" y="168646"/>
                  </a:cubicBezTo>
                  <a:cubicBezTo>
                    <a:pt x="4335906" y="169511"/>
                    <a:pt x="4332737" y="171816"/>
                    <a:pt x="4329279" y="170663"/>
                  </a:cubicBezTo>
                  <a:cubicBezTo>
                    <a:pt x="4309686" y="174697"/>
                    <a:pt x="4290957" y="181324"/>
                    <a:pt x="4271940" y="187375"/>
                  </a:cubicBezTo>
                  <a:cubicBezTo>
                    <a:pt x="4254363" y="192850"/>
                    <a:pt x="4237651" y="200053"/>
                    <a:pt x="4220363" y="206392"/>
                  </a:cubicBezTo>
                  <a:cubicBezTo>
                    <a:pt x="4211143" y="209850"/>
                    <a:pt x="4202498" y="216189"/>
                    <a:pt x="4192126" y="216477"/>
                  </a:cubicBezTo>
                  <a:cubicBezTo>
                    <a:pt x="4191261" y="216765"/>
                    <a:pt x="4190685" y="216765"/>
                    <a:pt x="4190397" y="216765"/>
                  </a:cubicBezTo>
                  <a:cubicBezTo>
                    <a:pt x="4183481" y="218782"/>
                    <a:pt x="4178295" y="225986"/>
                    <a:pt x="4169939" y="223104"/>
                  </a:cubicBezTo>
                  <a:cubicBezTo>
                    <a:pt x="4165617" y="221087"/>
                    <a:pt x="4162159" y="223393"/>
                    <a:pt x="4158702" y="225121"/>
                  </a:cubicBezTo>
                  <a:cubicBezTo>
                    <a:pt x="4156108" y="226274"/>
                    <a:pt x="4152651" y="228291"/>
                    <a:pt x="4151786" y="225986"/>
                  </a:cubicBezTo>
                  <a:cubicBezTo>
                    <a:pt x="4150346" y="222240"/>
                    <a:pt x="4153804" y="220511"/>
                    <a:pt x="4157261" y="219935"/>
                  </a:cubicBezTo>
                  <a:cubicBezTo>
                    <a:pt x="4158990" y="219647"/>
                    <a:pt x="4161007" y="219359"/>
                    <a:pt x="4163024" y="219070"/>
                  </a:cubicBezTo>
                  <a:cubicBezTo>
                    <a:pt x="4171092" y="214172"/>
                    <a:pt x="4180312" y="214748"/>
                    <a:pt x="4189244" y="214748"/>
                  </a:cubicBezTo>
                  <a:cubicBezTo>
                    <a:pt x="4204804" y="206392"/>
                    <a:pt x="4220075" y="198036"/>
                    <a:pt x="4236787" y="191986"/>
                  </a:cubicBezTo>
                  <a:cubicBezTo>
                    <a:pt x="4237363" y="191697"/>
                    <a:pt x="4237651" y="191697"/>
                    <a:pt x="4237940" y="191409"/>
                  </a:cubicBezTo>
                  <a:cubicBezTo>
                    <a:pt x="4243126" y="186223"/>
                    <a:pt x="4248889" y="183341"/>
                    <a:pt x="4256957" y="184782"/>
                  </a:cubicBezTo>
                  <a:cubicBezTo>
                    <a:pt x="4260414" y="185358"/>
                    <a:pt x="4266753" y="184206"/>
                    <a:pt x="4266177" y="175850"/>
                  </a:cubicBezTo>
                  <a:cubicBezTo>
                    <a:pt x="4265889" y="168935"/>
                    <a:pt x="4288076" y="161155"/>
                    <a:pt x="4295279" y="165765"/>
                  </a:cubicBezTo>
                  <a:cubicBezTo>
                    <a:pt x="4300754" y="169511"/>
                    <a:pt x="4304787" y="167782"/>
                    <a:pt x="4309686" y="166053"/>
                  </a:cubicBezTo>
                  <a:cubicBezTo>
                    <a:pt x="4304787" y="158273"/>
                    <a:pt x="4307093" y="154528"/>
                    <a:pt x="4316025" y="154240"/>
                  </a:cubicBezTo>
                  <a:cubicBezTo>
                    <a:pt x="4318042" y="154240"/>
                    <a:pt x="4320347" y="153951"/>
                    <a:pt x="4321499" y="152799"/>
                  </a:cubicBezTo>
                  <a:cubicBezTo>
                    <a:pt x="4322652" y="151503"/>
                    <a:pt x="4323661" y="149630"/>
                    <a:pt x="4324813" y="148693"/>
                  </a:cubicBezTo>
                  <a:close/>
                  <a:moveTo>
                    <a:pt x="4317753" y="130900"/>
                  </a:moveTo>
                  <a:cubicBezTo>
                    <a:pt x="4316024" y="133493"/>
                    <a:pt x="4314007" y="134357"/>
                    <a:pt x="4311702" y="134069"/>
                  </a:cubicBezTo>
                  <a:cubicBezTo>
                    <a:pt x="4311414" y="134069"/>
                    <a:pt x="4310838" y="132629"/>
                    <a:pt x="4310838" y="132340"/>
                  </a:cubicBezTo>
                  <a:cubicBezTo>
                    <a:pt x="4312279" y="129747"/>
                    <a:pt x="4314584" y="130035"/>
                    <a:pt x="4317753" y="130900"/>
                  </a:cubicBezTo>
                  <a:close/>
                  <a:moveTo>
                    <a:pt x="4382295" y="130036"/>
                  </a:moveTo>
                  <a:cubicBezTo>
                    <a:pt x="4385753" y="131476"/>
                    <a:pt x="4392668" y="127730"/>
                    <a:pt x="4392092" y="133493"/>
                  </a:cubicBezTo>
                  <a:cubicBezTo>
                    <a:pt x="4391228" y="139544"/>
                    <a:pt x="4384889" y="134358"/>
                    <a:pt x="4381143" y="134934"/>
                  </a:cubicBezTo>
                  <a:cubicBezTo>
                    <a:pt x="4376245" y="140985"/>
                    <a:pt x="4368753" y="138680"/>
                    <a:pt x="4362414" y="140408"/>
                  </a:cubicBezTo>
                  <a:cubicBezTo>
                    <a:pt x="4357804" y="143290"/>
                    <a:pt x="4353194" y="146459"/>
                    <a:pt x="4348583" y="149053"/>
                  </a:cubicBezTo>
                  <a:cubicBezTo>
                    <a:pt x="4347143" y="149917"/>
                    <a:pt x="4344549" y="151070"/>
                    <a:pt x="4343685" y="148476"/>
                  </a:cubicBezTo>
                  <a:cubicBezTo>
                    <a:pt x="4343109" y="146747"/>
                    <a:pt x="4343685" y="143578"/>
                    <a:pt x="4344549" y="143002"/>
                  </a:cubicBezTo>
                  <a:cubicBezTo>
                    <a:pt x="4350024" y="140120"/>
                    <a:pt x="4354634" y="133493"/>
                    <a:pt x="4362414" y="137239"/>
                  </a:cubicBezTo>
                  <a:cubicBezTo>
                    <a:pt x="4368753" y="137527"/>
                    <a:pt x="4371634" y="128595"/>
                    <a:pt x="4378838" y="130612"/>
                  </a:cubicBezTo>
                  <a:cubicBezTo>
                    <a:pt x="4379990" y="130324"/>
                    <a:pt x="4381431" y="129747"/>
                    <a:pt x="4382295" y="130036"/>
                  </a:cubicBezTo>
                  <a:close/>
                  <a:moveTo>
                    <a:pt x="4679654" y="54760"/>
                  </a:moveTo>
                  <a:cubicBezTo>
                    <a:pt x="4681382" y="54184"/>
                    <a:pt x="4683399" y="54400"/>
                    <a:pt x="4686280" y="55985"/>
                  </a:cubicBezTo>
                  <a:cubicBezTo>
                    <a:pt x="4682247" y="58578"/>
                    <a:pt x="4679942" y="61171"/>
                    <a:pt x="4674755" y="58290"/>
                  </a:cubicBezTo>
                  <a:cubicBezTo>
                    <a:pt x="4676484" y="56705"/>
                    <a:pt x="4677925" y="55336"/>
                    <a:pt x="4679654" y="54760"/>
                  </a:cubicBezTo>
                  <a:close/>
                  <a:moveTo>
                    <a:pt x="4777332" y="30340"/>
                  </a:moveTo>
                  <a:cubicBezTo>
                    <a:pt x="4779061" y="30917"/>
                    <a:pt x="4777909" y="32357"/>
                    <a:pt x="4777332" y="33222"/>
                  </a:cubicBezTo>
                  <a:cubicBezTo>
                    <a:pt x="4774739" y="36679"/>
                    <a:pt x="4771570" y="34374"/>
                    <a:pt x="4767536" y="34086"/>
                  </a:cubicBezTo>
                  <a:cubicBezTo>
                    <a:pt x="4770705" y="30628"/>
                    <a:pt x="4773587" y="28611"/>
                    <a:pt x="4777332" y="30340"/>
                  </a:cubicBezTo>
                  <a:close/>
                  <a:moveTo>
                    <a:pt x="4838993" y="14492"/>
                  </a:moveTo>
                  <a:cubicBezTo>
                    <a:pt x="4840434" y="14204"/>
                    <a:pt x="4841010" y="15645"/>
                    <a:pt x="4840434" y="16509"/>
                  </a:cubicBezTo>
                  <a:cubicBezTo>
                    <a:pt x="4839570" y="17662"/>
                    <a:pt x="4838129" y="18526"/>
                    <a:pt x="4836976" y="18815"/>
                  </a:cubicBezTo>
                  <a:cubicBezTo>
                    <a:pt x="4836688" y="19103"/>
                    <a:pt x="4835824" y="17662"/>
                    <a:pt x="4834383" y="16221"/>
                  </a:cubicBezTo>
                  <a:cubicBezTo>
                    <a:pt x="4836400" y="15645"/>
                    <a:pt x="4837552" y="14781"/>
                    <a:pt x="4838993" y="14492"/>
                  </a:cubicBezTo>
                  <a:close/>
                  <a:moveTo>
                    <a:pt x="4887978" y="85"/>
                  </a:moveTo>
                  <a:cubicBezTo>
                    <a:pt x="4885673" y="2390"/>
                    <a:pt x="4883656" y="4696"/>
                    <a:pt x="4881639" y="6136"/>
                  </a:cubicBezTo>
                  <a:lnTo>
                    <a:pt x="4893164" y="2102"/>
                  </a:lnTo>
                  <a:cubicBezTo>
                    <a:pt x="4887690" y="4984"/>
                    <a:pt x="4883079" y="8729"/>
                    <a:pt x="4878757" y="12763"/>
                  </a:cubicBezTo>
                  <a:cubicBezTo>
                    <a:pt x="4866367" y="24865"/>
                    <a:pt x="4851384" y="32933"/>
                    <a:pt x="4836689" y="41289"/>
                  </a:cubicBezTo>
                  <a:cubicBezTo>
                    <a:pt x="4829774" y="45323"/>
                    <a:pt x="4826893" y="52526"/>
                    <a:pt x="4821994" y="58001"/>
                  </a:cubicBezTo>
                  <a:cubicBezTo>
                    <a:pt x="4818537" y="61747"/>
                    <a:pt x="4815367" y="64628"/>
                    <a:pt x="4811045" y="66357"/>
                  </a:cubicBezTo>
                  <a:cubicBezTo>
                    <a:pt x="4810469" y="67221"/>
                    <a:pt x="4809892" y="68374"/>
                    <a:pt x="4809316" y="69238"/>
                  </a:cubicBezTo>
                  <a:cubicBezTo>
                    <a:pt x="4799808" y="77306"/>
                    <a:pt x="4793757" y="89984"/>
                    <a:pt x="4778197" y="89408"/>
                  </a:cubicBezTo>
                  <a:cubicBezTo>
                    <a:pt x="4775028" y="89408"/>
                    <a:pt x="4771858" y="93442"/>
                    <a:pt x="4768689" y="95459"/>
                  </a:cubicBezTo>
                  <a:cubicBezTo>
                    <a:pt x="4767248" y="96323"/>
                    <a:pt x="4765807" y="96899"/>
                    <a:pt x="4764367" y="97476"/>
                  </a:cubicBezTo>
                  <a:cubicBezTo>
                    <a:pt x="4765519" y="100933"/>
                    <a:pt x="4768113" y="104391"/>
                    <a:pt x="4762350" y="106408"/>
                  </a:cubicBezTo>
                  <a:cubicBezTo>
                    <a:pt x="4757163" y="108425"/>
                    <a:pt x="4751977" y="111018"/>
                    <a:pt x="4746790" y="113323"/>
                  </a:cubicBezTo>
                  <a:cubicBezTo>
                    <a:pt x="4745926" y="121391"/>
                    <a:pt x="4741892" y="128018"/>
                    <a:pt x="4734112" y="130035"/>
                  </a:cubicBezTo>
                  <a:cubicBezTo>
                    <a:pt x="4717977" y="134069"/>
                    <a:pt x="4709909" y="147900"/>
                    <a:pt x="4698671" y="157696"/>
                  </a:cubicBezTo>
                  <a:cubicBezTo>
                    <a:pt x="4692909" y="162595"/>
                    <a:pt x="4685705" y="165764"/>
                    <a:pt x="4680231" y="170951"/>
                  </a:cubicBezTo>
                  <a:cubicBezTo>
                    <a:pt x="4676485" y="174408"/>
                    <a:pt x="4670722" y="177866"/>
                    <a:pt x="4676485" y="183053"/>
                  </a:cubicBezTo>
                  <a:cubicBezTo>
                    <a:pt x="4680807" y="187086"/>
                    <a:pt x="4683977" y="184493"/>
                    <a:pt x="4688587" y="179883"/>
                  </a:cubicBezTo>
                  <a:cubicBezTo>
                    <a:pt x="4695790" y="172391"/>
                    <a:pt x="4704722" y="160290"/>
                    <a:pt x="4711638" y="160002"/>
                  </a:cubicBezTo>
                  <a:cubicBezTo>
                    <a:pt x="4723739" y="159137"/>
                    <a:pt x="4726333" y="149629"/>
                    <a:pt x="4733248" y="146747"/>
                  </a:cubicBezTo>
                  <a:cubicBezTo>
                    <a:pt x="4750824" y="139256"/>
                    <a:pt x="4761485" y="123696"/>
                    <a:pt x="4777621" y="114764"/>
                  </a:cubicBezTo>
                  <a:cubicBezTo>
                    <a:pt x="4799808" y="102662"/>
                    <a:pt x="4819977" y="86815"/>
                    <a:pt x="4841011" y="72696"/>
                  </a:cubicBezTo>
                  <a:cubicBezTo>
                    <a:pt x="4834096" y="62899"/>
                    <a:pt x="4842740" y="63476"/>
                    <a:pt x="4847926" y="60018"/>
                  </a:cubicBezTo>
                  <a:cubicBezTo>
                    <a:pt x="4849944" y="66645"/>
                    <a:pt x="4845045" y="68374"/>
                    <a:pt x="4843604" y="71543"/>
                  </a:cubicBezTo>
                  <a:cubicBezTo>
                    <a:pt x="4856859" y="68662"/>
                    <a:pt x="4866367" y="59442"/>
                    <a:pt x="4875011" y="49933"/>
                  </a:cubicBezTo>
                  <a:cubicBezTo>
                    <a:pt x="4878757" y="45899"/>
                    <a:pt x="4880774" y="40136"/>
                    <a:pt x="4887401" y="41289"/>
                  </a:cubicBezTo>
                  <a:cubicBezTo>
                    <a:pt x="4890283" y="41577"/>
                    <a:pt x="4893452" y="36967"/>
                    <a:pt x="4895469" y="41289"/>
                  </a:cubicBezTo>
                  <a:cubicBezTo>
                    <a:pt x="4896910" y="44458"/>
                    <a:pt x="4894028" y="46187"/>
                    <a:pt x="4892012" y="48204"/>
                  </a:cubicBezTo>
                  <a:cubicBezTo>
                    <a:pt x="4890571" y="49357"/>
                    <a:pt x="4888842" y="51086"/>
                    <a:pt x="4891147" y="52814"/>
                  </a:cubicBezTo>
                  <a:cubicBezTo>
                    <a:pt x="4893452" y="54543"/>
                    <a:pt x="4895758" y="53967"/>
                    <a:pt x="4896910" y="51374"/>
                  </a:cubicBezTo>
                  <a:cubicBezTo>
                    <a:pt x="4898927" y="46764"/>
                    <a:pt x="4902384" y="43018"/>
                    <a:pt x="4901808" y="37255"/>
                  </a:cubicBezTo>
                  <a:cubicBezTo>
                    <a:pt x="4901232" y="32069"/>
                    <a:pt x="4902673" y="26306"/>
                    <a:pt x="4910452" y="26882"/>
                  </a:cubicBezTo>
                  <a:cubicBezTo>
                    <a:pt x="4915063" y="24865"/>
                    <a:pt x="4919097" y="23424"/>
                    <a:pt x="4917944" y="31204"/>
                  </a:cubicBezTo>
                  <a:cubicBezTo>
                    <a:pt x="4923131" y="35814"/>
                    <a:pt x="4922554" y="38408"/>
                    <a:pt x="4915639" y="39848"/>
                  </a:cubicBezTo>
                  <a:cubicBezTo>
                    <a:pt x="4920249" y="43018"/>
                    <a:pt x="4915063" y="49645"/>
                    <a:pt x="4919961" y="52526"/>
                  </a:cubicBezTo>
                  <a:cubicBezTo>
                    <a:pt x="4926588" y="53679"/>
                    <a:pt x="4932639" y="54543"/>
                    <a:pt x="4924571" y="62611"/>
                  </a:cubicBezTo>
                  <a:cubicBezTo>
                    <a:pt x="4921401" y="65781"/>
                    <a:pt x="4919673" y="70391"/>
                    <a:pt x="4917368" y="74425"/>
                  </a:cubicBezTo>
                  <a:cubicBezTo>
                    <a:pt x="4922266" y="78747"/>
                    <a:pt x="4921401" y="86238"/>
                    <a:pt x="4925435" y="91137"/>
                  </a:cubicBezTo>
                  <a:cubicBezTo>
                    <a:pt x="4931486" y="92866"/>
                    <a:pt x="4937826" y="92866"/>
                    <a:pt x="4931775" y="102662"/>
                  </a:cubicBezTo>
                  <a:cubicBezTo>
                    <a:pt x="4929181" y="106696"/>
                    <a:pt x="4932351" y="114188"/>
                    <a:pt x="4932639" y="120239"/>
                  </a:cubicBezTo>
                  <a:cubicBezTo>
                    <a:pt x="4932927" y="122832"/>
                    <a:pt x="4934944" y="125425"/>
                    <a:pt x="4931775" y="128018"/>
                  </a:cubicBezTo>
                  <a:cubicBezTo>
                    <a:pt x="4930334" y="129171"/>
                    <a:pt x="4926012" y="132340"/>
                    <a:pt x="4929758" y="135798"/>
                  </a:cubicBezTo>
                  <a:cubicBezTo>
                    <a:pt x="4932351" y="138391"/>
                    <a:pt x="4934656" y="135222"/>
                    <a:pt x="4937249" y="135510"/>
                  </a:cubicBezTo>
                  <a:cubicBezTo>
                    <a:pt x="4941283" y="135798"/>
                    <a:pt x="4943876" y="127730"/>
                    <a:pt x="4948486" y="133781"/>
                  </a:cubicBezTo>
                  <a:cubicBezTo>
                    <a:pt x="4952520" y="139256"/>
                    <a:pt x="4953385" y="145307"/>
                    <a:pt x="4949639" y="151646"/>
                  </a:cubicBezTo>
                  <a:cubicBezTo>
                    <a:pt x="4947046" y="155391"/>
                    <a:pt x="4945029" y="159425"/>
                    <a:pt x="4942724" y="163459"/>
                  </a:cubicBezTo>
                  <a:cubicBezTo>
                    <a:pt x="4943588" y="166629"/>
                    <a:pt x="4945893" y="167205"/>
                    <a:pt x="4948775" y="166341"/>
                  </a:cubicBezTo>
                  <a:cubicBezTo>
                    <a:pt x="4951944" y="165764"/>
                    <a:pt x="4955690" y="160866"/>
                    <a:pt x="4958283" y="165764"/>
                  </a:cubicBezTo>
                  <a:cubicBezTo>
                    <a:pt x="4959724" y="168358"/>
                    <a:pt x="4955114" y="168934"/>
                    <a:pt x="4953385" y="167493"/>
                  </a:cubicBezTo>
                  <a:cubicBezTo>
                    <a:pt x="4953097" y="169798"/>
                    <a:pt x="4957419" y="171527"/>
                    <a:pt x="4954537" y="174697"/>
                  </a:cubicBezTo>
                  <a:cubicBezTo>
                    <a:pt x="4946470" y="183341"/>
                    <a:pt x="4938402" y="192273"/>
                    <a:pt x="4930622" y="201205"/>
                  </a:cubicBezTo>
                  <a:cubicBezTo>
                    <a:pt x="4927164" y="204951"/>
                    <a:pt x="4917656" y="208697"/>
                    <a:pt x="4929469" y="214460"/>
                  </a:cubicBezTo>
                  <a:cubicBezTo>
                    <a:pt x="4931198" y="215324"/>
                    <a:pt x="4933792" y="220222"/>
                    <a:pt x="4929758" y="223392"/>
                  </a:cubicBezTo>
                  <a:cubicBezTo>
                    <a:pt x="4919673" y="230883"/>
                    <a:pt x="4915351" y="242697"/>
                    <a:pt x="4909300" y="252782"/>
                  </a:cubicBezTo>
                  <a:cubicBezTo>
                    <a:pt x="4904978" y="259985"/>
                    <a:pt x="4896046" y="259985"/>
                    <a:pt x="4891724" y="266324"/>
                  </a:cubicBezTo>
                  <a:cubicBezTo>
                    <a:pt x="4892012" y="267189"/>
                    <a:pt x="4892300" y="267765"/>
                    <a:pt x="4892588" y="268629"/>
                  </a:cubicBezTo>
                  <a:cubicBezTo>
                    <a:pt x="4898350" y="268341"/>
                    <a:pt x="4906418" y="265172"/>
                    <a:pt x="4909300" y="270358"/>
                  </a:cubicBezTo>
                  <a:cubicBezTo>
                    <a:pt x="4911605" y="274392"/>
                    <a:pt x="4902096" y="274392"/>
                    <a:pt x="4898927" y="278426"/>
                  </a:cubicBezTo>
                  <a:cubicBezTo>
                    <a:pt x="4896910" y="281019"/>
                    <a:pt x="4897486" y="283324"/>
                    <a:pt x="4896334" y="285341"/>
                  </a:cubicBezTo>
                  <a:cubicBezTo>
                    <a:pt x="4898350" y="289375"/>
                    <a:pt x="4896334" y="293409"/>
                    <a:pt x="4898927" y="298308"/>
                  </a:cubicBezTo>
                  <a:cubicBezTo>
                    <a:pt x="4902961" y="305799"/>
                    <a:pt x="4892876" y="301765"/>
                    <a:pt x="4890283" y="304935"/>
                  </a:cubicBezTo>
                  <a:cubicBezTo>
                    <a:pt x="4891147" y="308680"/>
                    <a:pt x="4885096" y="307528"/>
                    <a:pt x="4886249" y="310409"/>
                  </a:cubicBezTo>
                  <a:cubicBezTo>
                    <a:pt x="4887690" y="314155"/>
                    <a:pt x="4890283" y="313291"/>
                    <a:pt x="4893452" y="311562"/>
                  </a:cubicBezTo>
                  <a:cubicBezTo>
                    <a:pt x="4896046" y="310121"/>
                    <a:pt x="4894893" y="314155"/>
                    <a:pt x="4896046" y="315308"/>
                  </a:cubicBezTo>
                  <a:cubicBezTo>
                    <a:pt x="4899791" y="314155"/>
                    <a:pt x="4903537" y="312714"/>
                    <a:pt x="4906707" y="316460"/>
                  </a:cubicBezTo>
                  <a:cubicBezTo>
                    <a:pt x="4909588" y="315596"/>
                    <a:pt x="4913046" y="315884"/>
                    <a:pt x="4910452" y="319630"/>
                  </a:cubicBezTo>
                  <a:cubicBezTo>
                    <a:pt x="4906418" y="325392"/>
                    <a:pt x="4902961" y="332308"/>
                    <a:pt x="4894893" y="333748"/>
                  </a:cubicBezTo>
                  <a:cubicBezTo>
                    <a:pt x="4889130" y="334901"/>
                    <a:pt x="4887401" y="339511"/>
                    <a:pt x="4888266" y="343833"/>
                  </a:cubicBezTo>
                  <a:cubicBezTo>
                    <a:pt x="4889130" y="349308"/>
                    <a:pt x="4893740" y="346138"/>
                    <a:pt x="4896622" y="345274"/>
                  </a:cubicBezTo>
                  <a:cubicBezTo>
                    <a:pt x="4901232" y="343833"/>
                    <a:pt x="4904690" y="347003"/>
                    <a:pt x="4909300" y="346715"/>
                  </a:cubicBezTo>
                  <a:cubicBezTo>
                    <a:pt x="4904402" y="351901"/>
                    <a:pt x="4898639" y="355647"/>
                    <a:pt x="4897486" y="362850"/>
                  </a:cubicBezTo>
                  <a:cubicBezTo>
                    <a:pt x="4898062" y="366884"/>
                    <a:pt x="4892300" y="366308"/>
                    <a:pt x="4892300" y="369766"/>
                  </a:cubicBezTo>
                  <a:cubicBezTo>
                    <a:pt x="4896910" y="373799"/>
                    <a:pt x="4893740" y="376105"/>
                    <a:pt x="4890571" y="378986"/>
                  </a:cubicBezTo>
                  <a:cubicBezTo>
                    <a:pt x="4887690" y="381867"/>
                    <a:pt x="4884808" y="386189"/>
                    <a:pt x="4887113" y="389647"/>
                  </a:cubicBezTo>
                  <a:cubicBezTo>
                    <a:pt x="4890283" y="394545"/>
                    <a:pt x="4892588" y="387918"/>
                    <a:pt x="4895469" y="387630"/>
                  </a:cubicBezTo>
                  <a:cubicBezTo>
                    <a:pt x="4898639" y="387630"/>
                    <a:pt x="4902384" y="384461"/>
                    <a:pt x="4904978" y="388783"/>
                  </a:cubicBezTo>
                  <a:cubicBezTo>
                    <a:pt x="4905266" y="389071"/>
                    <a:pt x="4905266" y="389647"/>
                    <a:pt x="4904978" y="389935"/>
                  </a:cubicBezTo>
                  <a:cubicBezTo>
                    <a:pt x="4904690" y="390223"/>
                    <a:pt x="4904402" y="390511"/>
                    <a:pt x="4904113" y="390800"/>
                  </a:cubicBezTo>
                  <a:cubicBezTo>
                    <a:pt x="4906995" y="397427"/>
                    <a:pt x="4909876" y="404054"/>
                    <a:pt x="4900080" y="407512"/>
                  </a:cubicBezTo>
                  <a:cubicBezTo>
                    <a:pt x="4895758" y="412698"/>
                    <a:pt x="4887690" y="408088"/>
                    <a:pt x="4883079" y="413851"/>
                  </a:cubicBezTo>
                  <a:cubicBezTo>
                    <a:pt x="4881062" y="416156"/>
                    <a:pt x="4879333" y="418461"/>
                    <a:pt x="4878181" y="421054"/>
                  </a:cubicBezTo>
                  <a:cubicBezTo>
                    <a:pt x="4878757" y="423647"/>
                    <a:pt x="4879333" y="426241"/>
                    <a:pt x="4879333" y="428546"/>
                  </a:cubicBezTo>
                  <a:cubicBezTo>
                    <a:pt x="4880198" y="428834"/>
                    <a:pt x="4880774" y="428834"/>
                    <a:pt x="4881062" y="427681"/>
                  </a:cubicBezTo>
                  <a:cubicBezTo>
                    <a:pt x="4883367" y="417885"/>
                    <a:pt x="4892588" y="419901"/>
                    <a:pt x="4898062" y="415868"/>
                  </a:cubicBezTo>
                  <a:cubicBezTo>
                    <a:pt x="4902673" y="412122"/>
                    <a:pt x="4907571" y="409240"/>
                    <a:pt x="4912757" y="406071"/>
                  </a:cubicBezTo>
                  <a:cubicBezTo>
                    <a:pt x="4915927" y="404342"/>
                    <a:pt x="4919097" y="403190"/>
                    <a:pt x="4918520" y="408952"/>
                  </a:cubicBezTo>
                  <a:cubicBezTo>
                    <a:pt x="4916503" y="412986"/>
                    <a:pt x="4914486" y="416732"/>
                    <a:pt x="4912469" y="420766"/>
                  </a:cubicBezTo>
                  <a:cubicBezTo>
                    <a:pt x="4904690" y="431427"/>
                    <a:pt x="4892876" y="437190"/>
                    <a:pt x="4882215" y="443817"/>
                  </a:cubicBezTo>
                  <a:cubicBezTo>
                    <a:pt x="4882791" y="443529"/>
                    <a:pt x="4883367" y="443529"/>
                    <a:pt x="4883944" y="443529"/>
                  </a:cubicBezTo>
                  <a:cubicBezTo>
                    <a:pt x="4887978" y="443817"/>
                    <a:pt x="4890571" y="435749"/>
                    <a:pt x="4895181" y="441800"/>
                  </a:cubicBezTo>
                  <a:cubicBezTo>
                    <a:pt x="4899215" y="447275"/>
                    <a:pt x="4900080" y="453325"/>
                    <a:pt x="4896334" y="459664"/>
                  </a:cubicBezTo>
                  <a:cubicBezTo>
                    <a:pt x="4893740" y="463410"/>
                    <a:pt x="4891724" y="467444"/>
                    <a:pt x="4889418" y="471478"/>
                  </a:cubicBezTo>
                  <a:cubicBezTo>
                    <a:pt x="4890283" y="474648"/>
                    <a:pt x="4892588" y="475224"/>
                    <a:pt x="4895469" y="474359"/>
                  </a:cubicBezTo>
                  <a:cubicBezTo>
                    <a:pt x="4898639" y="473783"/>
                    <a:pt x="4902384" y="468885"/>
                    <a:pt x="4904978" y="473783"/>
                  </a:cubicBezTo>
                  <a:cubicBezTo>
                    <a:pt x="4906418" y="476376"/>
                    <a:pt x="4901808" y="476953"/>
                    <a:pt x="4899503" y="477817"/>
                  </a:cubicBezTo>
                  <a:cubicBezTo>
                    <a:pt x="4899215" y="480122"/>
                    <a:pt x="4903537" y="481851"/>
                    <a:pt x="4900656" y="485021"/>
                  </a:cubicBezTo>
                  <a:cubicBezTo>
                    <a:pt x="4892588" y="493665"/>
                    <a:pt x="4884520" y="502597"/>
                    <a:pt x="4876740" y="511529"/>
                  </a:cubicBezTo>
                  <a:cubicBezTo>
                    <a:pt x="4873283" y="515275"/>
                    <a:pt x="4863774" y="519021"/>
                    <a:pt x="4875588" y="524784"/>
                  </a:cubicBezTo>
                  <a:cubicBezTo>
                    <a:pt x="4877317" y="525648"/>
                    <a:pt x="4879910" y="530546"/>
                    <a:pt x="4875876" y="533716"/>
                  </a:cubicBezTo>
                  <a:cubicBezTo>
                    <a:pt x="4865791" y="541207"/>
                    <a:pt x="4861469" y="553021"/>
                    <a:pt x="4855418" y="563106"/>
                  </a:cubicBezTo>
                  <a:cubicBezTo>
                    <a:pt x="4851096" y="570309"/>
                    <a:pt x="4842164" y="570309"/>
                    <a:pt x="4837842" y="576648"/>
                  </a:cubicBezTo>
                  <a:cubicBezTo>
                    <a:pt x="4838130" y="577513"/>
                    <a:pt x="4838418" y="578089"/>
                    <a:pt x="4838706" y="578953"/>
                  </a:cubicBezTo>
                  <a:cubicBezTo>
                    <a:pt x="4844469" y="578665"/>
                    <a:pt x="4852537" y="575496"/>
                    <a:pt x="4855418" y="580682"/>
                  </a:cubicBezTo>
                  <a:cubicBezTo>
                    <a:pt x="4857723" y="584716"/>
                    <a:pt x="4848215" y="584716"/>
                    <a:pt x="4845045" y="588750"/>
                  </a:cubicBezTo>
                  <a:cubicBezTo>
                    <a:pt x="4843028" y="591343"/>
                    <a:pt x="4843604" y="593648"/>
                    <a:pt x="4842452" y="595665"/>
                  </a:cubicBezTo>
                  <a:cubicBezTo>
                    <a:pt x="4844469" y="599699"/>
                    <a:pt x="4842452" y="603733"/>
                    <a:pt x="4845045" y="608631"/>
                  </a:cubicBezTo>
                  <a:cubicBezTo>
                    <a:pt x="4849079" y="616123"/>
                    <a:pt x="4838994" y="612089"/>
                    <a:pt x="4836401" y="615259"/>
                  </a:cubicBezTo>
                  <a:cubicBezTo>
                    <a:pt x="4837265" y="619004"/>
                    <a:pt x="4831215" y="617852"/>
                    <a:pt x="4832367" y="620733"/>
                  </a:cubicBezTo>
                  <a:cubicBezTo>
                    <a:pt x="4833808" y="624479"/>
                    <a:pt x="4836401" y="623615"/>
                    <a:pt x="4839571" y="621886"/>
                  </a:cubicBezTo>
                  <a:cubicBezTo>
                    <a:pt x="4842164" y="620445"/>
                    <a:pt x="4841011" y="624479"/>
                    <a:pt x="4842164" y="625632"/>
                  </a:cubicBezTo>
                  <a:cubicBezTo>
                    <a:pt x="4845910" y="624479"/>
                    <a:pt x="4849656" y="623038"/>
                    <a:pt x="4852825" y="626784"/>
                  </a:cubicBezTo>
                  <a:cubicBezTo>
                    <a:pt x="4855706" y="625920"/>
                    <a:pt x="4859164" y="626208"/>
                    <a:pt x="4856571" y="629954"/>
                  </a:cubicBezTo>
                  <a:cubicBezTo>
                    <a:pt x="4852537" y="635716"/>
                    <a:pt x="4849079" y="642632"/>
                    <a:pt x="4841011" y="644072"/>
                  </a:cubicBezTo>
                  <a:cubicBezTo>
                    <a:pt x="4835249" y="645225"/>
                    <a:pt x="4833520" y="649835"/>
                    <a:pt x="4834384" y="654157"/>
                  </a:cubicBezTo>
                  <a:cubicBezTo>
                    <a:pt x="4835249" y="659632"/>
                    <a:pt x="4839859" y="656462"/>
                    <a:pt x="4842740" y="655598"/>
                  </a:cubicBezTo>
                  <a:cubicBezTo>
                    <a:pt x="4847350" y="654157"/>
                    <a:pt x="4850808" y="657327"/>
                    <a:pt x="4855418" y="657039"/>
                  </a:cubicBezTo>
                  <a:cubicBezTo>
                    <a:pt x="4850520" y="662225"/>
                    <a:pt x="4844757" y="665971"/>
                    <a:pt x="4843604" y="673174"/>
                  </a:cubicBezTo>
                  <a:cubicBezTo>
                    <a:pt x="4844181" y="677208"/>
                    <a:pt x="4838418" y="676632"/>
                    <a:pt x="4838418" y="680090"/>
                  </a:cubicBezTo>
                  <a:cubicBezTo>
                    <a:pt x="4843028" y="684124"/>
                    <a:pt x="4839859" y="686429"/>
                    <a:pt x="4836689" y="689310"/>
                  </a:cubicBezTo>
                  <a:cubicBezTo>
                    <a:pt x="4833808" y="692191"/>
                    <a:pt x="4830927" y="696513"/>
                    <a:pt x="4833232" y="699971"/>
                  </a:cubicBezTo>
                  <a:cubicBezTo>
                    <a:pt x="4836401" y="704869"/>
                    <a:pt x="4838706" y="698242"/>
                    <a:pt x="4841588" y="697954"/>
                  </a:cubicBezTo>
                  <a:cubicBezTo>
                    <a:pt x="4844757" y="697954"/>
                    <a:pt x="4848503" y="694785"/>
                    <a:pt x="4851096" y="699107"/>
                  </a:cubicBezTo>
                  <a:cubicBezTo>
                    <a:pt x="4851384" y="699395"/>
                    <a:pt x="4851384" y="699971"/>
                    <a:pt x="4851096" y="700259"/>
                  </a:cubicBezTo>
                  <a:cubicBezTo>
                    <a:pt x="4850808" y="700547"/>
                    <a:pt x="4850520" y="700835"/>
                    <a:pt x="4850232" y="701124"/>
                  </a:cubicBezTo>
                  <a:cubicBezTo>
                    <a:pt x="4853113" y="707751"/>
                    <a:pt x="4855994" y="714378"/>
                    <a:pt x="4846198" y="717836"/>
                  </a:cubicBezTo>
                  <a:cubicBezTo>
                    <a:pt x="4845045" y="718988"/>
                    <a:pt x="4843893" y="719853"/>
                    <a:pt x="4842740" y="720141"/>
                  </a:cubicBezTo>
                  <a:cubicBezTo>
                    <a:pt x="4843316" y="722158"/>
                    <a:pt x="4841876" y="723310"/>
                    <a:pt x="4838130" y="723310"/>
                  </a:cubicBezTo>
                  <a:cubicBezTo>
                    <a:pt x="4839859" y="725039"/>
                    <a:pt x="4838994" y="726768"/>
                    <a:pt x="4838706" y="728785"/>
                  </a:cubicBezTo>
                  <a:cubicBezTo>
                    <a:pt x="4840435" y="728208"/>
                    <a:pt x="4842452" y="727632"/>
                    <a:pt x="4843893" y="726480"/>
                  </a:cubicBezTo>
                  <a:cubicBezTo>
                    <a:pt x="4848503" y="722734"/>
                    <a:pt x="4853401" y="719853"/>
                    <a:pt x="4858588" y="716683"/>
                  </a:cubicBezTo>
                  <a:cubicBezTo>
                    <a:pt x="4861757" y="714954"/>
                    <a:pt x="4864927" y="713802"/>
                    <a:pt x="4864350" y="719564"/>
                  </a:cubicBezTo>
                  <a:cubicBezTo>
                    <a:pt x="4862333" y="723598"/>
                    <a:pt x="4860316" y="727344"/>
                    <a:pt x="4858300" y="731378"/>
                  </a:cubicBezTo>
                  <a:cubicBezTo>
                    <a:pt x="4852248" y="739734"/>
                    <a:pt x="4843604" y="744921"/>
                    <a:pt x="4835249" y="750107"/>
                  </a:cubicBezTo>
                  <a:cubicBezTo>
                    <a:pt x="4837265" y="753853"/>
                    <a:pt x="4836113" y="758463"/>
                    <a:pt x="4838130" y="762209"/>
                  </a:cubicBezTo>
                  <a:cubicBezTo>
                    <a:pt x="4842452" y="764226"/>
                    <a:pt x="4847062" y="765090"/>
                    <a:pt x="4841299" y="771429"/>
                  </a:cubicBezTo>
                  <a:cubicBezTo>
                    <a:pt x="4838994" y="774022"/>
                    <a:pt x="4840147" y="780073"/>
                    <a:pt x="4839571" y="784395"/>
                  </a:cubicBezTo>
                  <a:cubicBezTo>
                    <a:pt x="4839282" y="786124"/>
                    <a:pt x="4840723" y="788429"/>
                    <a:pt x="4837842" y="789870"/>
                  </a:cubicBezTo>
                  <a:cubicBezTo>
                    <a:pt x="4836689" y="790446"/>
                    <a:pt x="4832943" y="792175"/>
                    <a:pt x="4835249" y="795345"/>
                  </a:cubicBezTo>
                  <a:cubicBezTo>
                    <a:pt x="4836689" y="797650"/>
                    <a:pt x="4838994" y="795633"/>
                    <a:pt x="4840723" y="796209"/>
                  </a:cubicBezTo>
                  <a:cubicBezTo>
                    <a:pt x="4843604" y="797073"/>
                    <a:pt x="4846486" y="791599"/>
                    <a:pt x="4849079" y="796497"/>
                  </a:cubicBezTo>
                  <a:cubicBezTo>
                    <a:pt x="4851384" y="801107"/>
                    <a:pt x="4851096" y="805717"/>
                    <a:pt x="4847638" y="809751"/>
                  </a:cubicBezTo>
                  <a:cubicBezTo>
                    <a:pt x="4845333" y="812345"/>
                    <a:pt x="4843316" y="814938"/>
                    <a:pt x="4841011" y="817531"/>
                  </a:cubicBezTo>
                  <a:cubicBezTo>
                    <a:pt x="4841299" y="820124"/>
                    <a:pt x="4842740" y="820989"/>
                    <a:pt x="4845045" y="820701"/>
                  </a:cubicBezTo>
                  <a:cubicBezTo>
                    <a:pt x="4847350" y="820701"/>
                    <a:pt x="4850808" y="817531"/>
                    <a:pt x="4851960" y="821565"/>
                  </a:cubicBezTo>
                  <a:cubicBezTo>
                    <a:pt x="4852537" y="823582"/>
                    <a:pt x="4849367" y="823582"/>
                    <a:pt x="4847350" y="823870"/>
                  </a:cubicBezTo>
                  <a:cubicBezTo>
                    <a:pt x="4846774" y="825599"/>
                    <a:pt x="4849656" y="827328"/>
                    <a:pt x="4847062" y="829345"/>
                  </a:cubicBezTo>
                  <a:cubicBezTo>
                    <a:pt x="4839859" y="834531"/>
                    <a:pt x="4832943" y="840006"/>
                    <a:pt x="4826028" y="845480"/>
                  </a:cubicBezTo>
                  <a:cubicBezTo>
                    <a:pt x="4823147" y="847785"/>
                    <a:pt x="4815655" y="849226"/>
                    <a:pt x="4823435" y="854989"/>
                  </a:cubicBezTo>
                  <a:cubicBezTo>
                    <a:pt x="4824587" y="855853"/>
                    <a:pt x="4826028" y="859887"/>
                    <a:pt x="4822571" y="861616"/>
                  </a:cubicBezTo>
                  <a:cubicBezTo>
                    <a:pt x="4814215" y="865650"/>
                    <a:pt x="4809316" y="873718"/>
                    <a:pt x="4803554" y="880345"/>
                  </a:cubicBezTo>
                  <a:cubicBezTo>
                    <a:pt x="4799232" y="885243"/>
                    <a:pt x="4792892" y="884091"/>
                    <a:pt x="4788858" y="888125"/>
                  </a:cubicBezTo>
                  <a:cubicBezTo>
                    <a:pt x="4788858" y="888701"/>
                    <a:pt x="4789147" y="889277"/>
                    <a:pt x="4789147" y="889854"/>
                  </a:cubicBezTo>
                  <a:cubicBezTo>
                    <a:pt x="4793757" y="890430"/>
                    <a:pt x="4799808" y="889277"/>
                    <a:pt x="4801248" y="893311"/>
                  </a:cubicBezTo>
                  <a:cubicBezTo>
                    <a:pt x="4802401" y="896481"/>
                    <a:pt x="4795486" y="895328"/>
                    <a:pt x="4792604" y="897921"/>
                  </a:cubicBezTo>
                  <a:cubicBezTo>
                    <a:pt x="4790875" y="899362"/>
                    <a:pt x="4790875" y="901091"/>
                    <a:pt x="4789723" y="902532"/>
                  </a:cubicBezTo>
                  <a:cubicBezTo>
                    <a:pt x="4790587" y="905701"/>
                    <a:pt x="4788282" y="908294"/>
                    <a:pt x="4789723" y="912328"/>
                  </a:cubicBezTo>
                  <a:cubicBezTo>
                    <a:pt x="4791740" y="918379"/>
                    <a:pt x="4784825" y="914057"/>
                    <a:pt x="4782519" y="916074"/>
                  </a:cubicBezTo>
                  <a:cubicBezTo>
                    <a:pt x="4782807" y="918955"/>
                    <a:pt x="4778197" y="917227"/>
                    <a:pt x="4778773" y="919532"/>
                  </a:cubicBezTo>
                  <a:cubicBezTo>
                    <a:pt x="4779350" y="922413"/>
                    <a:pt x="4781367" y="922125"/>
                    <a:pt x="4783960" y="921261"/>
                  </a:cubicBezTo>
                  <a:cubicBezTo>
                    <a:pt x="4785977" y="920684"/>
                    <a:pt x="4784825" y="923278"/>
                    <a:pt x="4785401" y="924430"/>
                  </a:cubicBezTo>
                  <a:cubicBezTo>
                    <a:pt x="4788282" y="924142"/>
                    <a:pt x="4791164" y="923566"/>
                    <a:pt x="4793180" y="926735"/>
                  </a:cubicBezTo>
                  <a:cubicBezTo>
                    <a:pt x="4795486" y="926447"/>
                    <a:pt x="4798079" y="927023"/>
                    <a:pt x="4795486" y="929616"/>
                  </a:cubicBezTo>
                  <a:cubicBezTo>
                    <a:pt x="4791740" y="933362"/>
                    <a:pt x="4788282" y="937973"/>
                    <a:pt x="4782231" y="937973"/>
                  </a:cubicBezTo>
                  <a:cubicBezTo>
                    <a:pt x="4777621" y="937684"/>
                    <a:pt x="4775892" y="940854"/>
                    <a:pt x="4775892" y="944312"/>
                  </a:cubicBezTo>
                  <a:cubicBezTo>
                    <a:pt x="4775892" y="948345"/>
                    <a:pt x="4779926" y="946617"/>
                    <a:pt x="4781943" y="946329"/>
                  </a:cubicBezTo>
                  <a:cubicBezTo>
                    <a:pt x="4785401" y="946040"/>
                    <a:pt x="4787418" y="948922"/>
                    <a:pt x="4790875" y="949210"/>
                  </a:cubicBezTo>
                  <a:cubicBezTo>
                    <a:pt x="4786553" y="952379"/>
                    <a:pt x="4781655" y="954396"/>
                    <a:pt x="4779926" y="959583"/>
                  </a:cubicBezTo>
                  <a:cubicBezTo>
                    <a:pt x="4779638" y="962752"/>
                    <a:pt x="4775604" y="961312"/>
                    <a:pt x="4775028" y="963905"/>
                  </a:cubicBezTo>
                  <a:cubicBezTo>
                    <a:pt x="4777621" y="967651"/>
                    <a:pt x="4775028" y="968803"/>
                    <a:pt x="4772435" y="970532"/>
                  </a:cubicBezTo>
                  <a:cubicBezTo>
                    <a:pt x="4770129" y="971973"/>
                    <a:pt x="4767536" y="974854"/>
                    <a:pt x="4768689" y="977735"/>
                  </a:cubicBezTo>
                  <a:cubicBezTo>
                    <a:pt x="4770129" y="981769"/>
                    <a:pt x="4772723" y="977159"/>
                    <a:pt x="4775028" y="977447"/>
                  </a:cubicBezTo>
                  <a:cubicBezTo>
                    <a:pt x="4777333" y="977735"/>
                    <a:pt x="4780503" y="976007"/>
                    <a:pt x="4781943" y="979464"/>
                  </a:cubicBezTo>
                  <a:cubicBezTo>
                    <a:pt x="4781943" y="979752"/>
                    <a:pt x="4781943" y="980041"/>
                    <a:pt x="4781655" y="980329"/>
                  </a:cubicBezTo>
                  <a:cubicBezTo>
                    <a:pt x="4781367" y="980617"/>
                    <a:pt x="4781079" y="980617"/>
                    <a:pt x="4780791" y="980905"/>
                  </a:cubicBezTo>
                  <a:cubicBezTo>
                    <a:pt x="4781943" y="986091"/>
                    <a:pt x="4783384" y="991278"/>
                    <a:pt x="4775604" y="992430"/>
                  </a:cubicBezTo>
                  <a:cubicBezTo>
                    <a:pt x="4771858" y="995600"/>
                    <a:pt x="4766672" y="990990"/>
                    <a:pt x="4762350" y="994736"/>
                  </a:cubicBezTo>
                  <a:cubicBezTo>
                    <a:pt x="4759756" y="996753"/>
                    <a:pt x="4757452" y="998769"/>
                    <a:pt x="4756299" y="1001939"/>
                  </a:cubicBezTo>
                  <a:cubicBezTo>
                    <a:pt x="4755722" y="1003092"/>
                    <a:pt x="4758028" y="1006549"/>
                    <a:pt x="4758892" y="1004532"/>
                  </a:cubicBezTo>
                  <a:cubicBezTo>
                    <a:pt x="4761774" y="997617"/>
                    <a:pt x="4768113" y="1000498"/>
                    <a:pt x="4772723" y="998193"/>
                  </a:cubicBezTo>
                  <a:cubicBezTo>
                    <a:pt x="4776469" y="996176"/>
                    <a:pt x="4780791" y="994447"/>
                    <a:pt x="4784825" y="993007"/>
                  </a:cubicBezTo>
                  <a:cubicBezTo>
                    <a:pt x="4787130" y="992142"/>
                    <a:pt x="4789723" y="991566"/>
                    <a:pt x="4788570" y="995888"/>
                  </a:cubicBezTo>
                  <a:cubicBezTo>
                    <a:pt x="4786553" y="998481"/>
                    <a:pt x="4784536" y="1001075"/>
                    <a:pt x="4782519" y="1003668"/>
                  </a:cubicBezTo>
                  <a:cubicBezTo>
                    <a:pt x="4774163" y="1011736"/>
                    <a:pt x="4762350" y="1014041"/>
                    <a:pt x="4752265" y="1018651"/>
                  </a:cubicBezTo>
                  <a:cubicBezTo>
                    <a:pt x="4749384" y="1020092"/>
                    <a:pt x="4746502" y="1021532"/>
                    <a:pt x="4743621" y="1022973"/>
                  </a:cubicBezTo>
                  <a:cubicBezTo>
                    <a:pt x="4743333" y="1023549"/>
                    <a:pt x="4742756" y="1024126"/>
                    <a:pt x="4742468" y="1024702"/>
                  </a:cubicBezTo>
                  <a:cubicBezTo>
                    <a:pt x="4742468" y="1028160"/>
                    <a:pt x="4741028" y="1030465"/>
                    <a:pt x="4739299" y="1032193"/>
                  </a:cubicBezTo>
                  <a:cubicBezTo>
                    <a:pt x="4740451" y="1031905"/>
                    <a:pt x="4741316" y="1031329"/>
                    <a:pt x="4742180" y="1031041"/>
                  </a:cubicBezTo>
                  <a:cubicBezTo>
                    <a:pt x="4743909" y="1028448"/>
                    <a:pt x="4746502" y="1028448"/>
                    <a:pt x="4749384" y="1028736"/>
                  </a:cubicBezTo>
                  <a:cubicBezTo>
                    <a:pt x="4748519" y="1031329"/>
                    <a:pt x="4746502" y="1031905"/>
                    <a:pt x="4744197" y="1032482"/>
                  </a:cubicBezTo>
                  <a:cubicBezTo>
                    <a:pt x="4740163" y="1034499"/>
                    <a:pt x="4736417" y="1036227"/>
                    <a:pt x="4730943" y="1038821"/>
                  </a:cubicBezTo>
                  <a:cubicBezTo>
                    <a:pt x="4731519" y="1038244"/>
                    <a:pt x="4731807" y="1037668"/>
                    <a:pt x="4732383" y="1037092"/>
                  </a:cubicBezTo>
                  <a:cubicBezTo>
                    <a:pt x="4732383" y="1037092"/>
                    <a:pt x="4732095" y="1037092"/>
                    <a:pt x="4732095" y="1037092"/>
                  </a:cubicBezTo>
                  <a:cubicBezTo>
                    <a:pt x="4724604" y="1044007"/>
                    <a:pt x="4715383" y="1048041"/>
                    <a:pt x="4706163" y="1052075"/>
                  </a:cubicBezTo>
                  <a:cubicBezTo>
                    <a:pt x="4702994" y="1055821"/>
                    <a:pt x="4696943" y="1053516"/>
                    <a:pt x="4694061" y="1058126"/>
                  </a:cubicBezTo>
                  <a:cubicBezTo>
                    <a:pt x="4692909" y="1059855"/>
                    <a:pt x="4690892" y="1060431"/>
                    <a:pt x="4689739" y="1058414"/>
                  </a:cubicBezTo>
                  <a:cubicBezTo>
                    <a:pt x="4688587" y="1056109"/>
                    <a:pt x="4690027" y="1054380"/>
                    <a:pt x="4692332" y="1054092"/>
                  </a:cubicBezTo>
                  <a:cubicBezTo>
                    <a:pt x="4694638" y="1053804"/>
                    <a:pt x="4696943" y="1053228"/>
                    <a:pt x="4698383" y="1051211"/>
                  </a:cubicBezTo>
                  <a:cubicBezTo>
                    <a:pt x="4698095" y="1049482"/>
                    <a:pt x="4697807" y="1048329"/>
                    <a:pt x="4697807" y="1046888"/>
                  </a:cubicBezTo>
                  <a:cubicBezTo>
                    <a:pt x="4695790" y="1047753"/>
                    <a:pt x="4693773" y="1048905"/>
                    <a:pt x="4691756" y="1049770"/>
                  </a:cubicBezTo>
                  <a:cubicBezTo>
                    <a:pt x="4689739" y="1050922"/>
                    <a:pt x="4687722" y="1051787"/>
                    <a:pt x="4685417" y="1052651"/>
                  </a:cubicBezTo>
                  <a:cubicBezTo>
                    <a:pt x="4685993" y="1052651"/>
                    <a:pt x="4686281" y="1052939"/>
                    <a:pt x="4686570" y="1053228"/>
                  </a:cubicBezTo>
                  <a:cubicBezTo>
                    <a:pt x="4681383" y="1069363"/>
                    <a:pt x="4665536" y="1069939"/>
                    <a:pt x="4653722" y="1075990"/>
                  </a:cubicBezTo>
                  <a:cubicBezTo>
                    <a:pt x="4645654" y="1080312"/>
                    <a:pt x="4638163" y="1084923"/>
                    <a:pt x="4630671" y="1089821"/>
                  </a:cubicBezTo>
                  <a:cubicBezTo>
                    <a:pt x="4629519" y="1090685"/>
                    <a:pt x="4628942" y="1092702"/>
                    <a:pt x="4628078" y="1094143"/>
                  </a:cubicBezTo>
                  <a:cubicBezTo>
                    <a:pt x="4626637" y="1095007"/>
                    <a:pt x="4625773" y="1094143"/>
                    <a:pt x="4624908" y="1092990"/>
                  </a:cubicBezTo>
                  <a:cubicBezTo>
                    <a:pt x="4624620" y="1092414"/>
                    <a:pt x="4624044" y="1092126"/>
                    <a:pt x="4623756" y="1091550"/>
                  </a:cubicBezTo>
                  <a:cubicBezTo>
                    <a:pt x="4622027" y="1092990"/>
                    <a:pt x="4620298" y="1094143"/>
                    <a:pt x="4618569" y="1095296"/>
                  </a:cubicBezTo>
                  <a:cubicBezTo>
                    <a:pt x="4617417" y="1096448"/>
                    <a:pt x="4615976" y="1098465"/>
                    <a:pt x="4614824" y="1096448"/>
                  </a:cubicBezTo>
                  <a:cubicBezTo>
                    <a:pt x="4613671" y="1094143"/>
                    <a:pt x="4616264" y="1093567"/>
                    <a:pt x="4617993" y="1092990"/>
                  </a:cubicBezTo>
                  <a:cubicBezTo>
                    <a:pt x="4619722" y="1092126"/>
                    <a:pt x="4621451" y="1090973"/>
                    <a:pt x="4623179" y="1090109"/>
                  </a:cubicBezTo>
                  <a:cubicBezTo>
                    <a:pt x="4621451" y="1085787"/>
                    <a:pt x="4626061" y="1083194"/>
                    <a:pt x="4628366" y="1080024"/>
                  </a:cubicBezTo>
                  <a:cubicBezTo>
                    <a:pt x="4616264" y="1086363"/>
                    <a:pt x="4604162" y="1092414"/>
                    <a:pt x="4591484" y="1097601"/>
                  </a:cubicBezTo>
                  <a:cubicBezTo>
                    <a:pt x="4591196" y="1097601"/>
                    <a:pt x="4590908" y="1097889"/>
                    <a:pt x="4590620" y="1097889"/>
                  </a:cubicBezTo>
                  <a:cubicBezTo>
                    <a:pt x="4592061" y="1099618"/>
                    <a:pt x="4596383" y="1100194"/>
                    <a:pt x="4593501" y="1103363"/>
                  </a:cubicBezTo>
                  <a:cubicBezTo>
                    <a:pt x="4590620" y="1106533"/>
                    <a:pt x="4586586" y="1107974"/>
                    <a:pt x="4582264" y="1106533"/>
                  </a:cubicBezTo>
                  <a:cubicBezTo>
                    <a:pt x="4581688" y="1106245"/>
                    <a:pt x="4581111" y="1106245"/>
                    <a:pt x="4580535" y="1106245"/>
                  </a:cubicBezTo>
                  <a:cubicBezTo>
                    <a:pt x="4579094" y="1107109"/>
                    <a:pt x="4577942" y="1107974"/>
                    <a:pt x="4576789" y="1108550"/>
                  </a:cubicBezTo>
                  <a:cubicBezTo>
                    <a:pt x="4575637" y="1109414"/>
                    <a:pt x="4574196" y="1110567"/>
                    <a:pt x="4573044" y="1110855"/>
                  </a:cubicBezTo>
                  <a:cubicBezTo>
                    <a:pt x="4575060" y="1110279"/>
                    <a:pt x="4576789" y="1109702"/>
                    <a:pt x="4578806" y="1109414"/>
                  </a:cubicBezTo>
                  <a:cubicBezTo>
                    <a:pt x="4578230" y="1109991"/>
                    <a:pt x="4577366" y="1110567"/>
                    <a:pt x="4576789" y="1111143"/>
                  </a:cubicBezTo>
                  <a:cubicBezTo>
                    <a:pt x="4578518" y="1109991"/>
                    <a:pt x="4580247" y="1108838"/>
                    <a:pt x="4581976" y="1107685"/>
                  </a:cubicBezTo>
                  <a:cubicBezTo>
                    <a:pt x="4581111" y="1112008"/>
                    <a:pt x="4577654" y="1113160"/>
                    <a:pt x="4575060" y="1114889"/>
                  </a:cubicBezTo>
                  <a:cubicBezTo>
                    <a:pt x="4574484" y="1116618"/>
                    <a:pt x="4574484" y="1118635"/>
                    <a:pt x="4572179" y="1118635"/>
                  </a:cubicBezTo>
                  <a:cubicBezTo>
                    <a:pt x="4571891" y="1118635"/>
                    <a:pt x="4571027" y="1118058"/>
                    <a:pt x="4571027" y="1117770"/>
                  </a:cubicBezTo>
                  <a:cubicBezTo>
                    <a:pt x="4571027" y="1116906"/>
                    <a:pt x="4571315" y="1116041"/>
                    <a:pt x="4571603" y="1115177"/>
                  </a:cubicBezTo>
                  <a:cubicBezTo>
                    <a:pt x="4566416" y="1118635"/>
                    <a:pt x="4560942" y="1121516"/>
                    <a:pt x="4556332" y="1125838"/>
                  </a:cubicBezTo>
                  <a:cubicBezTo>
                    <a:pt x="4556044" y="1126126"/>
                    <a:pt x="4554603" y="1125550"/>
                    <a:pt x="4554315" y="1124974"/>
                  </a:cubicBezTo>
                  <a:cubicBezTo>
                    <a:pt x="4553450" y="1123245"/>
                    <a:pt x="4554315" y="1121228"/>
                    <a:pt x="4555755" y="1120364"/>
                  </a:cubicBezTo>
                  <a:cubicBezTo>
                    <a:pt x="4561230" y="1116906"/>
                    <a:pt x="4566993" y="1113448"/>
                    <a:pt x="4573332" y="1111431"/>
                  </a:cubicBezTo>
                  <a:cubicBezTo>
                    <a:pt x="4572467" y="1111719"/>
                    <a:pt x="4571603" y="1111431"/>
                    <a:pt x="4570450" y="1110279"/>
                  </a:cubicBezTo>
                  <a:cubicBezTo>
                    <a:pt x="4570162" y="1109702"/>
                    <a:pt x="4569874" y="1109414"/>
                    <a:pt x="4569586" y="1108838"/>
                  </a:cubicBezTo>
                  <a:cubicBezTo>
                    <a:pt x="4568145" y="1109702"/>
                    <a:pt x="4566416" y="1110567"/>
                    <a:pt x="4564688" y="1111431"/>
                  </a:cubicBezTo>
                  <a:cubicBezTo>
                    <a:pt x="4556620" y="1117770"/>
                    <a:pt x="4549416" y="1125550"/>
                    <a:pt x="4538755" y="1126126"/>
                  </a:cubicBezTo>
                  <a:cubicBezTo>
                    <a:pt x="4530975" y="1132465"/>
                    <a:pt x="4523772" y="1139381"/>
                    <a:pt x="4516280" y="1146008"/>
                  </a:cubicBezTo>
                  <a:lnTo>
                    <a:pt x="4505331" y="1151770"/>
                  </a:lnTo>
                  <a:cubicBezTo>
                    <a:pt x="4505619" y="1152347"/>
                    <a:pt x="4505619" y="1152923"/>
                    <a:pt x="4505619" y="1153499"/>
                  </a:cubicBezTo>
                  <a:cubicBezTo>
                    <a:pt x="4505331" y="1156381"/>
                    <a:pt x="4502450" y="1154940"/>
                    <a:pt x="4500721" y="1155228"/>
                  </a:cubicBezTo>
                  <a:cubicBezTo>
                    <a:pt x="4500145" y="1155516"/>
                    <a:pt x="4499280" y="1155516"/>
                    <a:pt x="4498704" y="1155516"/>
                  </a:cubicBezTo>
                  <a:lnTo>
                    <a:pt x="4491501" y="1159262"/>
                  </a:lnTo>
                  <a:cubicBezTo>
                    <a:pt x="4491501" y="1159550"/>
                    <a:pt x="4491789" y="1159550"/>
                    <a:pt x="4491789" y="1159838"/>
                  </a:cubicBezTo>
                  <a:cubicBezTo>
                    <a:pt x="4493229" y="1162432"/>
                    <a:pt x="4490925" y="1164160"/>
                    <a:pt x="4489772" y="1166177"/>
                  </a:cubicBezTo>
                  <a:cubicBezTo>
                    <a:pt x="4486314" y="1169923"/>
                    <a:pt x="4481416" y="1172228"/>
                    <a:pt x="4476806" y="1174533"/>
                  </a:cubicBezTo>
                  <a:cubicBezTo>
                    <a:pt x="4472772" y="1176550"/>
                    <a:pt x="4470178" y="1175974"/>
                    <a:pt x="4469026" y="1171364"/>
                  </a:cubicBezTo>
                  <a:cubicBezTo>
                    <a:pt x="4469026" y="1170788"/>
                    <a:pt x="4469026" y="1170211"/>
                    <a:pt x="4469026" y="1169635"/>
                  </a:cubicBezTo>
                  <a:cubicBezTo>
                    <a:pt x="4467585" y="1167906"/>
                    <a:pt x="4466144" y="1166177"/>
                    <a:pt x="4464416" y="1164737"/>
                  </a:cubicBezTo>
                  <a:cubicBezTo>
                    <a:pt x="4459517" y="1167618"/>
                    <a:pt x="4454619" y="1170499"/>
                    <a:pt x="4450297" y="1173957"/>
                  </a:cubicBezTo>
                  <a:cubicBezTo>
                    <a:pt x="4451161" y="1176550"/>
                    <a:pt x="4451738" y="1178855"/>
                    <a:pt x="4452602" y="1181449"/>
                  </a:cubicBezTo>
                  <a:cubicBezTo>
                    <a:pt x="4457789" y="1181449"/>
                    <a:pt x="4462687" y="1181161"/>
                    <a:pt x="4466721" y="1177703"/>
                  </a:cubicBezTo>
                  <a:cubicBezTo>
                    <a:pt x="4469602" y="1175110"/>
                    <a:pt x="4471619" y="1176262"/>
                    <a:pt x="4474789" y="1177703"/>
                  </a:cubicBezTo>
                  <a:cubicBezTo>
                    <a:pt x="4483145" y="1181449"/>
                    <a:pt x="4484585" y="1184906"/>
                    <a:pt x="4476229" y="1190381"/>
                  </a:cubicBezTo>
                  <a:cubicBezTo>
                    <a:pt x="4477094" y="1191245"/>
                    <a:pt x="4477958" y="1191822"/>
                    <a:pt x="4478823" y="1192686"/>
                  </a:cubicBezTo>
                  <a:cubicBezTo>
                    <a:pt x="4480263" y="1193550"/>
                    <a:pt x="4483721" y="1192110"/>
                    <a:pt x="4482857" y="1195279"/>
                  </a:cubicBezTo>
                  <a:cubicBezTo>
                    <a:pt x="4482280" y="1197872"/>
                    <a:pt x="4479399" y="1197872"/>
                    <a:pt x="4477094" y="1198161"/>
                  </a:cubicBezTo>
                  <a:cubicBezTo>
                    <a:pt x="4476806" y="1199601"/>
                    <a:pt x="4476229" y="1200466"/>
                    <a:pt x="4474500" y="1200466"/>
                  </a:cubicBezTo>
                  <a:cubicBezTo>
                    <a:pt x="4456636" y="1216601"/>
                    <a:pt x="4434161" y="1224381"/>
                    <a:pt x="4412551" y="1233313"/>
                  </a:cubicBezTo>
                  <a:cubicBezTo>
                    <a:pt x="4409670" y="1237635"/>
                    <a:pt x="4405924" y="1241093"/>
                    <a:pt x="4400737" y="1243110"/>
                  </a:cubicBezTo>
                  <a:cubicBezTo>
                    <a:pt x="4398432" y="1246568"/>
                    <a:pt x="4394110" y="1245415"/>
                    <a:pt x="4391229" y="1247144"/>
                  </a:cubicBezTo>
                  <a:cubicBezTo>
                    <a:pt x="4388924" y="1247432"/>
                    <a:pt x="4386619" y="1248008"/>
                    <a:pt x="4384314" y="1248296"/>
                  </a:cubicBezTo>
                  <a:cubicBezTo>
                    <a:pt x="4379992" y="1253195"/>
                    <a:pt x="4374517" y="1254924"/>
                    <a:pt x="4368178" y="1256364"/>
                  </a:cubicBezTo>
                  <a:cubicBezTo>
                    <a:pt x="4361263" y="1257805"/>
                    <a:pt x="4354923" y="1260975"/>
                    <a:pt x="4348297" y="1263568"/>
                  </a:cubicBezTo>
                  <a:cubicBezTo>
                    <a:pt x="4343974" y="1262992"/>
                    <a:pt x="4343686" y="1270771"/>
                    <a:pt x="4338500" y="1268466"/>
                  </a:cubicBezTo>
                  <a:cubicBezTo>
                    <a:pt x="4337059" y="1266161"/>
                    <a:pt x="4330432" y="1264432"/>
                    <a:pt x="4338212" y="1261551"/>
                  </a:cubicBezTo>
                  <a:cubicBezTo>
                    <a:pt x="4339076" y="1260686"/>
                    <a:pt x="4339940" y="1260110"/>
                    <a:pt x="4340805" y="1259246"/>
                  </a:cubicBezTo>
                  <a:cubicBezTo>
                    <a:pt x="4339364" y="1251178"/>
                    <a:pt x="4344839" y="1255788"/>
                    <a:pt x="4347720" y="1255500"/>
                  </a:cubicBezTo>
                  <a:cubicBezTo>
                    <a:pt x="4348008" y="1255500"/>
                    <a:pt x="4348297" y="1255500"/>
                    <a:pt x="4348585" y="1255212"/>
                  </a:cubicBezTo>
                  <a:cubicBezTo>
                    <a:pt x="4354347" y="1253195"/>
                    <a:pt x="4360398" y="1251466"/>
                    <a:pt x="4366449" y="1249449"/>
                  </a:cubicBezTo>
                  <a:cubicBezTo>
                    <a:pt x="4360110" y="1251754"/>
                    <a:pt x="4357517" y="1238788"/>
                    <a:pt x="4350601" y="1245127"/>
                  </a:cubicBezTo>
                  <a:cubicBezTo>
                    <a:pt x="4339364" y="1249737"/>
                    <a:pt x="4327839" y="1254059"/>
                    <a:pt x="4316889" y="1259246"/>
                  </a:cubicBezTo>
                  <a:cubicBezTo>
                    <a:pt x="4305364" y="1264720"/>
                    <a:pt x="4293550" y="1273076"/>
                    <a:pt x="4282025" y="1275670"/>
                  </a:cubicBezTo>
                  <a:cubicBezTo>
                    <a:pt x="4271076" y="1277975"/>
                    <a:pt x="4265601" y="1283449"/>
                    <a:pt x="4259550" y="1290365"/>
                  </a:cubicBezTo>
                  <a:cubicBezTo>
                    <a:pt x="4260991" y="1290941"/>
                    <a:pt x="4262143" y="1291805"/>
                    <a:pt x="4263296" y="1292382"/>
                  </a:cubicBezTo>
                  <a:cubicBezTo>
                    <a:pt x="4265601" y="1291805"/>
                    <a:pt x="4267618" y="1290941"/>
                    <a:pt x="4269923" y="1290941"/>
                  </a:cubicBezTo>
                  <a:cubicBezTo>
                    <a:pt x="4272804" y="1290941"/>
                    <a:pt x="4276550" y="1290941"/>
                    <a:pt x="4275686" y="1294687"/>
                  </a:cubicBezTo>
                  <a:cubicBezTo>
                    <a:pt x="4275110" y="1296992"/>
                    <a:pt x="4276262" y="1301314"/>
                    <a:pt x="4272228" y="1301314"/>
                  </a:cubicBezTo>
                  <a:cubicBezTo>
                    <a:pt x="4254940" y="1300449"/>
                    <a:pt x="4240245" y="1312551"/>
                    <a:pt x="4222668" y="1309958"/>
                  </a:cubicBezTo>
                  <a:cubicBezTo>
                    <a:pt x="4221804" y="1312263"/>
                    <a:pt x="4220363" y="1312839"/>
                    <a:pt x="4218058" y="1311975"/>
                  </a:cubicBezTo>
                  <a:cubicBezTo>
                    <a:pt x="4209414" y="1319755"/>
                    <a:pt x="4197889" y="1322060"/>
                    <a:pt x="4187228" y="1326382"/>
                  </a:cubicBezTo>
                  <a:cubicBezTo>
                    <a:pt x="4187228" y="1327246"/>
                    <a:pt x="4187228" y="1328111"/>
                    <a:pt x="4187228" y="1328975"/>
                  </a:cubicBezTo>
                  <a:cubicBezTo>
                    <a:pt x="4197889" y="1328687"/>
                    <a:pt x="4207685" y="1325805"/>
                    <a:pt x="4217770" y="1323500"/>
                  </a:cubicBezTo>
                  <a:cubicBezTo>
                    <a:pt x="4222380" y="1319755"/>
                    <a:pt x="4228720" y="1320331"/>
                    <a:pt x="4234194" y="1318314"/>
                  </a:cubicBezTo>
                  <a:cubicBezTo>
                    <a:pt x="4231024" y="1324365"/>
                    <a:pt x="4226990" y="1328975"/>
                    <a:pt x="4220363" y="1330992"/>
                  </a:cubicBezTo>
                  <a:cubicBezTo>
                    <a:pt x="4205669" y="1334738"/>
                    <a:pt x="4219211" y="1341941"/>
                    <a:pt x="4218058" y="1347416"/>
                  </a:cubicBezTo>
                  <a:cubicBezTo>
                    <a:pt x="4220075" y="1347992"/>
                    <a:pt x="4223245" y="1348568"/>
                    <a:pt x="4221804" y="1351738"/>
                  </a:cubicBezTo>
                  <a:cubicBezTo>
                    <a:pt x="4220652" y="1354331"/>
                    <a:pt x="4217770" y="1352602"/>
                    <a:pt x="4215465" y="1352314"/>
                  </a:cubicBezTo>
                  <a:cubicBezTo>
                    <a:pt x="4186075" y="1343958"/>
                    <a:pt x="4160719" y="1355772"/>
                    <a:pt x="4136227" y="1369026"/>
                  </a:cubicBezTo>
                  <a:cubicBezTo>
                    <a:pt x="4129024" y="1372772"/>
                    <a:pt x="4121244" y="1374501"/>
                    <a:pt x="4114329" y="1377094"/>
                  </a:cubicBezTo>
                  <a:cubicBezTo>
                    <a:pt x="4096752" y="1383721"/>
                    <a:pt x="4079752" y="1393230"/>
                    <a:pt x="4061600" y="1398128"/>
                  </a:cubicBezTo>
                  <a:cubicBezTo>
                    <a:pt x="4044600" y="1402738"/>
                    <a:pt x="4027599" y="1406772"/>
                    <a:pt x="4010599" y="1410806"/>
                  </a:cubicBezTo>
                  <a:cubicBezTo>
                    <a:pt x="3994464" y="1414552"/>
                    <a:pt x="3979192" y="1420603"/>
                    <a:pt x="3965362" y="1429247"/>
                  </a:cubicBezTo>
                  <a:cubicBezTo>
                    <a:pt x="3959023" y="1433281"/>
                    <a:pt x="3955853" y="1424925"/>
                    <a:pt x="3951531" y="1428382"/>
                  </a:cubicBezTo>
                  <a:cubicBezTo>
                    <a:pt x="3943175" y="1435298"/>
                    <a:pt x="3928480" y="1432128"/>
                    <a:pt x="3925023" y="1446247"/>
                  </a:cubicBezTo>
                  <a:cubicBezTo>
                    <a:pt x="3924446" y="1448264"/>
                    <a:pt x="3920412" y="1448840"/>
                    <a:pt x="3918972" y="1446823"/>
                  </a:cubicBezTo>
                  <a:cubicBezTo>
                    <a:pt x="3914073" y="1440484"/>
                    <a:pt x="3911480" y="1444518"/>
                    <a:pt x="3906870" y="1447399"/>
                  </a:cubicBezTo>
                  <a:cubicBezTo>
                    <a:pt x="3899954" y="1452010"/>
                    <a:pt x="3893327" y="1462094"/>
                    <a:pt x="3882378" y="1453162"/>
                  </a:cubicBezTo>
                  <a:cubicBezTo>
                    <a:pt x="3880649" y="1451721"/>
                    <a:pt x="3874599" y="1452874"/>
                    <a:pt x="3872581" y="1454891"/>
                  </a:cubicBezTo>
                  <a:cubicBezTo>
                    <a:pt x="3864226" y="1463535"/>
                    <a:pt x="3853852" y="1466705"/>
                    <a:pt x="3842327" y="1467281"/>
                  </a:cubicBezTo>
                  <a:cubicBezTo>
                    <a:pt x="3842327" y="1467569"/>
                    <a:pt x="3842327" y="1468145"/>
                    <a:pt x="3842327" y="1468433"/>
                  </a:cubicBezTo>
                  <a:cubicBezTo>
                    <a:pt x="3848666" y="1469298"/>
                    <a:pt x="3845497" y="1476501"/>
                    <a:pt x="3849530" y="1479095"/>
                  </a:cubicBezTo>
                  <a:cubicBezTo>
                    <a:pt x="3873446" y="1472179"/>
                    <a:pt x="3895344" y="1460366"/>
                    <a:pt x="3920412" y="1455755"/>
                  </a:cubicBezTo>
                  <a:cubicBezTo>
                    <a:pt x="3942887" y="1451721"/>
                    <a:pt x="3964497" y="1442789"/>
                    <a:pt x="3986396" y="1435874"/>
                  </a:cubicBezTo>
                  <a:cubicBezTo>
                    <a:pt x="3992447" y="1433857"/>
                    <a:pt x="3998786" y="1432993"/>
                    <a:pt x="4002532" y="1426942"/>
                  </a:cubicBezTo>
                  <a:cubicBezTo>
                    <a:pt x="4003972" y="1424637"/>
                    <a:pt x="4006565" y="1423484"/>
                    <a:pt x="4009735" y="1424637"/>
                  </a:cubicBezTo>
                  <a:cubicBezTo>
                    <a:pt x="4016074" y="1427230"/>
                    <a:pt x="4022125" y="1426365"/>
                    <a:pt x="4027023" y="1421467"/>
                  </a:cubicBezTo>
                  <a:cubicBezTo>
                    <a:pt x="4031057" y="1417433"/>
                    <a:pt x="4035091" y="1422908"/>
                    <a:pt x="4039125" y="1421755"/>
                  </a:cubicBezTo>
                  <a:cubicBezTo>
                    <a:pt x="4041718" y="1420603"/>
                    <a:pt x="4044023" y="1420026"/>
                    <a:pt x="4044023" y="1424060"/>
                  </a:cubicBezTo>
                  <a:cubicBezTo>
                    <a:pt x="4041718" y="1426653"/>
                    <a:pt x="4037972" y="1427518"/>
                    <a:pt x="4037108" y="1431552"/>
                  </a:cubicBezTo>
                  <a:cubicBezTo>
                    <a:pt x="4039989" y="1436162"/>
                    <a:pt x="4045464" y="1431840"/>
                    <a:pt x="4050362" y="1436162"/>
                  </a:cubicBezTo>
                  <a:cubicBezTo>
                    <a:pt x="4027887" y="1441637"/>
                    <a:pt x="4008870" y="1453162"/>
                    <a:pt x="3986684" y="1457484"/>
                  </a:cubicBezTo>
                  <a:cubicBezTo>
                    <a:pt x="3970836" y="1460366"/>
                    <a:pt x="3954412" y="1455467"/>
                    <a:pt x="3939429" y="1462671"/>
                  </a:cubicBezTo>
                  <a:cubicBezTo>
                    <a:pt x="3939141" y="1464976"/>
                    <a:pt x="3939141" y="1467569"/>
                    <a:pt x="3938853" y="1470162"/>
                  </a:cubicBezTo>
                  <a:cubicBezTo>
                    <a:pt x="3932226" y="1475349"/>
                    <a:pt x="3925599" y="1479671"/>
                    <a:pt x="3916378" y="1476213"/>
                  </a:cubicBezTo>
                  <a:cubicBezTo>
                    <a:pt x="3914073" y="1475349"/>
                    <a:pt x="3910904" y="1476501"/>
                    <a:pt x="3908310" y="1477078"/>
                  </a:cubicBezTo>
                  <a:cubicBezTo>
                    <a:pt x="3883243" y="1483705"/>
                    <a:pt x="3856158" y="1483993"/>
                    <a:pt x="3833683" y="1499264"/>
                  </a:cubicBezTo>
                  <a:cubicBezTo>
                    <a:pt x="3832531" y="1500129"/>
                    <a:pt x="3830801" y="1500993"/>
                    <a:pt x="3829361" y="1500993"/>
                  </a:cubicBezTo>
                  <a:cubicBezTo>
                    <a:pt x="3810632" y="1500417"/>
                    <a:pt x="3796513" y="1512807"/>
                    <a:pt x="3779513" y="1516840"/>
                  </a:cubicBezTo>
                  <a:cubicBezTo>
                    <a:pt x="3760208" y="1521451"/>
                    <a:pt x="3742055" y="1529807"/>
                    <a:pt x="3722174" y="1533264"/>
                  </a:cubicBezTo>
                  <a:cubicBezTo>
                    <a:pt x="3709784" y="1535569"/>
                    <a:pt x="3697682" y="1541332"/>
                    <a:pt x="3685580" y="1545366"/>
                  </a:cubicBezTo>
                  <a:cubicBezTo>
                    <a:pt x="3684140" y="1546231"/>
                    <a:pt x="3682699" y="1546231"/>
                    <a:pt x="3681258" y="1546231"/>
                  </a:cubicBezTo>
                  <a:cubicBezTo>
                    <a:pt x="3674919" y="1547671"/>
                    <a:pt x="3668580" y="1548824"/>
                    <a:pt x="3662241" y="1550265"/>
                  </a:cubicBezTo>
                  <a:cubicBezTo>
                    <a:pt x="3648987" y="1555163"/>
                    <a:pt x="3636021" y="1560349"/>
                    <a:pt x="3621614" y="1561502"/>
                  </a:cubicBezTo>
                  <a:cubicBezTo>
                    <a:pt x="3608071" y="1559485"/>
                    <a:pt x="3596546" y="1568417"/>
                    <a:pt x="3583292" y="1568705"/>
                  </a:cubicBezTo>
                  <a:cubicBezTo>
                    <a:pt x="3579258" y="1570434"/>
                    <a:pt x="3575512" y="1571875"/>
                    <a:pt x="3571478" y="1573604"/>
                  </a:cubicBezTo>
                  <a:cubicBezTo>
                    <a:pt x="3554478" y="1579078"/>
                    <a:pt x="3537766" y="1585417"/>
                    <a:pt x="3519613" y="1587434"/>
                  </a:cubicBezTo>
                  <a:cubicBezTo>
                    <a:pt x="3533732" y="1579078"/>
                    <a:pt x="3547851" y="1571298"/>
                    <a:pt x="3564563" y="1568993"/>
                  </a:cubicBezTo>
                  <a:cubicBezTo>
                    <a:pt x="3571766" y="1567265"/>
                    <a:pt x="3578393" y="1563519"/>
                    <a:pt x="3585885" y="1563807"/>
                  </a:cubicBezTo>
                  <a:cubicBezTo>
                    <a:pt x="3595105" y="1555739"/>
                    <a:pt x="3607783" y="1560061"/>
                    <a:pt x="3617868" y="1554875"/>
                  </a:cubicBezTo>
                  <a:cubicBezTo>
                    <a:pt x="3625648" y="1551129"/>
                    <a:pt x="3633427" y="1545366"/>
                    <a:pt x="3643224" y="1547671"/>
                  </a:cubicBezTo>
                  <a:cubicBezTo>
                    <a:pt x="3644953" y="1547671"/>
                    <a:pt x="3646394" y="1547959"/>
                    <a:pt x="3648123" y="1547959"/>
                  </a:cubicBezTo>
                  <a:cubicBezTo>
                    <a:pt x="3655614" y="1539027"/>
                    <a:pt x="3666852" y="1543349"/>
                    <a:pt x="3676072" y="1539891"/>
                  </a:cubicBezTo>
                  <a:cubicBezTo>
                    <a:pt x="3683851" y="1531824"/>
                    <a:pt x="3695089" y="1532400"/>
                    <a:pt x="3704597" y="1528078"/>
                  </a:cubicBezTo>
                  <a:cubicBezTo>
                    <a:pt x="3704886" y="1526349"/>
                    <a:pt x="3704886" y="1523468"/>
                    <a:pt x="3705750" y="1523180"/>
                  </a:cubicBezTo>
                  <a:cubicBezTo>
                    <a:pt x="3707479" y="1522315"/>
                    <a:pt x="3708631" y="1524620"/>
                    <a:pt x="3709496" y="1526061"/>
                  </a:cubicBezTo>
                  <a:cubicBezTo>
                    <a:pt x="3718716" y="1524620"/>
                    <a:pt x="3728513" y="1526349"/>
                    <a:pt x="3736005" y="1519146"/>
                  </a:cubicBezTo>
                  <a:cubicBezTo>
                    <a:pt x="3733699" y="1510790"/>
                    <a:pt x="3741479" y="1512230"/>
                    <a:pt x="3745225" y="1509925"/>
                  </a:cubicBezTo>
                  <a:cubicBezTo>
                    <a:pt x="3749835" y="1507044"/>
                    <a:pt x="3754445" y="1504163"/>
                    <a:pt x="3759056" y="1501281"/>
                  </a:cubicBezTo>
                  <a:cubicBezTo>
                    <a:pt x="3756750" y="1498688"/>
                    <a:pt x="3749547" y="1498688"/>
                    <a:pt x="3754733" y="1492637"/>
                  </a:cubicBezTo>
                  <a:cubicBezTo>
                    <a:pt x="3746377" y="1495518"/>
                    <a:pt x="3742920" y="1505891"/>
                    <a:pt x="3731971" y="1506180"/>
                  </a:cubicBezTo>
                  <a:cubicBezTo>
                    <a:pt x="3727072" y="1506468"/>
                    <a:pt x="3721886" y="1511942"/>
                    <a:pt x="3715835" y="1507908"/>
                  </a:cubicBezTo>
                  <a:cubicBezTo>
                    <a:pt x="3714970" y="1507332"/>
                    <a:pt x="3713242" y="1507332"/>
                    <a:pt x="3712377" y="1507908"/>
                  </a:cubicBezTo>
                  <a:cubicBezTo>
                    <a:pt x="3687309" y="1524908"/>
                    <a:pt x="3655902" y="1523756"/>
                    <a:pt x="3630258" y="1538451"/>
                  </a:cubicBezTo>
                  <a:cubicBezTo>
                    <a:pt x="3622190" y="1543349"/>
                    <a:pt x="3612682" y="1537010"/>
                    <a:pt x="3603749" y="1538739"/>
                  </a:cubicBezTo>
                  <a:cubicBezTo>
                    <a:pt x="3601156" y="1539315"/>
                    <a:pt x="3598275" y="1537875"/>
                    <a:pt x="3597122" y="1541332"/>
                  </a:cubicBezTo>
                  <a:cubicBezTo>
                    <a:pt x="3594817" y="1547671"/>
                    <a:pt x="3590207" y="1545654"/>
                    <a:pt x="3585020" y="1546231"/>
                  </a:cubicBezTo>
                  <a:cubicBezTo>
                    <a:pt x="3575512" y="1547095"/>
                    <a:pt x="3566292" y="1551417"/>
                    <a:pt x="3557071" y="1554298"/>
                  </a:cubicBezTo>
                  <a:cubicBezTo>
                    <a:pt x="3547275" y="1557180"/>
                    <a:pt x="3535461" y="1560349"/>
                    <a:pt x="3528257" y="1554010"/>
                  </a:cubicBezTo>
                  <a:cubicBezTo>
                    <a:pt x="3520478" y="1547095"/>
                    <a:pt x="3518461" y="1549976"/>
                    <a:pt x="3514427" y="1555451"/>
                  </a:cubicBezTo>
                  <a:lnTo>
                    <a:pt x="3514427" y="1555739"/>
                  </a:lnTo>
                  <a:cubicBezTo>
                    <a:pt x="3515579" y="1557756"/>
                    <a:pt x="3520478" y="1555451"/>
                    <a:pt x="3519613" y="1559773"/>
                  </a:cubicBezTo>
                  <a:cubicBezTo>
                    <a:pt x="3518461" y="1564959"/>
                    <a:pt x="3514715" y="1566976"/>
                    <a:pt x="3509528" y="1566400"/>
                  </a:cubicBezTo>
                  <a:cubicBezTo>
                    <a:pt x="3510105" y="1578790"/>
                    <a:pt x="3499443" y="1577349"/>
                    <a:pt x="3492240" y="1580231"/>
                  </a:cubicBezTo>
                  <a:cubicBezTo>
                    <a:pt x="3489359" y="1581671"/>
                    <a:pt x="3486189" y="1583400"/>
                    <a:pt x="3483308" y="1585129"/>
                  </a:cubicBezTo>
                  <a:cubicBezTo>
                    <a:pt x="3485901" y="1588587"/>
                    <a:pt x="3489647" y="1587146"/>
                    <a:pt x="3492817" y="1587434"/>
                  </a:cubicBezTo>
                  <a:cubicBezTo>
                    <a:pt x="3494257" y="1585993"/>
                    <a:pt x="3495698" y="1584553"/>
                    <a:pt x="3497139" y="1583400"/>
                  </a:cubicBezTo>
                  <a:cubicBezTo>
                    <a:pt x="3501749" y="1580231"/>
                    <a:pt x="3506647" y="1580231"/>
                    <a:pt x="3511545" y="1582824"/>
                  </a:cubicBezTo>
                  <a:cubicBezTo>
                    <a:pt x="3513562" y="1583977"/>
                    <a:pt x="3514715" y="1585705"/>
                    <a:pt x="3513850" y="1587722"/>
                  </a:cubicBezTo>
                  <a:cubicBezTo>
                    <a:pt x="3511834" y="1592044"/>
                    <a:pt x="3507800" y="1593485"/>
                    <a:pt x="3503477" y="1594349"/>
                  </a:cubicBezTo>
                  <a:cubicBezTo>
                    <a:pt x="3466308" y="1601553"/>
                    <a:pt x="3430579" y="1613366"/>
                    <a:pt x="3394850" y="1624316"/>
                  </a:cubicBezTo>
                  <a:cubicBezTo>
                    <a:pt x="3381596" y="1628350"/>
                    <a:pt x="3368053" y="1630079"/>
                    <a:pt x="3355087" y="1636129"/>
                  </a:cubicBezTo>
                  <a:cubicBezTo>
                    <a:pt x="3346731" y="1640163"/>
                    <a:pt x="3336358" y="1640451"/>
                    <a:pt x="3327138" y="1644774"/>
                  </a:cubicBezTo>
                  <a:cubicBezTo>
                    <a:pt x="3324256" y="1646214"/>
                    <a:pt x="3315900" y="1639299"/>
                    <a:pt x="3309849" y="1644774"/>
                  </a:cubicBezTo>
                  <a:cubicBezTo>
                    <a:pt x="3301493" y="1651401"/>
                    <a:pt x="3289680" y="1647367"/>
                    <a:pt x="3281324" y="1653994"/>
                  </a:cubicBezTo>
                  <a:cubicBezTo>
                    <a:pt x="3280747" y="1653994"/>
                    <a:pt x="3279883" y="1653994"/>
                    <a:pt x="3279307" y="1654282"/>
                  </a:cubicBezTo>
                  <a:cubicBezTo>
                    <a:pt x="3281324" y="1656299"/>
                    <a:pt x="3285358" y="1658604"/>
                    <a:pt x="3279307" y="1660909"/>
                  </a:cubicBezTo>
                  <a:cubicBezTo>
                    <a:pt x="3277578" y="1665519"/>
                    <a:pt x="3272968" y="1664655"/>
                    <a:pt x="3269798" y="1666096"/>
                  </a:cubicBezTo>
                  <a:cubicBezTo>
                    <a:pt x="3265764" y="1668977"/>
                    <a:pt x="3261730" y="1671859"/>
                    <a:pt x="3253374" y="1672435"/>
                  </a:cubicBezTo>
                  <a:cubicBezTo>
                    <a:pt x="3259425" y="1667825"/>
                    <a:pt x="3263171" y="1664943"/>
                    <a:pt x="3266917" y="1662350"/>
                  </a:cubicBezTo>
                  <a:cubicBezTo>
                    <a:pt x="3266917" y="1661197"/>
                    <a:pt x="3267205" y="1660045"/>
                    <a:pt x="3267205" y="1658892"/>
                  </a:cubicBezTo>
                  <a:cubicBezTo>
                    <a:pt x="3258561" y="1656875"/>
                    <a:pt x="3250493" y="1664079"/>
                    <a:pt x="3241849" y="1660621"/>
                  </a:cubicBezTo>
                  <a:cubicBezTo>
                    <a:pt x="3239832" y="1661485"/>
                    <a:pt x="3238103" y="1662350"/>
                    <a:pt x="3236086" y="1663214"/>
                  </a:cubicBezTo>
                  <a:cubicBezTo>
                    <a:pt x="3229171" y="1663791"/>
                    <a:pt x="3226289" y="1671570"/>
                    <a:pt x="3219086" y="1672435"/>
                  </a:cubicBezTo>
                  <a:cubicBezTo>
                    <a:pt x="3217069" y="1668689"/>
                    <a:pt x="3221967" y="1666672"/>
                    <a:pt x="3221679" y="1663502"/>
                  </a:cubicBezTo>
                  <a:cubicBezTo>
                    <a:pt x="3220239" y="1663502"/>
                    <a:pt x="3218798" y="1663502"/>
                    <a:pt x="3217357" y="1663502"/>
                  </a:cubicBezTo>
                  <a:cubicBezTo>
                    <a:pt x="3213323" y="1667248"/>
                    <a:pt x="3208713" y="1660621"/>
                    <a:pt x="3204391" y="1664367"/>
                  </a:cubicBezTo>
                  <a:cubicBezTo>
                    <a:pt x="3200357" y="1667825"/>
                    <a:pt x="3195170" y="1664367"/>
                    <a:pt x="3190848" y="1665519"/>
                  </a:cubicBezTo>
                  <a:cubicBezTo>
                    <a:pt x="3185374" y="1667248"/>
                    <a:pt x="3192289" y="1672147"/>
                    <a:pt x="3188832" y="1676469"/>
                  </a:cubicBezTo>
                  <a:cubicBezTo>
                    <a:pt x="3183069" y="1683672"/>
                    <a:pt x="3174713" y="1685401"/>
                    <a:pt x="3167797" y="1686553"/>
                  </a:cubicBezTo>
                  <a:cubicBezTo>
                    <a:pt x="3155119" y="1688859"/>
                    <a:pt x="3143882" y="1696638"/>
                    <a:pt x="3130340" y="1694910"/>
                  </a:cubicBezTo>
                  <a:cubicBezTo>
                    <a:pt x="3129187" y="1694621"/>
                    <a:pt x="3126594" y="1696638"/>
                    <a:pt x="3126018" y="1698079"/>
                  </a:cubicBezTo>
                  <a:cubicBezTo>
                    <a:pt x="3121984" y="1708740"/>
                    <a:pt x="3113051" y="1706723"/>
                    <a:pt x="3105560" y="1705282"/>
                  </a:cubicBezTo>
                  <a:cubicBezTo>
                    <a:pt x="3089136" y="1701825"/>
                    <a:pt x="3074153" y="1706435"/>
                    <a:pt x="3059170" y="1711909"/>
                  </a:cubicBezTo>
                  <a:cubicBezTo>
                    <a:pt x="3053983" y="1713926"/>
                    <a:pt x="3053983" y="1721418"/>
                    <a:pt x="3047932" y="1724299"/>
                  </a:cubicBezTo>
                  <a:cubicBezTo>
                    <a:pt x="3045627" y="1725164"/>
                    <a:pt x="3049661" y="1728333"/>
                    <a:pt x="3052542" y="1727757"/>
                  </a:cubicBezTo>
                  <a:cubicBezTo>
                    <a:pt x="3056576" y="1726893"/>
                    <a:pt x="3060899" y="1725164"/>
                    <a:pt x="3064933" y="1724011"/>
                  </a:cubicBezTo>
                  <a:cubicBezTo>
                    <a:pt x="3067526" y="1723147"/>
                    <a:pt x="3070407" y="1721130"/>
                    <a:pt x="3072424" y="1724299"/>
                  </a:cubicBezTo>
                  <a:cubicBezTo>
                    <a:pt x="3074153" y="1727469"/>
                    <a:pt x="3070983" y="1729486"/>
                    <a:pt x="3069543" y="1732079"/>
                  </a:cubicBezTo>
                  <a:cubicBezTo>
                    <a:pt x="3066085" y="1739571"/>
                    <a:pt x="3058305" y="1738994"/>
                    <a:pt x="3053407" y="1739283"/>
                  </a:cubicBezTo>
                  <a:cubicBezTo>
                    <a:pt x="3035831" y="1740147"/>
                    <a:pt x="3020559" y="1747927"/>
                    <a:pt x="3003847" y="1751672"/>
                  </a:cubicBezTo>
                  <a:cubicBezTo>
                    <a:pt x="3002407" y="1751961"/>
                    <a:pt x="3000678" y="1751384"/>
                    <a:pt x="2999237" y="1751096"/>
                  </a:cubicBezTo>
                  <a:cubicBezTo>
                    <a:pt x="2994627" y="1747350"/>
                    <a:pt x="2988576" y="1750232"/>
                    <a:pt x="2982525" y="1748503"/>
                  </a:cubicBezTo>
                  <a:cubicBezTo>
                    <a:pt x="2986559" y="1745334"/>
                    <a:pt x="2990593" y="1745045"/>
                    <a:pt x="2994627" y="1744469"/>
                  </a:cubicBezTo>
                  <a:cubicBezTo>
                    <a:pt x="3012780" y="1744469"/>
                    <a:pt x="3026898" y="1735249"/>
                    <a:pt x="3041305" y="1724588"/>
                  </a:cubicBezTo>
                  <a:cubicBezTo>
                    <a:pt x="3034678" y="1720554"/>
                    <a:pt x="3028627" y="1723147"/>
                    <a:pt x="3023153" y="1722859"/>
                  </a:cubicBezTo>
                  <a:cubicBezTo>
                    <a:pt x="3018831" y="1725452"/>
                    <a:pt x="3014797" y="1727469"/>
                    <a:pt x="3009034" y="1725452"/>
                  </a:cubicBezTo>
                  <a:cubicBezTo>
                    <a:pt x="3011339" y="1721418"/>
                    <a:pt x="3015373" y="1722571"/>
                    <a:pt x="3017966" y="1720554"/>
                  </a:cubicBezTo>
                  <a:cubicBezTo>
                    <a:pt x="3021712" y="1715943"/>
                    <a:pt x="3028915" y="1715655"/>
                    <a:pt x="3033814" y="1706147"/>
                  </a:cubicBezTo>
                  <a:cubicBezTo>
                    <a:pt x="2972729" y="1723435"/>
                    <a:pt x="2914525" y="1739859"/>
                    <a:pt x="2856321" y="1756283"/>
                  </a:cubicBezTo>
                  <a:cubicBezTo>
                    <a:pt x="2855745" y="1758300"/>
                    <a:pt x="2857185" y="1761469"/>
                    <a:pt x="2854592" y="1762334"/>
                  </a:cubicBezTo>
                  <a:cubicBezTo>
                    <a:pt x="2851423" y="1763486"/>
                    <a:pt x="2853728" y="1758588"/>
                    <a:pt x="2851135" y="1758300"/>
                  </a:cubicBezTo>
                  <a:cubicBezTo>
                    <a:pt x="2841050" y="1759452"/>
                    <a:pt x="2832117" y="1764351"/>
                    <a:pt x="2822897" y="1768096"/>
                  </a:cubicBezTo>
                  <a:cubicBezTo>
                    <a:pt x="2822609" y="1768961"/>
                    <a:pt x="2822609" y="1769825"/>
                    <a:pt x="2822321" y="1770690"/>
                  </a:cubicBezTo>
                  <a:cubicBezTo>
                    <a:pt x="2822609" y="1771266"/>
                    <a:pt x="2822609" y="1771842"/>
                    <a:pt x="2822609" y="1772707"/>
                  </a:cubicBezTo>
                  <a:cubicBezTo>
                    <a:pt x="2825779" y="1772418"/>
                    <a:pt x="2828948" y="1772418"/>
                    <a:pt x="2832117" y="1772130"/>
                  </a:cubicBezTo>
                  <a:cubicBezTo>
                    <a:pt x="2838168" y="1768673"/>
                    <a:pt x="2845084" y="1770690"/>
                    <a:pt x="2852575" y="1767520"/>
                  </a:cubicBezTo>
                  <a:cubicBezTo>
                    <a:pt x="2847677" y="1780486"/>
                    <a:pt x="2838745" y="1773283"/>
                    <a:pt x="2832117" y="1775012"/>
                  </a:cubicBezTo>
                  <a:cubicBezTo>
                    <a:pt x="2829812" y="1775588"/>
                    <a:pt x="2827219" y="1776452"/>
                    <a:pt x="2824914" y="1777317"/>
                  </a:cubicBezTo>
                  <a:cubicBezTo>
                    <a:pt x="2829236" y="1790283"/>
                    <a:pt x="2814253" y="1791147"/>
                    <a:pt x="2810795" y="1799215"/>
                  </a:cubicBezTo>
                  <a:cubicBezTo>
                    <a:pt x="2811660" y="1799791"/>
                    <a:pt x="2811948" y="1800368"/>
                    <a:pt x="2812524" y="1800656"/>
                  </a:cubicBezTo>
                  <a:cubicBezTo>
                    <a:pt x="2817134" y="1802385"/>
                    <a:pt x="2824914" y="1797774"/>
                    <a:pt x="2826067" y="1801520"/>
                  </a:cubicBezTo>
                  <a:cubicBezTo>
                    <a:pt x="2828084" y="1808147"/>
                    <a:pt x="2817711" y="1805554"/>
                    <a:pt x="2815982" y="1809876"/>
                  </a:cubicBezTo>
                  <a:cubicBezTo>
                    <a:pt x="2814253" y="1814198"/>
                    <a:pt x="2808490" y="1813046"/>
                    <a:pt x="2807914" y="1817656"/>
                  </a:cubicBezTo>
                  <a:cubicBezTo>
                    <a:pt x="2810219" y="1820825"/>
                    <a:pt x="2813100" y="1816503"/>
                    <a:pt x="2815405" y="1817944"/>
                  </a:cubicBezTo>
                  <a:cubicBezTo>
                    <a:pt x="2815405" y="1818809"/>
                    <a:pt x="2815117" y="1819385"/>
                    <a:pt x="2815117" y="1820249"/>
                  </a:cubicBezTo>
                  <a:cubicBezTo>
                    <a:pt x="2812524" y="1823995"/>
                    <a:pt x="2808778" y="1822266"/>
                    <a:pt x="2805321" y="1822266"/>
                  </a:cubicBezTo>
                  <a:cubicBezTo>
                    <a:pt x="2774202" y="1830622"/>
                    <a:pt x="2744524" y="1842436"/>
                    <a:pt x="2714846" y="1854538"/>
                  </a:cubicBezTo>
                  <a:cubicBezTo>
                    <a:pt x="2692371" y="1863758"/>
                    <a:pt x="2669896" y="1872978"/>
                    <a:pt x="2644252" y="1874131"/>
                  </a:cubicBezTo>
                  <a:cubicBezTo>
                    <a:pt x="2626675" y="1874707"/>
                    <a:pt x="2608235" y="1880758"/>
                    <a:pt x="2591523" y="1888250"/>
                  </a:cubicBezTo>
                  <a:cubicBezTo>
                    <a:pt x="2582591" y="1891995"/>
                    <a:pt x="2573658" y="1896317"/>
                    <a:pt x="2564726" y="1900351"/>
                  </a:cubicBezTo>
                  <a:cubicBezTo>
                    <a:pt x="2562709" y="1901504"/>
                    <a:pt x="2558963" y="1902368"/>
                    <a:pt x="2562709" y="1905826"/>
                  </a:cubicBezTo>
                  <a:cubicBezTo>
                    <a:pt x="2565590" y="1906690"/>
                    <a:pt x="2566743" y="1910724"/>
                    <a:pt x="2570489" y="1910436"/>
                  </a:cubicBezTo>
                  <a:cubicBezTo>
                    <a:pt x="2573082" y="1911301"/>
                    <a:pt x="2577404" y="1907555"/>
                    <a:pt x="2578268" y="1911877"/>
                  </a:cubicBezTo>
                  <a:cubicBezTo>
                    <a:pt x="2578845" y="1915335"/>
                    <a:pt x="2574811" y="1917640"/>
                    <a:pt x="2571641" y="1919080"/>
                  </a:cubicBezTo>
                  <a:cubicBezTo>
                    <a:pt x="2563574" y="1922826"/>
                    <a:pt x="2553777" y="1920233"/>
                    <a:pt x="2546573" y="1926860"/>
                  </a:cubicBezTo>
                  <a:cubicBezTo>
                    <a:pt x="2546861" y="1928301"/>
                    <a:pt x="2546861" y="1929741"/>
                    <a:pt x="2547150" y="1931182"/>
                  </a:cubicBezTo>
                  <a:cubicBezTo>
                    <a:pt x="2542828" y="1940402"/>
                    <a:pt x="2533031" y="1936657"/>
                    <a:pt x="2526116" y="1939826"/>
                  </a:cubicBezTo>
                  <a:cubicBezTo>
                    <a:pt x="2524387" y="1940114"/>
                    <a:pt x="2522658" y="1940691"/>
                    <a:pt x="2520929" y="1940979"/>
                  </a:cubicBezTo>
                  <a:cubicBezTo>
                    <a:pt x="2514014" y="1941267"/>
                    <a:pt x="2508251" y="1942419"/>
                    <a:pt x="2506234" y="1950199"/>
                  </a:cubicBezTo>
                  <a:cubicBezTo>
                    <a:pt x="2505658" y="1952792"/>
                    <a:pt x="2504217" y="1956250"/>
                    <a:pt x="2500759" y="1953945"/>
                  </a:cubicBezTo>
                  <a:cubicBezTo>
                    <a:pt x="2497590" y="1951928"/>
                    <a:pt x="2496149" y="1948470"/>
                    <a:pt x="2499319" y="1944724"/>
                  </a:cubicBezTo>
                  <a:cubicBezTo>
                    <a:pt x="2503353" y="1939826"/>
                    <a:pt x="2508251" y="1938097"/>
                    <a:pt x="2514014" y="1938674"/>
                  </a:cubicBezTo>
                  <a:cubicBezTo>
                    <a:pt x="2515166" y="1932623"/>
                    <a:pt x="2518336" y="1928013"/>
                    <a:pt x="2523234" y="1924267"/>
                  </a:cubicBezTo>
                  <a:cubicBezTo>
                    <a:pt x="2522658" y="1923402"/>
                    <a:pt x="2521794" y="1922826"/>
                    <a:pt x="2520929" y="1921962"/>
                  </a:cubicBezTo>
                  <a:cubicBezTo>
                    <a:pt x="2519200" y="1921673"/>
                    <a:pt x="2517183" y="1921385"/>
                    <a:pt x="2515455" y="1921097"/>
                  </a:cubicBezTo>
                  <a:cubicBezTo>
                    <a:pt x="2517472" y="1918504"/>
                    <a:pt x="2520353" y="1917640"/>
                    <a:pt x="2523522" y="1917640"/>
                  </a:cubicBezTo>
                  <a:cubicBezTo>
                    <a:pt x="2524387" y="1917063"/>
                    <a:pt x="2525251" y="1916775"/>
                    <a:pt x="2526116" y="1916199"/>
                  </a:cubicBezTo>
                  <a:cubicBezTo>
                    <a:pt x="2524963" y="1915623"/>
                    <a:pt x="2524099" y="1915046"/>
                    <a:pt x="2522946" y="1914470"/>
                  </a:cubicBezTo>
                  <a:cubicBezTo>
                    <a:pt x="2515743" y="1914470"/>
                    <a:pt x="2508539" y="1911013"/>
                    <a:pt x="2502488" y="1919080"/>
                  </a:cubicBezTo>
                  <a:cubicBezTo>
                    <a:pt x="2499895" y="1922538"/>
                    <a:pt x="2493268" y="1923402"/>
                    <a:pt x="2488081" y="1921962"/>
                  </a:cubicBezTo>
                  <a:cubicBezTo>
                    <a:pt x="2478861" y="1925996"/>
                    <a:pt x="2469929" y="1930030"/>
                    <a:pt x="2460708" y="1934064"/>
                  </a:cubicBezTo>
                  <a:cubicBezTo>
                    <a:pt x="2455522" y="1936080"/>
                    <a:pt x="2450335" y="1936945"/>
                    <a:pt x="2444861" y="1936369"/>
                  </a:cubicBezTo>
                  <a:cubicBezTo>
                    <a:pt x="2442556" y="1936369"/>
                    <a:pt x="2440251" y="1936657"/>
                    <a:pt x="2437946" y="1936657"/>
                  </a:cubicBezTo>
                  <a:cubicBezTo>
                    <a:pt x="2437946" y="1936945"/>
                    <a:pt x="2437657" y="1936945"/>
                    <a:pt x="2437657" y="1936945"/>
                  </a:cubicBezTo>
                  <a:cubicBezTo>
                    <a:pt x="2430742" y="1940979"/>
                    <a:pt x="2422674" y="1942996"/>
                    <a:pt x="2416623" y="1948470"/>
                  </a:cubicBezTo>
                  <a:cubicBezTo>
                    <a:pt x="2418640" y="1952216"/>
                    <a:pt x="2417776" y="1954233"/>
                    <a:pt x="2413742" y="1955674"/>
                  </a:cubicBezTo>
                  <a:cubicBezTo>
                    <a:pt x="2406827" y="1957979"/>
                    <a:pt x="2400776" y="1963165"/>
                    <a:pt x="2392996" y="1962877"/>
                  </a:cubicBezTo>
                  <a:cubicBezTo>
                    <a:pt x="2382335" y="1968064"/>
                    <a:pt x="2371962" y="1973826"/>
                    <a:pt x="2360148" y="1975843"/>
                  </a:cubicBezTo>
                  <a:cubicBezTo>
                    <a:pt x="2356115" y="1976420"/>
                    <a:pt x="2352657" y="1978437"/>
                    <a:pt x="2350352" y="1981894"/>
                  </a:cubicBezTo>
                  <a:cubicBezTo>
                    <a:pt x="2350352" y="1973826"/>
                    <a:pt x="2199656" y="2009844"/>
                    <a:pt x="2200809" y="2012149"/>
                  </a:cubicBezTo>
                  <a:cubicBezTo>
                    <a:pt x="2203402" y="2013877"/>
                    <a:pt x="2205131" y="2016183"/>
                    <a:pt x="2205707" y="2019352"/>
                  </a:cubicBezTo>
                  <a:cubicBezTo>
                    <a:pt x="2199080" y="2020216"/>
                    <a:pt x="2192741" y="2022810"/>
                    <a:pt x="2186114" y="2022233"/>
                  </a:cubicBezTo>
                  <a:cubicBezTo>
                    <a:pt x="2171995" y="2030878"/>
                    <a:pt x="2158452" y="2040386"/>
                    <a:pt x="2140876" y="2038945"/>
                  </a:cubicBezTo>
                  <a:cubicBezTo>
                    <a:pt x="2137706" y="2039810"/>
                    <a:pt x="2134825" y="2040674"/>
                    <a:pt x="2131656" y="2041539"/>
                  </a:cubicBezTo>
                  <a:cubicBezTo>
                    <a:pt x="2124164" y="2048742"/>
                    <a:pt x="2114655" y="2049607"/>
                    <a:pt x="2105147" y="2050759"/>
                  </a:cubicBezTo>
                  <a:cubicBezTo>
                    <a:pt x="2086994" y="2056810"/>
                    <a:pt x="2069418" y="2063725"/>
                    <a:pt x="2050689" y="2067471"/>
                  </a:cubicBezTo>
                  <a:cubicBezTo>
                    <a:pt x="2045791" y="2070641"/>
                    <a:pt x="2040316" y="2072081"/>
                    <a:pt x="2034553" y="2072658"/>
                  </a:cubicBezTo>
                  <a:cubicBezTo>
                    <a:pt x="2029367" y="2076115"/>
                    <a:pt x="2023604" y="2077268"/>
                    <a:pt x="2017553" y="2077268"/>
                  </a:cubicBezTo>
                  <a:cubicBezTo>
                    <a:pt x="2009485" y="2082742"/>
                    <a:pt x="1999977" y="2081014"/>
                    <a:pt x="1991044" y="2081590"/>
                  </a:cubicBezTo>
                  <a:cubicBezTo>
                    <a:pt x="1959637" y="2089081"/>
                    <a:pt x="1929959" y="2102048"/>
                    <a:pt x="1898264" y="2107522"/>
                  </a:cubicBezTo>
                  <a:cubicBezTo>
                    <a:pt x="1894807" y="2108098"/>
                    <a:pt x="1891349" y="2109251"/>
                    <a:pt x="1888179" y="2110404"/>
                  </a:cubicBezTo>
                  <a:cubicBezTo>
                    <a:pt x="1862823" y="2119624"/>
                    <a:pt x="1836603" y="2125099"/>
                    <a:pt x="1810382" y="2131438"/>
                  </a:cubicBezTo>
                  <a:cubicBezTo>
                    <a:pt x="1803179" y="2134319"/>
                    <a:pt x="1795687" y="2137489"/>
                    <a:pt x="1788484" y="2140370"/>
                  </a:cubicBezTo>
                  <a:cubicBezTo>
                    <a:pt x="1788772" y="2141234"/>
                    <a:pt x="1788772" y="2142387"/>
                    <a:pt x="1789060" y="2143251"/>
                  </a:cubicBezTo>
                  <a:cubicBezTo>
                    <a:pt x="1788484" y="2149590"/>
                    <a:pt x="1785603" y="2149590"/>
                    <a:pt x="1781569" y="2145845"/>
                  </a:cubicBezTo>
                  <a:cubicBezTo>
                    <a:pt x="1778975" y="2145556"/>
                    <a:pt x="1776670" y="2145556"/>
                    <a:pt x="1774077" y="2145268"/>
                  </a:cubicBezTo>
                  <a:cubicBezTo>
                    <a:pt x="1766874" y="2151607"/>
                    <a:pt x="1757365" y="2152183"/>
                    <a:pt x="1748721" y="2155065"/>
                  </a:cubicBezTo>
                  <a:cubicBezTo>
                    <a:pt x="1748721" y="2155065"/>
                    <a:pt x="1749009" y="2155353"/>
                    <a:pt x="1749009" y="2155353"/>
                  </a:cubicBezTo>
                  <a:cubicBezTo>
                    <a:pt x="1746992" y="2156505"/>
                    <a:pt x="1744687" y="2157946"/>
                    <a:pt x="1742670" y="2159387"/>
                  </a:cubicBezTo>
                  <a:cubicBezTo>
                    <a:pt x="1743534" y="2161404"/>
                    <a:pt x="1742958" y="2163421"/>
                    <a:pt x="1740077" y="2163997"/>
                  </a:cubicBezTo>
                  <a:cubicBezTo>
                    <a:pt x="1738060" y="2164573"/>
                    <a:pt x="1737195" y="2163709"/>
                    <a:pt x="1736619" y="2162268"/>
                  </a:cubicBezTo>
                  <a:cubicBezTo>
                    <a:pt x="1730856" y="2164573"/>
                    <a:pt x="1725094" y="2166879"/>
                    <a:pt x="1718466" y="2166879"/>
                  </a:cubicBezTo>
                  <a:cubicBezTo>
                    <a:pt x="1700026" y="2172929"/>
                    <a:pt x="1680721" y="2174658"/>
                    <a:pt x="1661415" y="2176963"/>
                  </a:cubicBezTo>
                  <a:cubicBezTo>
                    <a:pt x="1648449" y="2178116"/>
                    <a:pt x="1636059" y="2182726"/>
                    <a:pt x="1623093" y="2184743"/>
                  </a:cubicBezTo>
                  <a:cubicBezTo>
                    <a:pt x="1606957" y="2187048"/>
                    <a:pt x="1590245" y="2186760"/>
                    <a:pt x="1574110" y="2190794"/>
                  </a:cubicBezTo>
                  <a:lnTo>
                    <a:pt x="1574686" y="2190794"/>
                  </a:lnTo>
                  <a:lnTo>
                    <a:pt x="1571516" y="2191658"/>
                  </a:lnTo>
                  <a:cubicBezTo>
                    <a:pt x="1570364" y="2191658"/>
                    <a:pt x="1569500" y="2191947"/>
                    <a:pt x="1568635" y="2192235"/>
                  </a:cubicBezTo>
                  <a:cubicBezTo>
                    <a:pt x="1568347" y="2192523"/>
                    <a:pt x="1568347" y="2192811"/>
                    <a:pt x="1568347" y="2193099"/>
                  </a:cubicBezTo>
                  <a:cubicBezTo>
                    <a:pt x="1570940" y="2192235"/>
                    <a:pt x="1573822" y="2191658"/>
                    <a:pt x="1576703" y="2190794"/>
                  </a:cubicBezTo>
                  <a:lnTo>
                    <a:pt x="1587364" y="2191370"/>
                  </a:lnTo>
                  <a:lnTo>
                    <a:pt x="1587076" y="2195404"/>
                  </a:lnTo>
                  <a:cubicBezTo>
                    <a:pt x="1578720" y="2197709"/>
                    <a:pt x="1570364" y="2200302"/>
                    <a:pt x="1562008" y="2202896"/>
                  </a:cubicBezTo>
                  <a:cubicBezTo>
                    <a:pt x="1562008" y="2203472"/>
                    <a:pt x="1562008" y="2204336"/>
                    <a:pt x="1562008" y="2205201"/>
                  </a:cubicBezTo>
                  <a:cubicBezTo>
                    <a:pt x="1570652" y="2207794"/>
                    <a:pt x="1578720" y="2204336"/>
                    <a:pt x="1586788" y="2202319"/>
                  </a:cubicBezTo>
                  <a:lnTo>
                    <a:pt x="1586500" y="2208947"/>
                  </a:lnTo>
                  <a:cubicBezTo>
                    <a:pt x="1576127" y="2210964"/>
                    <a:pt x="1566042" y="2212981"/>
                    <a:pt x="1556821" y="2218743"/>
                  </a:cubicBezTo>
                  <a:cubicBezTo>
                    <a:pt x="1553076" y="2221048"/>
                    <a:pt x="1551923" y="2215862"/>
                    <a:pt x="1549330" y="2214421"/>
                  </a:cubicBezTo>
                  <a:cubicBezTo>
                    <a:pt x="1544143" y="2217014"/>
                    <a:pt x="1542127" y="2213557"/>
                    <a:pt x="1540398" y="2209523"/>
                  </a:cubicBezTo>
                  <a:cubicBezTo>
                    <a:pt x="1530025" y="2211540"/>
                    <a:pt x="1519940" y="2213557"/>
                    <a:pt x="1509855" y="2215574"/>
                  </a:cubicBezTo>
                  <a:cubicBezTo>
                    <a:pt x="1505245" y="2217303"/>
                    <a:pt x="1500635" y="2219320"/>
                    <a:pt x="1496601" y="2222489"/>
                  </a:cubicBezTo>
                  <a:cubicBezTo>
                    <a:pt x="1491991" y="2225658"/>
                    <a:pt x="1487380" y="2226523"/>
                    <a:pt x="1481329" y="2223642"/>
                  </a:cubicBezTo>
                  <a:cubicBezTo>
                    <a:pt x="1480753" y="2223353"/>
                    <a:pt x="1479889" y="2223065"/>
                    <a:pt x="1479024" y="2222777"/>
                  </a:cubicBezTo>
                  <a:cubicBezTo>
                    <a:pt x="1468651" y="2225658"/>
                    <a:pt x="1458278" y="2228540"/>
                    <a:pt x="1447329" y="2228540"/>
                  </a:cubicBezTo>
                  <a:cubicBezTo>
                    <a:pt x="1440702" y="2231133"/>
                    <a:pt x="1435227" y="2234591"/>
                    <a:pt x="1432634" y="2238049"/>
                  </a:cubicBezTo>
                  <a:cubicBezTo>
                    <a:pt x="1429177" y="2242371"/>
                    <a:pt x="1424566" y="2242371"/>
                    <a:pt x="1419956" y="2242659"/>
                  </a:cubicBezTo>
                  <a:cubicBezTo>
                    <a:pt x="1412753" y="2243235"/>
                    <a:pt x="1405837" y="2243235"/>
                    <a:pt x="1398634" y="2243235"/>
                  </a:cubicBezTo>
                  <a:cubicBezTo>
                    <a:pt x="1395465" y="2246404"/>
                    <a:pt x="1391719" y="2245828"/>
                    <a:pt x="1387685" y="2245540"/>
                  </a:cubicBezTo>
                  <a:cubicBezTo>
                    <a:pt x="1387973" y="2244964"/>
                    <a:pt x="1388261" y="2244387"/>
                    <a:pt x="1388549" y="2243811"/>
                  </a:cubicBezTo>
                  <a:cubicBezTo>
                    <a:pt x="1385956" y="2244387"/>
                    <a:pt x="1383363" y="2244676"/>
                    <a:pt x="1381058" y="2245252"/>
                  </a:cubicBezTo>
                  <a:cubicBezTo>
                    <a:pt x="1380481" y="2245540"/>
                    <a:pt x="1379905" y="2245540"/>
                    <a:pt x="1379329" y="2245828"/>
                  </a:cubicBezTo>
                  <a:cubicBezTo>
                    <a:pt x="1372414" y="2254760"/>
                    <a:pt x="1362905" y="2253320"/>
                    <a:pt x="1353685" y="2252455"/>
                  </a:cubicBezTo>
                  <a:cubicBezTo>
                    <a:pt x="1360312" y="2248133"/>
                    <a:pt x="1367515" y="2246404"/>
                    <a:pt x="1375295" y="2245540"/>
                  </a:cubicBezTo>
                  <a:cubicBezTo>
                    <a:pt x="1374719" y="2245252"/>
                    <a:pt x="1374142" y="2244676"/>
                    <a:pt x="1373854" y="2243811"/>
                  </a:cubicBezTo>
                  <a:cubicBezTo>
                    <a:pt x="1371549" y="2238913"/>
                    <a:pt x="1377888" y="2240354"/>
                    <a:pt x="1378753" y="2237760"/>
                  </a:cubicBezTo>
                  <a:cubicBezTo>
                    <a:pt x="1378176" y="2236896"/>
                    <a:pt x="1377312" y="2236032"/>
                    <a:pt x="1376447" y="2235167"/>
                  </a:cubicBezTo>
                  <a:cubicBezTo>
                    <a:pt x="1372702" y="2236032"/>
                    <a:pt x="1368956" y="2236896"/>
                    <a:pt x="1365210" y="2237760"/>
                  </a:cubicBezTo>
                  <a:cubicBezTo>
                    <a:pt x="1361752" y="2238625"/>
                    <a:pt x="1358295" y="2239777"/>
                    <a:pt x="1355125" y="2240930"/>
                  </a:cubicBezTo>
                  <a:cubicBezTo>
                    <a:pt x="1355125" y="2242082"/>
                    <a:pt x="1354837" y="2243235"/>
                    <a:pt x="1354837" y="2244387"/>
                  </a:cubicBezTo>
                  <a:cubicBezTo>
                    <a:pt x="1346769" y="2255337"/>
                    <a:pt x="1333515" y="2255049"/>
                    <a:pt x="1322566" y="2258794"/>
                  </a:cubicBezTo>
                  <a:cubicBezTo>
                    <a:pt x="1310464" y="2263116"/>
                    <a:pt x="1297498" y="2264845"/>
                    <a:pt x="1284820" y="2267438"/>
                  </a:cubicBezTo>
                  <a:cubicBezTo>
                    <a:pt x="1281362" y="2268303"/>
                    <a:pt x="1277616" y="2267438"/>
                    <a:pt x="1274735" y="2270032"/>
                  </a:cubicBezTo>
                  <a:cubicBezTo>
                    <a:pt x="1269260" y="2274642"/>
                    <a:pt x="1263498" y="2277811"/>
                    <a:pt x="1257447" y="2279828"/>
                  </a:cubicBezTo>
                  <a:cubicBezTo>
                    <a:pt x="1258887" y="2279252"/>
                    <a:pt x="1260904" y="2278964"/>
                    <a:pt x="1262921" y="2278964"/>
                  </a:cubicBezTo>
                  <a:cubicBezTo>
                    <a:pt x="1260328" y="2285015"/>
                    <a:pt x="1255718" y="2286167"/>
                    <a:pt x="1251108" y="2286744"/>
                  </a:cubicBezTo>
                  <a:cubicBezTo>
                    <a:pt x="1248803" y="2288761"/>
                    <a:pt x="1244769" y="2290489"/>
                    <a:pt x="1243328" y="2287608"/>
                  </a:cubicBezTo>
                  <a:cubicBezTo>
                    <a:pt x="1241887" y="2284439"/>
                    <a:pt x="1245921" y="2283862"/>
                    <a:pt x="1248514" y="2283862"/>
                  </a:cubicBezTo>
                  <a:cubicBezTo>
                    <a:pt x="1251108" y="2282710"/>
                    <a:pt x="1253413" y="2281269"/>
                    <a:pt x="1256294" y="2280117"/>
                  </a:cubicBezTo>
                  <a:cubicBezTo>
                    <a:pt x="1244192" y="2283862"/>
                    <a:pt x="1230938" y="2283574"/>
                    <a:pt x="1217972" y="2283286"/>
                  </a:cubicBezTo>
                  <a:cubicBezTo>
                    <a:pt x="1215955" y="2283286"/>
                    <a:pt x="1214226" y="2283286"/>
                    <a:pt x="1212497" y="2283286"/>
                  </a:cubicBezTo>
                  <a:cubicBezTo>
                    <a:pt x="1207311" y="2285303"/>
                    <a:pt x="1203277" y="2289049"/>
                    <a:pt x="1198955" y="2292795"/>
                  </a:cubicBezTo>
                  <a:cubicBezTo>
                    <a:pt x="1203853" y="2292506"/>
                    <a:pt x="1208752" y="2292795"/>
                    <a:pt x="1212785" y="2291066"/>
                  </a:cubicBezTo>
                  <a:cubicBezTo>
                    <a:pt x="1217972" y="2286744"/>
                    <a:pt x="1224023" y="2289337"/>
                    <a:pt x="1230362" y="2289049"/>
                  </a:cubicBezTo>
                  <a:cubicBezTo>
                    <a:pt x="1227480" y="2296828"/>
                    <a:pt x="1222870" y="2296540"/>
                    <a:pt x="1217396" y="2293371"/>
                  </a:cubicBezTo>
                  <a:cubicBezTo>
                    <a:pt x="1212209" y="2293371"/>
                    <a:pt x="1207311" y="2295100"/>
                    <a:pt x="1202989" y="2297981"/>
                  </a:cubicBezTo>
                  <a:cubicBezTo>
                    <a:pt x="1205582" y="2302015"/>
                    <a:pt x="1206158" y="2305473"/>
                    <a:pt x="1200972" y="2307778"/>
                  </a:cubicBezTo>
                  <a:cubicBezTo>
                    <a:pt x="1196938" y="2311524"/>
                    <a:pt x="1191751" y="2312100"/>
                    <a:pt x="1186853" y="2312964"/>
                  </a:cubicBezTo>
                  <a:cubicBezTo>
                    <a:pt x="1181667" y="2315557"/>
                    <a:pt x="1179361" y="2313540"/>
                    <a:pt x="1181090" y="2308066"/>
                  </a:cubicBezTo>
                  <a:cubicBezTo>
                    <a:pt x="1181955" y="2305184"/>
                    <a:pt x="1184548" y="2302879"/>
                    <a:pt x="1186565" y="2300574"/>
                  </a:cubicBezTo>
                  <a:cubicBezTo>
                    <a:pt x="1185701" y="2300862"/>
                    <a:pt x="1184548" y="2301150"/>
                    <a:pt x="1183684" y="2301150"/>
                  </a:cubicBezTo>
                  <a:cubicBezTo>
                    <a:pt x="1187429" y="2294811"/>
                    <a:pt x="1185701" y="2293371"/>
                    <a:pt x="1180802" y="2293947"/>
                  </a:cubicBezTo>
                  <a:cubicBezTo>
                    <a:pt x="1159768" y="2304032"/>
                    <a:pt x="1138158" y="2311235"/>
                    <a:pt x="1115971" y="2316998"/>
                  </a:cubicBezTo>
                  <a:cubicBezTo>
                    <a:pt x="1096090" y="2322184"/>
                    <a:pt x="1076496" y="2327659"/>
                    <a:pt x="1056903" y="2333422"/>
                  </a:cubicBezTo>
                  <a:cubicBezTo>
                    <a:pt x="1055174" y="2333998"/>
                    <a:pt x="1053734" y="2333998"/>
                    <a:pt x="1053445" y="2336015"/>
                  </a:cubicBezTo>
                  <a:cubicBezTo>
                    <a:pt x="1051429" y="2336015"/>
                    <a:pt x="1049412" y="2336015"/>
                    <a:pt x="1047395" y="2336015"/>
                  </a:cubicBezTo>
                  <a:cubicBezTo>
                    <a:pt x="1046530" y="2336880"/>
                    <a:pt x="1045666" y="2337168"/>
                    <a:pt x="1043649" y="2336015"/>
                  </a:cubicBezTo>
                  <a:cubicBezTo>
                    <a:pt x="1037310" y="2336015"/>
                    <a:pt x="1031259" y="2336015"/>
                    <a:pt x="1024920" y="2336015"/>
                  </a:cubicBezTo>
                  <a:cubicBezTo>
                    <a:pt x="1021174" y="2336015"/>
                    <a:pt x="1017140" y="2336015"/>
                    <a:pt x="1013106" y="2336015"/>
                  </a:cubicBezTo>
                  <a:cubicBezTo>
                    <a:pt x="993513" y="2341202"/>
                    <a:pt x="974208" y="2346676"/>
                    <a:pt x="954902" y="2351575"/>
                  </a:cubicBezTo>
                  <a:cubicBezTo>
                    <a:pt x="942801" y="2354744"/>
                    <a:pt x="935309" y="2361371"/>
                    <a:pt x="927529" y="2369151"/>
                  </a:cubicBezTo>
                  <a:cubicBezTo>
                    <a:pt x="924936" y="2371744"/>
                    <a:pt x="921767" y="2372897"/>
                    <a:pt x="918309" y="2374049"/>
                  </a:cubicBezTo>
                  <a:cubicBezTo>
                    <a:pt x="916580" y="2374626"/>
                    <a:pt x="913987" y="2375490"/>
                    <a:pt x="913123" y="2373473"/>
                  </a:cubicBezTo>
                  <a:cubicBezTo>
                    <a:pt x="911682" y="2370592"/>
                    <a:pt x="915428" y="2369727"/>
                    <a:pt x="916292" y="2367710"/>
                  </a:cubicBezTo>
                  <a:cubicBezTo>
                    <a:pt x="916292" y="2365405"/>
                    <a:pt x="916580" y="2363100"/>
                    <a:pt x="913699" y="2362236"/>
                  </a:cubicBezTo>
                  <a:cubicBezTo>
                    <a:pt x="901885" y="2361083"/>
                    <a:pt x="893241" y="2370015"/>
                    <a:pt x="882580" y="2372897"/>
                  </a:cubicBezTo>
                  <a:cubicBezTo>
                    <a:pt x="877105" y="2374337"/>
                    <a:pt x="873360" y="2380100"/>
                    <a:pt x="866444" y="2375490"/>
                  </a:cubicBezTo>
                  <a:cubicBezTo>
                    <a:pt x="864427" y="2374049"/>
                    <a:pt x="860393" y="2375202"/>
                    <a:pt x="857224" y="2375202"/>
                  </a:cubicBezTo>
                  <a:cubicBezTo>
                    <a:pt x="853190" y="2380965"/>
                    <a:pt x="846563" y="2375778"/>
                    <a:pt x="841953" y="2378371"/>
                  </a:cubicBezTo>
                  <a:cubicBezTo>
                    <a:pt x="838495" y="2381541"/>
                    <a:pt x="834173" y="2381829"/>
                    <a:pt x="829851" y="2382405"/>
                  </a:cubicBezTo>
                  <a:cubicBezTo>
                    <a:pt x="826681" y="2383846"/>
                    <a:pt x="823800" y="2385287"/>
                    <a:pt x="820342" y="2384422"/>
                  </a:cubicBezTo>
                  <a:cubicBezTo>
                    <a:pt x="818613" y="2386439"/>
                    <a:pt x="816020" y="2386727"/>
                    <a:pt x="813427" y="2387015"/>
                  </a:cubicBezTo>
                  <a:cubicBezTo>
                    <a:pt x="803054" y="2391337"/>
                    <a:pt x="791529" y="2391626"/>
                    <a:pt x="781156" y="2395948"/>
                  </a:cubicBezTo>
                  <a:cubicBezTo>
                    <a:pt x="787783" y="2386439"/>
                    <a:pt x="799020" y="2387015"/>
                    <a:pt x="808529" y="2384422"/>
                  </a:cubicBezTo>
                  <a:cubicBezTo>
                    <a:pt x="812274" y="2383558"/>
                    <a:pt x="816020" y="2381253"/>
                    <a:pt x="820342" y="2382405"/>
                  </a:cubicBezTo>
                  <a:cubicBezTo>
                    <a:pt x="821783" y="2379524"/>
                    <a:pt x="824376" y="2379524"/>
                    <a:pt x="826970" y="2379812"/>
                  </a:cubicBezTo>
                  <a:cubicBezTo>
                    <a:pt x="830715" y="2377507"/>
                    <a:pt x="834461" y="2375778"/>
                    <a:pt x="839071" y="2375778"/>
                  </a:cubicBezTo>
                  <a:cubicBezTo>
                    <a:pt x="843970" y="2372897"/>
                    <a:pt x="849444" y="2373761"/>
                    <a:pt x="854343" y="2372320"/>
                  </a:cubicBezTo>
                  <a:cubicBezTo>
                    <a:pt x="857224" y="2369727"/>
                    <a:pt x="859529" y="2365981"/>
                    <a:pt x="853190" y="2367422"/>
                  </a:cubicBezTo>
                  <a:cubicBezTo>
                    <a:pt x="842241" y="2370015"/>
                    <a:pt x="830715" y="2370303"/>
                    <a:pt x="820054" y="2374626"/>
                  </a:cubicBezTo>
                  <a:cubicBezTo>
                    <a:pt x="803919" y="2380965"/>
                    <a:pt x="787207" y="2386727"/>
                    <a:pt x="769342" y="2382405"/>
                  </a:cubicBezTo>
                  <a:cubicBezTo>
                    <a:pt x="767325" y="2382117"/>
                    <a:pt x="764732" y="2382982"/>
                    <a:pt x="762427" y="2383846"/>
                  </a:cubicBezTo>
                  <a:cubicBezTo>
                    <a:pt x="730155" y="2395660"/>
                    <a:pt x="696155" y="2400846"/>
                    <a:pt x="663884" y="2412372"/>
                  </a:cubicBezTo>
                  <a:cubicBezTo>
                    <a:pt x="663596" y="2411795"/>
                    <a:pt x="663019" y="2410931"/>
                    <a:pt x="662443" y="2410355"/>
                  </a:cubicBezTo>
                  <a:cubicBezTo>
                    <a:pt x="660138" y="2411795"/>
                    <a:pt x="657545" y="2412948"/>
                    <a:pt x="654951" y="2413524"/>
                  </a:cubicBezTo>
                  <a:cubicBezTo>
                    <a:pt x="644002" y="2416117"/>
                    <a:pt x="633341" y="2419575"/>
                    <a:pt x="622680" y="2423033"/>
                  </a:cubicBezTo>
                  <a:cubicBezTo>
                    <a:pt x="609714" y="2427355"/>
                    <a:pt x="597324" y="2434270"/>
                    <a:pt x="583205" y="2435134"/>
                  </a:cubicBezTo>
                  <a:cubicBezTo>
                    <a:pt x="581188" y="2435134"/>
                    <a:pt x="578883" y="2435999"/>
                    <a:pt x="577154" y="2436863"/>
                  </a:cubicBezTo>
                  <a:cubicBezTo>
                    <a:pt x="558137" y="2447236"/>
                    <a:pt x="536239" y="2450694"/>
                    <a:pt x="516646" y="2459914"/>
                  </a:cubicBezTo>
                  <a:cubicBezTo>
                    <a:pt x="516357" y="2461643"/>
                    <a:pt x="512612" y="2461067"/>
                    <a:pt x="513476" y="2463948"/>
                  </a:cubicBezTo>
                  <a:cubicBezTo>
                    <a:pt x="514629" y="2463660"/>
                    <a:pt x="515781" y="2463372"/>
                    <a:pt x="516934" y="2463084"/>
                  </a:cubicBezTo>
                  <a:cubicBezTo>
                    <a:pt x="517510" y="2464524"/>
                    <a:pt x="518086" y="2465677"/>
                    <a:pt x="518662" y="2467118"/>
                  </a:cubicBezTo>
                  <a:cubicBezTo>
                    <a:pt x="507137" y="2469999"/>
                    <a:pt x="495611" y="2473169"/>
                    <a:pt x="484086" y="2476626"/>
                  </a:cubicBezTo>
                  <a:cubicBezTo>
                    <a:pt x="459306" y="2484118"/>
                    <a:pt x="434526" y="2492474"/>
                    <a:pt x="409170" y="2498525"/>
                  </a:cubicBezTo>
                  <a:cubicBezTo>
                    <a:pt x="401967" y="2500254"/>
                    <a:pt x="394763" y="2502559"/>
                    <a:pt x="387848" y="2505152"/>
                  </a:cubicBezTo>
                  <a:cubicBezTo>
                    <a:pt x="387848" y="2504864"/>
                    <a:pt x="387848" y="2504576"/>
                    <a:pt x="387848" y="2504287"/>
                  </a:cubicBezTo>
                  <a:cubicBezTo>
                    <a:pt x="387272" y="2499965"/>
                    <a:pt x="384967" y="2499101"/>
                    <a:pt x="381221" y="2500542"/>
                  </a:cubicBezTo>
                  <a:cubicBezTo>
                    <a:pt x="376899" y="2502270"/>
                    <a:pt x="372289" y="2503711"/>
                    <a:pt x="368543" y="2506592"/>
                  </a:cubicBezTo>
                  <a:cubicBezTo>
                    <a:pt x="367390" y="2508033"/>
                    <a:pt x="365085" y="2509474"/>
                    <a:pt x="365950" y="2511779"/>
                  </a:cubicBezTo>
                  <a:cubicBezTo>
                    <a:pt x="365950" y="2512067"/>
                    <a:pt x="366238" y="2512355"/>
                    <a:pt x="366238" y="2512355"/>
                  </a:cubicBezTo>
                  <a:lnTo>
                    <a:pt x="359323" y="2514948"/>
                  </a:lnTo>
                  <a:cubicBezTo>
                    <a:pt x="358458" y="2514948"/>
                    <a:pt x="357882" y="2514948"/>
                    <a:pt x="357306" y="2514948"/>
                  </a:cubicBezTo>
                  <a:cubicBezTo>
                    <a:pt x="355577" y="2514948"/>
                    <a:pt x="353272" y="2513220"/>
                    <a:pt x="352695" y="2515813"/>
                  </a:cubicBezTo>
                  <a:cubicBezTo>
                    <a:pt x="352695" y="2516389"/>
                    <a:pt x="352695" y="2516677"/>
                    <a:pt x="352695" y="2517254"/>
                  </a:cubicBezTo>
                  <a:lnTo>
                    <a:pt x="342034" y="2520999"/>
                  </a:lnTo>
                  <a:cubicBezTo>
                    <a:pt x="340305" y="2521864"/>
                    <a:pt x="338865" y="2523016"/>
                    <a:pt x="337136" y="2524169"/>
                  </a:cubicBezTo>
                  <a:lnTo>
                    <a:pt x="305153" y="2537135"/>
                  </a:lnTo>
                  <a:cubicBezTo>
                    <a:pt x="305153" y="2536559"/>
                    <a:pt x="305441" y="2535694"/>
                    <a:pt x="305153" y="2535118"/>
                  </a:cubicBezTo>
                  <a:cubicBezTo>
                    <a:pt x="304865" y="2534542"/>
                    <a:pt x="303712" y="2533677"/>
                    <a:pt x="303424" y="2533965"/>
                  </a:cubicBezTo>
                  <a:cubicBezTo>
                    <a:pt x="298814" y="2537423"/>
                    <a:pt x="293627" y="2539440"/>
                    <a:pt x="288441" y="2541745"/>
                  </a:cubicBezTo>
                  <a:cubicBezTo>
                    <a:pt x="289017" y="2541169"/>
                    <a:pt x="289305" y="2540305"/>
                    <a:pt x="289305" y="2539440"/>
                  </a:cubicBezTo>
                  <a:cubicBezTo>
                    <a:pt x="289305" y="2539152"/>
                    <a:pt x="288441" y="2538576"/>
                    <a:pt x="288153" y="2538576"/>
                  </a:cubicBezTo>
                  <a:cubicBezTo>
                    <a:pt x="286136" y="2538288"/>
                    <a:pt x="285847" y="2540305"/>
                    <a:pt x="284983" y="2541457"/>
                  </a:cubicBezTo>
                  <a:cubicBezTo>
                    <a:pt x="282390" y="2542898"/>
                    <a:pt x="279220" y="2543186"/>
                    <a:pt x="278068" y="2547220"/>
                  </a:cubicBezTo>
                  <a:cubicBezTo>
                    <a:pt x="279508" y="2546356"/>
                    <a:pt x="281237" y="2545491"/>
                    <a:pt x="282966" y="2544627"/>
                  </a:cubicBezTo>
                  <a:cubicBezTo>
                    <a:pt x="282390" y="2544915"/>
                    <a:pt x="281525" y="2545203"/>
                    <a:pt x="280949" y="2545779"/>
                  </a:cubicBezTo>
                  <a:cubicBezTo>
                    <a:pt x="281814" y="2545779"/>
                    <a:pt x="282966" y="2545491"/>
                    <a:pt x="283831" y="2545491"/>
                  </a:cubicBezTo>
                  <a:lnTo>
                    <a:pt x="277780" y="2547796"/>
                  </a:lnTo>
                  <a:cubicBezTo>
                    <a:pt x="277780" y="2547796"/>
                    <a:pt x="277492" y="2547796"/>
                    <a:pt x="277492" y="2547796"/>
                  </a:cubicBezTo>
                  <a:cubicBezTo>
                    <a:pt x="273746" y="2545779"/>
                    <a:pt x="270000" y="2546644"/>
                    <a:pt x="267119" y="2549237"/>
                  </a:cubicBezTo>
                  <a:cubicBezTo>
                    <a:pt x="265390" y="2550389"/>
                    <a:pt x="265678" y="2551254"/>
                    <a:pt x="266542" y="2552118"/>
                  </a:cubicBezTo>
                  <a:lnTo>
                    <a:pt x="233983" y="2565084"/>
                  </a:lnTo>
                  <a:cubicBezTo>
                    <a:pt x="236576" y="2562779"/>
                    <a:pt x="240034" y="2561050"/>
                    <a:pt x="239169" y="2557305"/>
                  </a:cubicBezTo>
                  <a:cubicBezTo>
                    <a:pt x="240898" y="2556440"/>
                    <a:pt x="242339" y="2555864"/>
                    <a:pt x="244068" y="2555288"/>
                  </a:cubicBezTo>
                  <a:cubicBezTo>
                    <a:pt x="245796" y="2555000"/>
                    <a:pt x="248101" y="2554711"/>
                    <a:pt x="247237" y="2552406"/>
                  </a:cubicBezTo>
                  <a:cubicBezTo>
                    <a:pt x="246373" y="2550389"/>
                    <a:pt x="244932" y="2552118"/>
                    <a:pt x="243779" y="2552983"/>
                  </a:cubicBezTo>
                  <a:cubicBezTo>
                    <a:pt x="242051" y="2553847"/>
                    <a:pt x="240322" y="2554711"/>
                    <a:pt x="238593" y="2555576"/>
                  </a:cubicBezTo>
                  <a:cubicBezTo>
                    <a:pt x="238305" y="2555000"/>
                    <a:pt x="238017" y="2554711"/>
                    <a:pt x="237729" y="2554135"/>
                  </a:cubicBezTo>
                  <a:cubicBezTo>
                    <a:pt x="237440" y="2552983"/>
                    <a:pt x="236576" y="2552118"/>
                    <a:pt x="235135" y="2552694"/>
                  </a:cubicBezTo>
                  <a:cubicBezTo>
                    <a:pt x="234271" y="2554135"/>
                    <a:pt x="233406" y="2555864"/>
                    <a:pt x="232254" y="2556440"/>
                  </a:cubicBezTo>
                  <a:cubicBezTo>
                    <a:pt x="225051" y="2560186"/>
                    <a:pt x="217847" y="2563356"/>
                    <a:pt x="210067" y="2565949"/>
                  </a:cubicBezTo>
                  <a:cubicBezTo>
                    <a:pt x="198830" y="2569983"/>
                    <a:pt x="184711" y="2568542"/>
                    <a:pt x="178084" y="2582373"/>
                  </a:cubicBezTo>
                  <a:cubicBezTo>
                    <a:pt x="178372" y="2582373"/>
                    <a:pt x="178660" y="2582661"/>
                    <a:pt x="178949" y="2582949"/>
                  </a:cubicBezTo>
                  <a:cubicBezTo>
                    <a:pt x="176932" y="2583525"/>
                    <a:pt x="174915" y="2584101"/>
                    <a:pt x="172898" y="2584678"/>
                  </a:cubicBezTo>
                  <a:cubicBezTo>
                    <a:pt x="170881" y="2585254"/>
                    <a:pt x="169152" y="2586118"/>
                    <a:pt x="167135" y="2586695"/>
                  </a:cubicBezTo>
                  <a:cubicBezTo>
                    <a:pt x="167135" y="2585542"/>
                    <a:pt x="167135" y="2584390"/>
                    <a:pt x="167135" y="2582949"/>
                  </a:cubicBezTo>
                  <a:cubicBezTo>
                    <a:pt x="168864" y="2581508"/>
                    <a:pt x="170881" y="2581220"/>
                    <a:pt x="172898" y="2581220"/>
                  </a:cubicBezTo>
                  <a:cubicBezTo>
                    <a:pt x="175203" y="2581220"/>
                    <a:pt x="176643" y="2580067"/>
                    <a:pt x="175779" y="2577762"/>
                  </a:cubicBezTo>
                  <a:cubicBezTo>
                    <a:pt x="175203" y="2576034"/>
                    <a:pt x="173186" y="2576034"/>
                    <a:pt x="172033" y="2577474"/>
                  </a:cubicBezTo>
                  <a:cubicBezTo>
                    <a:pt x="168864" y="2581220"/>
                    <a:pt x="163677" y="2578627"/>
                    <a:pt x="160508" y="2581508"/>
                  </a:cubicBezTo>
                  <a:cubicBezTo>
                    <a:pt x="151864" y="2584101"/>
                    <a:pt x="159355" y="2578915"/>
                    <a:pt x="151864" y="2584101"/>
                  </a:cubicBezTo>
                  <a:cubicBezTo>
                    <a:pt x="151864" y="2584101"/>
                    <a:pt x="146677" y="2585830"/>
                    <a:pt x="146677" y="2585830"/>
                  </a:cubicBezTo>
                  <a:cubicBezTo>
                    <a:pt x="168576" y="2584390"/>
                    <a:pt x="137457" y="2589288"/>
                    <a:pt x="138033" y="2588712"/>
                  </a:cubicBezTo>
                  <a:cubicBezTo>
                    <a:pt x="132847" y="2590440"/>
                    <a:pt x="119304" y="2584678"/>
                    <a:pt x="115558" y="2585830"/>
                  </a:cubicBezTo>
                  <a:cubicBezTo>
                    <a:pt x="113253" y="2586118"/>
                    <a:pt x="111524" y="2586406"/>
                    <a:pt x="110372" y="2588712"/>
                  </a:cubicBezTo>
                  <a:cubicBezTo>
                    <a:pt x="112677" y="2589288"/>
                    <a:pt x="114982" y="2589576"/>
                    <a:pt x="116999" y="2587559"/>
                  </a:cubicBezTo>
                  <a:cubicBezTo>
                    <a:pt x="127660" y="2588135"/>
                    <a:pt x="125931" y="2591305"/>
                    <a:pt x="126796" y="2591017"/>
                  </a:cubicBezTo>
                  <a:cubicBezTo>
                    <a:pt x="125067" y="2592457"/>
                    <a:pt x="116423" y="2590152"/>
                    <a:pt x="116135" y="2593322"/>
                  </a:cubicBezTo>
                  <a:cubicBezTo>
                    <a:pt x="115558" y="2593898"/>
                    <a:pt x="115270" y="2594186"/>
                    <a:pt x="114694" y="2594763"/>
                  </a:cubicBezTo>
                  <a:cubicBezTo>
                    <a:pt x="112101" y="2595915"/>
                    <a:pt x="106914" y="2593322"/>
                    <a:pt x="104033" y="2594186"/>
                  </a:cubicBezTo>
                  <a:cubicBezTo>
                    <a:pt x="94812" y="2596780"/>
                    <a:pt x="100287" y="2585542"/>
                    <a:pt x="91931" y="2590729"/>
                  </a:cubicBezTo>
                  <a:cubicBezTo>
                    <a:pt x="101440" y="2582373"/>
                    <a:pt x="96541" y="2587847"/>
                    <a:pt x="107202" y="2581220"/>
                  </a:cubicBezTo>
                  <a:cubicBezTo>
                    <a:pt x="113541" y="2577186"/>
                    <a:pt x="120457" y="2580644"/>
                    <a:pt x="124779" y="2575457"/>
                  </a:cubicBezTo>
                  <a:cubicBezTo>
                    <a:pt x="127660" y="2572000"/>
                    <a:pt x="137169" y="2571135"/>
                    <a:pt x="141203" y="2569118"/>
                  </a:cubicBezTo>
                  <a:cubicBezTo>
                    <a:pt x="141779" y="2568254"/>
                    <a:pt x="101728" y="2574593"/>
                    <a:pt x="97118" y="2578051"/>
                  </a:cubicBezTo>
                  <a:cubicBezTo>
                    <a:pt x="94812" y="2572000"/>
                    <a:pt x="109507" y="2568542"/>
                    <a:pt x="110660" y="2565373"/>
                  </a:cubicBezTo>
                  <a:cubicBezTo>
                    <a:pt x="98558" y="2568830"/>
                    <a:pt x="90202" y="2577474"/>
                    <a:pt x="82423" y="2586695"/>
                  </a:cubicBezTo>
                  <a:cubicBezTo>
                    <a:pt x="78965" y="2590729"/>
                    <a:pt x="77524" y="2595915"/>
                    <a:pt x="71185" y="2595339"/>
                  </a:cubicBezTo>
                  <a:cubicBezTo>
                    <a:pt x="68592" y="2595051"/>
                    <a:pt x="65999" y="2599373"/>
                    <a:pt x="63694" y="2595627"/>
                  </a:cubicBezTo>
                  <a:cubicBezTo>
                    <a:pt x="62253" y="2593034"/>
                    <a:pt x="64846" y="2591017"/>
                    <a:pt x="66575" y="2589288"/>
                  </a:cubicBezTo>
                  <a:cubicBezTo>
                    <a:pt x="67728" y="2588135"/>
                    <a:pt x="69456" y="2586406"/>
                    <a:pt x="67151" y="2584966"/>
                  </a:cubicBezTo>
                  <a:cubicBezTo>
                    <a:pt x="65134" y="2583237"/>
                    <a:pt x="62829" y="2583813"/>
                    <a:pt x="61965" y="2586406"/>
                  </a:cubicBezTo>
                  <a:cubicBezTo>
                    <a:pt x="60236" y="2590729"/>
                    <a:pt x="57355" y="2594186"/>
                    <a:pt x="58219" y="2599661"/>
                  </a:cubicBezTo>
                  <a:cubicBezTo>
                    <a:pt x="59083" y="2604559"/>
                    <a:pt x="57931" y="2609746"/>
                    <a:pt x="50727" y="2609746"/>
                  </a:cubicBezTo>
                  <a:cubicBezTo>
                    <a:pt x="46693" y="2611763"/>
                    <a:pt x="42948" y="2613203"/>
                    <a:pt x="43812" y="2606000"/>
                  </a:cubicBezTo>
                  <a:cubicBezTo>
                    <a:pt x="38626" y="2602254"/>
                    <a:pt x="39202" y="2599373"/>
                    <a:pt x="45541" y="2597932"/>
                  </a:cubicBezTo>
                  <a:cubicBezTo>
                    <a:pt x="40931" y="2595339"/>
                    <a:pt x="45541" y="2589000"/>
                    <a:pt x="40931" y="2586406"/>
                  </a:cubicBezTo>
                  <a:cubicBezTo>
                    <a:pt x="34880" y="2585542"/>
                    <a:pt x="29117" y="2584966"/>
                    <a:pt x="36321" y="2577186"/>
                  </a:cubicBezTo>
                  <a:cubicBezTo>
                    <a:pt x="38914" y="2574305"/>
                    <a:pt x="40354" y="2569695"/>
                    <a:pt x="42371" y="2565949"/>
                  </a:cubicBezTo>
                  <a:cubicBezTo>
                    <a:pt x="37473" y="2562203"/>
                    <a:pt x="38049" y="2555288"/>
                    <a:pt x="34015" y="2550966"/>
                  </a:cubicBezTo>
                  <a:cubicBezTo>
                    <a:pt x="28541" y="2549813"/>
                    <a:pt x="22490" y="2549813"/>
                    <a:pt x="27676" y="2540593"/>
                  </a:cubicBezTo>
                  <a:cubicBezTo>
                    <a:pt x="29982" y="2536847"/>
                    <a:pt x="26524" y="2529932"/>
                    <a:pt x="26236" y="2524457"/>
                  </a:cubicBezTo>
                  <a:cubicBezTo>
                    <a:pt x="25948" y="2522152"/>
                    <a:pt x="23931" y="2519847"/>
                    <a:pt x="26812" y="2517254"/>
                  </a:cubicBezTo>
                  <a:cubicBezTo>
                    <a:pt x="27965" y="2516389"/>
                    <a:pt x="31710" y="2513220"/>
                    <a:pt x="28253" y="2510050"/>
                  </a:cubicBezTo>
                  <a:cubicBezTo>
                    <a:pt x="25659" y="2507745"/>
                    <a:pt x="23642" y="2510626"/>
                    <a:pt x="21337" y="2510626"/>
                  </a:cubicBezTo>
                  <a:cubicBezTo>
                    <a:pt x="17592" y="2510626"/>
                    <a:pt x="15286" y="2517830"/>
                    <a:pt x="10964" y="2512643"/>
                  </a:cubicBezTo>
                  <a:cubicBezTo>
                    <a:pt x="6642" y="2507745"/>
                    <a:pt x="5778" y="2502270"/>
                    <a:pt x="8947" y="2496220"/>
                  </a:cubicBezTo>
                  <a:cubicBezTo>
                    <a:pt x="10964" y="2492474"/>
                    <a:pt x="12693" y="2488728"/>
                    <a:pt x="14710" y="2484982"/>
                  </a:cubicBezTo>
                  <a:cubicBezTo>
                    <a:pt x="13846" y="2482101"/>
                    <a:pt x="11541" y="2481525"/>
                    <a:pt x="8947" y="2482389"/>
                  </a:cubicBezTo>
                  <a:cubicBezTo>
                    <a:pt x="6066" y="2482965"/>
                    <a:pt x="2897" y="2487575"/>
                    <a:pt x="303" y="2483253"/>
                  </a:cubicBezTo>
                  <a:cubicBezTo>
                    <a:pt x="-1137" y="2480948"/>
                    <a:pt x="2897" y="2480084"/>
                    <a:pt x="5202" y="2479219"/>
                  </a:cubicBezTo>
                  <a:cubicBezTo>
                    <a:pt x="5202" y="2476914"/>
                    <a:pt x="1168" y="2475762"/>
                    <a:pt x="3761" y="2472592"/>
                  </a:cubicBezTo>
                  <a:cubicBezTo>
                    <a:pt x="10964" y="2464236"/>
                    <a:pt x="17880" y="2455592"/>
                    <a:pt x="24795" y="2446948"/>
                  </a:cubicBezTo>
                  <a:cubicBezTo>
                    <a:pt x="27388" y="2443202"/>
                    <a:pt x="36321" y="2439456"/>
                    <a:pt x="25083" y="2434558"/>
                  </a:cubicBezTo>
                  <a:cubicBezTo>
                    <a:pt x="23642" y="2433694"/>
                    <a:pt x="20761" y="2429084"/>
                    <a:pt x="24507" y="2426202"/>
                  </a:cubicBezTo>
                  <a:cubicBezTo>
                    <a:pt x="33727" y="2418711"/>
                    <a:pt x="37185" y="2407761"/>
                    <a:pt x="42371" y="2397965"/>
                  </a:cubicBezTo>
                  <a:cubicBezTo>
                    <a:pt x="46405" y="2390761"/>
                    <a:pt x="54473" y="2390473"/>
                    <a:pt x="58219" y="2384422"/>
                  </a:cubicBezTo>
                  <a:cubicBezTo>
                    <a:pt x="57931" y="2383846"/>
                    <a:pt x="57643" y="2382982"/>
                    <a:pt x="57355" y="2382405"/>
                  </a:cubicBezTo>
                  <a:cubicBezTo>
                    <a:pt x="51880" y="2382982"/>
                    <a:pt x="44677" y="2386151"/>
                    <a:pt x="41795" y="2381541"/>
                  </a:cubicBezTo>
                  <a:cubicBezTo>
                    <a:pt x="39490" y="2377795"/>
                    <a:pt x="48422" y="2377507"/>
                    <a:pt x="51016" y="2373473"/>
                  </a:cubicBezTo>
                  <a:cubicBezTo>
                    <a:pt x="52456" y="2370880"/>
                    <a:pt x="52168" y="2368863"/>
                    <a:pt x="53032" y="2366846"/>
                  </a:cubicBezTo>
                  <a:cubicBezTo>
                    <a:pt x="51016" y="2363100"/>
                    <a:pt x="52744" y="2359066"/>
                    <a:pt x="50151" y="2354744"/>
                  </a:cubicBezTo>
                  <a:cubicBezTo>
                    <a:pt x="46117" y="2348117"/>
                    <a:pt x="55626" y="2351286"/>
                    <a:pt x="57931" y="2348405"/>
                  </a:cubicBezTo>
                  <a:cubicBezTo>
                    <a:pt x="56778" y="2344947"/>
                    <a:pt x="62829" y="2345812"/>
                    <a:pt x="61388" y="2343219"/>
                  </a:cubicBezTo>
                  <a:cubicBezTo>
                    <a:pt x="59660" y="2340049"/>
                    <a:pt x="57355" y="2340913"/>
                    <a:pt x="54473" y="2342642"/>
                  </a:cubicBezTo>
                  <a:cubicBezTo>
                    <a:pt x="52168" y="2343795"/>
                    <a:pt x="52744" y="2340337"/>
                    <a:pt x="51880" y="2339185"/>
                  </a:cubicBezTo>
                  <a:cubicBezTo>
                    <a:pt x="48422" y="2340337"/>
                    <a:pt x="44965" y="2341778"/>
                    <a:pt x="41795" y="2338608"/>
                  </a:cubicBezTo>
                  <a:cubicBezTo>
                    <a:pt x="39202" y="2339473"/>
                    <a:pt x="36032" y="2339473"/>
                    <a:pt x="38337" y="2335727"/>
                  </a:cubicBezTo>
                  <a:cubicBezTo>
                    <a:pt x="41795" y="2329964"/>
                    <a:pt x="44677" y="2323337"/>
                    <a:pt x="52168" y="2321896"/>
                  </a:cubicBezTo>
                  <a:cubicBezTo>
                    <a:pt x="52744" y="2321896"/>
                    <a:pt x="53032" y="2321608"/>
                    <a:pt x="53321" y="2321608"/>
                  </a:cubicBezTo>
                  <a:cubicBezTo>
                    <a:pt x="53321" y="2317862"/>
                    <a:pt x="53321" y="2313829"/>
                    <a:pt x="53321" y="2310083"/>
                  </a:cubicBezTo>
                  <a:cubicBezTo>
                    <a:pt x="52168" y="2310659"/>
                    <a:pt x="51016" y="2311235"/>
                    <a:pt x="50151" y="2311524"/>
                  </a:cubicBezTo>
                  <a:cubicBezTo>
                    <a:pt x="45829" y="2312964"/>
                    <a:pt x="42660" y="2310083"/>
                    <a:pt x="38337" y="2310659"/>
                  </a:cubicBezTo>
                  <a:cubicBezTo>
                    <a:pt x="42660" y="2305473"/>
                    <a:pt x="48134" y="2301727"/>
                    <a:pt x="48710" y="2295100"/>
                  </a:cubicBezTo>
                  <a:cubicBezTo>
                    <a:pt x="48134" y="2291354"/>
                    <a:pt x="53032" y="2291642"/>
                    <a:pt x="53321" y="2288761"/>
                  </a:cubicBezTo>
                  <a:cubicBezTo>
                    <a:pt x="53321" y="2288761"/>
                    <a:pt x="53321" y="2288473"/>
                    <a:pt x="53321" y="2288473"/>
                  </a:cubicBezTo>
                  <a:cubicBezTo>
                    <a:pt x="52456" y="2287896"/>
                    <a:pt x="51880" y="2287320"/>
                    <a:pt x="51592" y="2286744"/>
                  </a:cubicBezTo>
                  <a:lnTo>
                    <a:pt x="45253" y="2286744"/>
                  </a:lnTo>
                  <a:cubicBezTo>
                    <a:pt x="47270" y="2286456"/>
                    <a:pt x="48999" y="2285879"/>
                    <a:pt x="51016" y="2285303"/>
                  </a:cubicBezTo>
                  <a:cubicBezTo>
                    <a:pt x="51016" y="2283862"/>
                    <a:pt x="52168" y="2282710"/>
                    <a:pt x="53321" y="2281269"/>
                  </a:cubicBezTo>
                  <a:cubicBezTo>
                    <a:pt x="53321" y="2277523"/>
                    <a:pt x="53321" y="2273489"/>
                    <a:pt x="53321" y="2269455"/>
                  </a:cubicBezTo>
                  <a:cubicBezTo>
                    <a:pt x="51880" y="2270320"/>
                    <a:pt x="50727" y="2272049"/>
                    <a:pt x="49287" y="2272337"/>
                  </a:cubicBezTo>
                  <a:cubicBezTo>
                    <a:pt x="46405" y="2272625"/>
                    <a:pt x="42948" y="2275506"/>
                    <a:pt x="40354" y="2271760"/>
                  </a:cubicBezTo>
                  <a:cubicBezTo>
                    <a:pt x="40066" y="2271760"/>
                    <a:pt x="40354" y="2271184"/>
                    <a:pt x="40354" y="2270896"/>
                  </a:cubicBezTo>
                  <a:cubicBezTo>
                    <a:pt x="40643" y="2270608"/>
                    <a:pt x="40931" y="2270320"/>
                    <a:pt x="41219" y="2270032"/>
                  </a:cubicBezTo>
                  <a:cubicBezTo>
                    <a:pt x="40643" y="2268879"/>
                    <a:pt x="40354" y="2268015"/>
                    <a:pt x="39778" y="2266862"/>
                  </a:cubicBezTo>
                  <a:cubicBezTo>
                    <a:pt x="39490" y="2266862"/>
                    <a:pt x="39202" y="2266574"/>
                    <a:pt x="38914" y="2266574"/>
                  </a:cubicBezTo>
                  <a:cubicBezTo>
                    <a:pt x="35456" y="2267150"/>
                    <a:pt x="32287" y="2267150"/>
                    <a:pt x="34880" y="2262252"/>
                  </a:cubicBezTo>
                  <a:cubicBezTo>
                    <a:pt x="32287" y="2258218"/>
                    <a:pt x="33439" y="2256489"/>
                    <a:pt x="38049" y="2257066"/>
                  </a:cubicBezTo>
                  <a:cubicBezTo>
                    <a:pt x="36897" y="2255625"/>
                    <a:pt x="37473" y="2253896"/>
                    <a:pt x="38049" y="2252455"/>
                  </a:cubicBezTo>
                  <a:cubicBezTo>
                    <a:pt x="36321" y="2253608"/>
                    <a:pt x="34304" y="2255049"/>
                    <a:pt x="32575" y="2256201"/>
                  </a:cubicBezTo>
                  <a:cubicBezTo>
                    <a:pt x="29693" y="2258218"/>
                    <a:pt x="26812" y="2259371"/>
                    <a:pt x="27100" y="2253896"/>
                  </a:cubicBezTo>
                  <a:cubicBezTo>
                    <a:pt x="28829" y="2250150"/>
                    <a:pt x="30558" y="2246404"/>
                    <a:pt x="32287" y="2242659"/>
                  </a:cubicBezTo>
                  <a:cubicBezTo>
                    <a:pt x="35168" y="2238049"/>
                    <a:pt x="39202" y="2234303"/>
                    <a:pt x="43236" y="2231133"/>
                  </a:cubicBezTo>
                  <a:cubicBezTo>
                    <a:pt x="42660" y="2227964"/>
                    <a:pt x="43524" y="2224794"/>
                    <a:pt x="42371" y="2221625"/>
                  </a:cubicBezTo>
                  <a:cubicBezTo>
                    <a:pt x="38914" y="2219320"/>
                    <a:pt x="34592" y="2217879"/>
                    <a:pt x="40643" y="2212692"/>
                  </a:cubicBezTo>
                  <a:cubicBezTo>
                    <a:pt x="43236" y="2210387"/>
                    <a:pt x="42660" y="2204913"/>
                    <a:pt x="43812" y="2200879"/>
                  </a:cubicBezTo>
                  <a:cubicBezTo>
                    <a:pt x="44388" y="2199150"/>
                    <a:pt x="43524" y="2197133"/>
                    <a:pt x="46117" y="2195980"/>
                  </a:cubicBezTo>
                  <a:cubicBezTo>
                    <a:pt x="47270" y="2195692"/>
                    <a:pt x="50727" y="2194540"/>
                    <a:pt x="48999" y="2191370"/>
                  </a:cubicBezTo>
                  <a:cubicBezTo>
                    <a:pt x="47558" y="2189065"/>
                    <a:pt x="45541" y="2190506"/>
                    <a:pt x="43812" y="2189930"/>
                  </a:cubicBezTo>
                  <a:cubicBezTo>
                    <a:pt x="41219" y="2188777"/>
                    <a:pt x="37761" y="2193387"/>
                    <a:pt x="36032" y="2188489"/>
                  </a:cubicBezTo>
                  <a:cubicBezTo>
                    <a:pt x="34304" y="2183879"/>
                    <a:pt x="35168" y="2179845"/>
                    <a:pt x="38914" y="2176387"/>
                  </a:cubicBezTo>
                  <a:cubicBezTo>
                    <a:pt x="41219" y="2174370"/>
                    <a:pt x="43524" y="2172065"/>
                    <a:pt x="45829" y="2170048"/>
                  </a:cubicBezTo>
                  <a:cubicBezTo>
                    <a:pt x="45829" y="2167743"/>
                    <a:pt x="44388" y="2166879"/>
                    <a:pt x="42371" y="2166879"/>
                  </a:cubicBezTo>
                  <a:cubicBezTo>
                    <a:pt x="40066" y="2166590"/>
                    <a:pt x="36609" y="2168896"/>
                    <a:pt x="36032" y="2165150"/>
                  </a:cubicBezTo>
                  <a:cubicBezTo>
                    <a:pt x="35744" y="2163133"/>
                    <a:pt x="38914" y="2163709"/>
                    <a:pt x="40643" y="2163709"/>
                  </a:cubicBezTo>
                  <a:cubicBezTo>
                    <a:pt x="41507" y="2162268"/>
                    <a:pt x="38914" y="2160251"/>
                    <a:pt x="41507" y="2158811"/>
                  </a:cubicBezTo>
                  <a:cubicBezTo>
                    <a:pt x="45253" y="2156794"/>
                    <a:pt x="48999" y="2154489"/>
                    <a:pt x="52744" y="2152472"/>
                  </a:cubicBezTo>
                  <a:cubicBezTo>
                    <a:pt x="52744" y="2150743"/>
                    <a:pt x="53032" y="2148726"/>
                    <a:pt x="53032" y="2146997"/>
                  </a:cubicBezTo>
                  <a:cubicBezTo>
                    <a:pt x="53321" y="2142963"/>
                    <a:pt x="51304" y="2137200"/>
                    <a:pt x="60236" y="2138065"/>
                  </a:cubicBezTo>
                  <a:cubicBezTo>
                    <a:pt x="65134" y="2138641"/>
                    <a:pt x="65999" y="2129997"/>
                    <a:pt x="66575" y="2125675"/>
                  </a:cubicBezTo>
                  <a:cubicBezTo>
                    <a:pt x="67728" y="2117319"/>
                    <a:pt x="72050" y="2114149"/>
                    <a:pt x="78965" y="2112421"/>
                  </a:cubicBezTo>
                  <a:cubicBezTo>
                    <a:pt x="78965" y="2108963"/>
                    <a:pt x="78965" y="2105793"/>
                    <a:pt x="78965" y="2102624"/>
                  </a:cubicBezTo>
                  <a:cubicBezTo>
                    <a:pt x="74067" y="2093692"/>
                    <a:pt x="79829" y="2083607"/>
                    <a:pt x="74931" y="2074386"/>
                  </a:cubicBezTo>
                  <a:cubicBezTo>
                    <a:pt x="73490" y="2071793"/>
                    <a:pt x="79829" y="2070929"/>
                    <a:pt x="80982" y="2071505"/>
                  </a:cubicBezTo>
                  <a:cubicBezTo>
                    <a:pt x="86456" y="2073810"/>
                    <a:pt x="90490" y="2069776"/>
                    <a:pt x="95389" y="2069488"/>
                  </a:cubicBezTo>
                  <a:cubicBezTo>
                    <a:pt x="95101" y="2064590"/>
                    <a:pt x="100575" y="2066318"/>
                    <a:pt x="102304" y="2063437"/>
                  </a:cubicBezTo>
                  <a:cubicBezTo>
                    <a:pt x="92795" y="2054505"/>
                    <a:pt x="92795" y="2054505"/>
                    <a:pt x="100287" y="2048454"/>
                  </a:cubicBezTo>
                  <a:cubicBezTo>
                    <a:pt x="102016" y="2049318"/>
                    <a:pt x="103745" y="2050183"/>
                    <a:pt x="105473" y="2051047"/>
                  </a:cubicBezTo>
                  <a:cubicBezTo>
                    <a:pt x="109507" y="2049030"/>
                    <a:pt x="113253" y="2047301"/>
                    <a:pt x="116999" y="2045284"/>
                  </a:cubicBezTo>
                  <a:cubicBezTo>
                    <a:pt x="116999" y="2045284"/>
                    <a:pt x="116999" y="2044708"/>
                    <a:pt x="116999" y="2044708"/>
                  </a:cubicBezTo>
                  <a:cubicBezTo>
                    <a:pt x="116711" y="2044420"/>
                    <a:pt x="116423" y="2044132"/>
                    <a:pt x="116135" y="2043844"/>
                  </a:cubicBezTo>
                  <a:cubicBezTo>
                    <a:pt x="106914" y="2037217"/>
                    <a:pt x="106914" y="2037217"/>
                    <a:pt x="119304" y="2028861"/>
                  </a:cubicBezTo>
                  <a:cubicBezTo>
                    <a:pt x="119304" y="2028573"/>
                    <a:pt x="119592" y="2028573"/>
                    <a:pt x="119592" y="2028573"/>
                  </a:cubicBezTo>
                  <a:cubicBezTo>
                    <a:pt x="119592" y="2028284"/>
                    <a:pt x="119592" y="2028284"/>
                    <a:pt x="119592" y="2028284"/>
                  </a:cubicBezTo>
                  <a:cubicBezTo>
                    <a:pt x="119592" y="2028284"/>
                    <a:pt x="119592" y="2027996"/>
                    <a:pt x="119880" y="2027708"/>
                  </a:cubicBezTo>
                  <a:cubicBezTo>
                    <a:pt x="120169" y="2027708"/>
                    <a:pt x="120457" y="2027420"/>
                    <a:pt x="120745" y="2027420"/>
                  </a:cubicBezTo>
                  <a:cubicBezTo>
                    <a:pt x="120457" y="2022522"/>
                    <a:pt x="119880" y="2017335"/>
                    <a:pt x="127084" y="2017335"/>
                  </a:cubicBezTo>
                  <a:cubicBezTo>
                    <a:pt x="129677" y="2015606"/>
                    <a:pt x="132558" y="2017335"/>
                    <a:pt x="135440" y="2017623"/>
                  </a:cubicBezTo>
                  <a:cubicBezTo>
                    <a:pt x="138321" y="2014166"/>
                    <a:pt x="141491" y="2010708"/>
                    <a:pt x="146101" y="2010132"/>
                  </a:cubicBezTo>
                  <a:cubicBezTo>
                    <a:pt x="145813" y="2008691"/>
                    <a:pt x="144660" y="2006674"/>
                    <a:pt x="143796" y="2008115"/>
                  </a:cubicBezTo>
                  <a:cubicBezTo>
                    <a:pt x="140338" y="2013877"/>
                    <a:pt x="134575" y="2010708"/>
                    <a:pt x="130253" y="2012149"/>
                  </a:cubicBezTo>
                  <a:cubicBezTo>
                    <a:pt x="126508" y="2013301"/>
                    <a:pt x="122474" y="2014454"/>
                    <a:pt x="118440" y="2015318"/>
                  </a:cubicBezTo>
                  <a:cubicBezTo>
                    <a:pt x="116135" y="2015894"/>
                    <a:pt x="113541" y="2015894"/>
                    <a:pt x="115270" y="2012149"/>
                  </a:cubicBezTo>
                  <a:cubicBezTo>
                    <a:pt x="117287" y="2010132"/>
                    <a:pt x="119592" y="2007827"/>
                    <a:pt x="121609" y="2005810"/>
                  </a:cubicBezTo>
                  <a:cubicBezTo>
                    <a:pt x="128813" y="2000623"/>
                    <a:pt x="137169" y="1999182"/>
                    <a:pt x="145525" y="1997166"/>
                  </a:cubicBezTo>
                  <a:cubicBezTo>
                    <a:pt x="145236" y="1996013"/>
                    <a:pt x="145236" y="1994860"/>
                    <a:pt x="145236" y="1993708"/>
                  </a:cubicBezTo>
                  <a:cubicBezTo>
                    <a:pt x="143508" y="1992843"/>
                    <a:pt x="142067" y="1990826"/>
                    <a:pt x="142931" y="1989386"/>
                  </a:cubicBezTo>
                  <a:cubicBezTo>
                    <a:pt x="143219" y="1988233"/>
                    <a:pt x="146101" y="1988521"/>
                    <a:pt x="147830" y="1988233"/>
                  </a:cubicBezTo>
                  <a:cubicBezTo>
                    <a:pt x="157914" y="1984199"/>
                    <a:pt x="162813" y="1974403"/>
                    <a:pt x="169440" y="1966911"/>
                  </a:cubicBezTo>
                  <a:cubicBezTo>
                    <a:pt x="172321" y="1962589"/>
                    <a:pt x="177508" y="1962301"/>
                    <a:pt x="181254" y="1959708"/>
                  </a:cubicBezTo>
                  <a:cubicBezTo>
                    <a:pt x="181254" y="1951928"/>
                    <a:pt x="174915" y="1956538"/>
                    <a:pt x="171745" y="1954809"/>
                  </a:cubicBezTo>
                  <a:cubicBezTo>
                    <a:pt x="166270" y="1956250"/>
                    <a:pt x="161084" y="1957691"/>
                    <a:pt x="154457" y="1959708"/>
                  </a:cubicBezTo>
                  <a:cubicBezTo>
                    <a:pt x="155321" y="1954233"/>
                    <a:pt x="157338" y="1949911"/>
                    <a:pt x="161084" y="1948758"/>
                  </a:cubicBezTo>
                  <a:cubicBezTo>
                    <a:pt x="172898" y="1945013"/>
                    <a:pt x="178660" y="1934352"/>
                    <a:pt x="187593" y="1927148"/>
                  </a:cubicBezTo>
                  <a:cubicBezTo>
                    <a:pt x="191627" y="1923979"/>
                    <a:pt x="191627" y="1920809"/>
                    <a:pt x="186152" y="1919080"/>
                  </a:cubicBezTo>
                  <a:cubicBezTo>
                    <a:pt x="180389" y="1919657"/>
                    <a:pt x="180677" y="1914182"/>
                    <a:pt x="179813" y="1911301"/>
                  </a:cubicBezTo>
                  <a:cubicBezTo>
                    <a:pt x="178372" y="1905538"/>
                    <a:pt x="185288" y="1911301"/>
                    <a:pt x="185864" y="1907555"/>
                  </a:cubicBezTo>
                  <a:cubicBezTo>
                    <a:pt x="185576" y="1904962"/>
                    <a:pt x="185864" y="1902656"/>
                    <a:pt x="189033" y="1902945"/>
                  </a:cubicBezTo>
                  <a:cubicBezTo>
                    <a:pt x="191627" y="1903233"/>
                    <a:pt x="189898" y="1906402"/>
                    <a:pt x="190762" y="1907843"/>
                  </a:cubicBezTo>
                  <a:cubicBezTo>
                    <a:pt x="191627" y="1908419"/>
                    <a:pt x="192491" y="1908996"/>
                    <a:pt x="193355" y="1909572"/>
                  </a:cubicBezTo>
                  <a:cubicBezTo>
                    <a:pt x="200847" y="1907555"/>
                    <a:pt x="206610" y="1900928"/>
                    <a:pt x="214966" y="1901504"/>
                  </a:cubicBezTo>
                  <a:cubicBezTo>
                    <a:pt x="219576" y="1897182"/>
                    <a:pt x="221305" y="1889690"/>
                    <a:pt x="228796" y="1888538"/>
                  </a:cubicBezTo>
                  <a:cubicBezTo>
                    <a:pt x="231101" y="1887097"/>
                    <a:pt x="233695" y="1885368"/>
                    <a:pt x="236000" y="1883928"/>
                  </a:cubicBezTo>
                  <a:cubicBezTo>
                    <a:pt x="236576" y="1882199"/>
                    <a:pt x="238017" y="1881622"/>
                    <a:pt x="239457" y="1881334"/>
                  </a:cubicBezTo>
                  <a:cubicBezTo>
                    <a:pt x="239746" y="1881046"/>
                    <a:pt x="240322" y="1880758"/>
                    <a:pt x="240898" y="1881334"/>
                  </a:cubicBezTo>
                  <a:cubicBezTo>
                    <a:pt x="246661" y="1886521"/>
                    <a:pt x="252424" y="1881334"/>
                    <a:pt x="257610" y="1880470"/>
                  </a:cubicBezTo>
                  <a:cubicBezTo>
                    <a:pt x="265678" y="1879317"/>
                    <a:pt x="273458" y="1874419"/>
                    <a:pt x="281237" y="1871249"/>
                  </a:cubicBezTo>
                  <a:cubicBezTo>
                    <a:pt x="281237" y="1870673"/>
                    <a:pt x="281237" y="1869809"/>
                    <a:pt x="281237" y="1869233"/>
                  </a:cubicBezTo>
                  <a:cubicBezTo>
                    <a:pt x="273169" y="1872114"/>
                    <a:pt x="270288" y="1861165"/>
                    <a:pt x="262797" y="1862605"/>
                  </a:cubicBezTo>
                  <a:cubicBezTo>
                    <a:pt x="259051" y="1865487"/>
                    <a:pt x="258474" y="1878165"/>
                    <a:pt x="250407" y="1866351"/>
                  </a:cubicBezTo>
                  <a:cubicBezTo>
                    <a:pt x="249830" y="1866639"/>
                    <a:pt x="248966" y="1867216"/>
                    <a:pt x="248390" y="1867504"/>
                  </a:cubicBezTo>
                  <a:cubicBezTo>
                    <a:pt x="245508" y="1868368"/>
                    <a:pt x="243491" y="1872978"/>
                    <a:pt x="240610" y="1870385"/>
                  </a:cubicBezTo>
                  <a:cubicBezTo>
                    <a:pt x="236864" y="1866639"/>
                    <a:pt x="243491" y="1865199"/>
                    <a:pt x="243779" y="1862029"/>
                  </a:cubicBezTo>
                  <a:cubicBezTo>
                    <a:pt x="244932" y="1850504"/>
                    <a:pt x="253864" y="1842724"/>
                    <a:pt x="268271" y="1842148"/>
                  </a:cubicBezTo>
                  <a:cubicBezTo>
                    <a:pt x="277780" y="1841860"/>
                    <a:pt x="286712" y="1839554"/>
                    <a:pt x="294780" y="1835809"/>
                  </a:cubicBezTo>
                  <a:cubicBezTo>
                    <a:pt x="310339" y="1828317"/>
                    <a:pt x="327051" y="1825436"/>
                    <a:pt x="343763" y="1822554"/>
                  </a:cubicBezTo>
                  <a:cubicBezTo>
                    <a:pt x="351831" y="1821114"/>
                    <a:pt x="356441" y="1815063"/>
                    <a:pt x="363068" y="1811605"/>
                  </a:cubicBezTo>
                  <a:cubicBezTo>
                    <a:pt x="367390" y="1809300"/>
                    <a:pt x="371424" y="1807571"/>
                    <a:pt x="376034" y="1807283"/>
                  </a:cubicBezTo>
                  <a:cubicBezTo>
                    <a:pt x="376899" y="1806419"/>
                    <a:pt x="377763" y="1805842"/>
                    <a:pt x="378628" y="1804978"/>
                  </a:cubicBezTo>
                  <a:cubicBezTo>
                    <a:pt x="390153" y="1800368"/>
                    <a:pt x="400238" y="1790283"/>
                    <a:pt x="414645" y="1796046"/>
                  </a:cubicBezTo>
                  <a:cubicBezTo>
                    <a:pt x="417526" y="1797198"/>
                    <a:pt x="421848" y="1794317"/>
                    <a:pt x="425594" y="1793452"/>
                  </a:cubicBezTo>
                  <a:cubicBezTo>
                    <a:pt x="427323" y="1793452"/>
                    <a:pt x="428764" y="1793164"/>
                    <a:pt x="430492" y="1793164"/>
                  </a:cubicBezTo>
                  <a:cubicBezTo>
                    <a:pt x="430492" y="1789707"/>
                    <a:pt x="429340" y="1785385"/>
                    <a:pt x="435391" y="1785385"/>
                  </a:cubicBezTo>
                  <a:cubicBezTo>
                    <a:pt x="441154" y="1785096"/>
                    <a:pt x="446628" y="1784520"/>
                    <a:pt x="452391" y="1783944"/>
                  </a:cubicBezTo>
                  <a:cubicBezTo>
                    <a:pt x="456137" y="1776740"/>
                    <a:pt x="461899" y="1771554"/>
                    <a:pt x="469967" y="1772418"/>
                  </a:cubicBezTo>
                  <a:cubicBezTo>
                    <a:pt x="486679" y="1774147"/>
                    <a:pt x="498781" y="1763486"/>
                    <a:pt x="512612" y="1758011"/>
                  </a:cubicBezTo>
                  <a:cubicBezTo>
                    <a:pt x="519815" y="1755130"/>
                    <a:pt x="527595" y="1754554"/>
                    <a:pt x="534510" y="1751384"/>
                  </a:cubicBezTo>
                  <a:cubicBezTo>
                    <a:pt x="539120" y="1749367"/>
                    <a:pt x="545459" y="1747927"/>
                    <a:pt x="542002" y="1741011"/>
                  </a:cubicBezTo>
                  <a:cubicBezTo>
                    <a:pt x="539120" y="1735537"/>
                    <a:pt x="535086" y="1736977"/>
                    <a:pt x="529324" y="1739859"/>
                  </a:cubicBezTo>
                  <a:cubicBezTo>
                    <a:pt x="520103" y="1744469"/>
                    <a:pt x="508001" y="1753113"/>
                    <a:pt x="501086" y="1751096"/>
                  </a:cubicBezTo>
                  <a:cubicBezTo>
                    <a:pt x="489561" y="1747927"/>
                    <a:pt x="483798" y="1755994"/>
                    <a:pt x="476306" y="1756571"/>
                  </a:cubicBezTo>
                  <a:cubicBezTo>
                    <a:pt x="457289" y="1757723"/>
                    <a:pt x="442018" y="1768961"/>
                    <a:pt x="423865" y="1772130"/>
                  </a:cubicBezTo>
                  <a:cubicBezTo>
                    <a:pt x="398797" y="1776452"/>
                    <a:pt x="374594" y="1784520"/>
                    <a:pt x="350102" y="1791147"/>
                  </a:cubicBezTo>
                  <a:cubicBezTo>
                    <a:pt x="353560" y="1802673"/>
                    <a:pt x="345204" y="1799215"/>
                    <a:pt x="339441" y="1800944"/>
                  </a:cubicBezTo>
                  <a:cubicBezTo>
                    <a:pt x="339729" y="1794029"/>
                    <a:pt x="344916" y="1794029"/>
                    <a:pt x="347509" y="1791436"/>
                  </a:cubicBezTo>
                  <a:cubicBezTo>
                    <a:pt x="333966" y="1789995"/>
                    <a:pt x="321865" y="1795469"/>
                    <a:pt x="310627" y="1801520"/>
                  </a:cubicBezTo>
                  <a:cubicBezTo>
                    <a:pt x="306017" y="1804113"/>
                    <a:pt x="302271" y="1808724"/>
                    <a:pt x="296220" y="1805554"/>
                  </a:cubicBezTo>
                  <a:cubicBezTo>
                    <a:pt x="293627" y="1804113"/>
                    <a:pt x="289017" y="1807283"/>
                    <a:pt x="288441" y="1802673"/>
                  </a:cubicBezTo>
                  <a:cubicBezTo>
                    <a:pt x="288153" y="1799503"/>
                    <a:pt x="291322" y="1798639"/>
                    <a:pt x="293915" y="1797486"/>
                  </a:cubicBezTo>
                  <a:cubicBezTo>
                    <a:pt x="295644" y="1796622"/>
                    <a:pt x="297949" y="1795758"/>
                    <a:pt x="296220" y="1793164"/>
                  </a:cubicBezTo>
                  <a:cubicBezTo>
                    <a:pt x="294492" y="1790859"/>
                    <a:pt x="292187" y="1790571"/>
                    <a:pt x="290170" y="1792588"/>
                  </a:cubicBezTo>
                  <a:cubicBezTo>
                    <a:pt x="286712" y="1796334"/>
                    <a:pt x="282390" y="1798639"/>
                    <a:pt x="280949" y="1804402"/>
                  </a:cubicBezTo>
                  <a:cubicBezTo>
                    <a:pt x="279797" y="1809300"/>
                    <a:pt x="276627" y="1814198"/>
                    <a:pt x="269424" y="1811317"/>
                  </a:cubicBezTo>
                  <a:cubicBezTo>
                    <a:pt x="264525" y="1811893"/>
                    <a:pt x="260203" y="1811893"/>
                    <a:pt x="263949" y="1804978"/>
                  </a:cubicBezTo>
                  <a:cubicBezTo>
                    <a:pt x="260203" y="1798927"/>
                    <a:pt x="261932" y="1796622"/>
                    <a:pt x="268847" y="1797486"/>
                  </a:cubicBezTo>
                  <a:cubicBezTo>
                    <a:pt x="265390" y="1793164"/>
                    <a:pt x="272593" y="1788842"/>
                    <a:pt x="268847" y="1784232"/>
                  </a:cubicBezTo>
                  <a:cubicBezTo>
                    <a:pt x="263373" y="1781062"/>
                    <a:pt x="257610" y="1778181"/>
                    <a:pt x="267983" y="1773283"/>
                  </a:cubicBezTo>
                  <a:cubicBezTo>
                    <a:pt x="272017" y="1771266"/>
                    <a:pt x="275186" y="1767520"/>
                    <a:pt x="278644" y="1764351"/>
                  </a:cubicBezTo>
                  <a:cubicBezTo>
                    <a:pt x="275186" y="1758588"/>
                    <a:pt x="278644" y="1751961"/>
                    <a:pt x="276339" y="1745910"/>
                  </a:cubicBezTo>
                  <a:cubicBezTo>
                    <a:pt x="271152" y="1742452"/>
                    <a:pt x="265102" y="1740147"/>
                    <a:pt x="274034" y="1732943"/>
                  </a:cubicBezTo>
                  <a:cubicBezTo>
                    <a:pt x="277780" y="1729774"/>
                    <a:pt x="277203" y="1721706"/>
                    <a:pt x="278932" y="1715943"/>
                  </a:cubicBezTo>
                  <a:cubicBezTo>
                    <a:pt x="279797" y="1713638"/>
                    <a:pt x="278356" y="1710469"/>
                    <a:pt x="282390" y="1709028"/>
                  </a:cubicBezTo>
                  <a:cubicBezTo>
                    <a:pt x="283831" y="1708452"/>
                    <a:pt x="289017" y="1707011"/>
                    <a:pt x="286712" y="1702401"/>
                  </a:cubicBezTo>
                  <a:cubicBezTo>
                    <a:pt x="285271" y="1698943"/>
                    <a:pt x="281814" y="1701248"/>
                    <a:pt x="279508" y="1700096"/>
                  </a:cubicBezTo>
                  <a:cubicBezTo>
                    <a:pt x="275763" y="1698655"/>
                    <a:pt x="270576" y="1705282"/>
                    <a:pt x="268271" y="1698079"/>
                  </a:cubicBezTo>
                  <a:cubicBezTo>
                    <a:pt x="265966" y="1691452"/>
                    <a:pt x="267119" y="1685401"/>
                    <a:pt x="272881" y="1680791"/>
                  </a:cubicBezTo>
                  <a:cubicBezTo>
                    <a:pt x="276339" y="1677909"/>
                    <a:pt x="279797" y="1674740"/>
                    <a:pt x="283254" y="1671859"/>
                  </a:cubicBezTo>
                  <a:cubicBezTo>
                    <a:pt x="283254" y="1668401"/>
                    <a:pt x="281525" y="1667248"/>
                    <a:pt x="278356" y="1666960"/>
                  </a:cubicBezTo>
                  <a:cubicBezTo>
                    <a:pt x="274898" y="1666384"/>
                    <a:pt x="270000" y="1669842"/>
                    <a:pt x="269136" y="1664367"/>
                  </a:cubicBezTo>
                  <a:cubicBezTo>
                    <a:pt x="268847" y="1661485"/>
                    <a:pt x="273169" y="1662350"/>
                    <a:pt x="275763" y="1662350"/>
                  </a:cubicBezTo>
                  <a:cubicBezTo>
                    <a:pt x="276915" y="1660045"/>
                    <a:pt x="273458" y="1657163"/>
                    <a:pt x="277203" y="1655146"/>
                  </a:cubicBezTo>
                  <a:cubicBezTo>
                    <a:pt x="287864" y="1649672"/>
                    <a:pt x="298237" y="1643909"/>
                    <a:pt x="308610" y="1637858"/>
                  </a:cubicBezTo>
                  <a:cubicBezTo>
                    <a:pt x="312932" y="1635553"/>
                    <a:pt x="323305" y="1634977"/>
                    <a:pt x="314085" y="1625757"/>
                  </a:cubicBezTo>
                  <a:cubicBezTo>
                    <a:pt x="312644" y="1624316"/>
                    <a:pt x="311780" y="1618553"/>
                    <a:pt x="316678" y="1617112"/>
                  </a:cubicBezTo>
                  <a:cubicBezTo>
                    <a:pt x="328780" y="1613366"/>
                    <a:pt x="336560" y="1603570"/>
                    <a:pt x="345780" y="1596078"/>
                  </a:cubicBezTo>
                  <a:cubicBezTo>
                    <a:pt x="352407" y="1590604"/>
                    <a:pt x="360475" y="1593485"/>
                    <a:pt x="366814" y="1588875"/>
                  </a:cubicBezTo>
                  <a:cubicBezTo>
                    <a:pt x="366814" y="1588299"/>
                    <a:pt x="366814" y="1587434"/>
                    <a:pt x="366814" y="1586570"/>
                  </a:cubicBezTo>
                  <a:cubicBezTo>
                    <a:pt x="361051" y="1585129"/>
                    <a:pt x="352407" y="1585417"/>
                    <a:pt x="351543" y="1579655"/>
                  </a:cubicBezTo>
                  <a:cubicBezTo>
                    <a:pt x="350678" y="1575044"/>
                    <a:pt x="359611" y="1578214"/>
                    <a:pt x="363933" y="1575332"/>
                  </a:cubicBezTo>
                  <a:cubicBezTo>
                    <a:pt x="366526" y="1573604"/>
                    <a:pt x="366814" y="1571298"/>
                    <a:pt x="368543" y="1569570"/>
                  </a:cubicBezTo>
                  <a:cubicBezTo>
                    <a:pt x="367967" y="1564959"/>
                    <a:pt x="371424" y="1561790"/>
                    <a:pt x="370560" y="1556315"/>
                  </a:cubicBezTo>
                  <a:cubicBezTo>
                    <a:pt x="369119" y="1547959"/>
                    <a:pt x="377475" y="1554875"/>
                    <a:pt x="380933" y="1552858"/>
                  </a:cubicBezTo>
                  <a:cubicBezTo>
                    <a:pt x="381221" y="1549112"/>
                    <a:pt x="386696" y="1552281"/>
                    <a:pt x="386407" y="1549112"/>
                  </a:cubicBezTo>
                  <a:cubicBezTo>
                    <a:pt x="386119" y="1545078"/>
                    <a:pt x="383238" y="1545078"/>
                    <a:pt x="379780" y="1545654"/>
                  </a:cubicBezTo>
                  <a:cubicBezTo>
                    <a:pt x="376899" y="1546231"/>
                    <a:pt x="378916" y="1542773"/>
                    <a:pt x="378340" y="1541332"/>
                  </a:cubicBezTo>
                  <a:cubicBezTo>
                    <a:pt x="374306" y="1541332"/>
                    <a:pt x="370560" y="1541332"/>
                    <a:pt x="368543" y="1536722"/>
                  </a:cubicBezTo>
                  <a:cubicBezTo>
                    <a:pt x="365662" y="1536434"/>
                    <a:pt x="362492" y="1535281"/>
                    <a:pt x="366238" y="1532400"/>
                  </a:cubicBezTo>
                  <a:cubicBezTo>
                    <a:pt x="371712" y="1528366"/>
                    <a:pt x="377475" y="1522891"/>
                    <a:pt x="385543" y="1524332"/>
                  </a:cubicBezTo>
                  <a:cubicBezTo>
                    <a:pt x="391594" y="1525485"/>
                    <a:pt x="394763" y="1521451"/>
                    <a:pt x="395340" y="1517129"/>
                  </a:cubicBezTo>
                  <a:cubicBezTo>
                    <a:pt x="396204" y="1511654"/>
                    <a:pt x="390730" y="1513095"/>
                    <a:pt x="387848" y="1513095"/>
                  </a:cubicBezTo>
                  <a:cubicBezTo>
                    <a:pt x="382950" y="1513095"/>
                    <a:pt x="380645" y="1508773"/>
                    <a:pt x="376323" y="1507620"/>
                  </a:cubicBezTo>
                  <a:cubicBezTo>
                    <a:pt x="382662" y="1504163"/>
                    <a:pt x="389289" y="1502434"/>
                    <a:pt x="392746" y="1496095"/>
                  </a:cubicBezTo>
                  <a:cubicBezTo>
                    <a:pt x="393611" y="1491773"/>
                    <a:pt x="398797" y="1494654"/>
                    <a:pt x="399950" y="1491196"/>
                  </a:cubicBezTo>
                  <a:cubicBezTo>
                    <a:pt x="397069" y="1485722"/>
                    <a:pt x="400814" y="1484569"/>
                    <a:pt x="404560" y="1482840"/>
                  </a:cubicBezTo>
                  <a:cubicBezTo>
                    <a:pt x="408306" y="1481112"/>
                    <a:pt x="412340" y="1477942"/>
                    <a:pt x="411187" y="1473908"/>
                  </a:cubicBezTo>
                  <a:cubicBezTo>
                    <a:pt x="409747" y="1468433"/>
                    <a:pt x="405424" y="1473908"/>
                    <a:pt x="402543" y="1473044"/>
                  </a:cubicBezTo>
                  <a:cubicBezTo>
                    <a:pt x="399374" y="1472179"/>
                    <a:pt x="395052" y="1473908"/>
                    <a:pt x="393899" y="1469010"/>
                  </a:cubicBezTo>
                  <a:cubicBezTo>
                    <a:pt x="393611" y="1468722"/>
                    <a:pt x="393899" y="1468433"/>
                    <a:pt x="394187" y="1468145"/>
                  </a:cubicBezTo>
                  <a:cubicBezTo>
                    <a:pt x="394475" y="1467857"/>
                    <a:pt x="395052" y="1467857"/>
                    <a:pt x="395340" y="1467569"/>
                  </a:cubicBezTo>
                  <a:cubicBezTo>
                    <a:pt x="394763" y="1460366"/>
                    <a:pt x="394187" y="1453162"/>
                    <a:pt x="404560" y="1453162"/>
                  </a:cubicBezTo>
                  <a:cubicBezTo>
                    <a:pt x="410323" y="1449993"/>
                    <a:pt x="416374" y="1456908"/>
                    <a:pt x="422713" y="1452874"/>
                  </a:cubicBezTo>
                  <a:cubicBezTo>
                    <a:pt x="426459" y="1450569"/>
                    <a:pt x="430204" y="1448264"/>
                    <a:pt x="432221" y="1444518"/>
                  </a:cubicBezTo>
                  <a:cubicBezTo>
                    <a:pt x="433086" y="1442789"/>
                    <a:pt x="430781" y="1437891"/>
                    <a:pt x="429340" y="1440484"/>
                  </a:cubicBezTo>
                  <a:cubicBezTo>
                    <a:pt x="423865" y="1448840"/>
                    <a:pt x="415797" y="1443942"/>
                    <a:pt x="409458" y="1445959"/>
                  </a:cubicBezTo>
                  <a:cubicBezTo>
                    <a:pt x="403696" y="1447688"/>
                    <a:pt x="397933" y="1449128"/>
                    <a:pt x="392170" y="1450281"/>
                  </a:cubicBezTo>
                  <a:cubicBezTo>
                    <a:pt x="388713" y="1451145"/>
                    <a:pt x="385255" y="1451145"/>
                    <a:pt x="387848" y="1445671"/>
                  </a:cubicBezTo>
                  <a:cubicBezTo>
                    <a:pt x="391018" y="1442501"/>
                    <a:pt x="394187" y="1439620"/>
                    <a:pt x="397357" y="1436450"/>
                  </a:cubicBezTo>
                  <a:cubicBezTo>
                    <a:pt x="410323" y="1427518"/>
                    <a:pt x="426459" y="1426653"/>
                    <a:pt x="440865" y="1422620"/>
                  </a:cubicBezTo>
                  <a:cubicBezTo>
                    <a:pt x="445187" y="1421467"/>
                    <a:pt x="449510" y="1420315"/>
                    <a:pt x="453543" y="1418874"/>
                  </a:cubicBezTo>
                  <a:cubicBezTo>
                    <a:pt x="454120" y="1418009"/>
                    <a:pt x="454984" y="1417433"/>
                    <a:pt x="455560" y="1416569"/>
                  </a:cubicBezTo>
                  <a:cubicBezTo>
                    <a:pt x="456137" y="1411959"/>
                    <a:pt x="458154" y="1409077"/>
                    <a:pt x="461035" y="1407060"/>
                  </a:cubicBezTo>
                  <a:cubicBezTo>
                    <a:pt x="459594" y="1407637"/>
                    <a:pt x="458442" y="1407925"/>
                    <a:pt x="457001" y="1408213"/>
                  </a:cubicBezTo>
                  <a:cubicBezTo>
                    <a:pt x="454120" y="1411094"/>
                    <a:pt x="450662" y="1410806"/>
                    <a:pt x="446916" y="1409653"/>
                  </a:cubicBezTo>
                  <a:cubicBezTo>
                    <a:pt x="448645" y="1406196"/>
                    <a:pt x="451526" y="1405908"/>
                    <a:pt x="454696" y="1405620"/>
                  </a:cubicBezTo>
                  <a:cubicBezTo>
                    <a:pt x="460171" y="1404179"/>
                    <a:pt x="465645" y="1402450"/>
                    <a:pt x="473425" y="1400145"/>
                  </a:cubicBezTo>
                  <a:cubicBezTo>
                    <a:pt x="472849" y="1401009"/>
                    <a:pt x="471984" y="1401586"/>
                    <a:pt x="471408" y="1402162"/>
                  </a:cubicBezTo>
                  <a:cubicBezTo>
                    <a:pt x="471408" y="1402162"/>
                    <a:pt x="471696" y="1402162"/>
                    <a:pt x="471696" y="1402162"/>
                  </a:cubicBezTo>
                  <a:cubicBezTo>
                    <a:pt x="482933" y="1394670"/>
                    <a:pt x="496188" y="1391501"/>
                    <a:pt x="509154" y="1387755"/>
                  </a:cubicBezTo>
                  <a:cubicBezTo>
                    <a:pt x="514052" y="1383433"/>
                    <a:pt x="521832" y="1387755"/>
                    <a:pt x="526442" y="1382280"/>
                  </a:cubicBezTo>
                  <a:cubicBezTo>
                    <a:pt x="528171" y="1380263"/>
                    <a:pt x="531052" y="1379975"/>
                    <a:pt x="532205" y="1382857"/>
                  </a:cubicBezTo>
                  <a:cubicBezTo>
                    <a:pt x="533358" y="1386026"/>
                    <a:pt x="531052" y="1388043"/>
                    <a:pt x="527883" y="1388043"/>
                  </a:cubicBezTo>
                  <a:cubicBezTo>
                    <a:pt x="524713" y="1388043"/>
                    <a:pt x="521832" y="1388331"/>
                    <a:pt x="519239" y="1390636"/>
                  </a:cubicBezTo>
                  <a:cubicBezTo>
                    <a:pt x="519527" y="1392653"/>
                    <a:pt x="519527" y="1394670"/>
                    <a:pt x="519239" y="1396399"/>
                  </a:cubicBezTo>
                  <a:cubicBezTo>
                    <a:pt x="522120" y="1395535"/>
                    <a:pt x="525002" y="1394670"/>
                    <a:pt x="527883" y="1393806"/>
                  </a:cubicBezTo>
                  <a:cubicBezTo>
                    <a:pt x="531052" y="1392941"/>
                    <a:pt x="533934" y="1392365"/>
                    <a:pt x="537103" y="1391501"/>
                  </a:cubicBezTo>
                  <a:cubicBezTo>
                    <a:pt x="536527" y="1391213"/>
                    <a:pt x="535951" y="1390636"/>
                    <a:pt x="535663" y="1390348"/>
                  </a:cubicBezTo>
                  <a:cubicBezTo>
                    <a:pt x="546036" y="1369890"/>
                    <a:pt x="567070" y="1372484"/>
                    <a:pt x="584070" y="1366721"/>
                  </a:cubicBezTo>
                  <a:cubicBezTo>
                    <a:pt x="595595" y="1362687"/>
                    <a:pt x="606544" y="1358365"/>
                    <a:pt x="617494" y="1353178"/>
                  </a:cubicBezTo>
                  <a:cubicBezTo>
                    <a:pt x="619222" y="1352314"/>
                    <a:pt x="620375" y="1349433"/>
                    <a:pt x="621816" y="1347704"/>
                  </a:cubicBezTo>
                  <a:cubicBezTo>
                    <a:pt x="624121" y="1346839"/>
                    <a:pt x="624985" y="1348280"/>
                    <a:pt x="625850" y="1350009"/>
                  </a:cubicBezTo>
                  <a:cubicBezTo>
                    <a:pt x="626426" y="1350873"/>
                    <a:pt x="627002" y="1351738"/>
                    <a:pt x="627290" y="1352314"/>
                  </a:cubicBezTo>
                  <a:cubicBezTo>
                    <a:pt x="629884" y="1351162"/>
                    <a:pt x="632477" y="1349721"/>
                    <a:pt x="635070" y="1348568"/>
                  </a:cubicBezTo>
                  <a:cubicBezTo>
                    <a:pt x="636799" y="1347704"/>
                    <a:pt x="639104" y="1344823"/>
                    <a:pt x="640256" y="1347992"/>
                  </a:cubicBezTo>
                  <a:cubicBezTo>
                    <a:pt x="641409" y="1351162"/>
                    <a:pt x="637951" y="1351450"/>
                    <a:pt x="635358" y="1352026"/>
                  </a:cubicBezTo>
                  <a:cubicBezTo>
                    <a:pt x="633053" y="1352890"/>
                    <a:pt x="630460" y="1353755"/>
                    <a:pt x="628155" y="1354619"/>
                  </a:cubicBezTo>
                  <a:cubicBezTo>
                    <a:pt x="629595" y="1360670"/>
                    <a:pt x="622968" y="1363263"/>
                    <a:pt x="619222" y="1367009"/>
                  </a:cubicBezTo>
                  <a:cubicBezTo>
                    <a:pt x="636511" y="1361246"/>
                    <a:pt x="654087" y="1355484"/>
                    <a:pt x="671952" y="1351450"/>
                  </a:cubicBezTo>
                  <a:cubicBezTo>
                    <a:pt x="672240" y="1351450"/>
                    <a:pt x="672816" y="1351162"/>
                    <a:pt x="673104" y="1351162"/>
                  </a:cubicBezTo>
                  <a:cubicBezTo>
                    <a:pt x="671663" y="1348280"/>
                    <a:pt x="665613" y="1346839"/>
                    <a:pt x="670223" y="1343094"/>
                  </a:cubicBezTo>
                  <a:cubicBezTo>
                    <a:pt x="674833" y="1339348"/>
                    <a:pt x="680308" y="1338195"/>
                    <a:pt x="685782" y="1341077"/>
                  </a:cubicBezTo>
                  <a:cubicBezTo>
                    <a:pt x="686358" y="1341365"/>
                    <a:pt x="687223" y="1341365"/>
                    <a:pt x="688087" y="1341653"/>
                  </a:cubicBezTo>
                  <a:cubicBezTo>
                    <a:pt x="690104" y="1340789"/>
                    <a:pt x="691833" y="1339924"/>
                    <a:pt x="693562" y="1339348"/>
                  </a:cubicBezTo>
                  <a:cubicBezTo>
                    <a:pt x="695003" y="1338772"/>
                    <a:pt x="697020" y="1337619"/>
                    <a:pt x="698748" y="1337331"/>
                  </a:cubicBezTo>
                  <a:cubicBezTo>
                    <a:pt x="700189" y="1337043"/>
                    <a:pt x="701342" y="1337619"/>
                    <a:pt x="702494" y="1339348"/>
                  </a:cubicBezTo>
                  <a:cubicBezTo>
                    <a:pt x="702782" y="1339924"/>
                    <a:pt x="703070" y="1340789"/>
                    <a:pt x="703359" y="1341365"/>
                  </a:cubicBezTo>
                  <a:cubicBezTo>
                    <a:pt x="705664" y="1340500"/>
                    <a:pt x="708257" y="1339924"/>
                    <a:pt x="710562" y="1339060"/>
                  </a:cubicBezTo>
                  <a:cubicBezTo>
                    <a:pt x="722664" y="1332144"/>
                    <a:pt x="733613" y="1323789"/>
                    <a:pt x="748020" y="1324941"/>
                  </a:cubicBezTo>
                  <a:cubicBezTo>
                    <a:pt x="759833" y="1318026"/>
                    <a:pt x="770783" y="1310246"/>
                    <a:pt x="782020" y="1303043"/>
                  </a:cubicBezTo>
                  <a:lnTo>
                    <a:pt x="797868" y="1297856"/>
                  </a:lnTo>
                  <a:cubicBezTo>
                    <a:pt x="797579" y="1297280"/>
                    <a:pt x="797579" y="1296415"/>
                    <a:pt x="797868" y="1295839"/>
                  </a:cubicBezTo>
                  <a:cubicBezTo>
                    <a:pt x="798732" y="1292093"/>
                    <a:pt x="802190" y="1294398"/>
                    <a:pt x="804495" y="1294687"/>
                  </a:cubicBezTo>
                  <a:cubicBezTo>
                    <a:pt x="805359" y="1294975"/>
                    <a:pt x="806512" y="1294975"/>
                    <a:pt x="807376" y="1294975"/>
                  </a:cubicBezTo>
                  <a:lnTo>
                    <a:pt x="817749" y="1291517"/>
                  </a:lnTo>
                  <a:cubicBezTo>
                    <a:pt x="817749" y="1291517"/>
                    <a:pt x="817461" y="1291229"/>
                    <a:pt x="817461" y="1290941"/>
                  </a:cubicBezTo>
                  <a:cubicBezTo>
                    <a:pt x="816020" y="1287195"/>
                    <a:pt x="819766" y="1285466"/>
                    <a:pt x="821495" y="1283161"/>
                  </a:cubicBezTo>
                  <a:cubicBezTo>
                    <a:pt x="826970" y="1278839"/>
                    <a:pt x="833885" y="1277110"/>
                    <a:pt x="840512" y="1274805"/>
                  </a:cubicBezTo>
                  <a:cubicBezTo>
                    <a:pt x="846275" y="1272788"/>
                    <a:pt x="849732" y="1274229"/>
                    <a:pt x="850309" y="1280568"/>
                  </a:cubicBezTo>
                  <a:cubicBezTo>
                    <a:pt x="850309" y="1281720"/>
                    <a:pt x="850020" y="1282297"/>
                    <a:pt x="850020" y="1283161"/>
                  </a:cubicBezTo>
                  <a:cubicBezTo>
                    <a:pt x="851749" y="1286331"/>
                    <a:pt x="853478" y="1289500"/>
                    <a:pt x="856071" y="1292093"/>
                  </a:cubicBezTo>
                  <a:cubicBezTo>
                    <a:pt x="881427" y="1283161"/>
                    <a:pt x="906495" y="1275093"/>
                    <a:pt x="932716" y="1269042"/>
                  </a:cubicBezTo>
                  <a:cubicBezTo>
                    <a:pt x="954326" y="1264144"/>
                    <a:pt x="975648" y="1256652"/>
                    <a:pt x="996971" y="1250313"/>
                  </a:cubicBezTo>
                  <a:cubicBezTo>
                    <a:pt x="1009360" y="1246568"/>
                    <a:pt x="1020886" y="1240805"/>
                    <a:pt x="1033852" y="1238500"/>
                  </a:cubicBezTo>
                  <a:cubicBezTo>
                    <a:pt x="1039327" y="1237635"/>
                    <a:pt x="1043073" y="1234178"/>
                    <a:pt x="1046530" y="1230144"/>
                  </a:cubicBezTo>
                  <a:cubicBezTo>
                    <a:pt x="1045666" y="1228127"/>
                    <a:pt x="1044801" y="1225822"/>
                    <a:pt x="1043937" y="1223517"/>
                  </a:cubicBezTo>
                  <a:cubicBezTo>
                    <a:pt x="1042208" y="1224093"/>
                    <a:pt x="1040479" y="1224381"/>
                    <a:pt x="1038750" y="1224957"/>
                  </a:cubicBezTo>
                  <a:cubicBezTo>
                    <a:pt x="1037598" y="1220635"/>
                    <a:pt x="1042784" y="1221788"/>
                    <a:pt x="1043649" y="1219195"/>
                  </a:cubicBezTo>
                  <a:cubicBezTo>
                    <a:pt x="1073039" y="1205940"/>
                    <a:pt x="1105598" y="1201618"/>
                    <a:pt x="1134412" y="1186635"/>
                  </a:cubicBezTo>
                  <a:cubicBezTo>
                    <a:pt x="1137005" y="1185194"/>
                    <a:pt x="1140175" y="1184042"/>
                    <a:pt x="1143344" y="1184042"/>
                  </a:cubicBezTo>
                  <a:cubicBezTo>
                    <a:pt x="1164378" y="1183177"/>
                    <a:pt x="1182819" y="1173381"/>
                    <a:pt x="1202412" y="1167330"/>
                  </a:cubicBezTo>
                  <a:cubicBezTo>
                    <a:pt x="1218260" y="1162432"/>
                    <a:pt x="1234396" y="1157533"/>
                    <a:pt x="1250820" y="1154076"/>
                  </a:cubicBezTo>
                  <a:cubicBezTo>
                    <a:pt x="1261481" y="1152059"/>
                    <a:pt x="1270413" y="1144567"/>
                    <a:pt x="1279057" y="1137652"/>
                  </a:cubicBezTo>
                  <a:cubicBezTo>
                    <a:pt x="1268108" y="1133330"/>
                    <a:pt x="1258599" y="1141686"/>
                    <a:pt x="1247938" y="1140533"/>
                  </a:cubicBezTo>
                  <a:cubicBezTo>
                    <a:pt x="1246209" y="1140533"/>
                    <a:pt x="1244481" y="1142550"/>
                    <a:pt x="1242464" y="1141109"/>
                  </a:cubicBezTo>
                  <a:cubicBezTo>
                    <a:pt x="1245921" y="1135923"/>
                    <a:pt x="1276176" y="1126991"/>
                    <a:pt x="1293464" y="1125838"/>
                  </a:cubicBezTo>
                  <a:cubicBezTo>
                    <a:pt x="1299227" y="1124109"/>
                    <a:pt x="1304701" y="1122669"/>
                    <a:pt x="1310176" y="1120940"/>
                  </a:cubicBezTo>
                  <a:cubicBezTo>
                    <a:pt x="1322566" y="1116041"/>
                    <a:pt x="1334956" y="1112296"/>
                    <a:pt x="1347922" y="1109702"/>
                  </a:cubicBezTo>
                  <a:cubicBezTo>
                    <a:pt x="1350803" y="1109126"/>
                    <a:pt x="1353396" y="1108838"/>
                    <a:pt x="1355413" y="1111431"/>
                  </a:cubicBezTo>
                  <a:cubicBezTo>
                    <a:pt x="1359447" y="1114889"/>
                    <a:pt x="1361176" y="1107974"/>
                    <a:pt x="1364922" y="1109414"/>
                  </a:cubicBezTo>
                  <a:cubicBezTo>
                    <a:pt x="1364058" y="1107109"/>
                    <a:pt x="1363481" y="1105380"/>
                    <a:pt x="1367227" y="1104516"/>
                  </a:cubicBezTo>
                  <a:cubicBezTo>
                    <a:pt x="1375007" y="1102499"/>
                    <a:pt x="1382786" y="1099906"/>
                    <a:pt x="1390566" y="1097313"/>
                  </a:cubicBezTo>
                  <a:cubicBezTo>
                    <a:pt x="1400075" y="1091262"/>
                    <a:pt x="1411312" y="1090109"/>
                    <a:pt x="1421973" y="1086651"/>
                  </a:cubicBezTo>
                  <a:cubicBezTo>
                    <a:pt x="1423702" y="1086075"/>
                    <a:pt x="1425143" y="1086075"/>
                    <a:pt x="1426583" y="1086651"/>
                  </a:cubicBezTo>
                  <a:cubicBezTo>
                    <a:pt x="1426871" y="1086651"/>
                    <a:pt x="1427160" y="1086363"/>
                    <a:pt x="1427448" y="1086363"/>
                  </a:cubicBezTo>
                  <a:cubicBezTo>
                    <a:pt x="1433211" y="1084346"/>
                    <a:pt x="1439261" y="1082041"/>
                    <a:pt x="1445024" y="1080024"/>
                  </a:cubicBezTo>
                  <a:cubicBezTo>
                    <a:pt x="1450787" y="1079160"/>
                    <a:pt x="1455397" y="1074550"/>
                    <a:pt x="1461448" y="1075126"/>
                  </a:cubicBezTo>
                  <a:cubicBezTo>
                    <a:pt x="1466346" y="1073397"/>
                    <a:pt x="1470957" y="1071956"/>
                    <a:pt x="1475567" y="1070228"/>
                  </a:cubicBezTo>
                  <a:cubicBezTo>
                    <a:pt x="1480177" y="1065041"/>
                    <a:pt x="1487092" y="1064753"/>
                    <a:pt x="1493143" y="1062736"/>
                  </a:cubicBezTo>
                  <a:cubicBezTo>
                    <a:pt x="1493143" y="1061872"/>
                    <a:pt x="1493143" y="1061007"/>
                    <a:pt x="1493143" y="1060143"/>
                  </a:cubicBezTo>
                  <a:cubicBezTo>
                    <a:pt x="1494872" y="1060143"/>
                    <a:pt x="1496889" y="1060143"/>
                    <a:pt x="1498906" y="1060143"/>
                  </a:cubicBezTo>
                  <a:cubicBezTo>
                    <a:pt x="1500347" y="1059278"/>
                    <a:pt x="1501787" y="1058990"/>
                    <a:pt x="1502940" y="1060143"/>
                  </a:cubicBezTo>
                  <a:cubicBezTo>
                    <a:pt x="1511296" y="1060143"/>
                    <a:pt x="1519940" y="1060143"/>
                    <a:pt x="1528584" y="1060143"/>
                  </a:cubicBezTo>
                  <a:cubicBezTo>
                    <a:pt x="1522533" y="1065329"/>
                    <a:pt x="1514753" y="1065041"/>
                    <a:pt x="1507838" y="1067058"/>
                  </a:cubicBezTo>
                  <a:cubicBezTo>
                    <a:pt x="1507550" y="1067058"/>
                    <a:pt x="1507550" y="1067346"/>
                    <a:pt x="1507262" y="1067634"/>
                  </a:cubicBezTo>
                  <a:cubicBezTo>
                    <a:pt x="1508126" y="1068211"/>
                    <a:pt x="1508991" y="1068787"/>
                    <a:pt x="1509855" y="1069363"/>
                  </a:cubicBezTo>
                  <a:cubicBezTo>
                    <a:pt x="1511872" y="1069363"/>
                    <a:pt x="1513889" y="1069363"/>
                    <a:pt x="1515618" y="1069363"/>
                  </a:cubicBezTo>
                  <a:cubicBezTo>
                    <a:pt x="1528584" y="1064753"/>
                    <a:pt x="1541550" y="1060143"/>
                    <a:pt x="1554516" y="1055244"/>
                  </a:cubicBezTo>
                  <a:cubicBezTo>
                    <a:pt x="1555093" y="1054956"/>
                    <a:pt x="1555669" y="1054956"/>
                    <a:pt x="1556245" y="1054668"/>
                  </a:cubicBezTo>
                  <a:cubicBezTo>
                    <a:pt x="1557974" y="1054092"/>
                    <a:pt x="1559415" y="1053516"/>
                    <a:pt x="1561144" y="1052939"/>
                  </a:cubicBezTo>
                  <a:cubicBezTo>
                    <a:pt x="1601483" y="1037092"/>
                    <a:pt x="1643551" y="1026143"/>
                    <a:pt x="1684466" y="1012024"/>
                  </a:cubicBezTo>
                  <a:cubicBezTo>
                    <a:pt x="1702043" y="1005973"/>
                    <a:pt x="1719043" y="999634"/>
                    <a:pt x="1736619" y="993871"/>
                  </a:cubicBezTo>
                  <a:cubicBezTo>
                    <a:pt x="1732009" y="994159"/>
                    <a:pt x="1727687" y="994159"/>
                    <a:pt x="1723077" y="994159"/>
                  </a:cubicBezTo>
                  <a:cubicBezTo>
                    <a:pt x="1721348" y="995024"/>
                    <a:pt x="1719331" y="995600"/>
                    <a:pt x="1717602" y="996464"/>
                  </a:cubicBezTo>
                  <a:cubicBezTo>
                    <a:pt x="1717314" y="995600"/>
                    <a:pt x="1716738" y="995024"/>
                    <a:pt x="1716450" y="994447"/>
                  </a:cubicBezTo>
                  <a:cubicBezTo>
                    <a:pt x="1716738" y="994159"/>
                    <a:pt x="1716738" y="994159"/>
                    <a:pt x="1717026" y="993871"/>
                  </a:cubicBezTo>
                  <a:cubicBezTo>
                    <a:pt x="1714433" y="993871"/>
                    <a:pt x="1712128" y="993583"/>
                    <a:pt x="1709534" y="993583"/>
                  </a:cubicBezTo>
                  <a:cubicBezTo>
                    <a:pt x="1708094" y="994447"/>
                    <a:pt x="1706653" y="994736"/>
                    <a:pt x="1704636" y="993295"/>
                  </a:cubicBezTo>
                  <a:cubicBezTo>
                    <a:pt x="1704348" y="993295"/>
                    <a:pt x="1704348" y="993007"/>
                    <a:pt x="1704060" y="992719"/>
                  </a:cubicBezTo>
                  <a:cubicBezTo>
                    <a:pt x="1700026" y="994447"/>
                    <a:pt x="1696280" y="995888"/>
                    <a:pt x="1692246" y="997329"/>
                  </a:cubicBezTo>
                  <a:cubicBezTo>
                    <a:pt x="1691958" y="999058"/>
                    <a:pt x="1691382" y="1000786"/>
                    <a:pt x="1689941" y="1002515"/>
                  </a:cubicBezTo>
                  <a:cubicBezTo>
                    <a:pt x="1684178" y="1002227"/>
                    <a:pt x="1678992" y="1004820"/>
                    <a:pt x="1673229" y="1005397"/>
                  </a:cubicBezTo>
                  <a:cubicBezTo>
                    <a:pt x="1672941" y="1005397"/>
                    <a:pt x="1672653" y="1005397"/>
                    <a:pt x="1672653" y="1005397"/>
                  </a:cubicBezTo>
                  <a:cubicBezTo>
                    <a:pt x="1672653" y="1005397"/>
                    <a:pt x="1672653" y="1005397"/>
                    <a:pt x="1672364" y="1005685"/>
                  </a:cubicBezTo>
                  <a:cubicBezTo>
                    <a:pt x="1670636" y="1007126"/>
                    <a:pt x="1673517" y="1006549"/>
                    <a:pt x="1673229" y="1007414"/>
                  </a:cubicBezTo>
                  <a:cubicBezTo>
                    <a:pt x="1669483" y="1010295"/>
                    <a:pt x="1664297" y="1011159"/>
                    <a:pt x="1661704" y="1009142"/>
                  </a:cubicBezTo>
                  <a:cubicBezTo>
                    <a:pt x="1654212" y="1012600"/>
                    <a:pt x="1647008" y="1016634"/>
                    <a:pt x="1638653" y="1016922"/>
                  </a:cubicBezTo>
                  <a:cubicBezTo>
                    <a:pt x="1636347" y="1018075"/>
                    <a:pt x="1635483" y="1016922"/>
                    <a:pt x="1635771" y="1014617"/>
                  </a:cubicBezTo>
                  <a:cubicBezTo>
                    <a:pt x="1644415" y="1010007"/>
                    <a:pt x="1653059" y="1005397"/>
                    <a:pt x="1661992" y="1001075"/>
                  </a:cubicBezTo>
                  <a:cubicBezTo>
                    <a:pt x="1664009" y="999346"/>
                    <a:pt x="1666890" y="997905"/>
                    <a:pt x="1668907" y="997041"/>
                  </a:cubicBezTo>
                  <a:cubicBezTo>
                    <a:pt x="1671788" y="995888"/>
                    <a:pt x="1674670" y="995024"/>
                    <a:pt x="1677551" y="994159"/>
                  </a:cubicBezTo>
                  <a:cubicBezTo>
                    <a:pt x="1679568" y="993295"/>
                    <a:pt x="1681297" y="992430"/>
                    <a:pt x="1683314" y="991854"/>
                  </a:cubicBezTo>
                  <a:cubicBezTo>
                    <a:pt x="1683890" y="991566"/>
                    <a:pt x="1684178" y="991566"/>
                    <a:pt x="1684466" y="991278"/>
                  </a:cubicBezTo>
                  <a:cubicBezTo>
                    <a:pt x="1689653" y="986091"/>
                    <a:pt x="1695415" y="983210"/>
                    <a:pt x="1703483" y="984651"/>
                  </a:cubicBezTo>
                  <a:cubicBezTo>
                    <a:pt x="1706941" y="985227"/>
                    <a:pt x="1713280" y="984075"/>
                    <a:pt x="1712704" y="975718"/>
                  </a:cubicBezTo>
                  <a:cubicBezTo>
                    <a:pt x="1712416" y="968803"/>
                    <a:pt x="1734602" y="961024"/>
                    <a:pt x="1741806" y="965634"/>
                  </a:cubicBezTo>
                  <a:cubicBezTo>
                    <a:pt x="1747280" y="969380"/>
                    <a:pt x="1751314" y="967651"/>
                    <a:pt x="1756213" y="965922"/>
                  </a:cubicBezTo>
                  <a:cubicBezTo>
                    <a:pt x="1751314" y="958142"/>
                    <a:pt x="1753619" y="954396"/>
                    <a:pt x="1762552" y="954108"/>
                  </a:cubicBezTo>
                  <a:cubicBezTo>
                    <a:pt x="1764568" y="954108"/>
                    <a:pt x="1766874" y="953820"/>
                    <a:pt x="1768026" y="952667"/>
                  </a:cubicBezTo>
                  <a:cubicBezTo>
                    <a:pt x="1770331" y="950074"/>
                    <a:pt x="1772060" y="945176"/>
                    <a:pt x="1775518" y="950074"/>
                  </a:cubicBezTo>
                  <a:cubicBezTo>
                    <a:pt x="1778399" y="954396"/>
                    <a:pt x="1776094" y="958142"/>
                    <a:pt x="1770619" y="959583"/>
                  </a:cubicBezTo>
                  <a:cubicBezTo>
                    <a:pt x="1769179" y="959871"/>
                    <a:pt x="1768026" y="961024"/>
                    <a:pt x="1766585" y="961600"/>
                  </a:cubicBezTo>
                  <a:cubicBezTo>
                    <a:pt x="1768026" y="963040"/>
                    <a:pt x="1769755" y="964193"/>
                    <a:pt x="1771196" y="965634"/>
                  </a:cubicBezTo>
                  <a:cubicBezTo>
                    <a:pt x="1772636" y="966498"/>
                    <a:pt x="1774365" y="967651"/>
                    <a:pt x="1775806" y="968515"/>
                  </a:cubicBezTo>
                  <a:cubicBezTo>
                    <a:pt x="1776382" y="969091"/>
                    <a:pt x="1776670" y="969380"/>
                    <a:pt x="1776382" y="969956"/>
                  </a:cubicBezTo>
                  <a:cubicBezTo>
                    <a:pt x="1776094" y="970244"/>
                    <a:pt x="1776094" y="970532"/>
                    <a:pt x="1775806" y="970532"/>
                  </a:cubicBezTo>
                  <a:cubicBezTo>
                    <a:pt x="1766297" y="972549"/>
                    <a:pt x="1757077" y="974854"/>
                    <a:pt x="1747856" y="977735"/>
                  </a:cubicBezTo>
                  <a:cubicBezTo>
                    <a:pt x="1746992" y="978888"/>
                    <a:pt x="1746416" y="979464"/>
                    <a:pt x="1744975" y="978888"/>
                  </a:cubicBezTo>
                  <a:cubicBezTo>
                    <a:pt x="1744975" y="978888"/>
                    <a:pt x="1744687" y="978600"/>
                    <a:pt x="1744687" y="978600"/>
                  </a:cubicBezTo>
                  <a:cubicBezTo>
                    <a:pt x="1741806" y="979464"/>
                    <a:pt x="1739212" y="980329"/>
                    <a:pt x="1736331" y="981193"/>
                  </a:cubicBezTo>
                  <a:cubicBezTo>
                    <a:pt x="1736619" y="981481"/>
                    <a:pt x="1736619" y="981481"/>
                    <a:pt x="1736907" y="981769"/>
                  </a:cubicBezTo>
                  <a:cubicBezTo>
                    <a:pt x="1747568" y="978600"/>
                    <a:pt x="1756789" y="975142"/>
                    <a:pt x="1766585" y="980905"/>
                  </a:cubicBezTo>
                  <a:cubicBezTo>
                    <a:pt x="1771772" y="978888"/>
                    <a:pt x="1776958" y="977159"/>
                    <a:pt x="1780992" y="973413"/>
                  </a:cubicBezTo>
                  <a:cubicBezTo>
                    <a:pt x="1785314" y="969380"/>
                    <a:pt x="1790789" y="971685"/>
                    <a:pt x="1795687" y="971396"/>
                  </a:cubicBezTo>
                  <a:cubicBezTo>
                    <a:pt x="1795687" y="971396"/>
                    <a:pt x="1795975" y="971396"/>
                    <a:pt x="1795975" y="971396"/>
                  </a:cubicBezTo>
                  <a:cubicBezTo>
                    <a:pt x="1808654" y="965922"/>
                    <a:pt x="1821043" y="960735"/>
                    <a:pt x="1834586" y="957854"/>
                  </a:cubicBezTo>
                  <a:cubicBezTo>
                    <a:pt x="1855908" y="953532"/>
                    <a:pt x="1876078" y="945176"/>
                    <a:pt x="1897112" y="939701"/>
                  </a:cubicBezTo>
                  <a:cubicBezTo>
                    <a:pt x="1899705" y="937684"/>
                    <a:pt x="1902586" y="936532"/>
                    <a:pt x="1905468" y="935956"/>
                  </a:cubicBezTo>
                  <a:cubicBezTo>
                    <a:pt x="1902586" y="936532"/>
                    <a:pt x="1899993" y="936820"/>
                    <a:pt x="1897112" y="937108"/>
                  </a:cubicBezTo>
                  <a:cubicBezTo>
                    <a:pt x="1894518" y="935091"/>
                    <a:pt x="1892790" y="931633"/>
                    <a:pt x="1896824" y="931057"/>
                  </a:cubicBezTo>
                  <a:cubicBezTo>
                    <a:pt x="1906908" y="929328"/>
                    <a:pt x="1913535" y="920396"/>
                    <a:pt x="1924485" y="920684"/>
                  </a:cubicBezTo>
                  <a:cubicBezTo>
                    <a:pt x="1938892" y="921261"/>
                    <a:pt x="1950417" y="911176"/>
                    <a:pt x="1963960" y="907718"/>
                  </a:cubicBezTo>
                  <a:cubicBezTo>
                    <a:pt x="1979807" y="903972"/>
                    <a:pt x="1994790" y="896769"/>
                    <a:pt x="2011214" y="897057"/>
                  </a:cubicBezTo>
                  <a:cubicBezTo>
                    <a:pt x="2014672" y="894176"/>
                    <a:pt x="2020435" y="895616"/>
                    <a:pt x="2026197" y="892735"/>
                  </a:cubicBezTo>
                  <a:cubicBezTo>
                    <a:pt x="2022163" y="898786"/>
                    <a:pt x="2017553" y="899362"/>
                    <a:pt x="2013519" y="899938"/>
                  </a:cubicBezTo>
                  <a:cubicBezTo>
                    <a:pt x="2013807" y="901667"/>
                    <a:pt x="2013519" y="902820"/>
                    <a:pt x="2011790" y="905125"/>
                  </a:cubicBezTo>
                  <a:cubicBezTo>
                    <a:pt x="2012943" y="904837"/>
                    <a:pt x="2013807" y="904549"/>
                    <a:pt x="2014960" y="904260"/>
                  </a:cubicBezTo>
                  <a:cubicBezTo>
                    <a:pt x="2017553" y="902820"/>
                    <a:pt x="2020435" y="902532"/>
                    <a:pt x="2022740" y="901379"/>
                  </a:cubicBezTo>
                  <a:cubicBezTo>
                    <a:pt x="2033112" y="895040"/>
                    <a:pt x="2044638" y="893311"/>
                    <a:pt x="2056452" y="894464"/>
                  </a:cubicBezTo>
                  <a:cubicBezTo>
                    <a:pt x="2056452" y="897345"/>
                    <a:pt x="2056452" y="900515"/>
                    <a:pt x="2056452" y="903396"/>
                  </a:cubicBezTo>
                  <a:cubicBezTo>
                    <a:pt x="2050689" y="905125"/>
                    <a:pt x="2044638" y="906854"/>
                    <a:pt x="2038875" y="908294"/>
                  </a:cubicBezTo>
                  <a:cubicBezTo>
                    <a:pt x="2039163" y="908582"/>
                    <a:pt x="2039740" y="908871"/>
                    <a:pt x="2040028" y="909159"/>
                  </a:cubicBezTo>
                  <a:cubicBezTo>
                    <a:pt x="2048096" y="908294"/>
                    <a:pt x="2056163" y="907718"/>
                    <a:pt x="2061350" y="899938"/>
                  </a:cubicBezTo>
                  <a:cubicBezTo>
                    <a:pt x="2061350" y="897633"/>
                    <a:pt x="2061926" y="895328"/>
                    <a:pt x="2061062" y="893311"/>
                  </a:cubicBezTo>
                  <a:cubicBezTo>
                    <a:pt x="2058180" y="885532"/>
                    <a:pt x="2063079" y="889854"/>
                    <a:pt x="2065672" y="890142"/>
                  </a:cubicBezTo>
                  <a:cubicBezTo>
                    <a:pt x="2076333" y="886972"/>
                    <a:pt x="2086706" y="883803"/>
                    <a:pt x="2097079" y="880633"/>
                  </a:cubicBezTo>
                  <a:cubicBezTo>
                    <a:pt x="2109181" y="873718"/>
                    <a:pt x="2116672" y="874582"/>
                    <a:pt x="2120994" y="883515"/>
                  </a:cubicBezTo>
                  <a:cubicBezTo>
                    <a:pt x="2128486" y="881209"/>
                    <a:pt x="2135690" y="878328"/>
                    <a:pt x="2143181" y="876023"/>
                  </a:cubicBezTo>
                  <a:cubicBezTo>
                    <a:pt x="2157300" y="871701"/>
                    <a:pt x="2172571" y="870548"/>
                    <a:pt x="2181503" y="856430"/>
                  </a:cubicBezTo>
                  <a:cubicBezTo>
                    <a:pt x="2183808" y="852972"/>
                    <a:pt x="2188419" y="852108"/>
                    <a:pt x="2193029" y="852972"/>
                  </a:cubicBezTo>
                  <a:cubicBezTo>
                    <a:pt x="2195046" y="857294"/>
                    <a:pt x="2185825" y="858158"/>
                    <a:pt x="2189859" y="862481"/>
                  </a:cubicBezTo>
                  <a:cubicBezTo>
                    <a:pt x="2190436" y="863057"/>
                    <a:pt x="2191300" y="863345"/>
                    <a:pt x="2191876" y="863633"/>
                  </a:cubicBezTo>
                  <a:lnTo>
                    <a:pt x="2203114" y="859887"/>
                  </a:lnTo>
                  <a:cubicBezTo>
                    <a:pt x="2212046" y="856141"/>
                    <a:pt x="2220978" y="852108"/>
                    <a:pt x="2229622" y="848362"/>
                  </a:cubicBezTo>
                  <a:cubicBezTo>
                    <a:pt x="2236538" y="845480"/>
                    <a:pt x="2246334" y="844904"/>
                    <a:pt x="2254402" y="842599"/>
                  </a:cubicBezTo>
                  <a:cubicBezTo>
                    <a:pt x="2256131" y="842311"/>
                    <a:pt x="2257572" y="841735"/>
                    <a:pt x="2259300" y="841447"/>
                  </a:cubicBezTo>
                  <a:lnTo>
                    <a:pt x="2281775" y="833955"/>
                  </a:lnTo>
                  <a:lnTo>
                    <a:pt x="2281891" y="833878"/>
                  </a:lnTo>
                  <a:lnTo>
                    <a:pt x="2273130" y="829921"/>
                  </a:lnTo>
                  <a:cubicBezTo>
                    <a:pt x="2278893" y="826463"/>
                    <a:pt x="2284079" y="823006"/>
                    <a:pt x="2289842" y="819836"/>
                  </a:cubicBezTo>
                  <a:cubicBezTo>
                    <a:pt x="2292147" y="818396"/>
                    <a:pt x="2295317" y="816090"/>
                    <a:pt x="2297334" y="818972"/>
                  </a:cubicBezTo>
                  <a:cubicBezTo>
                    <a:pt x="2299639" y="822718"/>
                    <a:pt x="2295605" y="824446"/>
                    <a:pt x="2293012" y="825887"/>
                  </a:cubicBezTo>
                  <a:lnTo>
                    <a:pt x="2282497" y="833635"/>
                  </a:lnTo>
                  <a:lnTo>
                    <a:pt x="2284945" y="833090"/>
                  </a:lnTo>
                  <a:lnTo>
                    <a:pt x="2310877" y="824446"/>
                  </a:lnTo>
                  <a:cubicBezTo>
                    <a:pt x="2309724" y="824158"/>
                    <a:pt x="2308860" y="824158"/>
                    <a:pt x="2307707" y="823870"/>
                  </a:cubicBezTo>
                  <a:cubicBezTo>
                    <a:pt x="2305691" y="823294"/>
                    <a:pt x="2303962" y="822718"/>
                    <a:pt x="2304538" y="820124"/>
                  </a:cubicBezTo>
                  <a:cubicBezTo>
                    <a:pt x="2305691" y="815514"/>
                    <a:pt x="2310301" y="817531"/>
                    <a:pt x="2312894" y="816090"/>
                  </a:cubicBezTo>
                  <a:cubicBezTo>
                    <a:pt x="2314335" y="814650"/>
                    <a:pt x="2315775" y="813209"/>
                    <a:pt x="2316928" y="811768"/>
                  </a:cubicBezTo>
                  <a:cubicBezTo>
                    <a:pt x="2322691" y="803701"/>
                    <a:pt x="2323843" y="809463"/>
                    <a:pt x="2325572" y="814362"/>
                  </a:cubicBezTo>
                  <a:cubicBezTo>
                    <a:pt x="2326725" y="815514"/>
                    <a:pt x="2328165" y="816955"/>
                    <a:pt x="2329318" y="818107"/>
                  </a:cubicBezTo>
                  <a:lnTo>
                    <a:pt x="2369945" y="804853"/>
                  </a:lnTo>
                  <a:cubicBezTo>
                    <a:pt x="2369657" y="802260"/>
                    <a:pt x="2369081" y="799955"/>
                    <a:pt x="2365335" y="799667"/>
                  </a:cubicBezTo>
                  <a:cubicBezTo>
                    <a:pt x="2356979" y="802260"/>
                    <a:pt x="2349776" y="808599"/>
                    <a:pt x="2339691" y="804565"/>
                  </a:cubicBezTo>
                  <a:cubicBezTo>
                    <a:pt x="2348335" y="800819"/>
                    <a:pt x="2356691" y="797361"/>
                    <a:pt x="2365335" y="793616"/>
                  </a:cubicBezTo>
                  <a:cubicBezTo>
                    <a:pt x="2369945" y="791311"/>
                    <a:pt x="2367640" y="787277"/>
                    <a:pt x="2367928" y="783819"/>
                  </a:cubicBezTo>
                  <a:cubicBezTo>
                    <a:pt x="2367640" y="783531"/>
                    <a:pt x="2367352" y="782955"/>
                    <a:pt x="2367352" y="782378"/>
                  </a:cubicBezTo>
                  <a:cubicBezTo>
                    <a:pt x="2359572" y="785548"/>
                    <a:pt x="2349776" y="784107"/>
                    <a:pt x="2345454" y="793904"/>
                  </a:cubicBezTo>
                  <a:cubicBezTo>
                    <a:pt x="2333064" y="789005"/>
                    <a:pt x="2324996" y="803124"/>
                    <a:pt x="2313470" y="800819"/>
                  </a:cubicBezTo>
                  <a:cubicBezTo>
                    <a:pt x="2309724" y="803989"/>
                    <a:pt x="2305402" y="803412"/>
                    <a:pt x="2301369" y="803412"/>
                  </a:cubicBezTo>
                  <a:cubicBezTo>
                    <a:pt x="2298487" y="806006"/>
                    <a:pt x="2295318" y="807734"/>
                    <a:pt x="2291572" y="808023"/>
                  </a:cubicBezTo>
                  <a:cubicBezTo>
                    <a:pt x="2277453" y="808023"/>
                    <a:pt x="2267656" y="820989"/>
                    <a:pt x="2251809" y="821853"/>
                  </a:cubicBezTo>
                  <a:cubicBezTo>
                    <a:pt x="2255267" y="818107"/>
                    <a:pt x="2257860" y="815514"/>
                    <a:pt x="2260453" y="812633"/>
                  </a:cubicBezTo>
                  <a:cubicBezTo>
                    <a:pt x="2256995" y="809463"/>
                    <a:pt x="2254402" y="806006"/>
                    <a:pt x="2261317" y="803989"/>
                  </a:cubicBezTo>
                  <a:cubicBezTo>
                    <a:pt x="2267368" y="802260"/>
                    <a:pt x="2272555" y="799378"/>
                    <a:pt x="2277453" y="794768"/>
                  </a:cubicBezTo>
                  <a:cubicBezTo>
                    <a:pt x="2280911" y="796785"/>
                    <a:pt x="2275724" y="805717"/>
                    <a:pt x="2284080" y="803124"/>
                  </a:cubicBezTo>
                  <a:cubicBezTo>
                    <a:pt x="2288690" y="801972"/>
                    <a:pt x="2293301" y="801107"/>
                    <a:pt x="2297911" y="800243"/>
                  </a:cubicBezTo>
                  <a:cubicBezTo>
                    <a:pt x="2303097" y="794768"/>
                    <a:pt x="2310301" y="794192"/>
                    <a:pt x="2317216" y="793328"/>
                  </a:cubicBezTo>
                  <a:cubicBezTo>
                    <a:pt x="2333640" y="786988"/>
                    <a:pt x="2348335" y="775175"/>
                    <a:pt x="2366776" y="774022"/>
                  </a:cubicBezTo>
                  <a:cubicBezTo>
                    <a:pt x="2366776" y="774022"/>
                    <a:pt x="2366776" y="773734"/>
                    <a:pt x="2366776" y="773734"/>
                  </a:cubicBezTo>
                  <a:cubicBezTo>
                    <a:pt x="2380030" y="771429"/>
                    <a:pt x="2393284" y="769700"/>
                    <a:pt x="2405098" y="761344"/>
                  </a:cubicBezTo>
                  <a:cubicBezTo>
                    <a:pt x="2411725" y="756734"/>
                    <a:pt x="2421522" y="752988"/>
                    <a:pt x="2431030" y="757310"/>
                  </a:cubicBezTo>
                  <a:cubicBezTo>
                    <a:pt x="2433047" y="758175"/>
                    <a:pt x="2435929" y="757599"/>
                    <a:pt x="2437946" y="756734"/>
                  </a:cubicBezTo>
                  <a:cubicBezTo>
                    <a:pt x="2454369" y="748666"/>
                    <a:pt x="2473963" y="746073"/>
                    <a:pt x="2487793" y="732531"/>
                  </a:cubicBezTo>
                  <a:cubicBezTo>
                    <a:pt x="2490963" y="729649"/>
                    <a:pt x="2495573" y="727632"/>
                    <a:pt x="2499607" y="730802"/>
                  </a:cubicBezTo>
                  <a:cubicBezTo>
                    <a:pt x="2503641" y="733971"/>
                    <a:pt x="2498454" y="737141"/>
                    <a:pt x="2498743" y="740310"/>
                  </a:cubicBezTo>
                  <a:cubicBezTo>
                    <a:pt x="2499031" y="744344"/>
                    <a:pt x="2493556" y="746361"/>
                    <a:pt x="2495573" y="750683"/>
                  </a:cubicBezTo>
                  <a:cubicBezTo>
                    <a:pt x="2508827" y="747802"/>
                    <a:pt x="2517472" y="733971"/>
                    <a:pt x="2532743" y="735988"/>
                  </a:cubicBezTo>
                  <a:cubicBezTo>
                    <a:pt x="2536777" y="736276"/>
                    <a:pt x="2537641" y="731954"/>
                    <a:pt x="2538217" y="728208"/>
                  </a:cubicBezTo>
                  <a:cubicBezTo>
                    <a:pt x="2539370" y="720717"/>
                    <a:pt x="2543692" y="719276"/>
                    <a:pt x="2548014" y="725615"/>
                  </a:cubicBezTo>
                  <a:cubicBezTo>
                    <a:pt x="2553200" y="733107"/>
                    <a:pt x="2555506" y="730514"/>
                    <a:pt x="2558099" y="724175"/>
                  </a:cubicBezTo>
                  <a:cubicBezTo>
                    <a:pt x="2558675" y="725615"/>
                    <a:pt x="2559251" y="727056"/>
                    <a:pt x="2559828" y="728497"/>
                  </a:cubicBezTo>
                  <a:cubicBezTo>
                    <a:pt x="2573946" y="726192"/>
                    <a:pt x="2588353" y="723886"/>
                    <a:pt x="2602472" y="721581"/>
                  </a:cubicBezTo>
                  <a:cubicBezTo>
                    <a:pt x="2608811" y="720429"/>
                    <a:pt x="2615438" y="718988"/>
                    <a:pt x="2621777" y="717547"/>
                  </a:cubicBezTo>
                  <a:cubicBezTo>
                    <a:pt x="2642523" y="711497"/>
                    <a:pt x="2663557" y="705157"/>
                    <a:pt x="2684303" y="698818"/>
                  </a:cubicBezTo>
                  <a:cubicBezTo>
                    <a:pt x="2684303" y="698530"/>
                    <a:pt x="2684591" y="697954"/>
                    <a:pt x="2684591" y="697378"/>
                  </a:cubicBezTo>
                  <a:cubicBezTo>
                    <a:pt x="2697269" y="688157"/>
                    <a:pt x="2710524" y="679801"/>
                    <a:pt x="2726371" y="677208"/>
                  </a:cubicBezTo>
                  <a:cubicBezTo>
                    <a:pt x="2734151" y="678649"/>
                    <a:pt x="2741930" y="675191"/>
                    <a:pt x="2747693" y="671734"/>
                  </a:cubicBezTo>
                  <a:cubicBezTo>
                    <a:pt x="2756049" y="666547"/>
                    <a:pt x="2764981" y="665106"/>
                    <a:pt x="2774202" y="663954"/>
                  </a:cubicBezTo>
                  <a:cubicBezTo>
                    <a:pt x="2790626" y="661937"/>
                    <a:pt x="2805321" y="654157"/>
                    <a:pt x="2820880" y="649259"/>
                  </a:cubicBezTo>
                  <a:cubicBezTo>
                    <a:pt x="2835575" y="644649"/>
                    <a:pt x="2849982" y="638598"/>
                    <a:pt x="2865541" y="636869"/>
                  </a:cubicBezTo>
                  <a:cubicBezTo>
                    <a:pt x="2874186" y="636005"/>
                    <a:pt x="2880236" y="630242"/>
                    <a:pt x="2887152" y="626208"/>
                  </a:cubicBezTo>
                  <a:cubicBezTo>
                    <a:pt x="2896084" y="620733"/>
                    <a:pt x="2906745" y="620157"/>
                    <a:pt x="2916542" y="617276"/>
                  </a:cubicBezTo>
                  <a:cubicBezTo>
                    <a:pt x="2943050" y="609208"/>
                    <a:pt x="2969847" y="601716"/>
                    <a:pt x="2996356" y="593936"/>
                  </a:cubicBezTo>
                  <a:cubicBezTo>
                    <a:pt x="3000966" y="592496"/>
                    <a:pt x="3005000" y="590767"/>
                    <a:pt x="3006729" y="585869"/>
                  </a:cubicBezTo>
                  <a:cubicBezTo>
                    <a:pt x="3007017" y="585580"/>
                    <a:pt x="3004424" y="584428"/>
                    <a:pt x="3002983" y="583852"/>
                  </a:cubicBezTo>
                  <a:cubicBezTo>
                    <a:pt x="2994339" y="590479"/>
                    <a:pt x="2983390" y="588750"/>
                    <a:pt x="2973881" y="591631"/>
                  </a:cubicBezTo>
                  <a:cubicBezTo>
                    <a:pt x="2970711" y="592496"/>
                    <a:pt x="2967830" y="593360"/>
                    <a:pt x="2964661" y="594225"/>
                  </a:cubicBezTo>
                  <a:cubicBezTo>
                    <a:pt x="2945067" y="601428"/>
                    <a:pt x="2925186" y="607479"/>
                    <a:pt x="2905016" y="612954"/>
                  </a:cubicBezTo>
                  <a:cubicBezTo>
                    <a:pt x="2894355" y="616699"/>
                    <a:pt x="2883694" y="621021"/>
                    <a:pt x="2871880" y="619869"/>
                  </a:cubicBezTo>
                  <a:cubicBezTo>
                    <a:pt x="2868711" y="619581"/>
                    <a:pt x="2864677" y="624479"/>
                    <a:pt x="2862948" y="619869"/>
                  </a:cubicBezTo>
                  <a:cubicBezTo>
                    <a:pt x="2860931" y="615259"/>
                    <a:pt x="2866694" y="615259"/>
                    <a:pt x="2869575" y="614394"/>
                  </a:cubicBezTo>
                  <a:cubicBezTo>
                    <a:pt x="2873609" y="613242"/>
                    <a:pt x="2877355" y="610937"/>
                    <a:pt x="2881677" y="612665"/>
                  </a:cubicBezTo>
                  <a:cubicBezTo>
                    <a:pt x="2888880" y="614394"/>
                    <a:pt x="2895508" y="609784"/>
                    <a:pt x="2902711" y="610360"/>
                  </a:cubicBezTo>
                  <a:cubicBezTo>
                    <a:pt x="2922305" y="605750"/>
                    <a:pt x="2939881" y="595377"/>
                    <a:pt x="2959762" y="591343"/>
                  </a:cubicBezTo>
                  <a:cubicBezTo>
                    <a:pt x="2962932" y="590479"/>
                    <a:pt x="2965813" y="589614"/>
                    <a:pt x="2968983" y="588750"/>
                  </a:cubicBezTo>
                  <a:cubicBezTo>
                    <a:pt x="2980220" y="585869"/>
                    <a:pt x="2991458" y="582699"/>
                    <a:pt x="3002695" y="579530"/>
                  </a:cubicBezTo>
                  <a:cubicBezTo>
                    <a:pt x="3015373" y="573479"/>
                    <a:pt x="3029491" y="571750"/>
                    <a:pt x="3042746" y="567428"/>
                  </a:cubicBezTo>
                  <a:cubicBezTo>
                    <a:pt x="3044186" y="566852"/>
                    <a:pt x="3046204" y="566563"/>
                    <a:pt x="3047356" y="567428"/>
                  </a:cubicBezTo>
                  <a:cubicBezTo>
                    <a:pt x="3055424" y="573191"/>
                    <a:pt x="3063204" y="574919"/>
                    <a:pt x="3070695" y="574919"/>
                  </a:cubicBezTo>
                  <a:lnTo>
                    <a:pt x="3165493" y="543801"/>
                  </a:lnTo>
                  <a:cubicBezTo>
                    <a:pt x="3184221" y="537750"/>
                    <a:pt x="3203238" y="534580"/>
                    <a:pt x="3222255" y="534004"/>
                  </a:cubicBezTo>
                  <a:cubicBezTo>
                    <a:pt x="3226001" y="533139"/>
                    <a:pt x="3229459" y="532563"/>
                    <a:pt x="3233205" y="531987"/>
                  </a:cubicBezTo>
                  <a:cubicBezTo>
                    <a:pt x="3233493" y="531411"/>
                    <a:pt x="3233493" y="530546"/>
                    <a:pt x="3233493" y="529970"/>
                  </a:cubicBezTo>
                  <a:cubicBezTo>
                    <a:pt x="3233493" y="529106"/>
                    <a:pt x="3233493" y="528529"/>
                    <a:pt x="3233493" y="527665"/>
                  </a:cubicBezTo>
                  <a:cubicBezTo>
                    <a:pt x="3228306" y="523919"/>
                    <a:pt x="3223696" y="527089"/>
                    <a:pt x="3218798" y="528241"/>
                  </a:cubicBezTo>
                  <a:cubicBezTo>
                    <a:pt x="3210442" y="530258"/>
                    <a:pt x="3202950" y="536021"/>
                    <a:pt x="3193730" y="532851"/>
                  </a:cubicBezTo>
                  <a:cubicBezTo>
                    <a:pt x="3176153" y="538902"/>
                    <a:pt x="3159730" y="547258"/>
                    <a:pt x="3141001" y="549275"/>
                  </a:cubicBezTo>
                  <a:cubicBezTo>
                    <a:pt x="3126882" y="553309"/>
                    <a:pt x="3112475" y="557055"/>
                    <a:pt x="3098068" y="561089"/>
                  </a:cubicBezTo>
                  <a:cubicBezTo>
                    <a:pt x="3096916" y="561665"/>
                    <a:pt x="3095475" y="561953"/>
                    <a:pt x="3094610" y="561665"/>
                  </a:cubicBezTo>
                  <a:cubicBezTo>
                    <a:pt x="3086831" y="563682"/>
                    <a:pt x="3079627" y="568292"/>
                    <a:pt x="3070695" y="566275"/>
                  </a:cubicBezTo>
                  <a:cubicBezTo>
                    <a:pt x="3079051" y="560801"/>
                    <a:pt x="3088272" y="557343"/>
                    <a:pt x="3098068" y="556190"/>
                  </a:cubicBezTo>
                  <a:cubicBezTo>
                    <a:pt x="3110170" y="553309"/>
                    <a:pt x="3121407" y="547546"/>
                    <a:pt x="3133797" y="546682"/>
                  </a:cubicBezTo>
                  <a:cubicBezTo>
                    <a:pt x="3147052" y="542072"/>
                    <a:pt x="3160594" y="537173"/>
                    <a:pt x="3174137" y="532563"/>
                  </a:cubicBezTo>
                  <a:cubicBezTo>
                    <a:pt x="3173848" y="531987"/>
                    <a:pt x="3173848" y="531123"/>
                    <a:pt x="3173848" y="530258"/>
                  </a:cubicBezTo>
                  <a:cubicBezTo>
                    <a:pt x="3164628" y="527953"/>
                    <a:pt x="3156560" y="532275"/>
                    <a:pt x="3148204" y="534580"/>
                  </a:cubicBezTo>
                  <a:cubicBezTo>
                    <a:pt x="3142730" y="536021"/>
                    <a:pt x="3136967" y="537750"/>
                    <a:pt x="3131204" y="537173"/>
                  </a:cubicBezTo>
                  <a:cubicBezTo>
                    <a:pt x="3128323" y="537750"/>
                    <a:pt x="3123424" y="542072"/>
                    <a:pt x="3123136" y="536597"/>
                  </a:cubicBezTo>
                  <a:cubicBezTo>
                    <a:pt x="3122848" y="530834"/>
                    <a:pt x="3129475" y="532851"/>
                    <a:pt x="3133509" y="532275"/>
                  </a:cubicBezTo>
                  <a:cubicBezTo>
                    <a:pt x="3148204" y="526512"/>
                    <a:pt x="3164916" y="526224"/>
                    <a:pt x="3178459" y="516716"/>
                  </a:cubicBezTo>
                  <a:cubicBezTo>
                    <a:pt x="3181916" y="514122"/>
                    <a:pt x="3183357" y="519309"/>
                    <a:pt x="3185950" y="520750"/>
                  </a:cubicBezTo>
                  <a:cubicBezTo>
                    <a:pt x="3191136" y="517868"/>
                    <a:pt x="3193154" y="521614"/>
                    <a:pt x="3195170" y="525360"/>
                  </a:cubicBezTo>
                  <a:cubicBezTo>
                    <a:pt x="3208713" y="522190"/>
                    <a:pt x="3221967" y="518733"/>
                    <a:pt x="3235510" y="515563"/>
                  </a:cubicBezTo>
                  <a:cubicBezTo>
                    <a:pt x="3253374" y="511241"/>
                    <a:pt x="3270374" y="502885"/>
                    <a:pt x="3289103" y="502309"/>
                  </a:cubicBezTo>
                  <a:cubicBezTo>
                    <a:pt x="3291120" y="502309"/>
                    <a:pt x="3293714" y="501733"/>
                    <a:pt x="3294578" y="500292"/>
                  </a:cubicBezTo>
                  <a:cubicBezTo>
                    <a:pt x="3306968" y="483580"/>
                    <a:pt x="3327138" y="492800"/>
                    <a:pt x="3342409" y="485597"/>
                  </a:cubicBezTo>
                  <a:cubicBezTo>
                    <a:pt x="3345578" y="484156"/>
                    <a:pt x="3349324" y="483868"/>
                    <a:pt x="3352493" y="482715"/>
                  </a:cubicBezTo>
                  <a:cubicBezTo>
                    <a:pt x="3355375" y="481563"/>
                    <a:pt x="3357968" y="480410"/>
                    <a:pt x="3359697" y="483868"/>
                  </a:cubicBezTo>
                  <a:cubicBezTo>
                    <a:pt x="3362290" y="488766"/>
                    <a:pt x="3355951" y="487614"/>
                    <a:pt x="3355087" y="490207"/>
                  </a:cubicBezTo>
                  <a:cubicBezTo>
                    <a:pt x="3355951" y="491071"/>
                    <a:pt x="3356815" y="491936"/>
                    <a:pt x="3357680" y="492800"/>
                  </a:cubicBezTo>
                  <a:cubicBezTo>
                    <a:pt x="3364595" y="490783"/>
                    <a:pt x="3371511" y="489054"/>
                    <a:pt x="3378426" y="487037"/>
                  </a:cubicBezTo>
                  <a:cubicBezTo>
                    <a:pt x="3378714" y="485309"/>
                    <a:pt x="3378714" y="483868"/>
                    <a:pt x="3378714" y="482427"/>
                  </a:cubicBezTo>
                  <a:cubicBezTo>
                    <a:pt x="3386494" y="471190"/>
                    <a:pt x="3399460" y="470902"/>
                    <a:pt x="3410409" y="466580"/>
                  </a:cubicBezTo>
                  <a:cubicBezTo>
                    <a:pt x="3422223" y="461970"/>
                    <a:pt x="3435189" y="459664"/>
                    <a:pt x="3447579" y="456495"/>
                  </a:cubicBezTo>
                  <a:cubicBezTo>
                    <a:pt x="3450749" y="455342"/>
                    <a:pt x="3454494" y="455919"/>
                    <a:pt x="3457375" y="453325"/>
                  </a:cubicBezTo>
                  <a:cubicBezTo>
                    <a:pt x="3473511" y="438054"/>
                    <a:pt x="3493393" y="437766"/>
                    <a:pt x="3513562" y="437478"/>
                  </a:cubicBezTo>
                  <a:cubicBezTo>
                    <a:pt x="3515579" y="437478"/>
                    <a:pt x="3517308" y="437190"/>
                    <a:pt x="3519037" y="437190"/>
                  </a:cubicBezTo>
                  <a:cubicBezTo>
                    <a:pt x="3529698" y="432868"/>
                    <a:pt x="3534884" y="420190"/>
                    <a:pt x="3547275" y="418173"/>
                  </a:cubicBezTo>
                  <a:cubicBezTo>
                    <a:pt x="3543241" y="425952"/>
                    <a:pt x="3546410" y="426529"/>
                    <a:pt x="3553325" y="424512"/>
                  </a:cubicBezTo>
                  <a:cubicBezTo>
                    <a:pt x="3561681" y="422207"/>
                    <a:pt x="3563410" y="425376"/>
                    <a:pt x="3559088" y="432580"/>
                  </a:cubicBezTo>
                  <a:cubicBezTo>
                    <a:pt x="3559952" y="432868"/>
                    <a:pt x="3560817" y="432868"/>
                    <a:pt x="3561681" y="433156"/>
                  </a:cubicBezTo>
                  <a:cubicBezTo>
                    <a:pt x="3566292" y="432003"/>
                    <a:pt x="3570902" y="430851"/>
                    <a:pt x="3575512" y="429698"/>
                  </a:cubicBezTo>
                  <a:cubicBezTo>
                    <a:pt x="3574648" y="428546"/>
                    <a:pt x="3574071" y="427105"/>
                    <a:pt x="3573207" y="425952"/>
                  </a:cubicBezTo>
                  <a:cubicBezTo>
                    <a:pt x="3569173" y="422495"/>
                    <a:pt x="3571190" y="420190"/>
                    <a:pt x="3574936" y="419613"/>
                  </a:cubicBezTo>
                  <a:cubicBezTo>
                    <a:pt x="3586173" y="417308"/>
                    <a:pt x="3595969" y="410393"/>
                    <a:pt x="3606631" y="407800"/>
                  </a:cubicBezTo>
                  <a:cubicBezTo>
                    <a:pt x="3614987" y="405783"/>
                    <a:pt x="3622478" y="398867"/>
                    <a:pt x="3631987" y="401173"/>
                  </a:cubicBezTo>
                  <a:cubicBezTo>
                    <a:pt x="3636021" y="402037"/>
                    <a:pt x="3639767" y="400020"/>
                    <a:pt x="3642936" y="397715"/>
                  </a:cubicBezTo>
                  <a:cubicBezTo>
                    <a:pt x="3648699" y="393105"/>
                    <a:pt x="3655326" y="391664"/>
                    <a:pt x="3662818" y="392240"/>
                  </a:cubicBezTo>
                  <a:cubicBezTo>
                    <a:pt x="3671462" y="393105"/>
                    <a:pt x="3678377" y="390223"/>
                    <a:pt x="3680106" y="380427"/>
                  </a:cubicBezTo>
                  <a:cubicBezTo>
                    <a:pt x="3680682" y="376681"/>
                    <a:pt x="3681546" y="374664"/>
                    <a:pt x="3686157" y="377833"/>
                  </a:cubicBezTo>
                  <a:cubicBezTo>
                    <a:pt x="3691631" y="381579"/>
                    <a:pt x="3699123" y="380427"/>
                    <a:pt x="3705174" y="378698"/>
                  </a:cubicBezTo>
                  <a:cubicBezTo>
                    <a:pt x="3727648" y="372071"/>
                    <a:pt x="3750123" y="364579"/>
                    <a:pt x="3772598" y="357664"/>
                  </a:cubicBezTo>
                  <a:cubicBezTo>
                    <a:pt x="3784699" y="353918"/>
                    <a:pt x="3791903" y="347291"/>
                    <a:pt x="3799395" y="338935"/>
                  </a:cubicBezTo>
                  <a:cubicBezTo>
                    <a:pt x="3801988" y="336054"/>
                    <a:pt x="3804869" y="334613"/>
                    <a:pt x="3808327" y="333460"/>
                  </a:cubicBezTo>
                  <a:cubicBezTo>
                    <a:pt x="3810056" y="332596"/>
                    <a:pt x="3812361" y="331731"/>
                    <a:pt x="3813513" y="333748"/>
                  </a:cubicBezTo>
                  <a:cubicBezTo>
                    <a:pt x="3814954" y="336342"/>
                    <a:pt x="3811208" y="337206"/>
                    <a:pt x="3810632" y="339511"/>
                  </a:cubicBezTo>
                  <a:cubicBezTo>
                    <a:pt x="3810920" y="341816"/>
                    <a:pt x="3810632" y="344121"/>
                    <a:pt x="3813513" y="344986"/>
                  </a:cubicBezTo>
                  <a:cubicBezTo>
                    <a:pt x="3825327" y="345562"/>
                    <a:pt x="3833683" y="336342"/>
                    <a:pt x="3844056" y="332884"/>
                  </a:cubicBezTo>
                  <a:cubicBezTo>
                    <a:pt x="3849530" y="331155"/>
                    <a:pt x="3853276" y="325392"/>
                    <a:pt x="3860192" y="329714"/>
                  </a:cubicBezTo>
                  <a:cubicBezTo>
                    <a:pt x="3862497" y="331155"/>
                    <a:pt x="3866242" y="329714"/>
                    <a:pt x="3869412" y="329714"/>
                  </a:cubicBezTo>
                  <a:cubicBezTo>
                    <a:pt x="3873158" y="323664"/>
                    <a:pt x="3879785" y="328562"/>
                    <a:pt x="3884395" y="325681"/>
                  </a:cubicBezTo>
                  <a:cubicBezTo>
                    <a:pt x="3887565" y="322223"/>
                    <a:pt x="3891887" y="321647"/>
                    <a:pt x="3896209" y="321070"/>
                  </a:cubicBezTo>
                  <a:cubicBezTo>
                    <a:pt x="3899378" y="319630"/>
                    <a:pt x="3902260" y="318189"/>
                    <a:pt x="3905717" y="318765"/>
                  </a:cubicBezTo>
                  <a:cubicBezTo>
                    <a:pt x="3907446" y="316460"/>
                    <a:pt x="3910039" y="315884"/>
                    <a:pt x="3912633" y="315596"/>
                  </a:cubicBezTo>
                  <a:cubicBezTo>
                    <a:pt x="3922717" y="310697"/>
                    <a:pt x="3933955" y="309833"/>
                    <a:pt x="3944328" y="305223"/>
                  </a:cubicBezTo>
                  <a:cubicBezTo>
                    <a:pt x="3938277" y="315019"/>
                    <a:pt x="3927039" y="314731"/>
                    <a:pt x="3917531" y="317901"/>
                  </a:cubicBezTo>
                  <a:cubicBezTo>
                    <a:pt x="3913497" y="319053"/>
                    <a:pt x="3910039" y="321647"/>
                    <a:pt x="3905717" y="320494"/>
                  </a:cubicBezTo>
                  <a:cubicBezTo>
                    <a:pt x="3904276" y="323375"/>
                    <a:pt x="3901683" y="323375"/>
                    <a:pt x="3899090" y="323375"/>
                  </a:cubicBezTo>
                  <a:cubicBezTo>
                    <a:pt x="3895632" y="325969"/>
                    <a:pt x="3891599" y="327698"/>
                    <a:pt x="3887277" y="327986"/>
                  </a:cubicBezTo>
                  <a:cubicBezTo>
                    <a:pt x="3882666" y="331155"/>
                    <a:pt x="3877192" y="330579"/>
                    <a:pt x="3872293" y="332020"/>
                  </a:cubicBezTo>
                  <a:cubicBezTo>
                    <a:pt x="3869124" y="334613"/>
                    <a:pt x="3867107" y="338647"/>
                    <a:pt x="3873446" y="336918"/>
                  </a:cubicBezTo>
                  <a:cubicBezTo>
                    <a:pt x="3884395" y="334037"/>
                    <a:pt x="3895632" y="332884"/>
                    <a:pt x="3906294" y="328274"/>
                  </a:cubicBezTo>
                  <a:cubicBezTo>
                    <a:pt x="3922141" y="321359"/>
                    <a:pt x="3938565" y="314731"/>
                    <a:pt x="3956718" y="318477"/>
                  </a:cubicBezTo>
                  <a:cubicBezTo>
                    <a:pt x="3958734" y="318765"/>
                    <a:pt x="3961328" y="317613"/>
                    <a:pt x="3963345" y="316748"/>
                  </a:cubicBezTo>
                  <a:cubicBezTo>
                    <a:pt x="3997921" y="302053"/>
                    <a:pt x="4035091" y="295426"/>
                    <a:pt x="4069379" y="279867"/>
                  </a:cubicBezTo>
                  <a:cubicBezTo>
                    <a:pt x="4067651" y="279002"/>
                    <a:pt x="4065922" y="278138"/>
                    <a:pt x="4064193" y="277273"/>
                  </a:cubicBezTo>
                  <a:cubicBezTo>
                    <a:pt x="4062176" y="277562"/>
                    <a:pt x="4060447" y="277850"/>
                    <a:pt x="4058430" y="278138"/>
                  </a:cubicBezTo>
                  <a:cubicBezTo>
                    <a:pt x="4032210" y="287646"/>
                    <a:pt x="4005413" y="295426"/>
                    <a:pt x="3977751" y="299460"/>
                  </a:cubicBezTo>
                  <a:cubicBezTo>
                    <a:pt x="3971413" y="300613"/>
                    <a:pt x="3965938" y="306375"/>
                    <a:pt x="3958734" y="307816"/>
                  </a:cubicBezTo>
                  <a:cubicBezTo>
                    <a:pt x="3956718" y="308104"/>
                    <a:pt x="3954700" y="308969"/>
                    <a:pt x="3953548" y="306952"/>
                  </a:cubicBezTo>
                  <a:cubicBezTo>
                    <a:pt x="3952108" y="304070"/>
                    <a:pt x="3954700" y="302918"/>
                    <a:pt x="3956718" y="301765"/>
                  </a:cubicBezTo>
                  <a:cubicBezTo>
                    <a:pt x="3964785" y="297155"/>
                    <a:pt x="3972565" y="292545"/>
                    <a:pt x="3982650" y="293121"/>
                  </a:cubicBezTo>
                  <a:cubicBezTo>
                    <a:pt x="3988701" y="293409"/>
                    <a:pt x="3994752" y="290240"/>
                    <a:pt x="4000802" y="288223"/>
                  </a:cubicBezTo>
                  <a:cubicBezTo>
                    <a:pt x="4017227" y="282748"/>
                    <a:pt x="4033362" y="276409"/>
                    <a:pt x="4050650" y="275545"/>
                  </a:cubicBezTo>
                  <a:cubicBezTo>
                    <a:pt x="4071685" y="267765"/>
                    <a:pt x="4093295" y="260850"/>
                    <a:pt x="4114041" y="252494"/>
                  </a:cubicBezTo>
                  <a:cubicBezTo>
                    <a:pt x="4154380" y="236646"/>
                    <a:pt x="4196448" y="225697"/>
                    <a:pt x="4237364" y="211578"/>
                  </a:cubicBezTo>
                  <a:cubicBezTo>
                    <a:pt x="4262143" y="203222"/>
                    <a:pt x="4286347" y="193714"/>
                    <a:pt x="4311415" y="186510"/>
                  </a:cubicBezTo>
                  <a:cubicBezTo>
                    <a:pt x="4337635" y="179019"/>
                    <a:pt x="4360974" y="163459"/>
                    <a:pt x="4387483" y="157985"/>
                  </a:cubicBezTo>
                  <a:cubicBezTo>
                    <a:pt x="4408805" y="153663"/>
                    <a:pt x="4428975" y="145307"/>
                    <a:pt x="4450009" y="139832"/>
                  </a:cubicBezTo>
                  <a:cubicBezTo>
                    <a:pt x="4450009" y="138968"/>
                    <a:pt x="4450009" y="138391"/>
                    <a:pt x="4450009" y="137527"/>
                  </a:cubicBezTo>
                  <a:cubicBezTo>
                    <a:pt x="4447416" y="135510"/>
                    <a:pt x="4445687" y="132052"/>
                    <a:pt x="4449721" y="131476"/>
                  </a:cubicBezTo>
                  <a:cubicBezTo>
                    <a:pt x="4459806" y="129747"/>
                    <a:pt x="4466433" y="120815"/>
                    <a:pt x="4477382" y="121103"/>
                  </a:cubicBezTo>
                  <a:cubicBezTo>
                    <a:pt x="4491789" y="121679"/>
                    <a:pt x="4503314" y="111594"/>
                    <a:pt x="4516857" y="108137"/>
                  </a:cubicBezTo>
                  <a:cubicBezTo>
                    <a:pt x="4532993" y="104103"/>
                    <a:pt x="4548264" y="96899"/>
                    <a:pt x="4565552" y="97476"/>
                  </a:cubicBezTo>
                  <a:cubicBezTo>
                    <a:pt x="4569010" y="98916"/>
                    <a:pt x="4572179" y="100357"/>
                    <a:pt x="4575637" y="101798"/>
                  </a:cubicBezTo>
                  <a:cubicBezTo>
                    <a:pt x="4586010" y="95459"/>
                    <a:pt x="4597535" y="93730"/>
                    <a:pt x="4609349" y="94883"/>
                  </a:cubicBezTo>
                  <a:cubicBezTo>
                    <a:pt x="4611654" y="94018"/>
                    <a:pt x="4614247" y="93154"/>
                    <a:pt x="4616552" y="92289"/>
                  </a:cubicBezTo>
                  <a:cubicBezTo>
                    <a:pt x="4616552" y="94018"/>
                    <a:pt x="4616552" y="95747"/>
                    <a:pt x="4616552" y="97476"/>
                  </a:cubicBezTo>
                  <a:lnTo>
                    <a:pt x="4875011" y="8441"/>
                  </a:lnTo>
                  <a:cubicBezTo>
                    <a:pt x="4874147" y="8441"/>
                    <a:pt x="4872995" y="8441"/>
                    <a:pt x="4871842" y="8153"/>
                  </a:cubicBezTo>
                  <a:cubicBezTo>
                    <a:pt x="4875299" y="1814"/>
                    <a:pt x="4879910" y="-491"/>
                    <a:pt x="4887978" y="85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9BEFBF6-7422-4872-8E59-C6E9EE5B9461}"/>
                </a:ext>
              </a:extLst>
            </p:cNvPr>
            <p:cNvSpPr/>
            <p:nvPr/>
          </p:nvSpPr>
          <p:spPr>
            <a:xfrm rot="1015521">
              <a:off x="6115118" y="765679"/>
              <a:ext cx="3212938" cy="1336911"/>
            </a:xfrm>
            <a:custGeom>
              <a:avLst/>
              <a:gdLst>
                <a:gd name="connsiteX0" fmla="*/ 468666 w 3550584"/>
                <a:gd name="connsiteY0" fmla="*/ 1251464 h 1477406"/>
                <a:gd name="connsiteX1" fmla="*/ 481344 w 3550584"/>
                <a:gd name="connsiteY1" fmla="*/ 1308227 h 1477406"/>
                <a:gd name="connsiteX2" fmla="*/ 413344 w 3550584"/>
                <a:gd name="connsiteY2" fmla="*/ 1428092 h 1477406"/>
                <a:gd name="connsiteX3" fmla="*/ 409310 w 3550584"/>
                <a:gd name="connsiteY3" fmla="*/ 1432126 h 1477406"/>
                <a:gd name="connsiteX4" fmla="*/ 368971 w 3550584"/>
                <a:gd name="connsiteY4" fmla="*/ 1458058 h 1477406"/>
                <a:gd name="connsiteX5" fmla="*/ 354564 w 3550584"/>
                <a:gd name="connsiteY5" fmla="*/ 1450855 h 1477406"/>
                <a:gd name="connsiteX6" fmla="*/ 346496 w 3550584"/>
                <a:gd name="connsiteY6" fmla="*/ 1423482 h 1477406"/>
                <a:gd name="connsiteX7" fmla="*/ 362056 w 3550584"/>
                <a:gd name="connsiteY7" fmla="*/ 1406194 h 1477406"/>
                <a:gd name="connsiteX8" fmla="*/ 434954 w 3550584"/>
                <a:gd name="connsiteY8" fmla="*/ 1285176 h 1477406"/>
                <a:gd name="connsiteX9" fmla="*/ 435242 w 3550584"/>
                <a:gd name="connsiteY9" fmla="*/ 1275667 h 1477406"/>
                <a:gd name="connsiteX10" fmla="*/ 468666 w 3550584"/>
                <a:gd name="connsiteY10" fmla="*/ 1251464 h 1477406"/>
                <a:gd name="connsiteX11" fmla="*/ 164105 w 3550584"/>
                <a:gd name="connsiteY11" fmla="*/ 914055 h 1477406"/>
                <a:gd name="connsiteX12" fmla="*/ 168427 w 3550584"/>
                <a:gd name="connsiteY12" fmla="*/ 922699 h 1477406"/>
                <a:gd name="connsiteX13" fmla="*/ 173038 w 3550584"/>
                <a:gd name="connsiteY13" fmla="*/ 937106 h 1477406"/>
                <a:gd name="connsiteX14" fmla="*/ 172461 w 3550584"/>
                <a:gd name="connsiteY14" fmla="*/ 959292 h 1477406"/>
                <a:gd name="connsiteX15" fmla="*/ 152868 w 3550584"/>
                <a:gd name="connsiteY15" fmla="*/ 1027293 h 1477406"/>
                <a:gd name="connsiteX16" fmla="*/ 215682 w 3550584"/>
                <a:gd name="connsiteY16" fmla="*/ 1242819 h 1477406"/>
                <a:gd name="connsiteX17" fmla="*/ 254581 w 3550584"/>
                <a:gd name="connsiteY17" fmla="*/ 1373922 h 1477406"/>
                <a:gd name="connsiteX18" fmla="*/ 267259 w 3550584"/>
                <a:gd name="connsiteY18" fmla="*/ 1399278 h 1477406"/>
                <a:gd name="connsiteX19" fmla="*/ 273886 w 3550584"/>
                <a:gd name="connsiteY19" fmla="*/ 1407634 h 1477406"/>
                <a:gd name="connsiteX20" fmla="*/ 309327 w 3550584"/>
                <a:gd name="connsiteY20" fmla="*/ 1422329 h 1477406"/>
                <a:gd name="connsiteX21" fmla="*/ 318835 w 3550584"/>
                <a:gd name="connsiteY21" fmla="*/ 1428092 h 1477406"/>
                <a:gd name="connsiteX22" fmla="*/ 328056 w 3550584"/>
                <a:gd name="connsiteY22" fmla="*/ 1464973 h 1477406"/>
                <a:gd name="connsiteX23" fmla="*/ 272157 w 3550584"/>
                <a:gd name="connsiteY23" fmla="*/ 1476787 h 1477406"/>
                <a:gd name="connsiteX24" fmla="*/ 75935 w 3550584"/>
                <a:gd name="connsiteY24" fmla="*/ 1385447 h 1477406"/>
                <a:gd name="connsiteX25" fmla="*/ 12257 w 3550584"/>
                <a:gd name="connsiteY25" fmla="*/ 1071378 h 1477406"/>
                <a:gd name="connsiteX26" fmla="*/ 153732 w 3550584"/>
                <a:gd name="connsiteY26" fmla="*/ 914919 h 1477406"/>
                <a:gd name="connsiteX27" fmla="*/ 164105 w 3550584"/>
                <a:gd name="connsiteY27" fmla="*/ 914055 h 1477406"/>
                <a:gd name="connsiteX28" fmla="*/ 341022 w 3550584"/>
                <a:gd name="connsiteY28" fmla="*/ 859596 h 1477406"/>
                <a:gd name="connsiteX29" fmla="*/ 364361 w 3550584"/>
                <a:gd name="connsiteY29" fmla="*/ 875732 h 1477406"/>
                <a:gd name="connsiteX30" fmla="*/ 385107 w 3550584"/>
                <a:gd name="connsiteY30" fmla="*/ 944885 h 1477406"/>
                <a:gd name="connsiteX31" fmla="*/ 392598 w 3550584"/>
                <a:gd name="connsiteY31" fmla="*/ 968512 h 1477406"/>
                <a:gd name="connsiteX32" fmla="*/ 401819 w 3550584"/>
                <a:gd name="connsiteY32" fmla="*/ 990123 h 1477406"/>
                <a:gd name="connsiteX33" fmla="*/ 418242 w 3550584"/>
                <a:gd name="connsiteY33" fmla="*/ 1048326 h 1477406"/>
                <a:gd name="connsiteX34" fmla="*/ 394039 w 3550584"/>
                <a:gd name="connsiteY34" fmla="*/ 1082615 h 1477406"/>
                <a:gd name="connsiteX35" fmla="*/ 366090 w 3550584"/>
                <a:gd name="connsiteY35" fmla="*/ 1067631 h 1477406"/>
                <a:gd name="connsiteX36" fmla="*/ 346208 w 3550584"/>
                <a:gd name="connsiteY36" fmla="*/ 1035360 h 1477406"/>
                <a:gd name="connsiteX37" fmla="*/ 284547 w 3550584"/>
                <a:gd name="connsiteY37" fmla="*/ 970529 h 1477406"/>
                <a:gd name="connsiteX38" fmla="*/ 272733 w 3550584"/>
                <a:gd name="connsiteY38" fmla="*/ 963326 h 1477406"/>
                <a:gd name="connsiteX39" fmla="*/ 228072 w 3550584"/>
                <a:gd name="connsiteY39" fmla="*/ 948054 h 1477406"/>
                <a:gd name="connsiteX40" fmla="*/ 199546 w 3550584"/>
                <a:gd name="connsiteY40" fmla="*/ 911173 h 1477406"/>
                <a:gd name="connsiteX41" fmla="*/ 212224 w 3550584"/>
                <a:gd name="connsiteY41" fmla="*/ 899359 h 1477406"/>
                <a:gd name="connsiteX42" fmla="*/ 253140 w 3550584"/>
                <a:gd name="connsiteY42" fmla="*/ 897054 h 1477406"/>
                <a:gd name="connsiteX43" fmla="*/ 314225 w 3550584"/>
                <a:gd name="connsiteY43" fmla="*/ 895325 h 1477406"/>
                <a:gd name="connsiteX44" fmla="*/ 320852 w 3550584"/>
                <a:gd name="connsiteY44" fmla="*/ 879478 h 1477406"/>
                <a:gd name="connsiteX45" fmla="*/ 341022 w 3550584"/>
                <a:gd name="connsiteY45" fmla="*/ 859596 h 1477406"/>
                <a:gd name="connsiteX46" fmla="*/ 624260 w 3550584"/>
                <a:gd name="connsiteY46" fmla="*/ 774813 h 1477406"/>
                <a:gd name="connsiteX47" fmla="*/ 629735 w 3550584"/>
                <a:gd name="connsiteY47" fmla="*/ 784393 h 1477406"/>
                <a:gd name="connsiteX48" fmla="*/ 633193 w 3550584"/>
                <a:gd name="connsiteY48" fmla="*/ 795631 h 1477406"/>
                <a:gd name="connsiteX49" fmla="*/ 627142 w 3550584"/>
                <a:gd name="connsiteY49" fmla="*/ 830495 h 1477406"/>
                <a:gd name="connsiteX50" fmla="*/ 620515 w 3550584"/>
                <a:gd name="connsiteY50" fmla="*/ 887835 h 1477406"/>
                <a:gd name="connsiteX51" fmla="*/ 691685 w 3550584"/>
                <a:gd name="connsiteY51" fmla="*/ 1129294 h 1477406"/>
                <a:gd name="connsiteX52" fmla="*/ 709261 w 3550584"/>
                <a:gd name="connsiteY52" fmla="*/ 1189803 h 1477406"/>
                <a:gd name="connsiteX53" fmla="*/ 713295 w 3550584"/>
                <a:gd name="connsiteY53" fmla="*/ 1203633 h 1477406"/>
                <a:gd name="connsiteX54" fmla="*/ 725973 w 3550584"/>
                <a:gd name="connsiteY54" fmla="*/ 1246566 h 1477406"/>
                <a:gd name="connsiteX55" fmla="*/ 763431 w 3550584"/>
                <a:gd name="connsiteY55" fmla="*/ 1286040 h 1477406"/>
                <a:gd name="connsiteX56" fmla="*/ 768041 w 3550584"/>
                <a:gd name="connsiteY56" fmla="*/ 1289210 h 1477406"/>
                <a:gd name="connsiteX57" fmla="*/ 777261 w 3550584"/>
                <a:gd name="connsiteY57" fmla="*/ 1298142 h 1477406"/>
                <a:gd name="connsiteX58" fmla="*/ 784753 w 3550584"/>
                <a:gd name="connsiteY58" fmla="*/ 1324075 h 1477406"/>
                <a:gd name="connsiteX59" fmla="*/ 778126 w 3550584"/>
                <a:gd name="connsiteY59" fmla="*/ 1334159 h 1477406"/>
                <a:gd name="connsiteX60" fmla="*/ 730007 w 3550584"/>
                <a:gd name="connsiteY60" fmla="*/ 1338770 h 1477406"/>
                <a:gd name="connsiteX61" fmla="*/ 684481 w 3550584"/>
                <a:gd name="connsiteY61" fmla="*/ 1333871 h 1477406"/>
                <a:gd name="connsiteX62" fmla="*/ 627718 w 3550584"/>
                <a:gd name="connsiteY62" fmla="*/ 1313702 h 1477406"/>
                <a:gd name="connsiteX63" fmla="*/ 591413 w 3550584"/>
                <a:gd name="connsiteY63" fmla="*/ 1290651 h 1477406"/>
                <a:gd name="connsiteX64" fmla="*/ 506700 w 3550584"/>
                <a:gd name="connsiteY64" fmla="*/ 1182887 h 1477406"/>
                <a:gd name="connsiteX65" fmla="*/ 496327 w 3550584"/>
                <a:gd name="connsiteY65" fmla="*/ 1165887 h 1477406"/>
                <a:gd name="connsiteX66" fmla="*/ 467802 w 3550584"/>
                <a:gd name="connsiteY66" fmla="*/ 1067344 h 1477406"/>
                <a:gd name="connsiteX67" fmla="*/ 462904 w 3550584"/>
                <a:gd name="connsiteY67" fmla="*/ 1024124 h 1477406"/>
                <a:gd name="connsiteX68" fmla="*/ 514768 w 3550584"/>
                <a:gd name="connsiteY68" fmla="*/ 850665 h 1477406"/>
                <a:gd name="connsiteX69" fmla="*/ 534938 w 3550584"/>
                <a:gd name="connsiteY69" fmla="*/ 829055 h 1477406"/>
                <a:gd name="connsiteX70" fmla="*/ 613599 w 3550584"/>
                <a:gd name="connsiteY70" fmla="*/ 776902 h 1477406"/>
                <a:gd name="connsiteX71" fmla="*/ 624260 w 3550584"/>
                <a:gd name="connsiteY71" fmla="*/ 774813 h 1477406"/>
                <a:gd name="connsiteX72" fmla="*/ 736346 w 3550584"/>
                <a:gd name="connsiteY72" fmla="*/ 759613 h 1477406"/>
                <a:gd name="connsiteX73" fmla="*/ 929974 w 3550584"/>
                <a:gd name="connsiteY73" fmla="*/ 899936 h 1477406"/>
                <a:gd name="connsiteX74" fmla="*/ 962246 w 3550584"/>
                <a:gd name="connsiteY74" fmla="*/ 978886 h 1477406"/>
                <a:gd name="connsiteX75" fmla="*/ 979246 w 3550584"/>
                <a:gd name="connsiteY75" fmla="*/ 1089819 h 1477406"/>
                <a:gd name="connsiteX76" fmla="*/ 967144 w 3550584"/>
                <a:gd name="connsiteY76" fmla="*/ 1170497 h 1477406"/>
                <a:gd name="connsiteX77" fmla="*/ 932568 w 3550584"/>
                <a:gd name="connsiteY77" fmla="*/ 1240514 h 1477406"/>
                <a:gd name="connsiteX78" fmla="*/ 921906 w 3550584"/>
                <a:gd name="connsiteY78" fmla="*/ 1252040 h 1477406"/>
                <a:gd name="connsiteX79" fmla="*/ 827397 w 3550584"/>
                <a:gd name="connsiteY79" fmla="*/ 1320041 h 1477406"/>
                <a:gd name="connsiteX80" fmla="*/ 816448 w 3550584"/>
                <a:gd name="connsiteY80" fmla="*/ 1314854 h 1477406"/>
                <a:gd name="connsiteX81" fmla="*/ 814143 w 3550584"/>
                <a:gd name="connsiteY81" fmla="*/ 1306786 h 1477406"/>
                <a:gd name="connsiteX82" fmla="*/ 821058 w 3550584"/>
                <a:gd name="connsiteY82" fmla="*/ 1266735 h 1477406"/>
                <a:gd name="connsiteX83" fmla="*/ 830279 w 3550584"/>
                <a:gd name="connsiteY83" fmla="*/ 1229277 h 1477406"/>
                <a:gd name="connsiteX84" fmla="*/ 817601 w 3550584"/>
                <a:gd name="connsiteY84" fmla="*/ 1187497 h 1477406"/>
                <a:gd name="connsiteX85" fmla="*/ 805499 w 3550584"/>
                <a:gd name="connsiteY85" fmla="*/ 1155226 h 1477406"/>
                <a:gd name="connsiteX86" fmla="*/ 741533 w 3550584"/>
                <a:gd name="connsiteY86" fmla="*/ 937682 h 1477406"/>
                <a:gd name="connsiteX87" fmla="*/ 714448 w 3550584"/>
                <a:gd name="connsiteY87" fmla="*/ 845478 h 1477406"/>
                <a:gd name="connsiteX88" fmla="*/ 680447 w 3550584"/>
                <a:gd name="connsiteY88" fmla="*/ 814071 h 1477406"/>
                <a:gd name="connsiteX89" fmla="*/ 660278 w 3550584"/>
                <a:gd name="connsiteY89" fmla="*/ 794190 h 1477406"/>
                <a:gd name="connsiteX90" fmla="*/ 655379 w 3550584"/>
                <a:gd name="connsiteY90" fmla="*/ 778342 h 1477406"/>
                <a:gd name="connsiteX91" fmla="*/ 665464 w 3550584"/>
                <a:gd name="connsiteY91" fmla="*/ 761918 h 1477406"/>
                <a:gd name="connsiteX92" fmla="*/ 736346 w 3550584"/>
                <a:gd name="connsiteY92" fmla="*/ 759613 h 1477406"/>
                <a:gd name="connsiteX93" fmla="*/ 1139738 w 3550584"/>
                <a:gd name="connsiteY93" fmla="*/ 634273 h 1477406"/>
                <a:gd name="connsiteX94" fmla="*/ 1169128 w 3550584"/>
                <a:gd name="connsiteY94" fmla="*/ 644070 h 1477406"/>
                <a:gd name="connsiteX95" fmla="*/ 1165959 w 3550584"/>
                <a:gd name="connsiteY95" fmla="*/ 677206 h 1477406"/>
                <a:gd name="connsiteX96" fmla="*/ 1163654 w 3550584"/>
                <a:gd name="connsiteY96" fmla="*/ 723308 h 1477406"/>
                <a:gd name="connsiteX97" fmla="*/ 1270553 w 3550584"/>
                <a:gd name="connsiteY97" fmla="*/ 892733 h 1477406"/>
                <a:gd name="connsiteX98" fmla="*/ 1276604 w 3550584"/>
                <a:gd name="connsiteY98" fmla="*/ 906563 h 1477406"/>
                <a:gd name="connsiteX99" fmla="*/ 1335672 w 3550584"/>
                <a:gd name="connsiteY99" fmla="*/ 1000784 h 1477406"/>
                <a:gd name="connsiteX100" fmla="*/ 1341434 w 3550584"/>
                <a:gd name="connsiteY100" fmla="*/ 1019513 h 1477406"/>
                <a:gd name="connsiteX101" fmla="*/ 1343451 w 3550584"/>
                <a:gd name="connsiteY101" fmla="*/ 1091836 h 1477406"/>
                <a:gd name="connsiteX102" fmla="*/ 1344028 w 3550584"/>
                <a:gd name="connsiteY102" fmla="*/ 1147446 h 1477406"/>
                <a:gd name="connsiteX103" fmla="*/ 1333655 w 3550584"/>
                <a:gd name="connsiteY103" fmla="*/ 1160700 h 1477406"/>
                <a:gd name="connsiteX104" fmla="*/ 1313485 w 3550584"/>
                <a:gd name="connsiteY104" fmla="*/ 1166751 h 1477406"/>
                <a:gd name="connsiteX105" fmla="*/ 1311468 w 3550584"/>
                <a:gd name="connsiteY105" fmla="*/ 1169633 h 1477406"/>
                <a:gd name="connsiteX106" fmla="*/ 1246637 w 3550584"/>
                <a:gd name="connsiteY106" fmla="*/ 1188938 h 1477406"/>
                <a:gd name="connsiteX107" fmla="*/ 1232519 w 3550584"/>
                <a:gd name="connsiteY107" fmla="*/ 1180582 h 1477406"/>
                <a:gd name="connsiteX108" fmla="*/ 1206874 w 3550584"/>
                <a:gd name="connsiteY108" fmla="*/ 1139378 h 1477406"/>
                <a:gd name="connsiteX109" fmla="*/ 1097382 w 3550584"/>
                <a:gd name="connsiteY109" fmla="*/ 971970 h 1477406"/>
                <a:gd name="connsiteX110" fmla="*/ 1093925 w 3550584"/>
                <a:gd name="connsiteY110" fmla="*/ 963614 h 1477406"/>
                <a:gd name="connsiteX111" fmla="*/ 1001721 w 3550584"/>
                <a:gd name="connsiteY111" fmla="*/ 820122 h 1477406"/>
                <a:gd name="connsiteX112" fmla="*/ 968585 w 3550584"/>
                <a:gd name="connsiteY112" fmla="*/ 768257 h 1477406"/>
                <a:gd name="connsiteX113" fmla="*/ 931991 w 3550584"/>
                <a:gd name="connsiteY113" fmla="*/ 743189 h 1477406"/>
                <a:gd name="connsiteX114" fmla="*/ 913839 w 3550584"/>
                <a:gd name="connsiteY114" fmla="*/ 728494 h 1477406"/>
                <a:gd name="connsiteX115" fmla="*/ 920178 w 3550584"/>
                <a:gd name="connsiteY115" fmla="*/ 706884 h 1477406"/>
                <a:gd name="connsiteX116" fmla="*/ 980687 w 3550584"/>
                <a:gd name="connsiteY116" fmla="*/ 683257 h 1477406"/>
                <a:gd name="connsiteX117" fmla="*/ 1001721 w 3550584"/>
                <a:gd name="connsiteY117" fmla="*/ 676341 h 1477406"/>
                <a:gd name="connsiteX118" fmla="*/ 1026500 w 3550584"/>
                <a:gd name="connsiteY118" fmla="*/ 666833 h 1477406"/>
                <a:gd name="connsiteX119" fmla="*/ 1063382 w 3550584"/>
                <a:gd name="connsiteY119" fmla="*/ 655884 h 1477406"/>
                <a:gd name="connsiteX120" fmla="*/ 1139738 w 3550584"/>
                <a:gd name="connsiteY120" fmla="*/ 634273 h 1477406"/>
                <a:gd name="connsiteX121" fmla="*/ 1371112 w 3550584"/>
                <a:gd name="connsiteY121" fmla="*/ 574052 h 1477406"/>
                <a:gd name="connsiteX122" fmla="*/ 1381773 w 3550584"/>
                <a:gd name="connsiteY122" fmla="*/ 583273 h 1477406"/>
                <a:gd name="connsiteX123" fmla="*/ 1372265 w 3550584"/>
                <a:gd name="connsiteY123" fmla="*/ 613815 h 1477406"/>
                <a:gd name="connsiteX124" fmla="*/ 1335383 w 3550584"/>
                <a:gd name="connsiteY124" fmla="*/ 695358 h 1477406"/>
                <a:gd name="connsiteX125" fmla="*/ 1338841 w 3550584"/>
                <a:gd name="connsiteY125" fmla="*/ 870834 h 1477406"/>
                <a:gd name="connsiteX126" fmla="*/ 1338841 w 3550584"/>
                <a:gd name="connsiteY126" fmla="*/ 951224 h 1477406"/>
                <a:gd name="connsiteX127" fmla="*/ 1301383 w 3550584"/>
                <a:gd name="connsiteY127" fmla="*/ 891868 h 1477406"/>
                <a:gd name="connsiteX128" fmla="*/ 1296197 w 3550584"/>
                <a:gd name="connsiteY128" fmla="*/ 870546 h 1477406"/>
                <a:gd name="connsiteX129" fmla="*/ 1293027 w 3550584"/>
                <a:gd name="connsiteY129" fmla="*/ 705731 h 1477406"/>
                <a:gd name="connsiteX130" fmla="*/ 1282366 w 3550584"/>
                <a:gd name="connsiteY130" fmla="*/ 668849 h 1477406"/>
                <a:gd name="connsiteX131" fmla="*/ 1245773 w 3550584"/>
                <a:gd name="connsiteY131" fmla="*/ 653002 h 1477406"/>
                <a:gd name="connsiteX132" fmla="*/ 1226468 w 3550584"/>
                <a:gd name="connsiteY132" fmla="*/ 645222 h 1477406"/>
                <a:gd name="connsiteX133" fmla="*/ 1229349 w 3550584"/>
                <a:gd name="connsiteY133" fmla="*/ 614680 h 1477406"/>
                <a:gd name="connsiteX134" fmla="*/ 1252688 w 3550584"/>
                <a:gd name="connsiteY134" fmla="*/ 603730 h 1477406"/>
                <a:gd name="connsiteX135" fmla="*/ 1348062 w 3550584"/>
                <a:gd name="connsiteY135" fmla="*/ 575781 h 1477406"/>
                <a:gd name="connsiteX136" fmla="*/ 1352672 w 3550584"/>
                <a:gd name="connsiteY136" fmla="*/ 574340 h 1477406"/>
                <a:gd name="connsiteX137" fmla="*/ 1371112 w 3550584"/>
                <a:gd name="connsiteY137" fmla="*/ 574052 h 1477406"/>
                <a:gd name="connsiteX138" fmla="*/ 1649165 w 3550584"/>
                <a:gd name="connsiteY138" fmla="*/ 485018 h 1477406"/>
                <a:gd name="connsiteX139" fmla="*/ 1658674 w 3550584"/>
                <a:gd name="connsiteY139" fmla="*/ 486170 h 1477406"/>
                <a:gd name="connsiteX140" fmla="*/ 1677403 w 3550584"/>
                <a:gd name="connsiteY140" fmla="*/ 504035 h 1477406"/>
                <a:gd name="connsiteX141" fmla="*/ 1669047 w 3550584"/>
                <a:gd name="connsiteY141" fmla="*/ 528239 h 1477406"/>
                <a:gd name="connsiteX142" fmla="*/ 1655504 w 3550584"/>
                <a:gd name="connsiteY142" fmla="*/ 577222 h 1477406"/>
                <a:gd name="connsiteX143" fmla="*/ 1711691 w 3550584"/>
                <a:gd name="connsiteY143" fmla="*/ 768257 h 1477406"/>
                <a:gd name="connsiteX144" fmla="*/ 1713996 w 3550584"/>
                <a:gd name="connsiteY144" fmla="*/ 785833 h 1477406"/>
                <a:gd name="connsiteX145" fmla="*/ 1749725 w 3550584"/>
                <a:gd name="connsiteY145" fmla="*/ 907427 h 1477406"/>
                <a:gd name="connsiteX146" fmla="*/ 1763844 w 3550584"/>
                <a:gd name="connsiteY146" fmla="*/ 946326 h 1477406"/>
                <a:gd name="connsiteX147" fmla="*/ 1786607 w 3550584"/>
                <a:gd name="connsiteY147" fmla="*/ 978597 h 1477406"/>
                <a:gd name="connsiteX148" fmla="*/ 1799285 w 3550584"/>
                <a:gd name="connsiteY148" fmla="*/ 980038 h 1477406"/>
                <a:gd name="connsiteX149" fmla="*/ 1818014 w 3550584"/>
                <a:gd name="connsiteY149" fmla="*/ 993580 h 1477406"/>
                <a:gd name="connsiteX150" fmla="*/ 1811675 w 3550584"/>
                <a:gd name="connsiteY150" fmla="*/ 1017208 h 1477406"/>
                <a:gd name="connsiteX151" fmla="*/ 1793810 w 3550584"/>
                <a:gd name="connsiteY151" fmla="*/ 1026140 h 1477406"/>
                <a:gd name="connsiteX152" fmla="*/ 1722928 w 3550584"/>
                <a:gd name="connsiteY152" fmla="*/ 1047462 h 1477406"/>
                <a:gd name="connsiteX153" fmla="*/ 1677114 w 3550584"/>
                <a:gd name="connsiteY153" fmla="*/ 1060717 h 1477406"/>
                <a:gd name="connsiteX154" fmla="*/ 1602487 w 3550584"/>
                <a:gd name="connsiteY154" fmla="*/ 1082327 h 1477406"/>
                <a:gd name="connsiteX155" fmla="*/ 1581453 w 3550584"/>
                <a:gd name="connsiteY155" fmla="*/ 1085208 h 1477406"/>
                <a:gd name="connsiteX156" fmla="*/ 1562724 w 3550584"/>
                <a:gd name="connsiteY156" fmla="*/ 1069649 h 1477406"/>
                <a:gd name="connsiteX157" fmla="*/ 1569927 w 3550584"/>
                <a:gd name="connsiteY157" fmla="*/ 1047462 h 1477406"/>
                <a:gd name="connsiteX158" fmla="*/ 1578571 w 3550584"/>
                <a:gd name="connsiteY158" fmla="*/ 1041123 h 1477406"/>
                <a:gd name="connsiteX159" fmla="*/ 1588368 w 3550584"/>
                <a:gd name="connsiteY159" fmla="*/ 1009716 h 1477406"/>
                <a:gd name="connsiteX160" fmla="*/ 1580300 w 3550584"/>
                <a:gd name="connsiteY160" fmla="*/ 992140 h 1477406"/>
                <a:gd name="connsiteX161" fmla="*/ 1567622 w 3550584"/>
                <a:gd name="connsiteY161" fmla="*/ 948343 h 1477406"/>
                <a:gd name="connsiteX162" fmla="*/ 1503656 w 3550584"/>
                <a:gd name="connsiteY162" fmla="*/ 731375 h 1477406"/>
                <a:gd name="connsiteX163" fmla="*/ 1470520 w 3550584"/>
                <a:gd name="connsiteY163" fmla="*/ 617273 h 1477406"/>
                <a:gd name="connsiteX164" fmla="*/ 1448333 w 3550584"/>
                <a:gd name="connsiteY164" fmla="*/ 597680 h 1477406"/>
                <a:gd name="connsiteX165" fmla="*/ 1436520 w 3550584"/>
                <a:gd name="connsiteY165" fmla="*/ 595663 h 1477406"/>
                <a:gd name="connsiteX166" fmla="*/ 1416350 w 3550584"/>
                <a:gd name="connsiteY166" fmla="*/ 576934 h 1477406"/>
                <a:gd name="connsiteX167" fmla="*/ 1428452 w 3550584"/>
                <a:gd name="connsiteY167" fmla="*/ 550425 h 1477406"/>
                <a:gd name="connsiteX168" fmla="*/ 1449486 w 3550584"/>
                <a:gd name="connsiteY168" fmla="*/ 542357 h 1477406"/>
                <a:gd name="connsiteX169" fmla="*/ 1635334 w 3550584"/>
                <a:gd name="connsiteY169" fmla="*/ 487899 h 1477406"/>
                <a:gd name="connsiteX170" fmla="*/ 1649165 w 3550584"/>
                <a:gd name="connsiteY170" fmla="*/ 485018 h 1477406"/>
                <a:gd name="connsiteX171" fmla="*/ 2584927 w 3550584"/>
                <a:gd name="connsiteY171" fmla="*/ 448172 h 1477406"/>
                <a:gd name="connsiteX172" fmla="*/ 2589069 w 3550584"/>
                <a:gd name="connsiteY172" fmla="*/ 454763 h 1477406"/>
                <a:gd name="connsiteX173" fmla="*/ 2615866 w 3550584"/>
                <a:gd name="connsiteY173" fmla="*/ 546679 h 1477406"/>
                <a:gd name="connsiteX174" fmla="*/ 2610679 w 3550584"/>
                <a:gd name="connsiteY174" fmla="*/ 557628 h 1477406"/>
                <a:gd name="connsiteX175" fmla="*/ 2374695 w 3550584"/>
                <a:gd name="connsiteY175" fmla="*/ 626493 h 1477406"/>
                <a:gd name="connsiteX176" fmla="*/ 2371525 w 3550584"/>
                <a:gd name="connsiteY176" fmla="*/ 627934 h 1477406"/>
                <a:gd name="connsiteX177" fmla="*/ 2366339 w 3550584"/>
                <a:gd name="connsiteY177" fmla="*/ 623324 h 1477406"/>
                <a:gd name="connsiteX178" fmla="*/ 2337525 w 3550584"/>
                <a:gd name="connsiteY178" fmla="*/ 525933 h 1477406"/>
                <a:gd name="connsiteX179" fmla="*/ 2345017 w 3550584"/>
                <a:gd name="connsiteY179" fmla="*/ 517289 h 1477406"/>
                <a:gd name="connsiteX180" fmla="*/ 2540085 w 3550584"/>
                <a:gd name="connsiteY180" fmla="*/ 459950 h 1477406"/>
                <a:gd name="connsiteX181" fmla="*/ 2577543 w 3550584"/>
                <a:gd name="connsiteY181" fmla="*/ 448712 h 1477406"/>
                <a:gd name="connsiteX182" fmla="*/ 2584927 w 3550584"/>
                <a:gd name="connsiteY182" fmla="*/ 448172 h 1477406"/>
                <a:gd name="connsiteX183" fmla="*/ 1932872 w 3550584"/>
                <a:gd name="connsiteY183" fmla="*/ 406356 h 1477406"/>
                <a:gd name="connsiteX184" fmla="*/ 1938167 w 3550584"/>
                <a:gd name="connsiteY184" fmla="*/ 417018 h 1477406"/>
                <a:gd name="connsiteX185" fmla="*/ 1948540 w 3550584"/>
                <a:gd name="connsiteY185" fmla="*/ 441797 h 1477406"/>
                <a:gd name="connsiteX186" fmla="*/ 1966404 w 3550584"/>
                <a:gd name="connsiteY186" fmla="*/ 502018 h 1477406"/>
                <a:gd name="connsiteX187" fmla="*/ 1976777 w 3550584"/>
                <a:gd name="connsiteY187" fmla="*/ 537459 h 1477406"/>
                <a:gd name="connsiteX188" fmla="*/ 1991184 w 3550584"/>
                <a:gd name="connsiteY188" fmla="*/ 587595 h 1477406"/>
                <a:gd name="connsiteX189" fmla="*/ 2064371 w 3550584"/>
                <a:gd name="connsiteY189" fmla="*/ 837410 h 1477406"/>
                <a:gd name="connsiteX190" fmla="*/ 2090015 w 3550584"/>
                <a:gd name="connsiteY190" fmla="*/ 925004 h 1477406"/>
                <a:gd name="connsiteX191" fmla="*/ 2079354 w 3550584"/>
                <a:gd name="connsiteY191" fmla="*/ 946038 h 1477406"/>
                <a:gd name="connsiteX192" fmla="*/ 2007896 w 3550584"/>
                <a:gd name="connsiteY192" fmla="*/ 967360 h 1477406"/>
                <a:gd name="connsiteX193" fmla="*/ 1993777 w 3550584"/>
                <a:gd name="connsiteY193" fmla="*/ 967936 h 1477406"/>
                <a:gd name="connsiteX194" fmla="*/ 1911946 w 3550584"/>
                <a:gd name="connsiteY194" fmla="*/ 991275 h 1477406"/>
                <a:gd name="connsiteX195" fmla="*/ 1888607 w 3550584"/>
                <a:gd name="connsiteY195" fmla="*/ 995309 h 1477406"/>
                <a:gd name="connsiteX196" fmla="*/ 1869590 w 3550584"/>
                <a:gd name="connsiteY196" fmla="*/ 982055 h 1477406"/>
                <a:gd name="connsiteX197" fmla="*/ 1874200 w 3550584"/>
                <a:gd name="connsiteY197" fmla="*/ 959004 h 1477406"/>
                <a:gd name="connsiteX198" fmla="*/ 1875929 w 3550584"/>
                <a:gd name="connsiteY198" fmla="*/ 957563 h 1477406"/>
                <a:gd name="connsiteX199" fmla="*/ 1890624 w 3550584"/>
                <a:gd name="connsiteY199" fmla="*/ 905987 h 1477406"/>
                <a:gd name="connsiteX200" fmla="*/ 1873048 w 3550584"/>
                <a:gd name="connsiteY200" fmla="*/ 849800 h 1477406"/>
                <a:gd name="connsiteX201" fmla="*/ 1853454 w 3550584"/>
                <a:gd name="connsiteY201" fmla="*/ 791884 h 1477406"/>
                <a:gd name="connsiteX202" fmla="*/ 1832708 w 3550584"/>
                <a:gd name="connsiteY202" fmla="*/ 721579 h 1477406"/>
                <a:gd name="connsiteX203" fmla="*/ 1804183 w 3550584"/>
                <a:gd name="connsiteY203" fmla="*/ 623900 h 1477406"/>
                <a:gd name="connsiteX204" fmla="*/ 1776233 w 3550584"/>
                <a:gd name="connsiteY204" fmla="*/ 528239 h 1477406"/>
                <a:gd name="connsiteX205" fmla="*/ 1750013 w 3550584"/>
                <a:gd name="connsiteY205" fmla="*/ 507781 h 1477406"/>
                <a:gd name="connsiteX206" fmla="*/ 1744250 w 3550584"/>
                <a:gd name="connsiteY206" fmla="*/ 507204 h 1477406"/>
                <a:gd name="connsiteX207" fmla="*/ 1720911 w 3550584"/>
                <a:gd name="connsiteY207" fmla="*/ 485306 h 1477406"/>
                <a:gd name="connsiteX208" fmla="*/ 1737911 w 3550584"/>
                <a:gd name="connsiteY208" fmla="*/ 459374 h 1477406"/>
                <a:gd name="connsiteX209" fmla="*/ 1771623 w 3550584"/>
                <a:gd name="connsiteY209" fmla="*/ 448136 h 1477406"/>
                <a:gd name="connsiteX210" fmla="*/ 1870742 w 3550584"/>
                <a:gd name="connsiteY210" fmla="*/ 419323 h 1477406"/>
                <a:gd name="connsiteX211" fmla="*/ 1909641 w 3550584"/>
                <a:gd name="connsiteY211" fmla="*/ 410967 h 1477406"/>
                <a:gd name="connsiteX212" fmla="*/ 1920878 w 3550584"/>
                <a:gd name="connsiteY212" fmla="*/ 407797 h 1477406"/>
                <a:gd name="connsiteX213" fmla="*/ 1932872 w 3550584"/>
                <a:gd name="connsiteY213" fmla="*/ 406356 h 1477406"/>
                <a:gd name="connsiteX214" fmla="*/ 3263727 w 3550584"/>
                <a:gd name="connsiteY214" fmla="*/ 398322 h 1477406"/>
                <a:gd name="connsiteX215" fmla="*/ 3291611 w 3550584"/>
                <a:gd name="connsiteY215" fmla="*/ 399023 h 1477406"/>
                <a:gd name="connsiteX216" fmla="*/ 3324972 w 3550584"/>
                <a:gd name="connsiteY216" fmla="*/ 416442 h 1477406"/>
                <a:gd name="connsiteX217" fmla="*/ 3341684 w 3550584"/>
                <a:gd name="connsiteY217" fmla="*/ 482713 h 1477406"/>
                <a:gd name="connsiteX218" fmla="*/ 3335921 w 3550584"/>
                <a:gd name="connsiteY218" fmla="*/ 496832 h 1477406"/>
                <a:gd name="connsiteX219" fmla="*/ 3360989 w 3550584"/>
                <a:gd name="connsiteY219" fmla="*/ 530256 h 1477406"/>
                <a:gd name="connsiteX220" fmla="*/ 3375684 w 3550584"/>
                <a:gd name="connsiteY220" fmla="*/ 540629 h 1477406"/>
                <a:gd name="connsiteX221" fmla="*/ 3379142 w 3550584"/>
                <a:gd name="connsiteY221" fmla="*/ 553307 h 1477406"/>
                <a:gd name="connsiteX222" fmla="*/ 3365599 w 3550584"/>
                <a:gd name="connsiteY222" fmla="*/ 575494 h 1477406"/>
                <a:gd name="connsiteX223" fmla="*/ 3334769 w 3550584"/>
                <a:gd name="connsiteY223" fmla="*/ 578663 h 1477406"/>
                <a:gd name="connsiteX224" fmla="*/ 3238531 w 3550584"/>
                <a:gd name="connsiteY224" fmla="*/ 552443 h 1477406"/>
                <a:gd name="connsiteX225" fmla="*/ 3199632 w 3550584"/>
                <a:gd name="connsiteY225" fmla="*/ 450442 h 1477406"/>
                <a:gd name="connsiteX226" fmla="*/ 3263727 w 3550584"/>
                <a:gd name="connsiteY226" fmla="*/ 398322 h 1477406"/>
                <a:gd name="connsiteX227" fmla="*/ 2038511 w 3550584"/>
                <a:gd name="connsiteY227" fmla="*/ 383661 h 1477406"/>
                <a:gd name="connsiteX228" fmla="*/ 2196050 w 3550584"/>
                <a:gd name="connsiteY228" fmla="*/ 455340 h 1477406"/>
                <a:gd name="connsiteX229" fmla="*/ 2293440 w 3550584"/>
                <a:gd name="connsiteY229" fmla="*/ 685273 h 1477406"/>
                <a:gd name="connsiteX230" fmla="*/ 2144473 w 3550584"/>
                <a:gd name="connsiteY230" fmla="*/ 921834 h 1477406"/>
                <a:gd name="connsiteX231" fmla="*/ 2137270 w 3550584"/>
                <a:gd name="connsiteY231" fmla="*/ 925580 h 1477406"/>
                <a:gd name="connsiteX232" fmla="*/ 2116812 w 3550584"/>
                <a:gd name="connsiteY232" fmla="*/ 920393 h 1477406"/>
                <a:gd name="connsiteX233" fmla="*/ 2112778 w 3550584"/>
                <a:gd name="connsiteY233" fmla="*/ 908004 h 1477406"/>
                <a:gd name="connsiteX234" fmla="*/ 2123439 w 3550584"/>
                <a:gd name="connsiteY234" fmla="*/ 876020 h 1477406"/>
                <a:gd name="connsiteX235" fmla="*/ 2137846 w 3550584"/>
                <a:gd name="connsiteY235" fmla="*/ 830495 h 1477406"/>
                <a:gd name="connsiteX236" fmla="*/ 2115083 w 3550584"/>
                <a:gd name="connsiteY236" fmla="*/ 745782 h 1477406"/>
                <a:gd name="connsiteX237" fmla="*/ 2038727 w 3550584"/>
                <a:gd name="connsiteY237" fmla="*/ 487323 h 1477406"/>
                <a:gd name="connsiteX238" fmla="*/ 2017116 w 3550584"/>
                <a:gd name="connsiteY238" fmla="*/ 449865 h 1477406"/>
                <a:gd name="connsiteX239" fmla="*/ 1991472 w 3550584"/>
                <a:gd name="connsiteY239" fmla="*/ 439492 h 1477406"/>
                <a:gd name="connsiteX240" fmla="*/ 1975336 w 3550584"/>
                <a:gd name="connsiteY240" fmla="*/ 429407 h 1477406"/>
                <a:gd name="connsiteX241" fmla="*/ 1968709 w 3550584"/>
                <a:gd name="connsiteY241" fmla="*/ 405492 h 1477406"/>
                <a:gd name="connsiteX242" fmla="*/ 1976489 w 3550584"/>
                <a:gd name="connsiteY242" fmla="*/ 391373 h 1477406"/>
                <a:gd name="connsiteX243" fmla="*/ 2038511 w 3550584"/>
                <a:gd name="connsiteY243" fmla="*/ 383661 h 1477406"/>
                <a:gd name="connsiteX244" fmla="*/ 2876558 w 3550584"/>
                <a:gd name="connsiteY244" fmla="*/ 129421 h 1477406"/>
                <a:gd name="connsiteX245" fmla="*/ 2880952 w 3550584"/>
                <a:gd name="connsiteY245" fmla="*/ 136660 h 1477406"/>
                <a:gd name="connsiteX246" fmla="*/ 2963936 w 3550584"/>
                <a:gd name="connsiteY246" fmla="*/ 420763 h 1477406"/>
                <a:gd name="connsiteX247" fmla="*/ 3013784 w 3550584"/>
                <a:gd name="connsiteY247" fmla="*/ 589900 h 1477406"/>
                <a:gd name="connsiteX248" fmla="*/ 3043173 w 3550584"/>
                <a:gd name="connsiteY248" fmla="*/ 612087 h 1477406"/>
                <a:gd name="connsiteX249" fmla="*/ 3057292 w 3550584"/>
                <a:gd name="connsiteY249" fmla="*/ 611799 h 1477406"/>
                <a:gd name="connsiteX250" fmla="*/ 3075157 w 3550584"/>
                <a:gd name="connsiteY250" fmla="*/ 623324 h 1477406"/>
                <a:gd name="connsiteX251" fmla="*/ 3071699 w 3550584"/>
                <a:gd name="connsiteY251" fmla="*/ 646375 h 1477406"/>
                <a:gd name="connsiteX252" fmla="*/ 3054411 w 3550584"/>
                <a:gd name="connsiteY252" fmla="*/ 656460 h 1477406"/>
                <a:gd name="connsiteX253" fmla="*/ 2864817 w 3550584"/>
                <a:gd name="connsiteY253" fmla="*/ 712070 h 1477406"/>
                <a:gd name="connsiteX254" fmla="*/ 2853579 w 3550584"/>
                <a:gd name="connsiteY254" fmla="*/ 713799 h 1477406"/>
                <a:gd name="connsiteX255" fmla="*/ 2829664 w 3550584"/>
                <a:gd name="connsiteY255" fmla="*/ 698240 h 1477406"/>
                <a:gd name="connsiteX256" fmla="*/ 2840901 w 3550584"/>
                <a:gd name="connsiteY256" fmla="*/ 673748 h 1477406"/>
                <a:gd name="connsiteX257" fmla="*/ 2844935 w 3550584"/>
                <a:gd name="connsiteY257" fmla="*/ 671443 h 1477406"/>
                <a:gd name="connsiteX258" fmla="*/ 2861359 w 3550584"/>
                <a:gd name="connsiteY258" fmla="*/ 629087 h 1477406"/>
                <a:gd name="connsiteX259" fmla="*/ 2755036 w 3550584"/>
                <a:gd name="connsiteY259" fmla="*/ 266898 h 1477406"/>
                <a:gd name="connsiteX260" fmla="*/ 2751867 w 3550584"/>
                <a:gd name="connsiteY260" fmla="*/ 256813 h 1477406"/>
                <a:gd name="connsiteX261" fmla="*/ 2713545 w 3550584"/>
                <a:gd name="connsiteY261" fmla="*/ 231745 h 1477406"/>
                <a:gd name="connsiteX262" fmla="*/ 2686748 w 3550584"/>
                <a:gd name="connsiteY262" fmla="*/ 217050 h 1477406"/>
                <a:gd name="connsiteX263" fmla="*/ 2704612 w 3550584"/>
                <a:gd name="connsiteY263" fmla="*/ 188813 h 1477406"/>
                <a:gd name="connsiteX264" fmla="*/ 2809206 w 3550584"/>
                <a:gd name="connsiteY264" fmla="*/ 151355 h 1477406"/>
                <a:gd name="connsiteX265" fmla="*/ 2868274 w 3550584"/>
                <a:gd name="connsiteY265" fmla="*/ 130609 h 1477406"/>
                <a:gd name="connsiteX266" fmla="*/ 2876558 w 3550584"/>
                <a:gd name="connsiteY266" fmla="*/ 129421 h 1477406"/>
                <a:gd name="connsiteX267" fmla="*/ 3220090 w 3550584"/>
                <a:gd name="connsiteY267" fmla="*/ 16975 h 1477406"/>
                <a:gd name="connsiteX268" fmla="*/ 3224124 w 3550584"/>
                <a:gd name="connsiteY268" fmla="*/ 25151 h 1477406"/>
                <a:gd name="connsiteX269" fmla="*/ 3227870 w 3550584"/>
                <a:gd name="connsiteY269" fmla="*/ 37541 h 1477406"/>
                <a:gd name="connsiteX270" fmla="*/ 3221242 w 3550584"/>
                <a:gd name="connsiteY270" fmla="*/ 67219 h 1477406"/>
                <a:gd name="connsiteX271" fmla="*/ 3214615 w 3550584"/>
                <a:gd name="connsiteY271" fmla="*/ 91999 h 1477406"/>
                <a:gd name="connsiteX272" fmla="*/ 3262446 w 3550584"/>
                <a:gd name="connsiteY272" fmla="*/ 254220 h 1477406"/>
                <a:gd name="connsiteX273" fmla="*/ 3316904 w 3550584"/>
                <a:gd name="connsiteY273" fmla="*/ 268627 h 1477406"/>
                <a:gd name="connsiteX274" fmla="*/ 3325548 w 3550584"/>
                <a:gd name="connsiteY274" fmla="*/ 258542 h 1477406"/>
                <a:gd name="connsiteX275" fmla="*/ 3337362 w 3550584"/>
                <a:gd name="connsiteY275" fmla="*/ 297153 h 1477406"/>
                <a:gd name="connsiteX276" fmla="*/ 3335057 w 3550584"/>
                <a:gd name="connsiteY276" fmla="*/ 305797 h 1477406"/>
                <a:gd name="connsiteX277" fmla="*/ 3114055 w 3550584"/>
                <a:gd name="connsiteY277" fmla="*/ 302915 h 1477406"/>
                <a:gd name="connsiteX278" fmla="*/ 3079190 w 3550584"/>
                <a:gd name="connsiteY278" fmla="*/ 186220 h 1477406"/>
                <a:gd name="connsiteX279" fmla="*/ 3210869 w 3550584"/>
                <a:gd name="connsiteY279" fmla="*/ 17659 h 1477406"/>
                <a:gd name="connsiteX280" fmla="*/ 3220090 w 3550584"/>
                <a:gd name="connsiteY280" fmla="*/ 16975 h 1477406"/>
                <a:gd name="connsiteX281" fmla="*/ 3325513 w 3550584"/>
                <a:gd name="connsiteY281" fmla="*/ 2604 h 1477406"/>
                <a:gd name="connsiteX282" fmla="*/ 3384329 w 3550584"/>
                <a:gd name="connsiteY282" fmla="*/ 23422 h 1477406"/>
                <a:gd name="connsiteX283" fmla="*/ 3506499 w 3550584"/>
                <a:gd name="connsiteY283" fmla="*/ 155389 h 1477406"/>
                <a:gd name="connsiteX284" fmla="*/ 3550584 w 3550584"/>
                <a:gd name="connsiteY284" fmla="*/ 341525 h 1477406"/>
                <a:gd name="connsiteX285" fmla="*/ 3499296 w 3550584"/>
                <a:gd name="connsiteY285" fmla="*/ 502594 h 1477406"/>
                <a:gd name="connsiteX286" fmla="*/ 3424668 w 3550584"/>
                <a:gd name="connsiteY286" fmla="*/ 559357 h 1477406"/>
                <a:gd name="connsiteX287" fmla="*/ 3413431 w 3550584"/>
                <a:gd name="connsiteY287" fmla="*/ 553883 h 1477406"/>
                <a:gd name="connsiteX288" fmla="*/ 3410549 w 3550584"/>
                <a:gd name="connsiteY288" fmla="*/ 543510 h 1477406"/>
                <a:gd name="connsiteX289" fmla="*/ 3418041 w 3550584"/>
                <a:gd name="connsiteY289" fmla="*/ 508069 h 1477406"/>
                <a:gd name="connsiteX290" fmla="*/ 3428990 w 3550584"/>
                <a:gd name="connsiteY290" fmla="*/ 462255 h 1477406"/>
                <a:gd name="connsiteX291" fmla="*/ 3387498 w 3550584"/>
                <a:gd name="connsiteY291" fmla="*/ 316746 h 1477406"/>
                <a:gd name="connsiteX292" fmla="*/ 3323532 w 3550584"/>
                <a:gd name="connsiteY292" fmla="*/ 98626 h 1477406"/>
                <a:gd name="connsiteX293" fmla="*/ 3313159 w 3550584"/>
                <a:gd name="connsiteY293" fmla="*/ 72405 h 1477406"/>
                <a:gd name="connsiteX294" fmla="*/ 3271955 w 3550584"/>
                <a:gd name="connsiteY294" fmla="*/ 47049 h 1477406"/>
                <a:gd name="connsiteX295" fmla="*/ 3263311 w 3550584"/>
                <a:gd name="connsiteY295" fmla="*/ 40422 h 1477406"/>
                <a:gd name="connsiteX296" fmla="*/ 3255820 w 3550584"/>
                <a:gd name="connsiteY296" fmla="*/ 15354 h 1477406"/>
                <a:gd name="connsiteX297" fmla="*/ 3263023 w 3550584"/>
                <a:gd name="connsiteY297" fmla="*/ 2964 h 1477406"/>
                <a:gd name="connsiteX298" fmla="*/ 3325513 w 3550584"/>
                <a:gd name="connsiteY298" fmla="*/ 2604 h 1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3550584" h="1477406">
                  <a:moveTo>
                    <a:pt x="468666" y="1251464"/>
                  </a:moveTo>
                  <a:cubicBezTo>
                    <a:pt x="487683" y="1267023"/>
                    <a:pt x="484802" y="1288346"/>
                    <a:pt x="481344" y="1308227"/>
                  </a:cubicBezTo>
                  <a:cubicBezTo>
                    <a:pt x="472988" y="1356058"/>
                    <a:pt x="448785" y="1395533"/>
                    <a:pt x="413344" y="1428092"/>
                  </a:cubicBezTo>
                  <a:cubicBezTo>
                    <a:pt x="411903" y="1429533"/>
                    <a:pt x="410751" y="1430974"/>
                    <a:pt x="409310" y="1432126"/>
                  </a:cubicBezTo>
                  <a:cubicBezTo>
                    <a:pt x="398937" y="1445380"/>
                    <a:pt x="383954" y="1452008"/>
                    <a:pt x="368971" y="1458058"/>
                  </a:cubicBezTo>
                  <a:cubicBezTo>
                    <a:pt x="361479" y="1461228"/>
                    <a:pt x="357157" y="1458347"/>
                    <a:pt x="354564" y="1450855"/>
                  </a:cubicBezTo>
                  <a:cubicBezTo>
                    <a:pt x="351683" y="1441923"/>
                    <a:pt x="349089" y="1432702"/>
                    <a:pt x="346496" y="1423482"/>
                  </a:cubicBezTo>
                  <a:cubicBezTo>
                    <a:pt x="343903" y="1414550"/>
                    <a:pt x="346496" y="1411956"/>
                    <a:pt x="362056" y="1406194"/>
                  </a:cubicBezTo>
                  <a:cubicBezTo>
                    <a:pt x="405852" y="1377380"/>
                    <a:pt x="430632" y="1337617"/>
                    <a:pt x="434954" y="1285176"/>
                  </a:cubicBezTo>
                  <a:cubicBezTo>
                    <a:pt x="435242" y="1282007"/>
                    <a:pt x="434954" y="1278837"/>
                    <a:pt x="435242" y="1275667"/>
                  </a:cubicBezTo>
                  <a:cubicBezTo>
                    <a:pt x="436395" y="1254633"/>
                    <a:pt x="448209" y="1246277"/>
                    <a:pt x="468666" y="1251464"/>
                  </a:cubicBezTo>
                  <a:close/>
                  <a:moveTo>
                    <a:pt x="164105" y="914055"/>
                  </a:moveTo>
                  <a:cubicBezTo>
                    <a:pt x="166338" y="915352"/>
                    <a:pt x="167563" y="918233"/>
                    <a:pt x="168427" y="922699"/>
                  </a:cubicBezTo>
                  <a:cubicBezTo>
                    <a:pt x="169292" y="927597"/>
                    <a:pt x="171309" y="932496"/>
                    <a:pt x="173038" y="937106"/>
                  </a:cubicBezTo>
                  <a:cubicBezTo>
                    <a:pt x="180241" y="947190"/>
                    <a:pt x="180817" y="952953"/>
                    <a:pt x="172461" y="959292"/>
                  </a:cubicBezTo>
                  <a:cubicBezTo>
                    <a:pt x="148834" y="977157"/>
                    <a:pt x="147682" y="1001072"/>
                    <a:pt x="152868" y="1027293"/>
                  </a:cubicBezTo>
                  <a:cubicBezTo>
                    <a:pt x="173038" y="1099327"/>
                    <a:pt x="194648" y="1171073"/>
                    <a:pt x="215682" y="1242819"/>
                  </a:cubicBezTo>
                  <a:cubicBezTo>
                    <a:pt x="228360" y="1286616"/>
                    <a:pt x="240750" y="1330413"/>
                    <a:pt x="254581" y="1373922"/>
                  </a:cubicBezTo>
                  <a:cubicBezTo>
                    <a:pt x="257462" y="1383142"/>
                    <a:pt x="261496" y="1391498"/>
                    <a:pt x="267259" y="1399278"/>
                  </a:cubicBezTo>
                  <a:cubicBezTo>
                    <a:pt x="269276" y="1402159"/>
                    <a:pt x="271004" y="1405329"/>
                    <a:pt x="273886" y="1407634"/>
                  </a:cubicBezTo>
                  <a:cubicBezTo>
                    <a:pt x="284259" y="1415990"/>
                    <a:pt x="295496" y="1421753"/>
                    <a:pt x="309327" y="1422329"/>
                  </a:cubicBezTo>
                  <a:cubicBezTo>
                    <a:pt x="313361" y="1422617"/>
                    <a:pt x="317395" y="1423770"/>
                    <a:pt x="318835" y="1428092"/>
                  </a:cubicBezTo>
                  <a:cubicBezTo>
                    <a:pt x="322869" y="1439905"/>
                    <a:pt x="328632" y="1451719"/>
                    <a:pt x="328056" y="1464973"/>
                  </a:cubicBezTo>
                  <a:cubicBezTo>
                    <a:pt x="310767" y="1474482"/>
                    <a:pt x="291174" y="1475635"/>
                    <a:pt x="272157" y="1476787"/>
                  </a:cubicBezTo>
                  <a:cubicBezTo>
                    <a:pt x="190326" y="1482262"/>
                    <a:pt x="123478" y="1451431"/>
                    <a:pt x="75935" y="1385447"/>
                  </a:cubicBezTo>
                  <a:cubicBezTo>
                    <a:pt x="7935" y="1290938"/>
                    <a:pt x="-17421" y="1185480"/>
                    <a:pt x="12257" y="1071378"/>
                  </a:cubicBezTo>
                  <a:cubicBezTo>
                    <a:pt x="31850" y="995886"/>
                    <a:pt x="80834" y="944021"/>
                    <a:pt x="153732" y="914919"/>
                  </a:cubicBezTo>
                  <a:cubicBezTo>
                    <a:pt x="158630" y="913046"/>
                    <a:pt x="161872" y="912758"/>
                    <a:pt x="164105" y="914055"/>
                  </a:cubicBezTo>
                  <a:close/>
                  <a:moveTo>
                    <a:pt x="341022" y="859596"/>
                  </a:moveTo>
                  <a:cubicBezTo>
                    <a:pt x="353123" y="858444"/>
                    <a:pt x="360903" y="864783"/>
                    <a:pt x="364361" y="875732"/>
                  </a:cubicBezTo>
                  <a:cubicBezTo>
                    <a:pt x="371852" y="898495"/>
                    <a:pt x="378191" y="921834"/>
                    <a:pt x="385107" y="944885"/>
                  </a:cubicBezTo>
                  <a:cubicBezTo>
                    <a:pt x="387412" y="952665"/>
                    <a:pt x="390005" y="960733"/>
                    <a:pt x="392598" y="968512"/>
                  </a:cubicBezTo>
                  <a:cubicBezTo>
                    <a:pt x="397496" y="974851"/>
                    <a:pt x="398937" y="982919"/>
                    <a:pt x="401819" y="990123"/>
                  </a:cubicBezTo>
                  <a:cubicBezTo>
                    <a:pt x="407005" y="1009428"/>
                    <a:pt x="414208" y="1028445"/>
                    <a:pt x="418242" y="1048326"/>
                  </a:cubicBezTo>
                  <a:cubicBezTo>
                    <a:pt x="422276" y="1067920"/>
                    <a:pt x="412480" y="1081462"/>
                    <a:pt x="394039" y="1082615"/>
                  </a:cubicBezTo>
                  <a:cubicBezTo>
                    <a:pt x="382225" y="1083191"/>
                    <a:pt x="372717" y="1077428"/>
                    <a:pt x="366090" y="1067631"/>
                  </a:cubicBezTo>
                  <a:cubicBezTo>
                    <a:pt x="358886" y="1057259"/>
                    <a:pt x="353412" y="1045733"/>
                    <a:pt x="346208" y="1035360"/>
                  </a:cubicBezTo>
                  <a:cubicBezTo>
                    <a:pt x="329784" y="1009716"/>
                    <a:pt x="309903" y="987529"/>
                    <a:pt x="284547" y="970529"/>
                  </a:cubicBezTo>
                  <a:cubicBezTo>
                    <a:pt x="280801" y="967936"/>
                    <a:pt x="277055" y="965343"/>
                    <a:pt x="272733" y="963326"/>
                  </a:cubicBezTo>
                  <a:cubicBezTo>
                    <a:pt x="258614" y="955834"/>
                    <a:pt x="243919" y="950360"/>
                    <a:pt x="228072" y="948054"/>
                  </a:cubicBezTo>
                  <a:cubicBezTo>
                    <a:pt x="205597" y="944885"/>
                    <a:pt x="197529" y="934512"/>
                    <a:pt x="199546" y="911173"/>
                  </a:cubicBezTo>
                  <a:cubicBezTo>
                    <a:pt x="194071" y="896766"/>
                    <a:pt x="206173" y="901088"/>
                    <a:pt x="212224" y="899359"/>
                  </a:cubicBezTo>
                  <a:cubicBezTo>
                    <a:pt x="225478" y="893597"/>
                    <a:pt x="239597" y="895613"/>
                    <a:pt x="253140" y="897054"/>
                  </a:cubicBezTo>
                  <a:cubicBezTo>
                    <a:pt x="273309" y="898783"/>
                    <a:pt x="293767" y="899647"/>
                    <a:pt x="314225" y="895325"/>
                  </a:cubicBezTo>
                  <a:cubicBezTo>
                    <a:pt x="319699" y="891580"/>
                    <a:pt x="320276" y="885241"/>
                    <a:pt x="320852" y="879478"/>
                  </a:cubicBezTo>
                  <a:cubicBezTo>
                    <a:pt x="322581" y="867376"/>
                    <a:pt x="329496" y="861037"/>
                    <a:pt x="341022" y="859596"/>
                  </a:cubicBezTo>
                  <a:close/>
                  <a:moveTo>
                    <a:pt x="624260" y="774813"/>
                  </a:moveTo>
                  <a:cubicBezTo>
                    <a:pt x="626565" y="775893"/>
                    <a:pt x="628006" y="778919"/>
                    <a:pt x="629735" y="784393"/>
                  </a:cubicBezTo>
                  <a:cubicBezTo>
                    <a:pt x="630888" y="788139"/>
                    <a:pt x="631464" y="792173"/>
                    <a:pt x="633193" y="795631"/>
                  </a:cubicBezTo>
                  <a:cubicBezTo>
                    <a:pt x="638667" y="808597"/>
                    <a:pt x="639532" y="818970"/>
                    <a:pt x="627142" y="830495"/>
                  </a:cubicBezTo>
                  <a:cubicBezTo>
                    <a:pt x="609566" y="846631"/>
                    <a:pt x="612735" y="867665"/>
                    <a:pt x="620515" y="887835"/>
                  </a:cubicBezTo>
                  <a:cubicBezTo>
                    <a:pt x="644430" y="968225"/>
                    <a:pt x="667769" y="1048903"/>
                    <a:pt x="691685" y="1129294"/>
                  </a:cubicBezTo>
                  <a:cubicBezTo>
                    <a:pt x="697159" y="1149463"/>
                    <a:pt x="703786" y="1169345"/>
                    <a:pt x="709261" y="1189803"/>
                  </a:cubicBezTo>
                  <a:cubicBezTo>
                    <a:pt x="710702" y="1194413"/>
                    <a:pt x="711566" y="1199023"/>
                    <a:pt x="713295" y="1203633"/>
                  </a:cubicBezTo>
                  <a:cubicBezTo>
                    <a:pt x="717905" y="1217752"/>
                    <a:pt x="721939" y="1232159"/>
                    <a:pt x="725973" y="1246566"/>
                  </a:cubicBezTo>
                  <a:cubicBezTo>
                    <a:pt x="731159" y="1266735"/>
                    <a:pt x="742109" y="1281142"/>
                    <a:pt x="763431" y="1286040"/>
                  </a:cubicBezTo>
                  <a:cubicBezTo>
                    <a:pt x="765160" y="1286905"/>
                    <a:pt x="766600" y="1287769"/>
                    <a:pt x="768041" y="1289210"/>
                  </a:cubicBezTo>
                  <a:cubicBezTo>
                    <a:pt x="773228" y="1290074"/>
                    <a:pt x="776109" y="1292956"/>
                    <a:pt x="777261" y="1298142"/>
                  </a:cubicBezTo>
                  <a:cubicBezTo>
                    <a:pt x="779278" y="1306786"/>
                    <a:pt x="781295" y="1315719"/>
                    <a:pt x="784753" y="1324075"/>
                  </a:cubicBezTo>
                  <a:cubicBezTo>
                    <a:pt x="787923" y="1331854"/>
                    <a:pt x="784465" y="1333583"/>
                    <a:pt x="778126" y="1334159"/>
                  </a:cubicBezTo>
                  <a:cubicBezTo>
                    <a:pt x="761990" y="1335600"/>
                    <a:pt x="746143" y="1337329"/>
                    <a:pt x="730007" y="1338770"/>
                  </a:cubicBezTo>
                  <a:cubicBezTo>
                    <a:pt x="714447" y="1341363"/>
                    <a:pt x="699176" y="1341939"/>
                    <a:pt x="684481" y="1333871"/>
                  </a:cubicBezTo>
                  <a:cubicBezTo>
                    <a:pt x="665176" y="1328397"/>
                    <a:pt x="645871" y="1322634"/>
                    <a:pt x="627718" y="1313702"/>
                  </a:cubicBezTo>
                  <a:cubicBezTo>
                    <a:pt x="612735" y="1310532"/>
                    <a:pt x="600345" y="1303041"/>
                    <a:pt x="591413" y="1290651"/>
                  </a:cubicBezTo>
                  <a:cubicBezTo>
                    <a:pt x="554819" y="1261261"/>
                    <a:pt x="528023" y="1224091"/>
                    <a:pt x="506700" y="1182887"/>
                  </a:cubicBezTo>
                  <a:cubicBezTo>
                    <a:pt x="500650" y="1178853"/>
                    <a:pt x="499209" y="1171938"/>
                    <a:pt x="496327" y="1165887"/>
                  </a:cubicBezTo>
                  <a:cubicBezTo>
                    <a:pt x="482209" y="1134480"/>
                    <a:pt x="474141" y="1101056"/>
                    <a:pt x="467802" y="1067344"/>
                  </a:cubicBezTo>
                  <a:cubicBezTo>
                    <a:pt x="465209" y="1052937"/>
                    <a:pt x="465209" y="1038530"/>
                    <a:pt x="462904" y="1024124"/>
                  </a:cubicBezTo>
                  <a:cubicBezTo>
                    <a:pt x="462039" y="961021"/>
                    <a:pt x="475582" y="901953"/>
                    <a:pt x="514768" y="850665"/>
                  </a:cubicBezTo>
                  <a:cubicBezTo>
                    <a:pt x="520819" y="842885"/>
                    <a:pt x="528023" y="836258"/>
                    <a:pt x="534938" y="829055"/>
                  </a:cubicBezTo>
                  <a:cubicBezTo>
                    <a:pt x="557413" y="806004"/>
                    <a:pt x="584498" y="790156"/>
                    <a:pt x="613599" y="776902"/>
                  </a:cubicBezTo>
                  <a:cubicBezTo>
                    <a:pt x="618785" y="774597"/>
                    <a:pt x="621955" y="773732"/>
                    <a:pt x="624260" y="774813"/>
                  </a:cubicBezTo>
                  <a:close/>
                  <a:moveTo>
                    <a:pt x="736346" y="759613"/>
                  </a:moveTo>
                  <a:cubicBezTo>
                    <a:pt x="826533" y="770851"/>
                    <a:pt x="887906" y="822715"/>
                    <a:pt x="929974" y="899936"/>
                  </a:cubicBezTo>
                  <a:cubicBezTo>
                    <a:pt x="943517" y="925004"/>
                    <a:pt x="954466" y="951513"/>
                    <a:pt x="962246" y="978886"/>
                  </a:cubicBezTo>
                  <a:cubicBezTo>
                    <a:pt x="973195" y="1015191"/>
                    <a:pt x="979534" y="1052073"/>
                    <a:pt x="979246" y="1089819"/>
                  </a:cubicBezTo>
                  <a:cubicBezTo>
                    <a:pt x="978958" y="1117192"/>
                    <a:pt x="975500" y="1144277"/>
                    <a:pt x="967144" y="1170497"/>
                  </a:cubicBezTo>
                  <a:cubicBezTo>
                    <a:pt x="958500" y="1195277"/>
                    <a:pt x="948415" y="1219192"/>
                    <a:pt x="932568" y="1240514"/>
                  </a:cubicBezTo>
                  <a:cubicBezTo>
                    <a:pt x="930551" y="1245413"/>
                    <a:pt x="927957" y="1250599"/>
                    <a:pt x="921906" y="1252040"/>
                  </a:cubicBezTo>
                  <a:cubicBezTo>
                    <a:pt x="895686" y="1282006"/>
                    <a:pt x="863991" y="1304193"/>
                    <a:pt x="827397" y="1320041"/>
                  </a:cubicBezTo>
                  <a:cubicBezTo>
                    <a:pt x="821058" y="1322922"/>
                    <a:pt x="817313" y="1322922"/>
                    <a:pt x="816448" y="1314854"/>
                  </a:cubicBezTo>
                  <a:cubicBezTo>
                    <a:pt x="816160" y="1312261"/>
                    <a:pt x="815296" y="1309379"/>
                    <a:pt x="814143" y="1306786"/>
                  </a:cubicBezTo>
                  <a:cubicBezTo>
                    <a:pt x="807804" y="1291803"/>
                    <a:pt x="805787" y="1279125"/>
                    <a:pt x="821058" y="1266735"/>
                  </a:cubicBezTo>
                  <a:cubicBezTo>
                    <a:pt x="831720" y="1258091"/>
                    <a:pt x="834025" y="1243684"/>
                    <a:pt x="830279" y="1229277"/>
                  </a:cubicBezTo>
                  <a:cubicBezTo>
                    <a:pt x="826821" y="1215158"/>
                    <a:pt x="823652" y="1201040"/>
                    <a:pt x="817601" y="1187497"/>
                  </a:cubicBezTo>
                  <a:cubicBezTo>
                    <a:pt x="809821" y="1177989"/>
                    <a:pt x="810397" y="1165599"/>
                    <a:pt x="805499" y="1155226"/>
                  </a:cubicBezTo>
                  <a:cubicBezTo>
                    <a:pt x="784465" y="1082615"/>
                    <a:pt x="762855" y="1010005"/>
                    <a:pt x="741533" y="937682"/>
                  </a:cubicBezTo>
                  <a:cubicBezTo>
                    <a:pt x="733176" y="906563"/>
                    <a:pt x="723956" y="876021"/>
                    <a:pt x="714448" y="845478"/>
                  </a:cubicBezTo>
                  <a:cubicBezTo>
                    <a:pt x="709261" y="828766"/>
                    <a:pt x="697736" y="817241"/>
                    <a:pt x="680447" y="814071"/>
                  </a:cubicBezTo>
                  <a:cubicBezTo>
                    <a:pt x="668346" y="812054"/>
                    <a:pt x="662295" y="805715"/>
                    <a:pt x="660278" y="794190"/>
                  </a:cubicBezTo>
                  <a:cubicBezTo>
                    <a:pt x="659413" y="788715"/>
                    <a:pt x="656820" y="783817"/>
                    <a:pt x="655379" y="778342"/>
                  </a:cubicBezTo>
                  <a:cubicBezTo>
                    <a:pt x="652498" y="766817"/>
                    <a:pt x="654227" y="763935"/>
                    <a:pt x="665464" y="761918"/>
                  </a:cubicBezTo>
                  <a:cubicBezTo>
                    <a:pt x="689092" y="757308"/>
                    <a:pt x="712719" y="756732"/>
                    <a:pt x="736346" y="759613"/>
                  </a:cubicBezTo>
                  <a:close/>
                  <a:moveTo>
                    <a:pt x="1139738" y="634273"/>
                  </a:moveTo>
                  <a:cubicBezTo>
                    <a:pt x="1151552" y="631680"/>
                    <a:pt x="1161925" y="633697"/>
                    <a:pt x="1169128" y="644070"/>
                  </a:cubicBezTo>
                  <a:cubicBezTo>
                    <a:pt x="1175467" y="653002"/>
                    <a:pt x="1173739" y="666833"/>
                    <a:pt x="1165959" y="677206"/>
                  </a:cubicBezTo>
                  <a:cubicBezTo>
                    <a:pt x="1150399" y="697664"/>
                    <a:pt x="1149823" y="701409"/>
                    <a:pt x="1163654" y="723308"/>
                  </a:cubicBezTo>
                  <a:cubicBezTo>
                    <a:pt x="1199095" y="779783"/>
                    <a:pt x="1234824" y="836258"/>
                    <a:pt x="1270553" y="892733"/>
                  </a:cubicBezTo>
                  <a:cubicBezTo>
                    <a:pt x="1273434" y="897055"/>
                    <a:pt x="1276315" y="901377"/>
                    <a:pt x="1276604" y="906563"/>
                  </a:cubicBezTo>
                  <a:cubicBezTo>
                    <a:pt x="1296197" y="937970"/>
                    <a:pt x="1315790" y="969665"/>
                    <a:pt x="1335672" y="1000784"/>
                  </a:cubicBezTo>
                  <a:cubicBezTo>
                    <a:pt x="1339418" y="1006547"/>
                    <a:pt x="1341146" y="1012310"/>
                    <a:pt x="1341434" y="1019513"/>
                  </a:cubicBezTo>
                  <a:cubicBezTo>
                    <a:pt x="1341723" y="1043717"/>
                    <a:pt x="1340570" y="1067632"/>
                    <a:pt x="1343451" y="1091836"/>
                  </a:cubicBezTo>
                  <a:cubicBezTo>
                    <a:pt x="1343451" y="1110276"/>
                    <a:pt x="1342875" y="1129005"/>
                    <a:pt x="1344028" y="1147446"/>
                  </a:cubicBezTo>
                  <a:cubicBezTo>
                    <a:pt x="1344604" y="1156378"/>
                    <a:pt x="1341146" y="1158972"/>
                    <a:pt x="1333655" y="1160700"/>
                  </a:cubicBezTo>
                  <a:cubicBezTo>
                    <a:pt x="1326740" y="1162141"/>
                    <a:pt x="1320112" y="1164734"/>
                    <a:pt x="1313485" y="1166751"/>
                  </a:cubicBezTo>
                  <a:cubicBezTo>
                    <a:pt x="1313197" y="1167904"/>
                    <a:pt x="1312621" y="1169056"/>
                    <a:pt x="1311468" y="1169633"/>
                  </a:cubicBezTo>
                  <a:cubicBezTo>
                    <a:pt x="1290146" y="1177124"/>
                    <a:pt x="1268536" y="1183175"/>
                    <a:pt x="1246637" y="1188938"/>
                  </a:cubicBezTo>
                  <a:cubicBezTo>
                    <a:pt x="1239722" y="1190667"/>
                    <a:pt x="1235688" y="1185768"/>
                    <a:pt x="1232519" y="1180582"/>
                  </a:cubicBezTo>
                  <a:cubicBezTo>
                    <a:pt x="1223874" y="1166751"/>
                    <a:pt x="1214366" y="1153785"/>
                    <a:pt x="1206874" y="1139378"/>
                  </a:cubicBezTo>
                  <a:cubicBezTo>
                    <a:pt x="1169128" y="1084344"/>
                    <a:pt x="1134552" y="1027581"/>
                    <a:pt x="1097382" y="971970"/>
                  </a:cubicBezTo>
                  <a:cubicBezTo>
                    <a:pt x="1094789" y="969665"/>
                    <a:pt x="1093060" y="967072"/>
                    <a:pt x="1093925" y="963614"/>
                  </a:cubicBezTo>
                  <a:cubicBezTo>
                    <a:pt x="1063094" y="915784"/>
                    <a:pt x="1032551" y="867953"/>
                    <a:pt x="1001721" y="820122"/>
                  </a:cubicBezTo>
                  <a:cubicBezTo>
                    <a:pt x="990483" y="802834"/>
                    <a:pt x="978381" y="786122"/>
                    <a:pt x="968585" y="768257"/>
                  </a:cubicBezTo>
                  <a:cubicBezTo>
                    <a:pt x="960229" y="752986"/>
                    <a:pt x="949856" y="743189"/>
                    <a:pt x="931991" y="743189"/>
                  </a:cubicBezTo>
                  <a:cubicBezTo>
                    <a:pt x="921330" y="743766"/>
                    <a:pt x="916432" y="737138"/>
                    <a:pt x="913839" y="728494"/>
                  </a:cubicBezTo>
                  <a:cubicBezTo>
                    <a:pt x="911245" y="720138"/>
                    <a:pt x="911534" y="712070"/>
                    <a:pt x="920178" y="706884"/>
                  </a:cubicBezTo>
                  <a:cubicBezTo>
                    <a:pt x="938042" y="692765"/>
                    <a:pt x="960229" y="690460"/>
                    <a:pt x="980687" y="683257"/>
                  </a:cubicBezTo>
                  <a:cubicBezTo>
                    <a:pt x="987602" y="680952"/>
                    <a:pt x="994517" y="678647"/>
                    <a:pt x="1001721" y="676341"/>
                  </a:cubicBezTo>
                  <a:cubicBezTo>
                    <a:pt x="1008636" y="669714"/>
                    <a:pt x="1018144" y="669714"/>
                    <a:pt x="1026500" y="666833"/>
                  </a:cubicBezTo>
                  <a:cubicBezTo>
                    <a:pt x="1038602" y="662799"/>
                    <a:pt x="1050992" y="659053"/>
                    <a:pt x="1063382" y="655884"/>
                  </a:cubicBezTo>
                  <a:cubicBezTo>
                    <a:pt x="1088738" y="648680"/>
                    <a:pt x="1113806" y="639748"/>
                    <a:pt x="1139738" y="634273"/>
                  </a:cubicBezTo>
                  <a:close/>
                  <a:moveTo>
                    <a:pt x="1371112" y="574052"/>
                  </a:moveTo>
                  <a:cubicBezTo>
                    <a:pt x="1375866" y="575493"/>
                    <a:pt x="1379324" y="578519"/>
                    <a:pt x="1381773" y="583273"/>
                  </a:cubicBezTo>
                  <a:cubicBezTo>
                    <a:pt x="1387536" y="594510"/>
                    <a:pt x="1385519" y="604307"/>
                    <a:pt x="1372265" y="613815"/>
                  </a:cubicBezTo>
                  <a:cubicBezTo>
                    <a:pt x="1343739" y="633985"/>
                    <a:pt x="1334807" y="662799"/>
                    <a:pt x="1335383" y="695358"/>
                  </a:cubicBezTo>
                  <a:cubicBezTo>
                    <a:pt x="1336248" y="753850"/>
                    <a:pt x="1337688" y="812342"/>
                    <a:pt x="1338841" y="870834"/>
                  </a:cubicBezTo>
                  <a:cubicBezTo>
                    <a:pt x="1338841" y="897054"/>
                    <a:pt x="1338841" y="923275"/>
                    <a:pt x="1338841" y="951224"/>
                  </a:cubicBezTo>
                  <a:cubicBezTo>
                    <a:pt x="1326163" y="931054"/>
                    <a:pt x="1313773" y="911461"/>
                    <a:pt x="1301383" y="891868"/>
                  </a:cubicBezTo>
                  <a:cubicBezTo>
                    <a:pt x="1297061" y="885241"/>
                    <a:pt x="1296485" y="878037"/>
                    <a:pt x="1296197" y="870546"/>
                  </a:cubicBezTo>
                  <a:cubicBezTo>
                    <a:pt x="1295332" y="815511"/>
                    <a:pt x="1294180" y="760765"/>
                    <a:pt x="1293027" y="705731"/>
                  </a:cubicBezTo>
                  <a:cubicBezTo>
                    <a:pt x="1292739" y="692477"/>
                    <a:pt x="1289858" y="679799"/>
                    <a:pt x="1282366" y="668849"/>
                  </a:cubicBezTo>
                  <a:cubicBezTo>
                    <a:pt x="1273722" y="655883"/>
                    <a:pt x="1259891" y="653866"/>
                    <a:pt x="1245773" y="653002"/>
                  </a:cubicBezTo>
                  <a:cubicBezTo>
                    <a:pt x="1238569" y="652426"/>
                    <a:pt x="1231654" y="651273"/>
                    <a:pt x="1226468" y="645222"/>
                  </a:cubicBezTo>
                  <a:cubicBezTo>
                    <a:pt x="1218688" y="636002"/>
                    <a:pt x="1219840" y="622459"/>
                    <a:pt x="1229349" y="614680"/>
                  </a:cubicBezTo>
                  <a:cubicBezTo>
                    <a:pt x="1236264" y="608917"/>
                    <a:pt x="1244332" y="606324"/>
                    <a:pt x="1252688" y="603730"/>
                  </a:cubicBezTo>
                  <a:cubicBezTo>
                    <a:pt x="1284383" y="594510"/>
                    <a:pt x="1316078" y="585001"/>
                    <a:pt x="1348062" y="575781"/>
                  </a:cubicBezTo>
                  <a:cubicBezTo>
                    <a:pt x="1349502" y="575205"/>
                    <a:pt x="1350943" y="574629"/>
                    <a:pt x="1352672" y="574340"/>
                  </a:cubicBezTo>
                  <a:cubicBezTo>
                    <a:pt x="1360307" y="572756"/>
                    <a:pt x="1366358" y="572612"/>
                    <a:pt x="1371112" y="574052"/>
                  </a:cubicBezTo>
                  <a:close/>
                  <a:moveTo>
                    <a:pt x="1649165" y="485018"/>
                  </a:moveTo>
                  <a:cubicBezTo>
                    <a:pt x="1652335" y="484730"/>
                    <a:pt x="1655504" y="485306"/>
                    <a:pt x="1658674" y="486170"/>
                  </a:cubicBezTo>
                  <a:cubicBezTo>
                    <a:pt x="1668182" y="488476"/>
                    <a:pt x="1674809" y="494238"/>
                    <a:pt x="1677403" y="504035"/>
                  </a:cubicBezTo>
                  <a:cubicBezTo>
                    <a:pt x="1680284" y="514120"/>
                    <a:pt x="1677403" y="523340"/>
                    <a:pt x="1669047" y="528239"/>
                  </a:cubicBezTo>
                  <a:cubicBezTo>
                    <a:pt x="1648013" y="540628"/>
                    <a:pt x="1649453" y="557052"/>
                    <a:pt x="1655504" y="577222"/>
                  </a:cubicBezTo>
                  <a:cubicBezTo>
                    <a:pt x="1674809" y="640612"/>
                    <a:pt x="1692962" y="704579"/>
                    <a:pt x="1711691" y="768257"/>
                  </a:cubicBezTo>
                  <a:cubicBezTo>
                    <a:pt x="1713420" y="774020"/>
                    <a:pt x="1714572" y="779782"/>
                    <a:pt x="1713996" y="785833"/>
                  </a:cubicBezTo>
                  <a:cubicBezTo>
                    <a:pt x="1725810" y="826461"/>
                    <a:pt x="1737623" y="866800"/>
                    <a:pt x="1749725" y="907427"/>
                  </a:cubicBezTo>
                  <a:cubicBezTo>
                    <a:pt x="1756928" y="919529"/>
                    <a:pt x="1760386" y="933072"/>
                    <a:pt x="1763844" y="946326"/>
                  </a:cubicBezTo>
                  <a:cubicBezTo>
                    <a:pt x="1767301" y="959868"/>
                    <a:pt x="1772200" y="972258"/>
                    <a:pt x="1786607" y="978597"/>
                  </a:cubicBezTo>
                  <a:cubicBezTo>
                    <a:pt x="1790929" y="979173"/>
                    <a:pt x="1794963" y="979750"/>
                    <a:pt x="1799285" y="980038"/>
                  </a:cubicBezTo>
                  <a:cubicBezTo>
                    <a:pt x="1808505" y="980614"/>
                    <a:pt x="1815420" y="984648"/>
                    <a:pt x="1818014" y="993580"/>
                  </a:cubicBezTo>
                  <a:cubicBezTo>
                    <a:pt x="1820607" y="1002224"/>
                    <a:pt x="1819454" y="1010581"/>
                    <a:pt x="1811675" y="1017208"/>
                  </a:cubicBezTo>
                  <a:cubicBezTo>
                    <a:pt x="1806488" y="1021530"/>
                    <a:pt x="1800437" y="1024123"/>
                    <a:pt x="1793810" y="1026140"/>
                  </a:cubicBezTo>
                  <a:cubicBezTo>
                    <a:pt x="1770183" y="1033055"/>
                    <a:pt x="1746556" y="1040259"/>
                    <a:pt x="1722928" y="1047462"/>
                  </a:cubicBezTo>
                  <a:cubicBezTo>
                    <a:pt x="1708809" y="1056106"/>
                    <a:pt x="1693538" y="1060140"/>
                    <a:pt x="1677114" y="1060717"/>
                  </a:cubicBezTo>
                  <a:cubicBezTo>
                    <a:pt x="1652335" y="1067920"/>
                    <a:pt x="1627267" y="1075123"/>
                    <a:pt x="1602487" y="1082327"/>
                  </a:cubicBezTo>
                  <a:cubicBezTo>
                    <a:pt x="1595571" y="1084344"/>
                    <a:pt x="1588944" y="1086073"/>
                    <a:pt x="1581453" y="1085208"/>
                  </a:cubicBezTo>
                  <a:cubicBezTo>
                    <a:pt x="1571944" y="1084056"/>
                    <a:pt x="1565605" y="1079157"/>
                    <a:pt x="1562724" y="1069649"/>
                  </a:cubicBezTo>
                  <a:cubicBezTo>
                    <a:pt x="1559554" y="1060428"/>
                    <a:pt x="1563300" y="1053513"/>
                    <a:pt x="1569927" y="1047462"/>
                  </a:cubicBezTo>
                  <a:cubicBezTo>
                    <a:pt x="1572520" y="1045157"/>
                    <a:pt x="1575690" y="1043428"/>
                    <a:pt x="1578571" y="1041123"/>
                  </a:cubicBezTo>
                  <a:cubicBezTo>
                    <a:pt x="1591826" y="1031326"/>
                    <a:pt x="1592978" y="1026716"/>
                    <a:pt x="1588368" y="1009716"/>
                  </a:cubicBezTo>
                  <a:cubicBezTo>
                    <a:pt x="1582605" y="1005106"/>
                    <a:pt x="1582317" y="998191"/>
                    <a:pt x="1580300" y="992140"/>
                  </a:cubicBezTo>
                  <a:cubicBezTo>
                    <a:pt x="1575978" y="977445"/>
                    <a:pt x="1571080" y="963326"/>
                    <a:pt x="1567622" y="948343"/>
                  </a:cubicBezTo>
                  <a:cubicBezTo>
                    <a:pt x="1546012" y="876020"/>
                    <a:pt x="1525266" y="803698"/>
                    <a:pt x="1503656" y="731375"/>
                  </a:cubicBezTo>
                  <a:cubicBezTo>
                    <a:pt x="1492995" y="693341"/>
                    <a:pt x="1481469" y="655307"/>
                    <a:pt x="1470520" y="617273"/>
                  </a:cubicBezTo>
                  <a:cubicBezTo>
                    <a:pt x="1467062" y="605748"/>
                    <a:pt x="1460723" y="598544"/>
                    <a:pt x="1448333" y="597680"/>
                  </a:cubicBezTo>
                  <a:cubicBezTo>
                    <a:pt x="1444299" y="597392"/>
                    <a:pt x="1440554" y="596527"/>
                    <a:pt x="1436520" y="595663"/>
                  </a:cubicBezTo>
                  <a:cubicBezTo>
                    <a:pt x="1424706" y="593358"/>
                    <a:pt x="1418079" y="587019"/>
                    <a:pt x="1416350" y="576934"/>
                  </a:cubicBezTo>
                  <a:cubicBezTo>
                    <a:pt x="1414621" y="566273"/>
                    <a:pt x="1418943" y="556476"/>
                    <a:pt x="1428452" y="550425"/>
                  </a:cubicBezTo>
                  <a:cubicBezTo>
                    <a:pt x="1434791" y="546391"/>
                    <a:pt x="1442282" y="544374"/>
                    <a:pt x="1449486" y="542357"/>
                  </a:cubicBezTo>
                  <a:cubicBezTo>
                    <a:pt x="1511435" y="523917"/>
                    <a:pt x="1573385" y="506340"/>
                    <a:pt x="1635334" y="487899"/>
                  </a:cubicBezTo>
                  <a:cubicBezTo>
                    <a:pt x="1639945" y="486459"/>
                    <a:pt x="1644555" y="485306"/>
                    <a:pt x="1649165" y="485018"/>
                  </a:cubicBezTo>
                  <a:close/>
                  <a:moveTo>
                    <a:pt x="2584927" y="448172"/>
                  </a:moveTo>
                  <a:cubicBezTo>
                    <a:pt x="2586764" y="449000"/>
                    <a:pt x="2588061" y="451017"/>
                    <a:pt x="2589069" y="454763"/>
                  </a:cubicBezTo>
                  <a:cubicBezTo>
                    <a:pt x="2597425" y="485594"/>
                    <a:pt x="2606645" y="516137"/>
                    <a:pt x="2615866" y="546679"/>
                  </a:cubicBezTo>
                  <a:cubicBezTo>
                    <a:pt x="2617594" y="552442"/>
                    <a:pt x="2618171" y="555611"/>
                    <a:pt x="2610679" y="557628"/>
                  </a:cubicBezTo>
                  <a:cubicBezTo>
                    <a:pt x="2532018" y="580391"/>
                    <a:pt x="2453356" y="603442"/>
                    <a:pt x="2374695" y="626493"/>
                  </a:cubicBezTo>
                  <a:cubicBezTo>
                    <a:pt x="2373542" y="626781"/>
                    <a:pt x="2372390" y="627358"/>
                    <a:pt x="2371525" y="627934"/>
                  </a:cubicBezTo>
                  <a:cubicBezTo>
                    <a:pt x="2366915" y="629375"/>
                    <a:pt x="2367203" y="625341"/>
                    <a:pt x="2366339" y="623324"/>
                  </a:cubicBezTo>
                  <a:cubicBezTo>
                    <a:pt x="2356542" y="590764"/>
                    <a:pt x="2347321" y="558205"/>
                    <a:pt x="2337525" y="525933"/>
                  </a:cubicBezTo>
                  <a:cubicBezTo>
                    <a:pt x="2335220" y="517865"/>
                    <a:pt x="2340983" y="518442"/>
                    <a:pt x="2345017" y="517289"/>
                  </a:cubicBezTo>
                  <a:cubicBezTo>
                    <a:pt x="2410136" y="497984"/>
                    <a:pt x="2474966" y="479255"/>
                    <a:pt x="2540085" y="459950"/>
                  </a:cubicBezTo>
                  <a:cubicBezTo>
                    <a:pt x="2552476" y="456204"/>
                    <a:pt x="2565154" y="452746"/>
                    <a:pt x="2577543" y="448712"/>
                  </a:cubicBezTo>
                  <a:cubicBezTo>
                    <a:pt x="2580713" y="447703"/>
                    <a:pt x="2583090" y="447343"/>
                    <a:pt x="2584927" y="448172"/>
                  </a:cubicBezTo>
                  <a:close/>
                  <a:moveTo>
                    <a:pt x="1932872" y="406356"/>
                  </a:moveTo>
                  <a:cubicBezTo>
                    <a:pt x="1935790" y="407797"/>
                    <a:pt x="1937591" y="411255"/>
                    <a:pt x="1938167" y="417018"/>
                  </a:cubicBezTo>
                  <a:cubicBezTo>
                    <a:pt x="1945082" y="423645"/>
                    <a:pt x="1945946" y="433153"/>
                    <a:pt x="1948540" y="441797"/>
                  </a:cubicBezTo>
                  <a:cubicBezTo>
                    <a:pt x="1954302" y="461967"/>
                    <a:pt x="1960641" y="481848"/>
                    <a:pt x="1966404" y="502018"/>
                  </a:cubicBezTo>
                  <a:cubicBezTo>
                    <a:pt x="1969286" y="514120"/>
                    <a:pt x="1973608" y="525357"/>
                    <a:pt x="1976777" y="537459"/>
                  </a:cubicBezTo>
                  <a:cubicBezTo>
                    <a:pt x="1981099" y="554171"/>
                    <a:pt x="1986862" y="570883"/>
                    <a:pt x="1991184" y="587595"/>
                  </a:cubicBezTo>
                  <a:cubicBezTo>
                    <a:pt x="2015964" y="670867"/>
                    <a:pt x="2040167" y="754138"/>
                    <a:pt x="2064371" y="837410"/>
                  </a:cubicBezTo>
                  <a:cubicBezTo>
                    <a:pt x="2073303" y="866512"/>
                    <a:pt x="2081371" y="895614"/>
                    <a:pt x="2090015" y="925004"/>
                  </a:cubicBezTo>
                  <a:cubicBezTo>
                    <a:pt x="2094049" y="939123"/>
                    <a:pt x="2092608" y="942004"/>
                    <a:pt x="2079354" y="946038"/>
                  </a:cubicBezTo>
                  <a:cubicBezTo>
                    <a:pt x="2055727" y="953529"/>
                    <a:pt x="2031523" y="960157"/>
                    <a:pt x="2007896" y="967360"/>
                  </a:cubicBezTo>
                  <a:cubicBezTo>
                    <a:pt x="2003286" y="968224"/>
                    <a:pt x="1998676" y="969377"/>
                    <a:pt x="1993777" y="967936"/>
                  </a:cubicBezTo>
                  <a:cubicBezTo>
                    <a:pt x="1966404" y="975716"/>
                    <a:pt x="1939319" y="983496"/>
                    <a:pt x="1911946" y="991275"/>
                  </a:cubicBezTo>
                  <a:cubicBezTo>
                    <a:pt x="1904455" y="993580"/>
                    <a:pt x="1896675" y="995309"/>
                    <a:pt x="1888607" y="995309"/>
                  </a:cubicBezTo>
                  <a:cubicBezTo>
                    <a:pt x="1879099" y="995309"/>
                    <a:pt x="1872759" y="990987"/>
                    <a:pt x="1869590" y="982055"/>
                  </a:cubicBezTo>
                  <a:cubicBezTo>
                    <a:pt x="1866420" y="973699"/>
                    <a:pt x="1867573" y="965631"/>
                    <a:pt x="1874200" y="959004"/>
                  </a:cubicBezTo>
                  <a:cubicBezTo>
                    <a:pt x="1874776" y="958428"/>
                    <a:pt x="1875353" y="957851"/>
                    <a:pt x="1875929" y="957563"/>
                  </a:cubicBezTo>
                  <a:cubicBezTo>
                    <a:pt x="1900421" y="945750"/>
                    <a:pt x="1898980" y="927597"/>
                    <a:pt x="1890624" y="905987"/>
                  </a:cubicBezTo>
                  <a:cubicBezTo>
                    <a:pt x="1883709" y="887546"/>
                    <a:pt x="1878810" y="868529"/>
                    <a:pt x="1873048" y="849800"/>
                  </a:cubicBezTo>
                  <a:cubicBezTo>
                    <a:pt x="1862098" y="831935"/>
                    <a:pt x="1859793" y="811189"/>
                    <a:pt x="1853454" y="791884"/>
                  </a:cubicBezTo>
                  <a:cubicBezTo>
                    <a:pt x="1845963" y="768545"/>
                    <a:pt x="1839624" y="744918"/>
                    <a:pt x="1832708" y="721579"/>
                  </a:cubicBezTo>
                  <a:cubicBezTo>
                    <a:pt x="1823488" y="689019"/>
                    <a:pt x="1813979" y="656460"/>
                    <a:pt x="1804183" y="623900"/>
                  </a:cubicBezTo>
                  <a:cubicBezTo>
                    <a:pt x="1795250" y="591917"/>
                    <a:pt x="1785454" y="560222"/>
                    <a:pt x="1776233" y="528239"/>
                  </a:cubicBezTo>
                  <a:cubicBezTo>
                    <a:pt x="1772488" y="514984"/>
                    <a:pt x="1764708" y="506916"/>
                    <a:pt x="1750013" y="507781"/>
                  </a:cubicBezTo>
                  <a:cubicBezTo>
                    <a:pt x="1747996" y="507781"/>
                    <a:pt x="1745979" y="507493"/>
                    <a:pt x="1744250" y="507204"/>
                  </a:cubicBezTo>
                  <a:cubicBezTo>
                    <a:pt x="1730996" y="504611"/>
                    <a:pt x="1722640" y="496832"/>
                    <a:pt x="1720911" y="485306"/>
                  </a:cubicBezTo>
                  <a:cubicBezTo>
                    <a:pt x="1719470" y="475221"/>
                    <a:pt x="1726097" y="464848"/>
                    <a:pt x="1737911" y="459374"/>
                  </a:cubicBezTo>
                  <a:cubicBezTo>
                    <a:pt x="1748572" y="454187"/>
                    <a:pt x="1760386" y="451306"/>
                    <a:pt x="1771623" y="448136"/>
                  </a:cubicBezTo>
                  <a:cubicBezTo>
                    <a:pt x="1804759" y="438628"/>
                    <a:pt x="1837607" y="428831"/>
                    <a:pt x="1870742" y="419323"/>
                  </a:cubicBezTo>
                  <a:cubicBezTo>
                    <a:pt x="1883709" y="416153"/>
                    <a:pt x="1895810" y="409526"/>
                    <a:pt x="1909641" y="410967"/>
                  </a:cubicBezTo>
                  <a:cubicBezTo>
                    <a:pt x="1913387" y="409814"/>
                    <a:pt x="1917421" y="409238"/>
                    <a:pt x="1920878" y="407797"/>
                  </a:cubicBezTo>
                  <a:cubicBezTo>
                    <a:pt x="1925921" y="405492"/>
                    <a:pt x="1929955" y="404916"/>
                    <a:pt x="1932872" y="406356"/>
                  </a:cubicBezTo>
                  <a:close/>
                  <a:moveTo>
                    <a:pt x="3263727" y="398322"/>
                  </a:moveTo>
                  <a:cubicBezTo>
                    <a:pt x="3273014" y="396903"/>
                    <a:pt x="3282487" y="397088"/>
                    <a:pt x="3291611" y="399023"/>
                  </a:cubicBezTo>
                  <a:cubicBezTo>
                    <a:pt x="3303776" y="401603"/>
                    <a:pt x="3315320" y="407293"/>
                    <a:pt x="3324972" y="416442"/>
                  </a:cubicBezTo>
                  <a:cubicBezTo>
                    <a:pt x="3344277" y="434883"/>
                    <a:pt x="3349463" y="457357"/>
                    <a:pt x="3341684" y="482713"/>
                  </a:cubicBezTo>
                  <a:cubicBezTo>
                    <a:pt x="3340243" y="487612"/>
                    <a:pt x="3337650" y="492222"/>
                    <a:pt x="3335921" y="496832"/>
                  </a:cubicBezTo>
                  <a:cubicBezTo>
                    <a:pt x="3327853" y="518154"/>
                    <a:pt x="3337650" y="532561"/>
                    <a:pt x="3360989" y="530256"/>
                  </a:cubicBezTo>
                  <a:cubicBezTo>
                    <a:pt x="3370786" y="529104"/>
                    <a:pt x="3374243" y="531985"/>
                    <a:pt x="3375684" y="540629"/>
                  </a:cubicBezTo>
                  <a:cubicBezTo>
                    <a:pt x="3376548" y="544951"/>
                    <a:pt x="3377701" y="548985"/>
                    <a:pt x="3379142" y="553307"/>
                  </a:cubicBezTo>
                  <a:cubicBezTo>
                    <a:pt x="3384905" y="572612"/>
                    <a:pt x="3384905" y="572900"/>
                    <a:pt x="3365599" y="575494"/>
                  </a:cubicBezTo>
                  <a:cubicBezTo>
                    <a:pt x="3354074" y="577222"/>
                    <a:pt x="3343125" y="577799"/>
                    <a:pt x="3334769" y="578663"/>
                  </a:cubicBezTo>
                  <a:cubicBezTo>
                    <a:pt x="3298751" y="577222"/>
                    <a:pt x="3266768" y="571460"/>
                    <a:pt x="3238531" y="552443"/>
                  </a:cubicBezTo>
                  <a:cubicBezTo>
                    <a:pt x="3202801" y="528527"/>
                    <a:pt x="3186954" y="487035"/>
                    <a:pt x="3199632" y="450442"/>
                  </a:cubicBezTo>
                  <a:cubicBezTo>
                    <a:pt x="3209681" y="421268"/>
                    <a:pt x="3235866" y="402578"/>
                    <a:pt x="3263727" y="398322"/>
                  </a:cubicBezTo>
                  <a:close/>
                  <a:moveTo>
                    <a:pt x="2038511" y="383661"/>
                  </a:moveTo>
                  <a:cubicBezTo>
                    <a:pt x="2098317" y="383647"/>
                    <a:pt x="2151316" y="406933"/>
                    <a:pt x="2196050" y="455340"/>
                  </a:cubicBezTo>
                  <a:cubicBezTo>
                    <a:pt x="2255694" y="519882"/>
                    <a:pt x="2288254" y="597680"/>
                    <a:pt x="2293440" y="685273"/>
                  </a:cubicBezTo>
                  <a:cubicBezTo>
                    <a:pt x="2299491" y="787274"/>
                    <a:pt x="2238694" y="882359"/>
                    <a:pt x="2144473" y="921834"/>
                  </a:cubicBezTo>
                  <a:cubicBezTo>
                    <a:pt x="2141880" y="922987"/>
                    <a:pt x="2139575" y="924427"/>
                    <a:pt x="2137270" y="925580"/>
                  </a:cubicBezTo>
                  <a:cubicBezTo>
                    <a:pt x="2127185" y="933071"/>
                    <a:pt x="2121422" y="931631"/>
                    <a:pt x="2116812" y="920393"/>
                  </a:cubicBezTo>
                  <a:cubicBezTo>
                    <a:pt x="2115083" y="916359"/>
                    <a:pt x="2113931" y="912326"/>
                    <a:pt x="2112778" y="908004"/>
                  </a:cubicBezTo>
                  <a:cubicBezTo>
                    <a:pt x="2107304" y="888122"/>
                    <a:pt x="2107304" y="888122"/>
                    <a:pt x="2123439" y="876020"/>
                  </a:cubicBezTo>
                  <a:cubicBezTo>
                    <a:pt x="2136693" y="863630"/>
                    <a:pt x="2140439" y="847783"/>
                    <a:pt x="2137846" y="830495"/>
                  </a:cubicBezTo>
                  <a:cubicBezTo>
                    <a:pt x="2133524" y="801393"/>
                    <a:pt x="2123439" y="773731"/>
                    <a:pt x="2115083" y="745782"/>
                  </a:cubicBezTo>
                  <a:cubicBezTo>
                    <a:pt x="2089727" y="659629"/>
                    <a:pt x="2065235" y="573188"/>
                    <a:pt x="2038727" y="487323"/>
                  </a:cubicBezTo>
                  <a:cubicBezTo>
                    <a:pt x="2034405" y="473204"/>
                    <a:pt x="2028642" y="459950"/>
                    <a:pt x="2017116" y="449865"/>
                  </a:cubicBezTo>
                  <a:cubicBezTo>
                    <a:pt x="2009625" y="443238"/>
                    <a:pt x="2001557" y="439204"/>
                    <a:pt x="1991472" y="439492"/>
                  </a:cubicBezTo>
                  <a:cubicBezTo>
                    <a:pt x="1984557" y="438628"/>
                    <a:pt x="1975625" y="440933"/>
                    <a:pt x="1975336" y="429407"/>
                  </a:cubicBezTo>
                  <a:cubicBezTo>
                    <a:pt x="1973320" y="421339"/>
                    <a:pt x="1971879" y="413272"/>
                    <a:pt x="1968709" y="405492"/>
                  </a:cubicBezTo>
                  <a:cubicBezTo>
                    <a:pt x="1965252" y="396560"/>
                    <a:pt x="1967557" y="393390"/>
                    <a:pt x="1976489" y="391373"/>
                  </a:cubicBezTo>
                  <a:cubicBezTo>
                    <a:pt x="1997883" y="386258"/>
                    <a:pt x="2018575" y="383665"/>
                    <a:pt x="2038511" y="383661"/>
                  </a:cubicBezTo>
                  <a:close/>
                  <a:moveTo>
                    <a:pt x="2876558" y="129421"/>
                  </a:moveTo>
                  <a:cubicBezTo>
                    <a:pt x="2878503" y="130249"/>
                    <a:pt x="2879800" y="132482"/>
                    <a:pt x="2880952" y="136660"/>
                  </a:cubicBezTo>
                  <a:cubicBezTo>
                    <a:pt x="2908325" y="231457"/>
                    <a:pt x="2936275" y="325966"/>
                    <a:pt x="2963936" y="420763"/>
                  </a:cubicBezTo>
                  <a:cubicBezTo>
                    <a:pt x="2980360" y="477238"/>
                    <a:pt x="2997072" y="533425"/>
                    <a:pt x="3013784" y="589900"/>
                  </a:cubicBezTo>
                  <a:cubicBezTo>
                    <a:pt x="3019258" y="608629"/>
                    <a:pt x="3023292" y="611799"/>
                    <a:pt x="3043173" y="612087"/>
                  </a:cubicBezTo>
                  <a:cubicBezTo>
                    <a:pt x="3047784" y="612087"/>
                    <a:pt x="3052682" y="611799"/>
                    <a:pt x="3057292" y="611799"/>
                  </a:cubicBezTo>
                  <a:cubicBezTo>
                    <a:pt x="3065936" y="611510"/>
                    <a:pt x="3071699" y="615544"/>
                    <a:pt x="3075157" y="623324"/>
                  </a:cubicBezTo>
                  <a:cubicBezTo>
                    <a:pt x="3078903" y="631680"/>
                    <a:pt x="3078326" y="639460"/>
                    <a:pt x="3071699" y="646375"/>
                  </a:cubicBezTo>
                  <a:cubicBezTo>
                    <a:pt x="3066801" y="651273"/>
                    <a:pt x="3060750" y="654443"/>
                    <a:pt x="3054411" y="656460"/>
                  </a:cubicBezTo>
                  <a:cubicBezTo>
                    <a:pt x="2991309" y="675189"/>
                    <a:pt x="2927919" y="693630"/>
                    <a:pt x="2864817" y="712070"/>
                  </a:cubicBezTo>
                  <a:cubicBezTo>
                    <a:pt x="2861071" y="712935"/>
                    <a:pt x="2856749" y="713223"/>
                    <a:pt x="2853579" y="713799"/>
                  </a:cubicBezTo>
                  <a:cubicBezTo>
                    <a:pt x="2841477" y="713511"/>
                    <a:pt x="2832833" y="709477"/>
                    <a:pt x="2829664" y="698240"/>
                  </a:cubicBezTo>
                  <a:cubicBezTo>
                    <a:pt x="2826494" y="687002"/>
                    <a:pt x="2830816" y="678935"/>
                    <a:pt x="2840901" y="673748"/>
                  </a:cubicBezTo>
                  <a:cubicBezTo>
                    <a:pt x="2842342" y="673172"/>
                    <a:pt x="2843783" y="672307"/>
                    <a:pt x="2844935" y="671443"/>
                  </a:cubicBezTo>
                  <a:cubicBezTo>
                    <a:pt x="2867410" y="657612"/>
                    <a:pt x="2868850" y="654155"/>
                    <a:pt x="2861359" y="629087"/>
                  </a:cubicBezTo>
                  <a:cubicBezTo>
                    <a:pt x="2825918" y="508357"/>
                    <a:pt x="2790477" y="387628"/>
                    <a:pt x="2755036" y="266898"/>
                  </a:cubicBezTo>
                  <a:cubicBezTo>
                    <a:pt x="2754172" y="263441"/>
                    <a:pt x="2753019" y="259983"/>
                    <a:pt x="2751867" y="256813"/>
                  </a:cubicBezTo>
                  <a:cubicBezTo>
                    <a:pt x="2742934" y="231457"/>
                    <a:pt x="2740341" y="229728"/>
                    <a:pt x="2713545" y="231745"/>
                  </a:cubicBezTo>
                  <a:cubicBezTo>
                    <a:pt x="2696256" y="232898"/>
                    <a:pt x="2689917" y="229440"/>
                    <a:pt x="2686748" y="217050"/>
                  </a:cubicBezTo>
                  <a:cubicBezTo>
                    <a:pt x="2683866" y="205237"/>
                    <a:pt x="2689629" y="194576"/>
                    <a:pt x="2704612" y="188813"/>
                  </a:cubicBezTo>
                  <a:cubicBezTo>
                    <a:pt x="2739189" y="175847"/>
                    <a:pt x="2774342" y="163745"/>
                    <a:pt x="2809206" y="151355"/>
                  </a:cubicBezTo>
                  <a:cubicBezTo>
                    <a:pt x="2828800" y="144440"/>
                    <a:pt x="2848969" y="137813"/>
                    <a:pt x="2868274" y="130609"/>
                  </a:cubicBezTo>
                  <a:cubicBezTo>
                    <a:pt x="2872020" y="129168"/>
                    <a:pt x="2874613" y="128592"/>
                    <a:pt x="2876558" y="129421"/>
                  </a:cubicBezTo>
                  <a:close/>
                  <a:moveTo>
                    <a:pt x="3220090" y="16975"/>
                  </a:moveTo>
                  <a:cubicBezTo>
                    <a:pt x="3222323" y="17947"/>
                    <a:pt x="3223692" y="20396"/>
                    <a:pt x="3224124" y="25151"/>
                  </a:cubicBezTo>
                  <a:cubicBezTo>
                    <a:pt x="3224700" y="29473"/>
                    <a:pt x="3226429" y="33507"/>
                    <a:pt x="3227870" y="37541"/>
                  </a:cubicBezTo>
                  <a:cubicBezTo>
                    <a:pt x="3232192" y="48778"/>
                    <a:pt x="3235073" y="58863"/>
                    <a:pt x="3221242" y="67219"/>
                  </a:cubicBezTo>
                  <a:cubicBezTo>
                    <a:pt x="3213174" y="72117"/>
                    <a:pt x="3212022" y="82490"/>
                    <a:pt x="3214615" y="91999"/>
                  </a:cubicBezTo>
                  <a:cubicBezTo>
                    <a:pt x="3230463" y="146169"/>
                    <a:pt x="3246022" y="200338"/>
                    <a:pt x="3262446" y="254220"/>
                  </a:cubicBezTo>
                  <a:cubicBezTo>
                    <a:pt x="3271090" y="283034"/>
                    <a:pt x="3294429" y="288797"/>
                    <a:pt x="3316904" y="268627"/>
                  </a:cubicBezTo>
                  <a:cubicBezTo>
                    <a:pt x="3319497" y="266322"/>
                    <a:pt x="3321514" y="263152"/>
                    <a:pt x="3325548" y="258542"/>
                  </a:cubicBezTo>
                  <a:cubicBezTo>
                    <a:pt x="3329870" y="273237"/>
                    <a:pt x="3333616" y="285339"/>
                    <a:pt x="3337362" y="297153"/>
                  </a:cubicBezTo>
                  <a:cubicBezTo>
                    <a:pt x="3338226" y="300322"/>
                    <a:pt x="3337650" y="303203"/>
                    <a:pt x="3335057" y="305797"/>
                  </a:cubicBezTo>
                  <a:cubicBezTo>
                    <a:pt x="3268497" y="374085"/>
                    <a:pt x="3169378" y="372068"/>
                    <a:pt x="3114055" y="302915"/>
                  </a:cubicBezTo>
                  <a:cubicBezTo>
                    <a:pt x="3086682" y="268915"/>
                    <a:pt x="3077750" y="228576"/>
                    <a:pt x="3079190" y="186220"/>
                  </a:cubicBezTo>
                  <a:cubicBezTo>
                    <a:pt x="3082072" y="105541"/>
                    <a:pt x="3133360" y="40710"/>
                    <a:pt x="3210869" y="17659"/>
                  </a:cubicBezTo>
                  <a:cubicBezTo>
                    <a:pt x="3214759" y="16506"/>
                    <a:pt x="3217857" y="16002"/>
                    <a:pt x="3220090" y="16975"/>
                  </a:cubicBezTo>
                  <a:close/>
                  <a:moveTo>
                    <a:pt x="3325513" y="2604"/>
                  </a:moveTo>
                  <a:cubicBezTo>
                    <a:pt x="3345719" y="6133"/>
                    <a:pt x="3365312" y="13193"/>
                    <a:pt x="3384329" y="23422"/>
                  </a:cubicBezTo>
                  <a:cubicBezTo>
                    <a:pt x="3440227" y="53388"/>
                    <a:pt x="3477973" y="100066"/>
                    <a:pt x="3506499" y="155389"/>
                  </a:cubicBezTo>
                  <a:cubicBezTo>
                    <a:pt x="3535889" y="212152"/>
                    <a:pt x="3549720" y="272372"/>
                    <a:pt x="3550584" y="341525"/>
                  </a:cubicBezTo>
                  <a:cubicBezTo>
                    <a:pt x="3549720" y="396272"/>
                    <a:pt x="3537042" y="453323"/>
                    <a:pt x="3499296" y="502594"/>
                  </a:cubicBezTo>
                  <a:cubicBezTo>
                    <a:pt x="3479702" y="528239"/>
                    <a:pt x="3454922" y="547256"/>
                    <a:pt x="3424668" y="559357"/>
                  </a:cubicBezTo>
                  <a:cubicBezTo>
                    <a:pt x="3418329" y="561951"/>
                    <a:pt x="3414583" y="561662"/>
                    <a:pt x="3413431" y="553883"/>
                  </a:cubicBezTo>
                  <a:cubicBezTo>
                    <a:pt x="3413142" y="550425"/>
                    <a:pt x="3411702" y="546967"/>
                    <a:pt x="3410549" y="543510"/>
                  </a:cubicBezTo>
                  <a:cubicBezTo>
                    <a:pt x="3405363" y="529967"/>
                    <a:pt x="3402482" y="519018"/>
                    <a:pt x="3418041" y="508069"/>
                  </a:cubicBezTo>
                  <a:cubicBezTo>
                    <a:pt x="3432736" y="497696"/>
                    <a:pt x="3433312" y="478679"/>
                    <a:pt x="3428990" y="462255"/>
                  </a:cubicBezTo>
                  <a:cubicBezTo>
                    <a:pt x="3415736" y="413560"/>
                    <a:pt x="3401617" y="365153"/>
                    <a:pt x="3387498" y="316746"/>
                  </a:cubicBezTo>
                  <a:cubicBezTo>
                    <a:pt x="3366464" y="244135"/>
                    <a:pt x="3344854" y="171524"/>
                    <a:pt x="3323532" y="98626"/>
                  </a:cubicBezTo>
                  <a:cubicBezTo>
                    <a:pt x="3320939" y="89405"/>
                    <a:pt x="3317769" y="80473"/>
                    <a:pt x="3313159" y="72405"/>
                  </a:cubicBezTo>
                  <a:cubicBezTo>
                    <a:pt x="3304227" y="56269"/>
                    <a:pt x="3290684" y="47049"/>
                    <a:pt x="3271955" y="47049"/>
                  </a:cubicBezTo>
                  <a:cubicBezTo>
                    <a:pt x="3266480" y="47049"/>
                    <a:pt x="3264464" y="45608"/>
                    <a:pt x="3263311" y="40422"/>
                  </a:cubicBezTo>
                  <a:cubicBezTo>
                    <a:pt x="3261294" y="32066"/>
                    <a:pt x="3259277" y="23422"/>
                    <a:pt x="3255820" y="15354"/>
                  </a:cubicBezTo>
                  <a:cubicBezTo>
                    <a:pt x="3252362" y="6998"/>
                    <a:pt x="3254955" y="4405"/>
                    <a:pt x="3263023" y="2964"/>
                  </a:cubicBezTo>
                  <a:cubicBezTo>
                    <a:pt x="3284490" y="-926"/>
                    <a:pt x="3305308" y="-926"/>
                    <a:pt x="3325513" y="2604"/>
                  </a:cubicBezTo>
                  <a:close/>
                </a:path>
              </a:pathLst>
            </a:custGeom>
            <a:solidFill>
              <a:schemeClr val="bg1"/>
            </a:solidFill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6379B4-6615-4258-8423-63D34901038B}"/>
              </a:ext>
            </a:extLst>
          </p:cNvPr>
          <p:cNvSpPr txBox="1"/>
          <p:nvPr/>
        </p:nvSpPr>
        <p:spPr>
          <a:xfrm>
            <a:off x="6363541" y="291180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63A5B-8D54-4D5B-AA34-3CC9303B87F7}"/>
              </a:ext>
            </a:extLst>
          </p:cNvPr>
          <p:cNvSpPr txBox="1"/>
          <p:nvPr/>
        </p:nvSpPr>
        <p:spPr>
          <a:xfrm>
            <a:off x="6091945" y="2814414"/>
            <a:ext cx="4507692" cy="14773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/>
            <a:r>
              <a:rPr lang="en-US" altLang="ko-KR" b="1" dirty="0">
                <a:cs typeface="Arial" pitchFamily="34" charset="0"/>
              </a:rPr>
              <a:t>Our application helps to curb the dissemination of uncorroborated news and helps find hospitals near by you. The chatbot on the website helps to navigate through our website.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0D252-AB4D-47B4-AD26-5A50562C6149}"/>
              </a:ext>
            </a:extLst>
          </p:cNvPr>
          <p:cNvSpPr txBox="1"/>
          <p:nvPr/>
        </p:nvSpPr>
        <p:spPr>
          <a:xfrm>
            <a:off x="6363541" y="438197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A7877-7B18-48AC-8E52-CC69D0B538BA}"/>
              </a:ext>
            </a:extLst>
          </p:cNvPr>
          <p:cNvSpPr txBox="1"/>
          <p:nvPr/>
        </p:nvSpPr>
        <p:spPr>
          <a:xfrm>
            <a:off x="6363541" y="5852147"/>
            <a:ext cx="49806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6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907F6-CB03-46A6-A9FC-7F2D1EDD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442"/>
            <a:ext cx="12192000" cy="58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62718-17FC-44DF-AF80-48ADA898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565"/>
            <a:ext cx="12192000" cy="58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6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0B90-B4BA-4856-8CEB-E5967737F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564"/>
            <a:ext cx="12192000" cy="58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2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75223-9788-40C2-AD96-269B82964647}"/>
              </a:ext>
            </a:extLst>
          </p:cNvPr>
          <p:cNvSpPr txBox="1"/>
          <p:nvPr/>
        </p:nvSpPr>
        <p:spPr>
          <a:xfrm>
            <a:off x="523783" y="2254928"/>
            <a:ext cx="46680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6600" dirty="0">
                <a:solidFill>
                  <a:schemeClr val="bg2"/>
                </a:solidFill>
                <a:cs typeface="Arial" pitchFamily="34" charset="0"/>
              </a:rPr>
              <a:t>THANK         	YOU</a:t>
            </a:r>
            <a:endParaRPr lang="ko-KR" altLang="en-US" sz="6600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STO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STOC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101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Saurabh Dua</cp:lastModifiedBy>
  <cp:revision>81</cp:revision>
  <dcterms:created xsi:type="dcterms:W3CDTF">2020-01-20T05:08:25Z</dcterms:created>
  <dcterms:modified xsi:type="dcterms:W3CDTF">2021-06-27T09:05:17Z</dcterms:modified>
</cp:coreProperties>
</file>