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342" y="2253005"/>
            <a:ext cx="8825658" cy="1261183"/>
          </a:xfrm>
        </p:spPr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7380" y="5996580"/>
            <a:ext cx="2634620" cy="861420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/>
              <a:t>SULOK </a:t>
            </a:r>
            <a:r>
              <a:rPr lang="en-US" dirty="0" err="1" smtClean="0"/>
              <a:t>DIgITAL</a:t>
            </a:r>
            <a:endParaRPr lang="en-US" dirty="0" smtClean="0"/>
          </a:p>
          <a:p>
            <a:pPr algn="ctr"/>
            <a:r>
              <a:rPr lang="en-US" dirty="0" smtClean="0"/>
              <a:t>MADHAV R. GEDIYA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22" y="103696"/>
            <a:ext cx="11887200" cy="664589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JAVASCRIPT is most </a:t>
            </a:r>
            <a:r>
              <a:rPr lang="en-IN" dirty="0"/>
              <a:t>popular programming language</a:t>
            </a:r>
            <a:r>
              <a:rPr lang="en-IN" dirty="0" smtClean="0"/>
              <a:t>.</a:t>
            </a:r>
          </a:p>
          <a:p>
            <a:pPr fontAlgn="ctr"/>
            <a:r>
              <a:rPr lang="en-IN" dirty="0" smtClean="0"/>
              <a:t>Extension -&gt; .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</a:p>
          <a:p>
            <a:pPr fontAlgn="ctr"/>
            <a:r>
              <a:rPr lang="en-US" dirty="0" err="1" smtClean="0"/>
              <a:t>innerHTML</a:t>
            </a:r>
            <a:r>
              <a:rPr lang="en-US" dirty="0" smtClean="0"/>
              <a:t> </a:t>
            </a:r>
          </a:p>
          <a:p>
            <a:pPr fontAlgn="ctr"/>
            <a:r>
              <a:rPr lang="en-US" dirty="0" err="1" smtClean="0"/>
              <a:t>Document.write</a:t>
            </a:r>
            <a:r>
              <a:rPr lang="en-US" dirty="0" smtClean="0"/>
              <a:t>();</a:t>
            </a:r>
          </a:p>
          <a:p>
            <a:pPr fontAlgn="ctr"/>
            <a:r>
              <a:rPr lang="en-US" dirty="0" err="1" smtClean="0"/>
              <a:t>Window.alert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console.log()</a:t>
            </a:r>
            <a:endParaRPr lang="en-IN" dirty="0" smtClean="0"/>
          </a:p>
          <a:p>
            <a:r>
              <a:rPr lang="en-IN" dirty="0" err="1"/>
              <a:t>getElementById</a:t>
            </a:r>
            <a:r>
              <a:rPr lang="en-IN" dirty="0" smtClean="0"/>
              <a:t>():-</a:t>
            </a:r>
          </a:p>
          <a:p>
            <a:r>
              <a:rPr lang="en-US" dirty="0" smtClean="0"/>
              <a:t>Ex. For inner html :-</a:t>
            </a:r>
            <a:endParaRPr lang="en-IN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(“demo”).</a:t>
            </a:r>
            <a:r>
              <a:rPr lang="en-US" dirty="0" err="1" smtClean="0"/>
              <a:t>innerHTML</a:t>
            </a:r>
            <a:r>
              <a:rPr lang="en-US" dirty="0" smtClean="0"/>
              <a:t> = “ HII MADHAV!!!”;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(‘demo’).</a:t>
            </a:r>
            <a:r>
              <a:rPr lang="en-US" dirty="0" err="1" smtClean="0"/>
              <a:t>innerHTML</a:t>
            </a:r>
            <a:r>
              <a:rPr lang="en-US" dirty="0" smtClean="0"/>
              <a:t> = ‘HI MADHAV’;</a:t>
            </a:r>
          </a:p>
          <a:p>
            <a:r>
              <a:rPr lang="en-US" dirty="0" smtClean="0"/>
              <a:t>Both “” &amp; ‘’ are working in </a:t>
            </a:r>
            <a:r>
              <a:rPr lang="en-US" dirty="0" err="1" smtClean="0"/>
              <a:t>javascript</a:t>
            </a:r>
            <a:r>
              <a:rPr lang="en-US" dirty="0" smtClean="0"/>
              <a:t> (</a:t>
            </a:r>
            <a:r>
              <a:rPr lang="en-US" dirty="0" err="1" smtClean="0"/>
              <a:t>js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r>
              <a:rPr lang="en-US" dirty="0" smtClean="0"/>
              <a:t>Used to </a:t>
            </a:r>
            <a:r>
              <a:rPr lang="en-US" dirty="0" err="1" smtClean="0"/>
              <a:t>js</a:t>
            </a:r>
            <a:r>
              <a:rPr lang="en-US" dirty="0" smtClean="0"/>
              <a:t>:-</a:t>
            </a:r>
          </a:p>
          <a:p>
            <a:r>
              <a:rPr lang="en-US" dirty="0" smtClean="0"/>
              <a:t>Website client side( JS, </a:t>
            </a:r>
            <a:r>
              <a:rPr lang="en-US" dirty="0" err="1" smtClean="0"/>
              <a:t>Jquaery</a:t>
            </a:r>
            <a:r>
              <a:rPr lang="en-US" dirty="0" smtClean="0"/>
              <a:t>, React JS) and Server side(Node JS, Express JS) 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Devlopment</a:t>
            </a:r>
            <a:r>
              <a:rPr lang="en-US" dirty="0" smtClean="0"/>
              <a:t>(React Native, phone gap, ionic) &amp; Software Development ( </a:t>
            </a:r>
            <a:r>
              <a:rPr lang="en-US" dirty="0" err="1" smtClean="0"/>
              <a:t>Electronjs</a:t>
            </a:r>
            <a:r>
              <a:rPr lang="en-US" dirty="0" smtClean="0"/>
              <a:t> EX-VS Code)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37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5" y="94268"/>
            <a:ext cx="11962613" cy="66458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PROGRAM :-</a:t>
            </a:r>
          </a:p>
          <a:p>
            <a:r>
              <a:rPr lang="en-IN" dirty="0"/>
              <a:t>&lt;!DOCTYPE html</a:t>
            </a:r>
            <a:r>
              <a:rPr lang="en-IN" dirty="0" smtClean="0"/>
              <a:t>&gt; &lt;</a:t>
            </a:r>
            <a:r>
              <a:rPr lang="en-IN" dirty="0"/>
              <a:t>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</a:t>
            </a:r>
            <a:r>
              <a:rPr lang="en-IN" dirty="0" smtClean="0"/>
              <a:t>&gt; </a:t>
            </a:r>
            <a:r>
              <a:rPr lang="en-IN" dirty="0"/>
              <a:t>&lt;meta charset="UTF-8</a:t>
            </a:r>
            <a:r>
              <a:rPr lang="en-IN" dirty="0" smtClean="0"/>
              <a:t>"&gt; </a:t>
            </a:r>
            <a:r>
              <a:rPr lang="en-IN" dirty="0"/>
              <a:t>&lt;meta http-</a:t>
            </a:r>
            <a:r>
              <a:rPr lang="en-IN" dirty="0" err="1"/>
              <a:t>equiv</a:t>
            </a:r>
            <a:r>
              <a:rPr lang="en-IN" dirty="0"/>
              <a:t>="X-UA-Compatible" content="IE=edge"&gt;</a:t>
            </a:r>
          </a:p>
          <a:p>
            <a:r>
              <a:rPr lang="en-IN" dirty="0"/>
              <a:t>    &lt;meta name="viewport" content="width=device-width, initial-scale=1.0"&gt;</a:t>
            </a:r>
          </a:p>
          <a:p>
            <a:r>
              <a:rPr lang="en-IN" dirty="0"/>
              <a:t>    &lt;title&gt;</a:t>
            </a:r>
            <a:r>
              <a:rPr lang="en-IN" dirty="0" err="1"/>
              <a:t>javascript</a:t>
            </a:r>
            <a:r>
              <a:rPr lang="en-IN" dirty="0"/>
              <a:t> program&lt;/title</a:t>
            </a:r>
            <a:r>
              <a:rPr lang="en-IN" dirty="0" smtClean="0"/>
              <a:t>&gt; </a:t>
            </a:r>
            <a:r>
              <a:rPr lang="en-IN" dirty="0"/>
              <a:t>  &lt;style</a:t>
            </a:r>
            <a:r>
              <a:rPr lang="en-IN" dirty="0" smtClean="0"/>
              <a:t>&gt;</a:t>
            </a:r>
            <a:r>
              <a:rPr lang="en-IN" dirty="0"/>
              <a:t>  </a:t>
            </a:r>
            <a:r>
              <a:rPr lang="en-IN" dirty="0" err="1" smtClean="0"/>
              <a:t>img</a:t>
            </a:r>
            <a:r>
              <a:rPr lang="en-IN" dirty="0"/>
              <a:t>  </a:t>
            </a:r>
            <a:r>
              <a:rPr lang="en-IN" dirty="0" smtClean="0"/>
              <a:t>{ </a:t>
            </a:r>
            <a:r>
              <a:rPr lang="en-IN" dirty="0"/>
              <a:t>width: 100px</a:t>
            </a:r>
            <a:r>
              <a:rPr lang="en-IN" dirty="0" smtClean="0"/>
              <a:t>; }</a:t>
            </a:r>
            <a:endParaRPr lang="en-IN" dirty="0"/>
          </a:p>
          <a:p>
            <a:r>
              <a:rPr lang="en-IN" dirty="0"/>
              <a:t>    &lt;/style</a:t>
            </a:r>
            <a:r>
              <a:rPr lang="en-IN" dirty="0" smtClean="0"/>
              <a:t>&gt; &lt;/</a:t>
            </a:r>
            <a:r>
              <a:rPr lang="en-IN" dirty="0"/>
              <a:t>head&gt;</a:t>
            </a:r>
          </a:p>
          <a:p>
            <a:r>
              <a:rPr lang="en-IN" dirty="0"/>
              <a:t>&lt;body</a:t>
            </a:r>
            <a:r>
              <a:rPr lang="en-IN" dirty="0" smtClean="0"/>
              <a:t>&gt; </a:t>
            </a:r>
            <a:r>
              <a:rPr lang="en-IN" dirty="0"/>
              <a:t>&lt;</a:t>
            </a:r>
            <a:r>
              <a:rPr lang="en-IN" dirty="0" smtClean="0"/>
              <a:t>p&gt;click </a:t>
            </a:r>
            <a:r>
              <a:rPr lang="en-IN" dirty="0"/>
              <a:t>on and off program</a:t>
            </a:r>
            <a:r>
              <a:rPr lang="en-IN" dirty="0" smtClean="0"/>
              <a:t>....!!! </a:t>
            </a:r>
            <a:r>
              <a:rPr lang="en-IN" dirty="0"/>
              <a:t>&lt;/p&gt;</a:t>
            </a:r>
          </a:p>
          <a:p>
            <a:r>
              <a:rPr lang="en-IN" dirty="0"/>
              <a:t>    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consfer</a:t>
            </a:r>
            <a:r>
              <a:rPr lang="en-IN" dirty="0"/>
              <a:t>').</a:t>
            </a:r>
            <a:r>
              <a:rPr lang="en-IN" dirty="0" err="1"/>
              <a:t>src</a:t>
            </a:r>
            <a:r>
              <a:rPr lang="en-IN" dirty="0"/>
              <a:t>='contact.png'"&gt;</a:t>
            </a:r>
          </a:p>
          <a:p>
            <a:r>
              <a:rPr lang="en-IN" dirty="0"/>
              <a:t>       CONTACT US&lt;/button&gt; &lt;!-- Clickable to contact--&gt;</a:t>
            </a:r>
          </a:p>
          <a:p>
            <a:r>
              <a:rPr lang="en-IN" dirty="0"/>
              <a:t>       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consfer</a:t>
            </a:r>
            <a:r>
              <a:rPr lang="en-IN" dirty="0"/>
              <a:t>').</a:t>
            </a:r>
            <a:r>
              <a:rPr lang="en-IN" dirty="0" err="1"/>
              <a:t>src</a:t>
            </a:r>
            <a:r>
              <a:rPr lang="en-IN" dirty="0"/>
              <a:t>='SEO .</a:t>
            </a:r>
            <a:r>
              <a:rPr lang="en-IN" dirty="0" err="1"/>
              <a:t>png</a:t>
            </a:r>
            <a:r>
              <a:rPr lang="en-IN" dirty="0"/>
              <a:t>'"&gt;</a:t>
            </a:r>
          </a:p>
          <a:p>
            <a:r>
              <a:rPr lang="en-IN" dirty="0"/>
              <a:t>        SEO</a:t>
            </a:r>
          </a:p>
          <a:p>
            <a:r>
              <a:rPr lang="en-IN" dirty="0"/>
              <a:t>       &lt;/button&gt;</a:t>
            </a:r>
          </a:p>
          <a:p>
            <a:r>
              <a:rPr lang="en-IN" dirty="0"/>
              <a:t>       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consfer</a:t>
            </a:r>
            <a:r>
              <a:rPr lang="en-IN" dirty="0"/>
              <a:t>').</a:t>
            </a:r>
            <a:r>
              <a:rPr lang="en-IN" dirty="0" err="1"/>
              <a:t>src</a:t>
            </a:r>
            <a:r>
              <a:rPr lang="en-IN" dirty="0"/>
              <a:t>='service.png'"&gt;</a:t>
            </a:r>
          </a:p>
          <a:p>
            <a:r>
              <a:rPr lang="en-IN" dirty="0"/>
              <a:t>        SERVICE&lt;/button&gt; &lt;!-- Clickable to service--&gt;</a:t>
            </a:r>
          </a:p>
          <a:p>
            <a:r>
              <a:rPr lang="en-IN" dirty="0"/>
              <a:t>        </a:t>
            </a:r>
          </a:p>
          <a:p>
            <a:r>
              <a:rPr lang="en-IN" dirty="0"/>
              <a:t>        &lt;</a:t>
            </a:r>
            <a:r>
              <a:rPr lang="en-IN" dirty="0" err="1"/>
              <a:t>img</a:t>
            </a:r>
            <a:r>
              <a:rPr lang="en-IN" dirty="0"/>
              <a:t> id="</a:t>
            </a:r>
            <a:r>
              <a:rPr lang="en-IN" dirty="0" err="1"/>
              <a:t>consfer</a:t>
            </a:r>
            <a:r>
              <a:rPr lang="en-IN" dirty="0"/>
              <a:t>" </a:t>
            </a:r>
            <a:r>
              <a:rPr lang="en-IN" dirty="0" err="1"/>
              <a:t>src</a:t>
            </a:r>
            <a:r>
              <a:rPr lang="en-IN" dirty="0"/>
              <a:t>="SEO .</a:t>
            </a:r>
            <a:r>
              <a:rPr lang="en-IN" dirty="0" err="1"/>
              <a:t>png</a:t>
            </a:r>
            <a:r>
              <a:rPr lang="en-IN" dirty="0"/>
              <a:t>" alt=""&gt;    &lt;!-- </a:t>
            </a:r>
            <a:r>
              <a:rPr lang="en-IN" dirty="0" err="1"/>
              <a:t>Defuatl</a:t>
            </a:r>
            <a:r>
              <a:rPr lang="en-IN" dirty="0"/>
              <a:t> image--&gt;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44380"/>
            <a:ext cx="11848699" cy="6622180"/>
          </a:xfrm>
        </p:spPr>
        <p:txBody>
          <a:bodyPr/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Alert(“</a:t>
            </a:r>
            <a:r>
              <a:rPr lang="en-US" dirty="0" err="1" smtClean="0"/>
              <a:t>madhav</a:t>
            </a:r>
            <a:r>
              <a:rPr lang="en-US" dirty="0" smtClean="0"/>
              <a:t> </a:t>
            </a:r>
            <a:r>
              <a:rPr lang="en-US" dirty="0" err="1" smtClean="0"/>
              <a:t>gediya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&lt;/script&gt;</a:t>
            </a:r>
          </a:p>
          <a:p>
            <a:endParaRPr lang="en-US" dirty="0"/>
          </a:p>
          <a:p>
            <a:r>
              <a:rPr lang="en-US" dirty="0" smtClean="0"/>
              <a:t>External file :- js1.js</a:t>
            </a:r>
          </a:p>
          <a:p>
            <a:r>
              <a:rPr lang="en-US" dirty="0"/>
              <a:t> </a:t>
            </a:r>
            <a:r>
              <a:rPr lang="en-US" dirty="0" smtClean="0"/>
              <a:t>alert(“</a:t>
            </a:r>
            <a:r>
              <a:rPr lang="en-US" dirty="0" err="1" smtClean="0"/>
              <a:t>madhav</a:t>
            </a:r>
            <a:r>
              <a:rPr lang="en-US" dirty="0" smtClean="0"/>
              <a:t> </a:t>
            </a:r>
            <a:r>
              <a:rPr lang="en-US" dirty="0" err="1" smtClean="0"/>
              <a:t>gediya</a:t>
            </a:r>
            <a:r>
              <a:rPr lang="en-US" dirty="0" smtClean="0"/>
              <a:t> 1”);</a:t>
            </a:r>
          </a:p>
          <a:p>
            <a:endParaRPr lang="en-US" dirty="0"/>
          </a:p>
          <a:p>
            <a:r>
              <a:rPr lang="en-US" dirty="0" smtClean="0"/>
              <a:t>Html1.html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=“path of </a:t>
            </a:r>
            <a:r>
              <a:rPr lang="en-US" dirty="0" err="1" smtClean="0"/>
              <a:t>js</a:t>
            </a:r>
            <a:r>
              <a:rPr lang="en-US" dirty="0" smtClean="0"/>
              <a:t> file”&gt; &lt;/script&gt; // included file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2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96253"/>
            <a:ext cx="11935325" cy="6651056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-&gt; default execution </a:t>
            </a:r>
            <a:r>
              <a:rPr lang="en-US" dirty="0" err="1" smtClean="0"/>
              <a:t>karse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Defer -&gt; read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gya</a:t>
            </a:r>
            <a:r>
              <a:rPr lang="en-US" dirty="0" smtClean="0"/>
              <a:t> pachi load </a:t>
            </a:r>
            <a:r>
              <a:rPr lang="en-US" dirty="0" err="1" smtClean="0"/>
              <a:t>thase</a:t>
            </a:r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ID_name</a:t>
            </a:r>
            <a:r>
              <a:rPr lang="en-US" dirty="0" smtClean="0"/>
              <a:t>”).</a:t>
            </a:r>
            <a:r>
              <a:rPr lang="en-US" dirty="0" err="1" smtClean="0"/>
              <a:t>innerHTML</a:t>
            </a:r>
            <a:r>
              <a:rPr lang="en-US" dirty="0" smtClean="0"/>
              <a:t> = “</a:t>
            </a:r>
            <a:r>
              <a:rPr lang="en-US" dirty="0" err="1" smtClean="0"/>
              <a:t>madhav</a:t>
            </a:r>
            <a:r>
              <a:rPr lang="en-US" dirty="0" smtClean="0"/>
              <a:t>”;</a:t>
            </a:r>
          </a:p>
          <a:p>
            <a:endParaRPr lang="en-US" dirty="0" smtClean="0"/>
          </a:p>
          <a:p>
            <a:r>
              <a:rPr lang="en-US" dirty="0" smtClean="0"/>
              <a:t>Alert(5 + 6); -&gt; output 11 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Variable:-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, let,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Ex:-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x = 5;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y = 5;</a:t>
            </a:r>
          </a:p>
          <a:p>
            <a:r>
              <a:rPr lang="en-US" dirty="0" smtClean="0"/>
              <a:t>Let r = 5;</a:t>
            </a:r>
          </a:p>
          <a:p>
            <a:r>
              <a:rPr lang="en-US" dirty="0" smtClean="0"/>
              <a:t>Let y = 5;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a=099;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b=45;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8" y="134754"/>
            <a:ext cx="11916076" cy="6554804"/>
          </a:xfrm>
        </p:spPr>
        <p:txBody>
          <a:bodyPr/>
          <a:lstStyle/>
          <a:p>
            <a:r>
              <a:rPr lang="en-US" dirty="0" smtClean="0"/>
              <a:t>Object :-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car = { type: “flat ”, model:”500”, color: “White”};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44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261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MADHAV GEDIYA</dc:creator>
  <cp:lastModifiedBy>MADHAV GEDIYA</cp:lastModifiedBy>
  <cp:revision>12</cp:revision>
  <dcterms:created xsi:type="dcterms:W3CDTF">2023-04-03T09:37:08Z</dcterms:created>
  <dcterms:modified xsi:type="dcterms:W3CDTF">2023-04-04T09:41:40Z</dcterms:modified>
</cp:coreProperties>
</file>