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4"/>
    <p:sldMasterId id="2147483656" r:id="rId5"/>
    <p:sldMasterId id="2147483659"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Lst>
  <p:sldSz cy="6858000" cx="12192000"/>
  <p:notesSz cx="6858000" cy="9144000"/>
  <p:embeddedFontLst>
    <p:embeddedFont>
      <p:font typeface="Nunito"/>
      <p:regular r:id="rId33"/>
      <p:bold r:id="rId34"/>
      <p:italic r:id="rId35"/>
      <p:boldItalic r:id="rId36"/>
    </p:embeddedFont>
    <p:embeddedFont>
      <p:font typeface="Helvetica Neue"/>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41" roundtripDataSignature="AMtx7mjDLAgdYtMSysmebRxI0LE6om0kx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07D726E-77E5-44FA-8A57-0101FFB0DF15}">
  <a:tblStyle styleId="{407D726E-77E5-44FA-8A57-0101FFB0DF15}" styleName="Table_0">
    <a:wholeTbl>
      <a:tcTxStyle b="off" i="off">
        <a:font>
          <a:latin typeface="Dante"/>
          <a:ea typeface="Dante"/>
          <a:cs typeface="Dante"/>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4ECEC"/>
          </a:solidFill>
        </a:fill>
      </a:tcStyle>
    </a:wholeTbl>
    <a:band1H>
      <a:tcTxStyle/>
      <a:tcStyle>
        <a:fill>
          <a:solidFill>
            <a:srgbClr val="E8D8D8"/>
          </a:solidFill>
        </a:fill>
      </a:tcStyle>
    </a:band1H>
    <a:band2H>
      <a:tcTxStyle/>
    </a:band2H>
    <a:band1V>
      <a:tcTxStyle/>
      <a:tcStyle>
        <a:fill>
          <a:solidFill>
            <a:srgbClr val="E8D8D8"/>
          </a:solidFill>
        </a:fill>
      </a:tcStyle>
    </a:band1V>
    <a:band2V>
      <a:tcTxStyle/>
    </a:band2V>
    <a:lastCol>
      <a:tcTxStyle b="on" i="off">
        <a:font>
          <a:latin typeface="Dante"/>
          <a:ea typeface="Dante"/>
          <a:cs typeface="Dante"/>
        </a:font>
        <a:schemeClr val="lt1"/>
      </a:tcTxStyle>
      <a:tcStyle>
        <a:fill>
          <a:solidFill>
            <a:schemeClr val="accent3"/>
          </a:solidFill>
        </a:fill>
      </a:tcStyle>
    </a:lastCol>
    <a:firstCol>
      <a:tcTxStyle b="on" i="off">
        <a:font>
          <a:latin typeface="Dante"/>
          <a:ea typeface="Dante"/>
          <a:cs typeface="Dante"/>
        </a:font>
        <a:schemeClr val="lt1"/>
      </a:tcTxStyle>
      <a:tcStyle>
        <a:fill>
          <a:solidFill>
            <a:schemeClr val="accent3"/>
          </a:solidFill>
        </a:fill>
      </a:tcStyle>
    </a:firstCol>
    <a:lastRow>
      <a:tcTxStyle b="on" i="off">
        <a:font>
          <a:latin typeface="Dante"/>
          <a:ea typeface="Dante"/>
          <a:cs typeface="Dante"/>
        </a:font>
        <a:schemeClr val="lt1"/>
      </a:tcTxStyle>
      <a:tcStyle>
        <a:tcBdr>
          <a:top>
            <a:ln cap="flat" cmpd="sng" w="38100">
              <a:solidFill>
                <a:schemeClr val="lt1"/>
              </a:solidFill>
              <a:prstDash val="solid"/>
              <a:round/>
              <a:headEnd len="sm" w="sm" type="none"/>
              <a:tailEnd len="sm" w="sm" type="none"/>
            </a:ln>
          </a:top>
        </a:tcBdr>
        <a:fill>
          <a:solidFill>
            <a:schemeClr val="accent3"/>
          </a:solidFill>
        </a:fill>
      </a:tcStyle>
    </a:lastRow>
    <a:seCell>
      <a:tcTxStyle/>
    </a:seCell>
    <a:swCell>
      <a:tcTxStyle/>
    </a:swCell>
    <a:firstRow>
      <a:tcTxStyle b="on" i="off">
        <a:font>
          <a:latin typeface="Dante"/>
          <a:ea typeface="Dante"/>
          <a:cs typeface="Dante"/>
        </a:font>
        <a:schemeClr val="lt1"/>
      </a:tcTxStyle>
      <a:tcStyle>
        <a:tcBdr>
          <a:bottom>
            <a:ln cap="flat" cmpd="sng" w="38100">
              <a:solidFill>
                <a:schemeClr val="lt1"/>
              </a:solidFill>
              <a:prstDash val="solid"/>
              <a:round/>
              <a:headEnd len="sm" w="sm" type="none"/>
              <a:tailEnd len="sm" w="sm" type="none"/>
            </a:ln>
          </a:bottom>
        </a:tcBdr>
        <a:fill>
          <a:solidFill>
            <a:schemeClr val="accent3"/>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HelveticaNeue-boldItalic.fntdata"/><Relationship Id="rId20" Type="http://schemas.openxmlformats.org/officeDocument/2006/relationships/slide" Target="slides/slide13.xml"/><Relationship Id="rId41" Type="http://customschemas.google.com/relationships/presentationmetadata" Target="metadata"/><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4.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font" Target="fonts/Nunito-regular.fntdata"/><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font" Target="fonts/Nunito-italic.fntdata"/><Relationship Id="rId12" Type="http://schemas.openxmlformats.org/officeDocument/2006/relationships/slide" Target="slides/slide5.xml"/><Relationship Id="rId34" Type="http://schemas.openxmlformats.org/officeDocument/2006/relationships/font" Target="fonts/Nunito-bold.fntdata"/><Relationship Id="rId15" Type="http://schemas.openxmlformats.org/officeDocument/2006/relationships/slide" Target="slides/slide8.xml"/><Relationship Id="rId37" Type="http://schemas.openxmlformats.org/officeDocument/2006/relationships/font" Target="fonts/HelveticaNeue-regular.fntdata"/><Relationship Id="rId14" Type="http://schemas.openxmlformats.org/officeDocument/2006/relationships/slide" Target="slides/slide7.xml"/><Relationship Id="rId36" Type="http://schemas.openxmlformats.org/officeDocument/2006/relationships/font" Target="fonts/Nunito-boldItalic.fntdata"/><Relationship Id="rId17" Type="http://schemas.openxmlformats.org/officeDocument/2006/relationships/slide" Target="slides/slide10.xml"/><Relationship Id="rId39" Type="http://schemas.openxmlformats.org/officeDocument/2006/relationships/font" Target="fonts/HelveticaNeue-italic.fntdata"/><Relationship Id="rId16" Type="http://schemas.openxmlformats.org/officeDocument/2006/relationships/slide" Target="slides/slide9.xml"/><Relationship Id="rId38" Type="http://schemas.openxmlformats.org/officeDocument/2006/relationships/font" Target="fonts/HelveticaNeue-bold.fntdata"/><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9" name="Google Shape;159;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 name="Google Shape;160;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7" name="Google Shape;227;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8" name="Google Shape;228;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4" name="Google Shape;234;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5" name="Google Shape;235;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2" name="Google Shape;242;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3" name="Google Shape;243;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9" name="Google Shape;249;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0" name="Google Shape;250;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6" name="Google Shape;256;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7" name="Google Shape;257;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3" name="Google Shape;263;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4" name="Google Shape;264;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0" name="Google Shape;270;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0" name="Google Shape;280;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0" name="Google Shape;290;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1" name="Google Shape;301;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7" name="Google Shape;167;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3" name="Google Shape;313;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9" name="Google Shape;319;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2" name="Google Shape;332;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2" name="Google Shape;362;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0" name="Google Shape;380;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6" name="Google Shape;386;p2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7" name="Google Shape;387;p2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5" name="Google Shape;175;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3" name="Google Shape;183;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4" name="Google Shape;184;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0" name="Google Shape;190;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1" name="Google Shape;191;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8" name="Google Shape;198;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9" name="Google Shape;199;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6" name="Google Shape;206;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7" name="Google Shape;207;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3" name="Google Shape;213;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4" name="Google Shape;214;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0" name="Google Shape;220;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1" name="Google Shape;221;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p:cSld name="Title">
    <p:spTree>
      <p:nvGrpSpPr>
        <p:cNvPr id="18" name="Shape 18"/>
        <p:cNvGrpSpPr/>
        <p:nvPr/>
      </p:nvGrpSpPr>
      <p:grpSpPr>
        <a:xfrm>
          <a:off x="0" y="0"/>
          <a:ext cx="0" cy="0"/>
          <a:chOff x="0" y="0"/>
          <a:chExt cx="0" cy="0"/>
        </a:xfrm>
      </p:grpSpPr>
      <p:grpSp>
        <p:nvGrpSpPr>
          <p:cNvPr id="19" name="Google Shape;19;p27"/>
          <p:cNvGrpSpPr/>
          <p:nvPr/>
        </p:nvGrpSpPr>
        <p:grpSpPr>
          <a:xfrm>
            <a:off x="-1524" y="708954"/>
            <a:ext cx="12193527" cy="5463894"/>
            <a:chOff x="-1524" y="708954"/>
            <a:chExt cx="12193527" cy="5463894"/>
          </a:xfrm>
        </p:grpSpPr>
        <p:sp>
          <p:nvSpPr>
            <p:cNvPr id="20" name="Google Shape;20;p27"/>
            <p:cNvSpPr/>
            <p:nvPr/>
          </p:nvSpPr>
          <p:spPr>
            <a:xfrm>
              <a:off x="-1524" y="709613"/>
              <a:ext cx="12192000" cy="5463235"/>
            </a:xfrm>
            <a:prstGeom prst="rect">
              <a:avLst/>
            </a:prstGeom>
            <a:solidFill>
              <a:schemeClr val="accent3">
                <a:alpha val="2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pic>
          <p:nvPicPr>
            <p:cNvPr id="21" name="Google Shape;21;p27"/>
            <p:cNvPicPr preferRelativeResize="0"/>
            <p:nvPr/>
          </p:nvPicPr>
          <p:blipFill rotWithShape="1">
            <a:blip r:embed="rId2">
              <a:alphaModFix/>
            </a:blip>
            <a:srcRect b="52046" l="43670" r="-9886" t="-7182"/>
            <a:stretch/>
          </p:blipFill>
          <p:spPr>
            <a:xfrm>
              <a:off x="-1" y="1162050"/>
              <a:ext cx="5568949" cy="5009032"/>
            </a:xfrm>
            <a:prstGeom prst="rect">
              <a:avLst/>
            </a:prstGeom>
            <a:noFill/>
            <a:ln>
              <a:noFill/>
            </a:ln>
          </p:spPr>
        </p:pic>
        <p:pic>
          <p:nvPicPr>
            <p:cNvPr id="22" name="Google Shape;22;p27"/>
            <p:cNvPicPr preferRelativeResize="0"/>
            <p:nvPr/>
          </p:nvPicPr>
          <p:blipFill rotWithShape="1">
            <a:blip r:embed="rId2">
              <a:alphaModFix/>
            </a:blip>
            <a:srcRect b="48898" l="256" r="44925" t="-7183"/>
            <a:stretch/>
          </p:blipFill>
          <p:spPr>
            <a:xfrm rot="-5400000">
              <a:off x="7239292" y="366674"/>
              <a:ext cx="4610430" cy="5294991"/>
            </a:xfrm>
            <a:prstGeom prst="rect">
              <a:avLst/>
            </a:prstGeom>
            <a:noFill/>
            <a:ln>
              <a:noFill/>
            </a:ln>
          </p:spPr>
        </p:pic>
      </p:grpSp>
      <p:cxnSp>
        <p:nvCxnSpPr>
          <p:cNvPr id="23" name="Google Shape;23;p27"/>
          <p:cNvCxnSpPr/>
          <p:nvPr/>
        </p:nvCxnSpPr>
        <p:spPr>
          <a:xfrm rot="10800000">
            <a:off x="11496184" y="5610"/>
            <a:ext cx="0" cy="6858000"/>
          </a:xfrm>
          <a:prstGeom prst="straightConnector1">
            <a:avLst/>
          </a:prstGeom>
          <a:noFill/>
          <a:ln cap="rnd" cmpd="sng" w="9525">
            <a:solidFill>
              <a:schemeClr val="accent3"/>
            </a:solidFill>
            <a:prstDash val="dash"/>
            <a:miter lim="800000"/>
            <a:headEnd len="sm" w="sm" type="none"/>
            <a:tailEnd len="sm" w="sm" type="none"/>
          </a:ln>
        </p:spPr>
      </p:cxnSp>
      <p:cxnSp>
        <p:nvCxnSpPr>
          <p:cNvPr id="24" name="Google Shape;24;p27"/>
          <p:cNvCxnSpPr/>
          <p:nvPr/>
        </p:nvCxnSpPr>
        <p:spPr>
          <a:xfrm>
            <a:off x="1524" y="6172200"/>
            <a:ext cx="12192000" cy="0"/>
          </a:xfrm>
          <a:prstGeom prst="straightConnector1">
            <a:avLst/>
          </a:prstGeom>
          <a:noFill/>
          <a:ln cap="rnd" cmpd="sng" w="9525">
            <a:solidFill>
              <a:schemeClr val="accent3"/>
            </a:solidFill>
            <a:prstDash val="dash"/>
            <a:miter lim="800000"/>
            <a:headEnd len="sm" w="sm" type="none"/>
            <a:tailEnd len="sm" w="sm" type="none"/>
          </a:ln>
        </p:spPr>
      </p:cxnSp>
      <p:cxnSp>
        <p:nvCxnSpPr>
          <p:cNvPr id="25" name="Google Shape;25;p27"/>
          <p:cNvCxnSpPr/>
          <p:nvPr/>
        </p:nvCxnSpPr>
        <p:spPr>
          <a:xfrm>
            <a:off x="0" y="708956"/>
            <a:ext cx="12192000" cy="0"/>
          </a:xfrm>
          <a:prstGeom prst="straightConnector1">
            <a:avLst/>
          </a:prstGeom>
          <a:noFill/>
          <a:ln cap="rnd" cmpd="sng" w="9525">
            <a:solidFill>
              <a:schemeClr val="accent3"/>
            </a:solidFill>
            <a:prstDash val="dash"/>
            <a:miter lim="800000"/>
            <a:headEnd len="sm" w="sm" type="none"/>
            <a:tailEnd len="sm" w="sm" type="none"/>
          </a:ln>
        </p:spPr>
      </p:cxnSp>
      <p:cxnSp>
        <p:nvCxnSpPr>
          <p:cNvPr id="26" name="Google Shape;26;p27"/>
          <p:cNvCxnSpPr/>
          <p:nvPr/>
        </p:nvCxnSpPr>
        <p:spPr>
          <a:xfrm rot="10800000">
            <a:off x="694828" y="0"/>
            <a:ext cx="0" cy="6858000"/>
          </a:xfrm>
          <a:prstGeom prst="straightConnector1">
            <a:avLst/>
          </a:prstGeom>
          <a:noFill/>
          <a:ln cap="rnd" cmpd="sng" w="9525">
            <a:solidFill>
              <a:schemeClr val="accent3"/>
            </a:solidFill>
            <a:prstDash val="dash"/>
            <a:miter lim="800000"/>
            <a:headEnd len="sm" w="sm" type="none"/>
            <a:tailEnd len="sm" w="sm" type="none"/>
          </a:ln>
        </p:spPr>
      </p:cxnSp>
      <p:cxnSp>
        <p:nvCxnSpPr>
          <p:cNvPr id="27" name="Google Shape;27;p27"/>
          <p:cNvCxnSpPr/>
          <p:nvPr/>
        </p:nvCxnSpPr>
        <p:spPr>
          <a:xfrm>
            <a:off x="0" y="616429"/>
            <a:ext cx="12192000" cy="0"/>
          </a:xfrm>
          <a:prstGeom prst="straightConnector1">
            <a:avLst/>
          </a:prstGeom>
          <a:noFill/>
          <a:ln cap="rnd" cmpd="sng" w="9525">
            <a:solidFill>
              <a:schemeClr val="accent3"/>
            </a:solidFill>
            <a:prstDash val="dash"/>
            <a:miter lim="800000"/>
            <a:headEnd len="sm" w="sm" type="none"/>
            <a:tailEnd len="sm" w="sm" type="none"/>
          </a:ln>
        </p:spPr>
      </p:cxnSp>
      <p:cxnSp>
        <p:nvCxnSpPr>
          <p:cNvPr id="28" name="Google Shape;28;p27"/>
          <p:cNvCxnSpPr/>
          <p:nvPr/>
        </p:nvCxnSpPr>
        <p:spPr>
          <a:xfrm>
            <a:off x="0" y="6279680"/>
            <a:ext cx="12192000" cy="0"/>
          </a:xfrm>
          <a:prstGeom prst="straightConnector1">
            <a:avLst/>
          </a:prstGeom>
          <a:noFill/>
          <a:ln cap="rnd" cmpd="sng" w="9525">
            <a:solidFill>
              <a:schemeClr val="accent3"/>
            </a:solidFill>
            <a:prstDash val="dash"/>
            <a:miter lim="800000"/>
            <a:headEnd len="sm" w="sm" type="none"/>
            <a:tailEnd len="sm" w="sm" type="none"/>
          </a:ln>
        </p:spPr>
      </p:cxnSp>
      <p:cxnSp>
        <p:nvCxnSpPr>
          <p:cNvPr id="29" name="Google Shape;29;p27"/>
          <p:cNvCxnSpPr/>
          <p:nvPr/>
        </p:nvCxnSpPr>
        <p:spPr>
          <a:xfrm rot="10800000">
            <a:off x="11605041" y="0"/>
            <a:ext cx="0" cy="6858000"/>
          </a:xfrm>
          <a:prstGeom prst="straightConnector1">
            <a:avLst/>
          </a:prstGeom>
          <a:noFill/>
          <a:ln cap="rnd" cmpd="sng" w="9525">
            <a:solidFill>
              <a:schemeClr val="accent3"/>
            </a:solidFill>
            <a:prstDash val="dash"/>
            <a:miter lim="800000"/>
            <a:headEnd len="sm" w="sm" type="none"/>
            <a:tailEnd len="sm" w="sm" type="none"/>
          </a:ln>
        </p:spPr>
      </p:cxnSp>
      <p:cxnSp>
        <p:nvCxnSpPr>
          <p:cNvPr id="30" name="Google Shape;30;p27"/>
          <p:cNvCxnSpPr/>
          <p:nvPr/>
        </p:nvCxnSpPr>
        <p:spPr>
          <a:xfrm rot="10800000">
            <a:off x="586958" y="0"/>
            <a:ext cx="0" cy="6858000"/>
          </a:xfrm>
          <a:prstGeom prst="straightConnector1">
            <a:avLst/>
          </a:prstGeom>
          <a:noFill/>
          <a:ln cap="rnd" cmpd="sng" w="9525">
            <a:solidFill>
              <a:schemeClr val="accent3"/>
            </a:solidFill>
            <a:prstDash val="dash"/>
            <a:miter lim="800000"/>
            <a:headEnd len="sm" w="sm" type="none"/>
            <a:tailEnd len="sm" w="sm" type="none"/>
          </a:ln>
        </p:spPr>
      </p:cxnSp>
      <p:sp>
        <p:nvSpPr>
          <p:cNvPr id="31" name="Google Shape;31;p27"/>
          <p:cNvSpPr txBox="1"/>
          <p:nvPr>
            <p:ph type="title"/>
          </p:nvPr>
        </p:nvSpPr>
        <p:spPr>
          <a:xfrm>
            <a:off x="1828932" y="1115167"/>
            <a:ext cx="8534136" cy="4655385"/>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2"/>
              </a:buClr>
              <a:buSzPts val="7200"/>
              <a:buFont typeface="Arial"/>
              <a:buNone/>
              <a:defRPr sz="7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88" name="Shape 88"/>
        <p:cNvGrpSpPr/>
        <p:nvPr/>
      </p:nvGrpSpPr>
      <p:grpSpPr>
        <a:xfrm>
          <a:off x="0" y="0"/>
          <a:ext cx="0" cy="0"/>
          <a:chOff x="0" y="0"/>
          <a:chExt cx="0" cy="0"/>
        </a:xfrm>
      </p:grpSpPr>
      <p:sp>
        <p:nvSpPr>
          <p:cNvPr id="89" name="Google Shape;89;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0" name="Google Shape;90;p3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1" name="Google Shape;91;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4" name="Shape 94"/>
        <p:cNvGrpSpPr/>
        <p:nvPr/>
      </p:nvGrpSpPr>
      <p:grpSpPr>
        <a:xfrm>
          <a:off x="0" y="0"/>
          <a:ext cx="0" cy="0"/>
          <a:chOff x="0" y="0"/>
          <a:chExt cx="0" cy="0"/>
        </a:xfrm>
      </p:grpSpPr>
      <p:sp>
        <p:nvSpPr>
          <p:cNvPr id="95" name="Google Shape;95;p30"/>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6" name="Google Shape;96;p30"/>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97" name="Google Shape;97;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00" name="Shape 100"/>
        <p:cNvGrpSpPr/>
        <p:nvPr/>
      </p:nvGrpSpPr>
      <p:grpSpPr>
        <a:xfrm>
          <a:off x="0" y="0"/>
          <a:ext cx="0" cy="0"/>
          <a:chOff x="0" y="0"/>
          <a:chExt cx="0" cy="0"/>
        </a:xfrm>
      </p:grpSpPr>
      <p:sp>
        <p:nvSpPr>
          <p:cNvPr id="101" name="Google Shape;101;p40"/>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2" name="Google Shape;102;p40"/>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103" name="Google Shape;103;p4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4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06" name="Shape 106"/>
        <p:cNvGrpSpPr/>
        <p:nvPr/>
      </p:nvGrpSpPr>
      <p:grpSpPr>
        <a:xfrm>
          <a:off x="0" y="0"/>
          <a:ext cx="0" cy="0"/>
          <a:chOff x="0" y="0"/>
          <a:chExt cx="0" cy="0"/>
        </a:xfrm>
      </p:grpSpPr>
      <p:sp>
        <p:nvSpPr>
          <p:cNvPr id="107" name="Google Shape;107;p4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8" name="Google Shape;108;p41"/>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9" name="Google Shape;109;p41"/>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0" name="Google Shape;110;p4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4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4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13" name="Shape 113"/>
        <p:cNvGrpSpPr/>
        <p:nvPr/>
      </p:nvGrpSpPr>
      <p:grpSpPr>
        <a:xfrm>
          <a:off x="0" y="0"/>
          <a:ext cx="0" cy="0"/>
          <a:chOff x="0" y="0"/>
          <a:chExt cx="0" cy="0"/>
        </a:xfrm>
      </p:grpSpPr>
      <p:sp>
        <p:nvSpPr>
          <p:cNvPr id="114" name="Google Shape;114;p42"/>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5" name="Google Shape;115;p42"/>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16" name="Google Shape;116;p42"/>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7" name="Google Shape;117;p42"/>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18" name="Google Shape;118;p42"/>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9" name="Google Shape;119;p4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p4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4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2" name="Shape 122"/>
        <p:cNvGrpSpPr/>
        <p:nvPr/>
      </p:nvGrpSpPr>
      <p:grpSpPr>
        <a:xfrm>
          <a:off x="0" y="0"/>
          <a:ext cx="0" cy="0"/>
          <a:chOff x="0" y="0"/>
          <a:chExt cx="0" cy="0"/>
        </a:xfrm>
      </p:grpSpPr>
      <p:sp>
        <p:nvSpPr>
          <p:cNvPr id="123" name="Google Shape;123;p4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4" name="Google Shape;124;p4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4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4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7" name="Shape 127"/>
        <p:cNvGrpSpPr/>
        <p:nvPr/>
      </p:nvGrpSpPr>
      <p:grpSpPr>
        <a:xfrm>
          <a:off x="0" y="0"/>
          <a:ext cx="0" cy="0"/>
          <a:chOff x="0" y="0"/>
          <a:chExt cx="0" cy="0"/>
        </a:xfrm>
      </p:grpSpPr>
      <p:sp>
        <p:nvSpPr>
          <p:cNvPr id="128" name="Google Shape;128;p4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4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4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31" name="Shape 131"/>
        <p:cNvGrpSpPr/>
        <p:nvPr/>
      </p:nvGrpSpPr>
      <p:grpSpPr>
        <a:xfrm>
          <a:off x="0" y="0"/>
          <a:ext cx="0" cy="0"/>
          <a:chOff x="0" y="0"/>
          <a:chExt cx="0" cy="0"/>
        </a:xfrm>
      </p:grpSpPr>
      <p:sp>
        <p:nvSpPr>
          <p:cNvPr id="132" name="Google Shape;132;p4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3" name="Google Shape;133;p45"/>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134" name="Google Shape;134;p45"/>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35" name="Google Shape;135;p4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4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4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38" name="Shape 138"/>
        <p:cNvGrpSpPr/>
        <p:nvPr/>
      </p:nvGrpSpPr>
      <p:grpSpPr>
        <a:xfrm>
          <a:off x="0" y="0"/>
          <a:ext cx="0" cy="0"/>
          <a:chOff x="0" y="0"/>
          <a:chExt cx="0" cy="0"/>
        </a:xfrm>
      </p:grpSpPr>
      <p:sp>
        <p:nvSpPr>
          <p:cNvPr id="139" name="Google Shape;139;p4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0" name="Google Shape;140;p46"/>
          <p:cNvSpPr/>
          <p:nvPr>
            <p:ph idx="2" type="pic"/>
          </p:nvPr>
        </p:nvSpPr>
        <p:spPr>
          <a:xfrm>
            <a:off x="5183188" y="987425"/>
            <a:ext cx="6172200" cy="4873625"/>
          </a:xfrm>
          <a:prstGeom prst="rect">
            <a:avLst/>
          </a:prstGeom>
          <a:noFill/>
          <a:ln>
            <a:noFill/>
          </a:ln>
        </p:spPr>
      </p:sp>
      <p:sp>
        <p:nvSpPr>
          <p:cNvPr id="141" name="Google Shape;141;p46"/>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42" name="Google Shape;142;p4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3" name="Google Shape;143;p4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4" name="Google Shape;144;p4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45" name="Shape 145"/>
        <p:cNvGrpSpPr/>
        <p:nvPr/>
      </p:nvGrpSpPr>
      <p:grpSpPr>
        <a:xfrm>
          <a:off x="0" y="0"/>
          <a:ext cx="0" cy="0"/>
          <a:chOff x="0" y="0"/>
          <a:chExt cx="0" cy="0"/>
        </a:xfrm>
      </p:grpSpPr>
      <p:sp>
        <p:nvSpPr>
          <p:cNvPr id="146" name="Google Shape;146;p4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7" name="Google Shape;147;p47"/>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8" name="Google Shape;148;p4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9" name="Google Shape;149;p4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0" name="Google Shape;150;p4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break 2">
  <p:cSld name="Section break 2">
    <p:spTree>
      <p:nvGrpSpPr>
        <p:cNvPr id="32" name="Shape 32"/>
        <p:cNvGrpSpPr/>
        <p:nvPr/>
      </p:nvGrpSpPr>
      <p:grpSpPr>
        <a:xfrm>
          <a:off x="0" y="0"/>
          <a:ext cx="0" cy="0"/>
          <a:chOff x="0" y="0"/>
          <a:chExt cx="0" cy="0"/>
        </a:xfrm>
      </p:grpSpPr>
      <p:sp>
        <p:nvSpPr>
          <p:cNvPr id="33" name="Google Shape;33;p34"/>
          <p:cNvSpPr txBox="1"/>
          <p:nvPr>
            <p:ph type="ctrTitle"/>
          </p:nvPr>
        </p:nvSpPr>
        <p:spPr>
          <a:xfrm>
            <a:off x="422897" y="576262"/>
            <a:ext cx="5646541" cy="5295371"/>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2"/>
              </a:buClr>
              <a:buSzPts val="4400"/>
              <a:buFont typeface="Arial"/>
              <a:buNone/>
              <a:defRPr sz="4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34"/>
          <p:cNvSpPr/>
          <p:nvPr>
            <p:ph idx="2" type="pic"/>
          </p:nvPr>
        </p:nvSpPr>
        <p:spPr>
          <a:xfrm>
            <a:off x="6483095" y="-1"/>
            <a:ext cx="5013087" cy="6857998"/>
          </a:xfrm>
          <a:prstGeom prst="rect">
            <a:avLst/>
          </a:prstGeom>
          <a:solidFill>
            <a:schemeClr val="accent3"/>
          </a:solidFill>
          <a:ln>
            <a:noFill/>
          </a:ln>
        </p:spPr>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51" name="Shape 151"/>
        <p:cNvGrpSpPr/>
        <p:nvPr/>
      </p:nvGrpSpPr>
      <p:grpSpPr>
        <a:xfrm>
          <a:off x="0" y="0"/>
          <a:ext cx="0" cy="0"/>
          <a:chOff x="0" y="0"/>
          <a:chExt cx="0" cy="0"/>
        </a:xfrm>
      </p:grpSpPr>
      <p:sp>
        <p:nvSpPr>
          <p:cNvPr id="152" name="Google Shape;152;p48"/>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3" name="Google Shape;153;p48"/>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4" name="Google Shape;154;p4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5" name="Google Shape;155;p4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6" name="Google Shape;156;p4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break 3">
  <p:cSld name="Section break 3">
    <p:spTree>
      <p:nvGrpSpPr>
        <p:cNvPr id="35" name="Shape 35"/>
        <p:cNvGrpSpPr/>
        <p:nvPr/>
      </p:nvGrpSpPr>
      <p:grpSpPr>
        <a:xfrm>
          <a:off x="0" y="0"/>
          <a:ext cx="0" cy="0"/>
          <a:chOff x="0" y="0"/>
          <a:chExt cx="0" cy="0"/>
        </a:xfrm>
      </p:grpSpPr>
      <p:sp>
        <p:nvSpPr>
          <p:cNvPr id="36" name="Google Shape;36;p35"/>
          <p:cNvSpPr txBox="1"/>
          <p:nvPr>
            <p:ph type="ctrTitle"/>
          </p:nvPr>
        </p:nvSpPr>
        <p:spPr>
          <a:xfrm>
            <a:off x="422897" y="576263"/>
            <a:ext cx="5646541" cy="330449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2"/>
              </a:buClr>
              <a:buSzPts val="4400"/>
              <a:buFont typeface="Arial"/>
              <a:buNone/>
              <a:defRPr sz="4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35"/>
          <p:cNvSpPr txBox="1"/>
          <p:nvPr>
            <p:ph idx="1" type="body"/>
          </p:nvPr>
        </p:nvSpPr>
        <p:spPr>
          <a:xfrm>
            <a:off x="422275" y="4148138"/>
            <a:ext cx="5673726" cy="1528762"/>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000"/>
              </a:spcBef>
              <a:spcAft>
                <a:spcPts val="0"/>
              </a:spcAft>
              <a:buSzPts val="1800"/>
              <a:buNone/>
              <a:defRPr/>
            </a:lvl1pPr>
            <a:lvl2pPr indent="-342900" lvl="1" marL="914400" algn="l">
              <a:lnSpc>
                <a:spcPct val="110000"/>
              </a:lnSpc>
              <a:spcBef>
                <a:spcPts val="500"/>
              </a:spcBef>
              <a:spcAft>
                <a:spcPts val="0"/>
              </a:spcAft>
              <a:buSzPts val="1800"/>
              <a:buChar char="⬩"/>
              <a:defRPr/>
            </a:lvl2pPr>
            <a:lvl3pPr indent="-342900" lvl="2" marL="1371600" algn="l">
              <a:lnSpc>
                <a:spcPct val="110000"/>
              </a:lnSpc>
              <a:spcBef>
                <a:spcPts val="500"/>
              </a:spcBef>
              <a:spcAft>
                <a:spcPts val="0"/>
              </a:spcAft>
              <a:buSzPts val="1800"/>
              <a:buChar char="⬩"/>
              <a:defRPr/>
            </a:lvl3pPr>
            <a:lvl4pPr indent="-342900" lvl="3" marL="1828800" algn="l">
              <a:lnSpc>
                <a:spcPct val="110000"/>
              </a:lnSpc>
              <a:spcBef>
                <a:spcPts val="500"/>
              </a:spcBef>
              <a:spcAft>
                <a:spcPts val="0"/>
              </a:spcAft>
              <a:buSzPts val="1800"/>
              <a:buChar char="⬩"/>
              <a:defRPr/>
            </a:lvl4pPr>
            <a:lvl5pPr indent="-342900" lvl="4" marL="2286000" algn="l">
              <a:lnSpc>
                <a:spcPct val="11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35"/>
          <p:cNvSpPr/>
          <p:nvPr>
            <p:ph idx="2" type="pic"/>
          </p:nvPr>
        </p:nvSpPr>
        <p:spPr>
          <a:xfrm>
            <a:off x="6483095" y="-1"/>
            <a:ext cx="5013087" cy="6857998"/>
          </a:xfrm>
          <a:prstGeom prst="rect">
            <a:avLst/>
          </a:prstGeom>
          <a:solidFill>
            <a:schemeClr val="accent3"/>
          </a:solidFill>
          <a:ln>
            <a:noFill/>
          </a:ln>
        </p:spPr>
      </p:sp>
      <p:sp>
        <p:nvSpPr>
          <p:cNvPr id="39" name="Google Shape;39;p35"/>
          <p:cNvSpPr/>
          <p:nvPr/>
        </p:nvSpPr>
        <p:spPr>
          <a:xfrm rot="10800000">
            <a:off x="11504656" y="2020824"/>
            <a:ext cx="687343" cy="1896697"/>
          </a:xfrm>
          <a:prstGeom prst="rect">
            <a:avLst/>
          </a:prstGeom>
          <a:solidFill>
            <a:schemeClr val="accent3">
              <a:alpha val="24705"/>
            </a:schemeClr>
          </a:solidFill>
          <a:ln>
            <a:noFill/>
          </a:ln>
        </p:spPr>
        <p:txBody>
          <a:bodyPr anchorCtr="0" anchor="ctr" bIns="0" lIns="0" spcFirstLastPara="1" rIns="0" wrap="square" tIns="0">
            <a:spAutoFit/>
          </a:bodyPr>
          <a:lstStyle/>
          <a:p>
            <a:pPr indent="0" lvl="0" marL="0" marR="0" rtl="0" algn="ctr">
              <a:lnSpc>
                <a:spcPct val="100000"/>
              </a:lnSpc>
              <a:spcBef>
                <a:spcPts val="0"/>
              </a:spcBef>
              <a:spcAft>
                <a:spcPts val="0"/>
              </a:spcAft>
              <a:buClr>
                <a:schemeClr val="dk1"/>
              </a:buClr>
              <a:buSzPts val="3000"/>
              <a:buFont typeface="Arial"/>
              <a:buNone/>
            </a:pPr>
            <a:r>
              <a:t/>
            </a:r>
            <a:endParaRPr b="0" i="0" sz="3000" u="none" cap="none" strike="noStrike">
              <a:solidFill>
                <a:srgbClr val="000000"/>
              </a:solidFill>
              <a:latin typeface="Helvetica Neue"/>
              <a:ea typeface="Helvetica Neue"/>
              <a:cs typeface="Helvetica Neue"/>
              <a:sym typeface="Helvetica Neue"/>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40" name="Shape 40"/>
        <p:cNvGrpSpPr/>
        <p:nvPr/>
      </p:nvGrpSpPr>
      <p:grpSpPr>
        <a:xfrm>
          <a:off x="0" y="0"/>
          <a:ext cx="0" cy="0"/>
          <a:chOff x="0" y="0"/>
          <a:chExt cx="0" cy="0"/>
        </a:xfrm>
      </p:grpSpPr>
      <p:sp>
        <p:nvSpPr>
          <p:cNvPr id="41" name="Google Shape;41;p36"/>
          <p:cNvSpPr/>
          <p:nvPr/>
        </p:nvSpPr>
        <p:spPr>
          <a:xfrm rot="10800000">
            <a:off x="11491640" y="0"/>
            <a:ext cx="708823" cy="713232"/>
          </a:xfrm>
          <a:prstGeom prst="rect">
            <a:avLst/>
          </a:prstGeom>
          <a:solidFill>
            <a:schemeClr val="accent3">
              <a:alpha val="24705"/>
            </a:schemeClr>
          </a:solidFill>
          <a:ln>
            <a:noFill/>
          </a:ln>
        </p:spPr>
        <p:txBody>
          <a:bodyPr anchorCtr="0" anchor="ctr" bIns="0" lIns="0" spcFirstLastPara="1" rIns="0" wrap="square" tIns="0">
            <a:spAutoFit/>
          </a:bodyPr>
          <a:lstStyle/>
          <a:p>
            <a:pPr indent="0" lvl="0" marL="0" marR="0" rtl="0" algn="ctr">
              <a:lnSpc>
                <a:spcPct val="100000"/>
              </a:lnSpc>
              <a:spcBef>
                <a:spcPts val="0"/>
              </a:spcBef>
              <a:spcAft>
                <a:spcPts val="0"/>
              </a:spcAft>
              <a:buClr>
                <a:schemeClr val="dk1"/>
              </a:buClr>
              <a:buSzPts val="3000"/>
              <a:buFont typeface="Arial"/>
              <a:buNone/>
            </a:pPr>
            <a:r>
              <a:t/>
            </a:r>
            <a:endParaRPr b="0" i="0" sz="3000" u="none" cap="none" strike="noStrike">
              <a:solidFill>
                <a:srgbClr val="000000"/>
              </a:solidFill>
              <a:latin typeface="Helvetica Neue"/>
              <a:ea typeface="Helvetica Neue"/>
              <a:cs typeface="Helvetica Neue"/>
              <a:sym typeface="Helvetica Neue"/>
            </a:endParaRPr>
          </a:p>
        </p:txBody>
      </p:sp>
      <p:sp>
        <p:nvSpPr>
          <p:cNvPr id="42" name="Google Shape;42;p36"/>
          <p:cNvSpPr txBox="1"/>
          <p:nvPr>
            <p:ph type="title"/>
          </p:nvPr>
        </p:nvSpPr>
        <p:spPr>
          <a:xfrm>
            <a:off x="422178" y="365125"/>
            <a:ext cx="1066035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2"/>
              </a:buClr>
              <a:buSzPts val="4400"/>
              <a:buFont typeface="Arial"/>
              <a:buNone/>
              <a:defRPr sz="4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36"/>
          <p:cNvSpPr txBox="1"/>
          <p:nvPr>
            <p:ph idx="1" type="body"/>
          </p:nvPr>
        </p:nvSpPr>
        <p:spPr>
          <a:xfrm>
            <a:off x="422178" y="2198914"/>
            <a:ext cx="5157787" cy="3455925"/>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000"/>
              </a:spcBef>
              <a:spcAft>
                <a:spcPts val="0"/>
              </a:spcAft>
              <a:buSzPts val="1800"/>
              <a:buNone/>
              <a:defRPr sz="1800"/>
            </a:lvl1pPr>
            <a:lvl2pPr indent="-342900" lvl="1" marL="914400" algn="l">
              <a:lnSpc>
                <a:spcPct val="110000"/>
              </a:lnSpc>
              <a:spcBef>
                <a:spcPts val="1000"/>
              </a:spcBef>
              <a:spcAft>
                <a:spcPts val="0"/>
              </a:spcAft>
              <a:buSzPts val="1800"/>
              <a:buChar char="⬩"/>
              <a:defRPr sz="1800"/>
            </a:lvl2pPr>
            <a:lvl3pPr indent="-342900" lvl="2" marL="1371600" algn="l">
              <a:lnSpc>
                <a:spcPct val="110000"/>
              </a:lnSpc>
              <a:spcBef>
                <a:spcPts val="1000"/>
              </a:spcBef>
              <a:spcAft>
                <a:spcPts val="0"/>
              </a:spcAft>
              <a:buSzPts val="1800"/>
              <a:buChar char="⬩"/>
              <a:defRPr sz="1800"/>
            </a:lvl3pPr>
            <a:lvl4pPr indent="-342900" lvl="3" marL="1828800" algn="l">
              <a:lnSpc>
                <a:spcPct val="110000"/>
              </a:lnSpc>
              <a:spcBef>
                <a:spcPts val="1000"/>
              </a:spcBef>
              <a:spcAft>
                <a:spcPts val="0"/>
              </a:spcAft>
              <a:buSzPts val="1800"/>
              <a:buChar char="⬩"/>
              <a:defRPr sz="1800"/>
            </a:lvl4pPr>
            <a:lvl5pPr indent="-342900" lvl="4" marL="2286000" algn="l">
              <a:lnSpc>
                <a:spcPct val="110000"/>
              </a:lnSpc>
              <a:spcBef>
                <a:spcPts val="1000"/>
              </a:spcBef>
              <a:spcAft>
                <a:spcPts val="0"/>
              </a:spcAft>
              <a:buSzPts val="1800"/>
              <a:buChar char="⬩"/>
              <a:defRPr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36"/>
          <p:cNvSpPr txBox="1"/>
          <p:nvPr>
            <p:ph idx="10" type="dt"/>
          </p:nvPr>
        </p:nvSpPr>
        <p:spPr>
          <a:xfrm>
            <a:off x="420624" y="6217920"/>
            <a:ext cx="2743200" cy="64008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36"/>
          <p:cNvSpPr txBox="1"/>
          <p:nvPr>
            <p:ph idx="11" type="ftr"/>
          </p:nvPr>
        </p:nvSpPr>
        <p:spPr>
          <a:xfrm>
            <a:off x="3767328" y="6217920"/>
            <a:ext cx="7196328" cy="64008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36"/>
          <p:cNvSpPr txBox="1"/>
          <p:nvPr>
            <p:ph idx="12" type="sldNum"/>
          </p:nvPr>
        </p:nvSpPr>
        <p:spPr>
          <a:xfrm>
            <a:off x="11503152" y="0"/>
            <a:ext cx="685800" cy="68580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47" name="Google Shape;47;p36"/>
          <p:cNvSpPr txBox="1"/>
          <p:nvPr>
            <p:ph idx="2" type="body"/>
          </p:nvPr>
        </p:nvSpPr>
        <p:spPr>
          <a:xfrm>
            <a:off x="5924741" y="2198913"/>
            <a:ext cx="5157787" cy="3455925"/>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000"/>
              </a:spcBef>
              <a:spcAft>
                <a:spcPts val="0"/>
              </a:spcAft>
              <a:buSzPts val="1800"/>
              <a:buNone/>
              <a:defRPr sz="1800"/>
            </a:lvl1pPr>
            <a:lvl2pPr indent="-342900" lvl="1" marL="914400" algn="l">
              <a:lnSpc>
                <a:spcPct val="110000"/>
              </a:lnSpc>
              <a:spcBef>
                <a:spcPts val="1000"/>
              </a:spcBef>
              <a:spcAft>
                <a:spcPts val="0"/>
              </a:spcAft>
              <a:buSzPts val="1800"/>
              <a:buChar char="⬩"/>
              <a:defRPr sz="1800"/>
            </a:lvl2pPr>
            <a:lvl3pPr indent="-342900" lvl="2" marL="1371600" algn="l">
              <a:lnSpc>
                <a:spcPct val="110000"/>
              </a:lnSpc>
              <a:spcBef>
                <a:spcPts val="1000"/>
              </a:spcBef>
              <a:spcAft>
                <a:spcPts val="0"/>
              </a:spcAft>
              <a:buSzPts val="1800"/>
              <a:buChar char="⬩"/>
              <a:defRPr sz="1800"/>
            </a:lvl3pPr>
            <a:lvl4pPr indent="-342900" lvl="3" marL="1828800" algn="l">
              <a:lnSpc>
                <a:spcPct val="110000"/>
              </a:lnSpc>
              <a:spcBef>
                <a:spcPts val="1000"/>
              </a:spcBef>
              <a:spcAft>
                <a:spcPts val="0"/>
              </a:spcAft>
              <a:buSzPts val="1800"/>
              <a:buChar char="⬩"/>
              <a:defRPr sz="1800"/>
            </a:lvl4pPr>
            <a:lvl5pPr indent="-342900" lvl="4" marL="2286000" algn="l">
              <a:lnSpc>
                <a:spcPct val="110000"/>
              </a:lnSpc>
              <a:spcBef>
                <a:spcPts val="1000"/>
              </a:spcBef>
              <a:spcAft>
                <a:spcPts val="0"/>
              </a:spcAft>
              <a:buSzPts val="1800"/>
              <a:buChar char="⬩"/>
              <a:defRPr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Table">
  <p:cSld name="Title Content and Table">
    <p:spTree>
      <p:nvGrpSpPr>
        <p:cNvPr id="48" name="Shape 48"/>
        <p:cNvGrpSpPr/>
        <p:nvPr/>
      </p:nvGrpSpPr>
      <p:grpSpPr>
        <a:xfrm>
          <a:off x="0" y="0"/>
          <a:ext cx="0" cy="0"/>
          <a:chOff x="0" y="0"/>
          <a:chExt cx="0" cy="0"/>
        </a:xfrm>
      </p:grpSpPr>
      <p:sp>
        <p:nvSpPr>
          <p:cNvPr id="49" name="Google Shape;49;p37"/>
          <p:cNvSpPr txBox="1"/>
          <p:nvPr>
            <p:ph type="title"/>
          </p:nvPr>
        </p:nvSpPr>
        <p:spPr>
          <a:xfrm>
            <a:off x="420623" y="365760"/>
            <a:ext cx="11067089" cy="1325880"/>
          </a:xfrm>
          <a:prstGeom prst="rect">
            <a:avLst/>
          </a:prstGeom>
          <a:noFill/>
          <a:ln>
            <a:noFill/>
          </a:ln>
        </p:spPr>
        <p:txBody>
          <a:bodyPr anchorCtr="0" anchor="ctr" bIns="45700" lIns="91425" spcFirstLastPara="1" rIns="91425" wrap="square" tIns="45700">
            <a:normAutofit/>
          </a:bodyPr>
          <a:lstStyle>
            <a:lvl1pPr lvl="0" algn="l">
              <a:lnSpc>
                <a:spcPct val="63636"/>
              </a:lnSpc>
              <a:spcBef>
                <a:spcPts val="1000"/>
              </a:spcBef>
              <a:spcAft>
                <a:spcPts val="0"/>
              </a:spcAft>
              <a:buClr>
                <a:schemeClr val="dk2"/>
              </a:buClr>
              <a:buSzPts val="4400"/>
              <a:buFont typeface="Arial"/>
              <a:buNone/>
              <a:defRPr b="0" i="0" sz="4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 name="Google Shape;50;p37"/>
          <p:cNvSpPr/>
          <p:nvPr/>
        </p:nvSpPr>
        <p:spPr>
          <a:xfrm rot="10800000">
            <a:off x="11504656" y="2020824"/>
            <a:ext cx="687343" cy="1896697"/>
          </a:xfrm>
          <a:prstGeom prst="rect">
            <a:avLst/>
          </a:prstGeom>
          <a:solidFill>
            <a:schemeClr val="accent3">
              <a:alpha val="24705"/>
            </a:schemeClr>
          </a:solidFill>
          <a:ln>
            <a:noFill/>
          </a:ln>
        </p:spPr>
        <p:txBody>
          <a:bodyPr anchorCtr="0" anchor="ctr" bIns="0" lIns="0" spcFirstLastPara="1" rIns="0" wrap="square" tIns="0">
            <a:spAutoFit/>
          </a:bodyPr>
          <a:lstStyle/>
          <a:p>
            <a:pPr indent="0" lvl="0" marL="0" marR="0" rtl="0" algn="ctr">
              <a:lnSpc>
                <a:spcPct val="100000"/>
              </a:lnSpc>
              <a:spcBef>
                <a:spcPts val="0"/>
              </a:spcBef>
              <a:spcAft>
                <a:spcPts val="0"/>
              </a:spcAft>
              <a:buClr>
                <a:schemeClr val="dk1"/>
              </a:buClr>
              <a:buSzPts val="3000"/>
              <a:buFont typeface="Arial"/>
              <a:buNone/>
            </a:pPr>
            <a:r>
              <a:t/>
            </a:r>
            <a:endParaRPr b="0" i="0" sz="3000" u="none" cap="none" strike="noStrike">
              <a:solidFill>
                <a:srgbClr val="000000"/>
              </a:solidFill>
              <a:latin typeface="Helvetica Neue"/>
              <a:ea typeface="Helvetica Neue"/>
              <a:cs typeface="Helvetica Neue"/>
              <a:sym typeface="Helvetica Neue"/>
            </a:endParaRPr>
          </a:p>
        </p:txBody>
      </p:sp>
      <p:sp>
        <p:nvSpPr>
          <p:cNvPr id="51" name="Google Shape;51;p37"/>
          <p:cNvSpPr txBox="1"/>
          <p:nvPr>
            <p:ph idx="1" type="body"/>
          </p:nvPr>
        </p:nvSpPr>
        <p:spPr>
          <a:xfrm>
            <a:off x="420624" y="2189377"/>
            <a:ext cx="3568990" cy="3517679"/>
          </a:xfrm>
          <a:prstGeom prst="rect">
            <a:avLst/>
          </a:prstGeom>
          <a:noFill/>
          <a:ln>
            <a:noFill/>
          </a:ln>
        </p:spPr>
        <p:txBody>
          <a:bodyPr anchorCtr="0" anchor="t" bIns="0" lIns="91425" spcFirstLastPara="1" rIns="91425" wrap="square" tIns="0">
            <a:normAutofit/>
          </a:bodyPr>
          <a:lstStyle>
            <a:lvl1pPr indent="-342900" lvl="0" marL="457200" algn="l">
              <a:lnSpc>
                <a:spcPct val="110000"/>
              </a:lnSpc>
              <a:spcBef>
                <a:spcPts val="1000"/>
              </a:spcBef>
              <a:spcAft>
                <a:spcPts val="0"/>
              </a:spcAft>
              <a:buSzPts val="1800"/>
              <a:buChar char="⬩"/>
              <a:defRPr sz="1800"/>
            </a:lvl1pPr>
            <a:lvl2pPr indent="-342900" lvl="1" marL="914400" algn="l">
              <a:lnSpc>
                <a:spcPct val="110000"/>
              </a:lnSpc>
              <a:spcBef>
                <a:spcPts val="500"/>
              </a:spcBef>
              <a:spcAft>
                <a:spcPts val="0"/>
              </a:spcAft>
              <a:buSzPts val="1800"/>
              <a:buChar char="⬩"/>
              <a:defRPr sz="1800"/>
            </a:lvl2pPr>
            <a:lvl3pPr indent="-342900" lvl="2" marL="1371600" algn="l">
              <a:lnSpc>
                <a:spcPct val="110000"/>
              </a:lnSpc>
              <a:spcBef>
                <a:spcPts val="500"/>
              </a:spcBef>
              <a:spcAft>
                <a:spcPts val="0"/>
              </a:spcAft>
              <a:buSzPts val="1800"/>
              <a:buChar char="⬩"/>
              <a:defRPr sz="1800"/>
            </a:lvl3pPr>
            <a:lvl4pPr indent="-342900" lvl="3" marL="1828800" algn="l">
              <a:lnSpc>
                <a:spcPct val="110000"/>
              </a:lnSpc>
              <a:spcBef>
                <a:spcPts val="500"/>
              </a:spcBef>
              <a:spcAft>
                <a:spcPts val="0"/>
              </a:spcAft>
              <a:buSzPts val="1800"/>
              <a:buChar char="⬩"/>
              <a:defRPr sz="1800"/>
            </a:lvl4pPr>
            <a:lvl5pPr indent="-342900" lvl="4" marL="2286000" algn="l">
              <a:lnSpc>
                <a:spcPct val="110000"/>
              </a:lnSpc>
              <a:spcBef>
                <a:spcPts val="500"/>
              </a:spcBef>
              <a:spcAft>
                <a:spcPts val="0"/>
              </a:spcAft>
              <a:buSzPts val="1800"/>
              <a:buChar char="⬩"/>
              <a:defRPr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2" name="Google Shape;52;p37"/>
          <p:cNvSpPr txBox="1"/>
          <p:nvPr>
            <p:ph idx="12" type="sldNum"/>
          </p:nvPr>
        </p:nvSpPr>
        <p:spPr>
          <a:xfrm>
            <a:off x="11503152" y="0"/>
            <a:ext cx="685800" cy="68580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sz="1200">
                <a:solidFill>
                  <a:schemeClr val="dk2"/>
                </a:solidFill>
                <a:latin typeface="Arial"/>
                <a:ea typeface="Arial"/>
                <a:cs typeface="Arial"/>
                <a:sym typeface="Arial"/>
              </a:defRPr>
            </a:lvl1pPr>
            <a:lvl2pPr indent="0" lvl="1" marL="0" algn="ctr">
              <a:spcBef>
                <a:spcPts val="0"/>
              </a:spcBef>
              <a:buNone/>
              <a:defRPr sz="1200">
                <a:solidFill>
                  <a:schemeClr val="dk2"/>
                </a:solidFill>
                <a:latin typeface="Arial"/>
                <a:ea typeface="Arial"/>
                <a:cs typeface="Arial"/>
                <a:sym typeface="Arial"/>
              </a:defRPr>
            </a:lvl2pPr>
            <a:lvl3pPr indent="0" lvl="2" marL="0" algn="ctr">
              <a:spcBef>
                <a:spcPts val="0"/>
              </a:spcBef>
              <a:buNone/>
              <a:defRPr sz="1200">
                <a:solidFill>
                  <a:schemeClr val="dk2"/>
                </a:solidFill>
                <a:latin typeface="Arial"/>
                <a:ea typeface="Arial"/>
                <a:cs typeface="Arial"/>
                <a:sym typeface="Arial"/>
              </a:defRPr>
            </a:lvl3pPr>
            <a:lvl4pPr indent="0" lvl="3" marL="0" algn="ctr">
              <a:spcBef>
                <a:spcPts val="0"/>
              </a:spcBef>
              <a:buNone/>
              <a:defRPr sz="1200">
                <a:solidFill>
                  <a:schemeClr val="dk2"/>
                </a:solidFill>
                <a:latin typeface="Arial"/>
                <a:ea typeface="Arial"/>
                <a:cs typeface="Arial"/>
                <a:sym typeface="Arial"/>
              </a:defRPr>
            </a:lvl4pPr>
            <a:lvl5pPr indent="0" lvl="4" marL="0" algn="ctr">
              <a:spcBef>
                <a:spcPts val="0"/>
              </a:spcBef>
              <a:buNone/>
              <a:defRPr sz="1200">
                <a:solidFill>
                  <a:schemeClr val="dk2"/>
                </a:solidFill>
                <a:latin typeface="Arial"/>
                <a:ea typeface="Arial"/>
                <a:cs typeface="Arial"/>
                <a:sym typeface="Arial"/>
              </a:defRPr>
            </a:lvl5pPr>
            <a:lvl6pPr indent="0" lvl="5" marL="0" algn="ctr">
              <a:spcBef>
                <a:spcPts val="0"/>
              </a:spcBef>
              <a:buNone/>
              <a:defRPr sz="1200">
                <a:solidFill>
                  <a:schemeClr val="dk2"/>
                </a:solidFill>
                <a:latin typeface="Arial"/>
                <a:ea typeface="Arial"/>
                <a:cs typeface="Arial"/>
                <a:sym typeface="Arial"/>
              </a:defRPr>
            </a:lvl6pPr>
            <a:lvl7pPr indent="0" lvl="6" marL="0" algn="ctr">
              <a:spcBef>
                <a:spcPts val="0"/>
              </a:spcBef>
              <a:buNone/>
              <a:defRPr sz="1200">
                <a:solidFill>
                  <a:schemeClr val="dk2"/>
                </a:solidFill>
                <a:latin typeface="Arial"/>
                <a:ea typeface="Arial"/>
                <a:cs typeface="Arial"/>
                <a:sym typeface="Arial"/>
              </a:defRPr>
            </a:lvl7pPr>
            <a:lvl8pPr indent="0" lvl="7" marL="0" algn="ctr">
              <a:spcBef>
                <a:spcPts val="0"/>
              </a:spcBef>
              <a:buNone/>
              <a:defRPr sz="1200">
                <a:solidFill>
                  <a:schemeClr val="dk2"/>
                </a:solidFill>
                <a:latin typeface="Arial"/>
                <a:ea typeface="Arial"/>
                <a:cs typeface="Arial"/>
                <a:sym typeface="Arial"/>
              </a:defRPr>
            </a:lvl8pPr>
            <a:lvl9pPr indent="0" lvl="8" marL="0" algn="ctr">
              <a:spcBef>
                <a:spcPts val="0"/>
              </a:spcBef>
              <a:buNone/>
              <a:defRPr sz="1200">
                <a:solidFill>
                  <a:schemeClr val="dk2"/>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ntent 4">
  <p:cSld name="Title and two Content 4">
    <p:spTree>
      <p:nvGrpSpPr>
        <p:cNvPr id="53" name="Shape 53"/>
        <p:cNvGrpSpPr/>
        <p:nvPr/>
      </p:nvGrpSpPr>
      <p:grpSpPr>
        <a:xfrm>
          <a:off x="0" y="0"/>
          <a:ext cx="0" cy="0"/>
          <a:chOff x="0" y="0"/>
          <a:chExt cx="0" cy="0"/>
        </a:xfrm>
      </p:grpSpPr>
      <p:sp>
        <p:nvSpPr>
          <p:cNvPr id="54" name="Google Shape;54;p38"/>
          <p:cNvSpPr txBox="1"/>
          <p:nvPr>
            <p:ph type="title"/>
          </p:nvPr>
        </p:nvSpPr>
        <p:spPr>
          <a:xfrm>
            <a:off x="420624" y="365125"/>
            <a:ext cx="10654936"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2"/>
              </a:buClr>
              <a:buSzPts val="4400"/>
              <a:buFont typeface="Arial"/>
              <a:buNone/>
              <a:defRPr sz="4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38"/>
          <p:cNvSpPr txBox="1"/>
          <p:nvPr>
            <p:ph idx="1" type="body"/>
          </p:nvPr>
        </p:nvSpPr>
        <p:spPr>
          <a:xfrm>
            <a:off x="413657" y="2198914"/>
            <a:ext cx="3970218" cy="3445987"/>
          </a:xfrm>
          <a:prstGeom prst="rect">
            <a:avLst/>
          </a:prstGeom>
          <a:noFill/>
          <a:ln>
            <a:noFill/>
          </a:ln>
        </p:spPr>
        <p:txBody>
          <a:bodyPr anchorCtr="0" anchor="t" bIns="45700" lIns="91425" spcFirstLastPara="1" rIns="91425" wrap="square" tIns="45700">
            <a:normAutofit/>
          </a:bodyPr>
          <a:lstStyle>
            <a:lvl1pPr indent="-342900" lvl="0" marL="457200" algn="l">
              <a:lnSpc>
                <a:spcPct val="110000"/>
              </a:lnSpc>
              <a:spcBef>
                <a:spcPts val="1000"/>
              </a:spcBef>
              <a:spcAft>
                <a:spcPts val="0"/>
              </a:spcAft>
              <a:buSzPts val="1800"/>
              <a:buChar char="⬩"/>
              <a:defRPr sz="1800"/>
            </a:lvl1pPr>
            <a:lvl2pPr indent="-342900" lvl="1" marL="914400" algn="l">
              <a:lnSpc>
                <a:spcPct val="110000"/>
              </a:lnSpc>
              <a:spcBef>
                <a:spcPts val="500"/>
              </a:spcBef>
              <a:spcAft>
                <a:spcPts val="0"/>
              </a:spcAft>
              <a:buSzPts val="1800"/>
              <a:buChar char="⬩"/>
              <a:defRPr sz="1800"/>
            </a:lvl2pPr>
            <a:lvl3pPr indent="-317500" lvl="2" marL="1371600" algn="l">
              <a:lnSpc>
                <a:spcPct val="110000"/>
              </a:lnSpc>
              <a:spcBef>
                <a:spcPts val="500"/>
              </a:spcBef>
              <a:spcAft>
                <a:spcPts val="0"/>
              </a:spcAft>
              <a:buSzPts val="1400"/>
              <a:buChar char="⬩"/>
              <a:defRPr sz="1400"/>
            </a:lvl3pPr>
            <a:lvl4pPr indent="-304800" lvl="3" marL="1828800" algn="l">
              <a:lnSpc>
                <a:spcPct val="110000"/>
              </a:lnSpc>
              <a:spcBef>
                <a:spcPts val="500"/>
              </a:spcBef>
              <a:spcAft>
                <a:spcPts val="0"/>
              </a:spcAft>
              <a:buSzPts val="1200"/>
              <a:buChar char="⬩"/>
              <a:defRPr sz="1200"/>
            </a:lvl4pPr>
            <a:lvl5pPr indent="-298450" lvl="4" marL="2286000" algn="l">
              <a:lnSpc>
                <a:spcPct val="110000"/>
              </a:lnSpc>
              <a:spcBef>
                <a:spcPts val="500"/>
              </a:spcBef>
              <a:spcAft>
                <a:spcPts val="0"/>
              </a:spcAft>
              <a:buSzPts val="1100"/>
              <a:buChar char="⬩"/>
              <a:defRPr sz="11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6" name="Google Shape;56;p38"/>
          <p:cNvSpPr txBox="1"/>
          <p:nvPr>
            <p:ph idx="2" type="body"/>
          </p:nvPr>
        </p:nvSpPr>
        <p:spPr>
          <a:xfrm>
            <a:off x="4921213" y="2198914"/>
            <a:ext cx="6154347" cy="3445987"/>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000"/>
              </a:spcBef>
              <a:spcAft>
                <a:spcPts val="0"/>
              </a:spcAft>
              <a:buSzPts val="1800"/>
              <a:buNone/>
              <a:defRPr sz="1800"/>
            </a:lvl1pPr>
            <a:lvl2pPr indent="-342900" lvl="1" marL="914400" algn="l">
              <a:lnSpc>
                <a:spcPct val="110000"/>
              </a:lnSpc>
              <a:spcBef>
                <a:spcPts val="500"/>
              </a:spcBef>
              <a:spcAft>
                <a:spcPts val="0"/>
              </a:spcAft>
              <a:buSzPts val="1800"/>
              <a:buChar char="⬩"/>
              <a:defRPr sz="1800"/>
            </a:lvl2pPr>
            <a:lvl3pPr indent="-317500" lvl="2" marL="1371600" algn="l">
              <a:lnSpc>
                <a:spcPct val="110000"/>
              </a:lnSpc>
              <a:spcBef>
                <a:spcPts val="500"/>
              </a:spcBef>
              <a:spcAft>
                <a:spcPts val="0"/>
              </a:spcAft>
              <a:buSzPts val="1400"/>
              <a:buChar char="⬩"/>
              <a:defRPr sz="1400"/>
            </a:lvl3pPr>
            <a:lvl4pPr indent="-304800" lvl="3" marL="1828800" algn="l">
              <a:lnSpc>
                <a:spcPct val="110000"/>
              </a:lnSpc>
              <a:spcBef>
                <a:spcPts val="500"/>
              </a:spcBef>
              <a:spcAft>
                <a:spcPts val="0"/>
              </a:spcAft>
              <a:buSzPts val="1200"/>
              <a:buChar char="⬩"/>
              <a:defRPr sz="1200"/>
            </a:lvl4pPr>
            <a:lvl5pPr indent="-298450" lvl="4" marL="2286000" algn="l">
              <a:lnSpc>
                <a:spcPct val="110000"/>
              </a:lnSpc>
              <a:spcBef>
                <a:spcPts val="500"/>
              </a:spcBef>
              <a:spcAft>
                <a:spcPts val="0"/>
              </a:spcAft>
              <a:buSzPts val="1100"/>
              <a:buChar char="⬩"/>
              <a:defRPr sz="11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7" name="Google Shape;57;p38"/>
          <p:cNvSpPr/>
          <p:nvPr/>
        </p:nvSpPr>
        <p:spPr>
          <a:xfrm rot="10800000">
            <a:off x="11494040" y="4282928"/>
            <a:ext cx="699477" cy="1898809"/>
          </a:xfrm>
          <a:prstGeom prst="rect">
            <a:avLst/>
          </a:prstGeom>
          <a:solidFill>
            <a:schemeClr val="accent3">
              <a:alpha val="24705"/>
            </a:schemeClr>
          </a:solidFill>
          <a:ln>
            <a:noFill/>
          </a:ln>
        </p:spPr>
        <p:txBody>
          <a:bodyPr anchorCtr="0" anchor="ctr" bIns="0" lIns="0" spcFirstLastPara="1" rIns="0" wrap="square" tIns="0">
            <a:spAutoFit/>
          </a:bodyPr>
          <a:lstStyle/>
          <a:p>
            <a:pPr indent="0" lvl="0" marL="0" marR="0" rtl="0" algn="ctr">
              <a:lnSpc>
                <a:spcPct val="100000"/>
              </a:lnSpc>
              <a:spcBef>
                <a:spcPts val="0"/>
              </a:spcBef>
              <a:spcAft>
                <a:spcPts val="0"/>
              </a:spcAft>
              <a:buClr>
                <a:schemeClr val="dk1"/>
              </a:buClr>
              <a:buSzPts val="3000"/>
              <a:buFont typeface="Arial"/>
              <a:buNone/>
            </a:pPr>
            <a:r>
              <a:t/>
            </a:r>
            <a:endParaRPr b="0" i="0" sz="3000" u="none" cap="none" strike="noStrike">
              <a:solidFill>
                <a:srgbClr val="000000"/>
              </a:solidFill>
              <a:latin typeface="Helvetica Neue"/>
              <a:ea typeface="Helvetica Neue"/>
              <a:cs typeface="Helvetica Neue"/>
              <a:sym typeface="Helvetica Neue"/>
            </a:endParaRPr>
          </a:p>
        </p:txBody>
      </p:sp>
      <p:sp>
        <p:nvSpPr>
          <p:cNvPr id="58" name="Google Shape;58;p38"/>
          <p:cNvSpPr txBox="1"/>
          <p:nvPr>
            <p:ph idx="12" type="sldNum"/>
          </p:nvPr>
        </p:nvSpPr>
        <p:spPr>
          <a:xfrm>
            <a:off x="11503152" y="0"/>
            <a:ext cx="685800" cy="68580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sz="1200">
                <a:solidFill>
                  <a:schemeClr val="dk2"/>
                </a:solidFill>
                <a:latin typeface="Arial"/>
                <a:ea typeface="Arial"/>
                <a:cs typeface="Arial"/>
                <a:sym typeface="Arial"/>
              </a:defRPr>
            </a:lvl1pPr>
            <a:lvl2pPr indent="0" lvl="1" marL="0" algn="ctr">
              <a:spcBef>
                <a:spcPts val="0"/>
              </a:spcBef>
              <a:buNone/>
              <a:defRPr sz="1200">
                <a:solidFill>
                  <a:schemeClr val="dk2"/>
                </a:solidFill>
                <a:latin typeface="Arial"/>
                <a:ea typeface="Arial"/>
                <a:cs typeface="Arial"/>
                <a:sym typeface="Arial"/>
              </a:defRPr>
            </a:lvl2pPr>
            <a:lvl3pPr indent="0" lvl="2" marL="0" algn="ctr">
              <a:spcBef>
                <a:spcPts val="0"/>
              </a:spcBef>
              <a:buNone/>
              <a:defRPr sz="1200">
                <a:solidFill>
                  <a:schemeClr val="dk2"/>
                </a:solidFill>
                <a:latin typeface="Arial"/>
                <a:ea typeface="Arial"/>
                <a:cs typeface="Arial"/>
                <a:sym typeface="Arial"/>
              </a:defRPr>
            </a:lvl3pPr>
            <a:lvl4pPr indent="0" lvl="3" marL="0" algn="ctr">
              <a:spcBef>
                <a:spcPts val="0"/>
              </a:spcBef>
              <a:buNone/>
              <a:defRPr sz="1200">
                <a:solidFill>
                  <a:schemeClr val="dk2"/>
                </a:solidFill>
                <a:latin typeface="Arial"/>
                <a:ea typeface="Arial"/>
                <a:cs typeface="Arial"/>
                <a:sym typeface="Arial"/>
              </a:defRPr>
            </a:lvl4pPr>
            <a:lvl5pPr indent="0" lvl="4" marL="0" algn="ctr">
              <a:spcBef>
                <a:spcPts val="0"/>
              </a:spcBef>
              <a:buNone/>
              <a:defRPr sz="1200">
                <a:solidFill>
                  <a:schemeClr val="dk2"/>
                </a:solidFill>
                <a:latin typeface="Arial"/>
                <a:ea typeface="Arial"/>
                <a:cs typeface="Arial"/>
                <a:sym typeface="Arial"/>
              </a:defRPr>
            </a:lvl5pPr>
            <a:lvl6pPr indent="0" lvl="5" marL="0" algn="ctr">
              <a:spcBef>
                <a:spcPts val="0"/>
              </a:spcBef>
              <a:buNone/>
              <a:defRPr sz="1200">
                <a:solidFill>
                  <a:schemeClr val="dk2"/>
                </a:solidFill>
                <a:latin typeface="Arial"/>
                <a:ea typeface="Arial"/>
                <a:cs typeface="Arial"/>
                <a:sym typeface="Arial"/>
              </a:defRPr>
            </a:lvl6pPr>
            <a:lvl7pPr indent="0" lvl="6" marL="0" algn="ctr">
              <a:spcBef>
                <a:spcPts val="0"/>
              </a:spcBef>
              <a:buNone/>
              <a:defRPr sz="1200">
                <a:solidFill>
                  <a:schemeClr val="dk2"/>
                </a:solidFill>
                <a:latin typeface="Arial"/>
                <a:ea typeface="Arial"/>
                <a:cs typeface="Arial"/>
                <a:sym typeface="Arial"/>
              </a:defRPr>
            </a:lvl7pPr>
            <a:lvl8pPr indent="0" lvl="7" marL="0" algn="ctr">
              <a:spcBef>
                <a:spcPts val="0"/>
              </a:spcBef>
              <a:buNone/>
              <a:defRPr sz="1200">
                <a:solidFill>
                  <a:schemeClr val="dk2"/>
                </a:solidFill>
                <a:latin typeface="Arial"/>
                <a:ea typeface="Arial"/>
                <a:cs typeface="Arial"/>
                <a:sym typeface="Arial"/>
              </a:defRPr>
            </a:lvl8pPr>
            <a:lvl9pPr indent="0" lvl="8" marL="0" algn="ctr">
              <a:spcBef>
                <a:spcPts val="0"/>
              </a:spcBef>
              <a:buNone/>
              <a:defRPr sz="1200">
                <a:solidFill>
                  <a:schemeClr val="dk2"/>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59" name="Shape 59"/>
        <p:cNvGrpSpPr/>
        <p:nvPr/>
      </p:nvGrpSpPr>
      <p:grpSpPr>
        <a:xfrm>
          <a:off x="0" y="0"/>
          <a:ext cx="0" cy="0"/>
          <a:chOff x="0" y="0"/>
          <a:chExt cx="0" cy="0"/>
        </a:xfrm>
      </p:grpSpPr>
      <p:sp>
        <p:nvSpPr>
          <p:cNvPr id="60" name="Google Shape;60;p39"/>
          <p:cNvSpPr txBox="1"/>
          <p:nvPr>
            <p:ph type="title"/>
          </p:nvPr>
        </p:nvSpPr>
        <p:spPr>
          <a:xfrm>
            <a:off x="420624" y="365125"/>
            <a:ext cx="10661904"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2"/>
              </a:buClr>
              <a:buSzPts val="4400"/>
              <a:buFont typeface="Arial"/>
              <a:buNone/>
              <a:defRPr sz="4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 name="Google Shape;61;p39"/>
          <p:cNvSpPr txBox="1"/>
          <p:nvPr>
            <p:ph idx="10" type="dt"/>
          </p:nvPr>
        </p:nvSpPr>
        <p:spPr>
          <a:xfrm>
            <a:off x="420624" y="6217920"/>
            <a:ext cx="2743200" cy="64008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39"/>
          <p:cNvSpPr txBox="1"/>
          <p:nvPr>
            <p:ph idx="11" type="ftr"/>
          </p:nvPr>
        </p:nvSpPr>
        <p:spPr>
          <a:xfrm>
            <a:off x="3767328" y="6217920"/>
            <a:ext cx="7196328" cy="64008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39"/>
          <p:cNvSpPr txBox="1"/>
          <p:nvPr>
            <p:ph idx="12" type="sldNum"/>
          </p:nvPr>
        </p:nvSpPr>
        <p:spPr>
          <a:xfrm>
            <a:off x="11503152" y="-18288"/>
            <a:ext cx="685800" cy="68580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70" name="Shape 70"/>
        <p:cNvGrpSpPr/>
        <p:nvPr/>
      </p:nvGrpSpPr>
      <p:grpSpPr>
        <a:xfrm>
          <a:off x="0" y="0"/>
          <a:ext cx="0" cy="0"/>
          <a:chOff x="0" y="0"/>
          <a:chExt cx="0" cy="0"/>
        </a:xfrm>
      </p:grpSpPr>
      <p:sp>
        <p:nvSpPr>
          <p:cNvPr id="71" name="Google Shape;71;p3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lt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3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lt1"/>
              </a:buClr>
              <a:buSzPts val="2400"/>
              <a:buNone/>
              <a:defRPr sz="24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73" name="Google Shape;73;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76" name="Shape 76"/>
        <p:cNvGrpSpPr/>
        <p:nvPr/>
      </p:nvGrpSpPr>
      <p:grpSpPr>
        <a:xfrm>
          <a:off x="0" y="0"/>
          <a:ext cx="0" cy="0"/>
          <a:chOff x="0" y="0"/>
          <a:chExt cx="0" cy="0"/>
        </a:xfrm>
      </p:grpSpPr>
      <p:sp>
        <p:nvSpPr>
          <p:cNvPr id="77" name="Google Shape;77;p3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3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79" name="Google Shape;79;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4.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slideLayout" Target="../slideLayouts/slideLayout9.xml"/><Relationship Id="rId3" Type="http://schemas.openxmlformats.org/officeDocument/2006/relationships/theme" Target="../theme/theme3.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slideLayout" Target="../slideLayouts/slideLayout11.xml"/><Relationship Id="rId3" Type="http://schemas.openxmlformats.org/officeDocument/2006/relationships/slideLayout" Target="../slideLayouts/slideLayout12.xml"/><Relationship Id="rId4" Type="http://schemas.openxmlformats.org/officeDocument/2006/relationships/slideLayout" Target="../slideLayouts/slideLayout13.xml"/><Relationship Id="rId11" Type="http://schemas.openxmlformats.org/officeDocument/2006/relationships/slideLayout" Target="../slideLayouts/slideLayout20.xml"/><Relationship Id="rId10" Type="http://schemas.openxmlformats.org/officeDocument/2006/relationships/slideLayout" Target="../slideLayouts/slideLayout19.xml"/><Relationship Id="rId12" Type="http://schemas.openxmlformats.org/officeDocument/2006/relationships/theme" Target="../theme/theme2.xml"/><Relationship Id="rId9" Type="http://schemas.openxmlformats.org/officeDocument/2006/relationships/slideLayout" Target="../slideLayouts/slideLayout18.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6"/>
          <p:cNvSpPr/>
          <p:nvPr/>
        </p:nvSpPr>
        <p:spPr>
          <a:xfrm>
            <a:off x="1446276" y="685800"/>
            <a:ext cx="10744200" cy="54864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cxnSp>
        <p:nvCxnSpPr>
          <p:cNvPr descr="Tag=AccentColor&#10;Flavor=Light&#10;Target=Line" id="11" name="Google Shape;11;p26"/>
          <p:cNvCxnSpPr/>
          <p:nvPr/>
        </p:nvCxnSpPr>
        <p:spPr>
          <a:xfrm rot="10800000">
            <a:off x="11496184" y="5610"/>
            <a:ext cx="0" cy="6858000"/>
          </a:xfrm>
          <a:prstGeom prst="straightConnector1">
            <a:avLst/>
          </a:prstGeom>
          <a:noFill/>
          <a:ln cap="rnd" cmpd="sng" w="9525">
            <a:solidFill>
              <a:schemeClr val="accent3"/>
            </a:solidFill>
            <a:prstDash val="dash"/>
            <a:miter lim="800000"/>
            <a:headEnd len="sm" w="sm" type="none"/>
            <a:tailEnd len="sm" w="sm" type="none"/>
          </a:ln>
        </p:spPr>
      </p:cxnSp>
      <p:cxnSp>
        <p:nvCxnSpPr>
          <p:cNvPr descr="Tag=AccentColor&#10;Flavor=Light&#10;Target=Line" id="12" name="Google Shape;12;p26"/>
          <p:cNvCxnSpPr/>
          <p:nvPr/>
        </p:nvCxnSpPr>
        <p:spPr>
          <a:xfrm>
            <a:off x="1524" y="6172200"/>
            <a:ext cx="12192000" cy="0"/>
          </a:xfrm>
          <a:prstGeom prst="straightConnector1">
            <a:avLst/>
          </a:prstGeom>
          <a:noFill/>
          <a:ln cap="rnd" cmpd="sng" w="9525">
            <a:solidFill>
              <a:schemeClr val="accent3"/>
            </a:solidFill>
            <a:prstDash val="dash"/>
            <a:miter lim="800000"/>
            <a:headEnd len="sm" w="sm" type="none"/>
            <a:tailEnd len="sm" w="sm" type="none"/>
          </a:ln>
        </p:spPr>
      </p:cxnSp>
      <p:sp>
        <p:nvSpPr>
          <p:cNvPr id="13" name="Google Shape;13;p26"/>
          <p:cNvSpPr txBox="1"/>
          <p:nvPr>
            <p:ph type="title"/>
          </p:nvPr>
        </p:nvSpPr>
        <p:spPr>
          <a:xfrm>
            <a:off x="420624"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2"/>
              </a:buClr>
              <a:buSzPts val="6000"/>
              <a:buFont typeface="Arial"/>
              <a:buNone/>
              <a:defRPr b="0" i="0" sz="6000" u="none" cap="none" strike="noStrik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4" name="Google Shape;14;p26"/>
          <p:cNvSpPr txBox="1"/>
          <p:nvPr>
            <p:ph idx="1" type="body"/>
          </p:nvPr>
        </p:nvSpPr>
        <p:spPr>
          <a:xfrm>
            <a:off x="420624"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marR="0" rtl="0" algn="l">
              <a:lnSpc>
                <a:spcPct val="110000"/>
              </a:lnSpc>
              <a:spcBef>
                <a:spcPts val="1000"/>
              </a:spcBef>
              <a:spcAft>
                <a:spcPts val="0"/>
              </a:spcAft>
              <a:buClr>
                <a:schemeClr val="accent2"/>
              </a:buClr>
              <a:buSzPts val="1800"/>
              <a:buFont typeface="Noto Sans Symbols"/>
              <a:buChar char="⬩"/>
              <a:defRPr b="0" i="0" sz="1800" u="none" cap="none" strike="noStrike">
                <a:solidFill>
                  <a:schemeClr val="dk2"/>
                </a:solidFill>
                <a:latin typeface="Arial"/>
                <a:ea typeface="Arial"/>
                <a:cs typeface="Arial"/>
                <a:sym typeface="Arial"/>
              </a:defRPr>
            </a:lvl1pPr>
            <a:lvl2pPr indent="-342900" lvl="1" marL="914400" marR="0" rtl="0" algn="l">
              <a:lnSpc>
                <a:spcPct val="110000"/>
              </a:lnSpc>
              <a:spcBef>
                <a:spcPts val="500"/>
              </a:spcBef>
              <a:spcAft>
                <a:spcPts val="0"/>
              </a:spcAft>
              <a:buClr>
                <a:schemeClr val="accent2"/>
              </a:buClr>
              <a:buSzPts val="1800"/>
              <a:buFont typeface="Noto Sans Symbols"/>
              <a:buChar char="⬩"/>
              <a:defRPr b="0" i="0" sz="1800" u="none" cap="none" strike="noStrike">
                <a:solidFill>
                  <a:schemeClr val="dk2"/>
                </a:solidFill>
                <a:latin typeface="Arial"/>
                <a:ea typeface="Arial"/>
                <a:cs typeface="Arial"/>
                <a:sym typeface="Arial"/>
              </a:defRPr>
            </a:lvl2pPr>
            <a:lvl3pPr indent="-342900" lvl="2" marL="1371600" marR="0" rtl="0" algn="l">
              <a:lnSpc>
                <a:spcPct val="110000"/>
              </a:lnSpc>
              <a:spcBef>
                <a:spcPts val="500"/>
              </a:spcBef>
              <a:spcAft>
                <a:spcPts val="0"/>
              </a:spcAft>
              <a:buClr>
                <a:schemeClr val="accent2"/>
              </a:buClr>
              <a:buSzPts val="1800"/>
              <a:buFont typeface="Noto Sans Symbols"/>
              <a:buChar char="⬩"/>
              <a:defRPr b="0" i="0" sz="1800" u="none" cap="none" strike="noStrike">
                <a:solidFill>
                  <a:schemeClr val="dk2"/>
                </a:solidFill>
                <a:latin typeface="Arial"/>
                <a:ea typeface="Arial"/>
                <a:cs typeface="Arial"/>
                <a:sym typeface="Arial"/>
              </a:defRPr>
            </a:lvl3pPr>
            <a:lvl4pPr indent="-342900" lvl="3" marL="1828800" marR="0" rtl="0" algn="l">
              <a:lnSpc>
                <a:spcPct val="110000"/>
              </a:lnSpc>
              <a:spcBef>
                <a:spcPts val="500"/>
              </a:spcBef>
              <a:spcAft>
                <a:spcPts val="0"/>
              </a:spcAft>
              <a:buClr>
                <a:schemeClr val="accent2"/>
              </a:buClr>
              <a:buSzPts val="1800"/>
              <a:buFont typeface="Noto Sans Symbols"/>
              <a:buChar char="⬩"/>
              <a:defRPr b="0" i="0" sz="1800" u="none" cap="none" strike="noStrike">
                <a:solidFill>
                  <a:schemeClr val="dk2"/>
                </a:solidFill>
                <a:latin typeface="Arial"/>
                <a:ea typeface="Arial"/>
                <a:cs typeface="Arial"/>
                <a:sym typeface="Arial"/>
              </a:defRPr>
            </a:lvl4pPr>
            <a:lvl5pPr indent="-342900" lvl="4" marL="2286000" marR="0" rtl="0" algn="l">
              <a:lnSpc>
                <a:spcPct val="110000"/>
              </a:lnSpc>
              <a:spcBef>
                <a:spcPts val="500"/>
              </a:spcBef>
              <a:spcAft>
                <a:spcPts val="0"/>
              </a:spcAft>
              <a:buClr>
                <a:schemeClr val="accent2"/>
              </a:buClr>
              <a:buSzPts val="1800"/>
              <a:buFont typeface="Noto Sans Symbols"/>
              <a:buChar char="⬩"/>
              <a:defRPr b="0" i="0" sz="1800" u="none" cap="none" strike="noStrike">
                <a:solidFill>
                  <a:schemeClr val="dk2"/>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5" name="Google Shape;15;p26"/>
          <p:cNvSpPr txBox="1"/>
          <p:nvPr>
            <p:ph idx="10" type="dt"/>
          </p:nvPr>
        </p:nvSpPr>
        <p:spPr>
          <a:xfrm>
            <a:off x="420624" y="6217920"/>
            <a:ext cx="2743200" cy="64008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2"/>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6" name="Google Shape;16;p26"/>
          <p:cNvSpPr txBox="1"/>
          <p:nvPr>
            <p:ph idx="11" type="ftr"/>
          </p:nvPr>
        </p:nvSpPr>
        <p:spPr>
          <a:xfrm>
            <a:off x="3767328" y="6217920"/>
            <a:ext cx="7196328" cy="640080"/>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2"/>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7" name="Google Shape;17;p26"/>
          <p:cNvSpPr txBox="1"/>
          <p:nvPr>
            <p:ph idx="12" type="sldNum"/>
          </p:nvPr>
        </p:nvSpPr>
        <p:spPr>
          <a:xfrm>
            <a:off x="11503152" y="-18288"/>
            <a:ext cx="685800" cy="685800"/>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0" i="0" sz="1200" u="none" cap="none" strike="noStrike">
                <a:solidFill>
                  <a:schemeClr val="dk2"/>
                </a:solidFill>
                <a:latin typeface="Arial"/>
                <a:ea typeface="Arial"/>
                <a:cs typeface="Arial"/>
                <a:sym typeface="Arial"/>
              </a:defRPr>
            </a:lvl1pPr>
            <a:lvl2pPr indent="0" lvl="1" marL="0" marR="0" rtl="0" algn="ctr">
              <a:spcBef>
                <a:spcPts val="0"/>
              </a:spcBef>
              <a:buNone/>
              <a:defRPr b="0" i="0" sz="1200" u="none" cap="none" strike="noStrike">
                <a:solidFill>
                  <a:schemeClr val="dk2"/>
                </a:solidFill>
                <a:latin typeface="Arial"/>
                <a:ea typeface="Arial"/>
                <a:cs typeface="Arial"/>
                <a:sym typeface="Arial"/>
              </a:defRPr>
            </a:lvl2pPr>
            <a:lvl3pPr indent="0" lvl="2" marL="0" marR="0" rtl="0" algn="ctr">
              <a:spcBef>
                <a:spcPts val="0"/>
              </a:spcBef>
              <a:buNone/>
              <a:defRPr b="0" i="0" sz="1200" u="none" cap="none" strike="noStrike">
                <a:solidFill>
                  <a:schemeClr val="dk2"/>
                </a:solidFill>
                <a:latin typeface="Arial"/>
                <a:ea typeface="Arial"/>
                <a:cs typeface="Arial"/>
                <a:sym typeface="Arial"/>
              </a:defRPr>
            </a:lvl3pPr>
            <a:lvl4pPr indent="0" lvl="3" marL="0" marR="0" rtl="0" algn="ctr">
              <a:spcBef>
                <a:spcPts val="0"/>
              </a:spcBef>
              <a:buNone/>
              <a:defRPr b="0" i="0" sz="1200" u="none" cap="none" strike="noStrike">
                <a:solidFill>
                  <a:schemeClr val="dk2"/>
                </a:solidFill>
                <a:latin typeface="Arial"/>
                <a:ea typeface="Arial"/>
                <a:cs typeface="Arial"/>
                <a:sym typeface="Arial"/>
              </a:defRPr>
            </a:lvl4pPr>
            <a:lvl5pPr indent="0" lvl="4" marL="0" marR="0" rtl="0" algn="ctr">
              <a:spcBef>
                <a:spcPts val="0"/>
              </a:spcBef>
              <a:buNone/>
              <a:defRPr b="0" i="0" sz="1200" u="none" cap="none" strike="noStrike">
                <a:solidFill>
                  <a:schemeClr val="dk2"/>
                </a:solidFill>
                <a:latin typeface="Arial"/>
                <a:ea typeface="Arial"/>
                <a:cs typeface="Arial"/>
                <a:sym typeface="Arial"/>
              </a:defRPr>
            </a:lvl5pPr>
            <a:lvl6pPr indent="0" lvl="5" marL="0" marR="0" rtl="0" algn="ctr">
              <a:spcBef>
                <a:spcPts val="0"/>
              </a:spcBef>
              <a:buNone/>
              <a:defRPr b="0" i="0" sz="1200" u="none" cap="none" strike="noStrike">
                <a:solidFill>
                  <a:schemeClr val="dk2"/>
                </a:solidFill>
                <a:latin typeface="Arial"/>
                <a:ea typeface="Arial"/>
                <a:cs typeface="Arial"/>
                <a:sym typeface="Arial"/>
              </a:defRPr>
            </a:lvl6pPr>
            <a:lvl7pPr indent="0" lvl="6" marL="0" marR="0" rtl="0" algn="ctr">
              <a:spcBef>
                <a:spcPts val="0"/>
              </a:spcBef>
              <a:buNone/>
              <a:defRPr b="0" i="0" sz="1200" u="none" cap="none" strike="noStrike">
                <a:solidFill>
                  <a:schemeClr val="dk2"/>
                </a:solidFill>
                <a:latin typeface="Arial"/>
                <a:ea typeface="Arial"/>
                <a:cs typeface="Arial"/>
                <a:sym typeface="Arial"/>
              </a:defRPr>
            </a:lvl7pPr>
            <a:lvl8pPr indent="0" lvl="7" marL="0" marR="0" rtl="0" algn="ctr">
              <a:spcBef>
                <a:spcPts val="0"/>
              </a:spcBef>
              <a:buNone/>
              <a:defRPr b="0" i="0" sz="1200" u="none" cap="none" strike="noStrike">
                <a:solidFill>
                  <a:schemeClr val="dk2"/>
                </a:solidFill>
                <a:latin typeface="Arial"/>
                <a:ea typeface="Arial"/>
                <a:cs typeface="Arial"/>
                <a:sym typeface="Arial"/>
              </a:defRPr>
            </a:lvl8pPr>
            <a:lvl9pPr indent="0" lvl="8" marL="0" marR="0" rtl="0" algn="ctr">
              <a:spcBef>
                <a:spcPts val="0"/>
              </a:spcBef>
              <a:buNone/>
              <a:defRPr b="0" i="0" sz="1200" u="none" cap="none" strike="noStrike">
                <a:solidFill>
                  <a:schemeClr val="dk2"/>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4" name="Shape 64"/>
        <p:cNvGrpSpPr/>
        <p:nvPr/>
      </p:nvGrpSpPr>
      <p:grpSpPr>
        <a:xfrm>
          <a:off x="0" y="0"/>
          <a:ext cx="0" cy="0"/>
          <a:chOff x="0" y="0"/>
          <a:chExt cx="0" cy="0"/>
        </a:xfrm>
      </p:grpSpPr>
      <p:sp>
        <p:nvSpPr>
          <p:cNvPr id="65" name="Google Shape;65;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lt1"/>
              </a:buClr>
              <a:buSzPts val="4400"/>
              <a:buFont typeface="Calibri"/>
              <a:buNone/>
              <a:defRPr b="0" i="0" sz="4400" u="none" cap="none" strike="noStrik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6" name="Google Shape;66;p2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lt1"/>
              </a:buClr>
              <a:buSzPts val="2800"/>
              <a:buFont typeface="Arial"/>
              <a:buChar char="•"/>
              <a:defRPr b="0" i="0" sz="2800" u="none" cap="none" strike="noStrike">
                <a:solidFill>
                  <a:schemeClr val="lt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67" name="Google Shape;67;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200">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68" name="Google Shape;68;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69" name="Google Shape;69;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chemeClr val="lt1"/>
                </a:solidFill>
                <a:latin typeface="Calibri"/>
                <a:ea typeface="Calibri"/>
                <a:cs typeface="Calibri"/>
                <a:sym typeface="Calibri"/>
              </a:defRPr>
            </a:lvl1pPr>
            <a:lvl2pPr indent="0" lvl="1" marL="0" marR="0" rtl="0" algn="r">
              <a:spcBef>
                <a:spcPts val="0"/>
              </a:spcBef>
              <a:buNone/>
              <a:defRPr sz="1200">
                <a:solidFill>
                  <a:schemeClr val="lt1"/>
                </a:solidFill>
                <a:latin typeface="Calibri"/>
                <a:ea typeface="Calibri"/>
                <a:cs typeface="Calibri"/>
                <a:sym typeface="Calibri"/>
              </a:defRPr>
            </a:lvl2pPr>
            <a:lvl3pPr indent="0" lvl="2" marL="0" marR="0" rtl="0" algn="r">
              <a:spcBef>
                <a:spcPts val="0"/>
              </a:spcBef>
              <a:buNone/>
              <a:defRPr sz="1200">
                <a:solidFill>
                  <a:schemeClr val="lt1"/>
                </a:solidFill>
                <a:latin typeface="Calibri"/>
                <a:ea typeface="Calibri"/>
                <a:cs typeface="Calibri"/>
                <a:sym typeface="Calibri"/>
              </a:defRPr>
            </a:lvl3pPr>
            <a:lvl4pPr indent="0" lvl="3" marL="0" marR="0" rtl="0" algn="r">
              <a:spcBef>
                <a:spcPts val="0"/>
              </a:spcBef>
              <a:buNone/>
              <a:defRPr sz="1200">
                <a:solidFill>
                  <a:schemeClr val="lt1"/>
                </a:solidFill>
                <a:latin typeface="Calibri"/>
                <a:ea typeface="Calibri"/>
                <a:cs typeface="Calibri"/>
                <a:sym typeface="Calibri"/>
              </a:defRPr>
            </a:lvl4pPr>
            <a:lvl5pPr indent="0" lvl="4" marL="0" marR="0" rtl="0" algn="r">
              <a:spcBef>
                <a:spcPts val="0"/>
              </a:spcBef>
              <a:buNone/>
              <a:defRPr sz="1200">
                <a:solidFill>
                  <a:schemeClr val="lt1"/>
                </a:solidFill>
                <a:latin typeface="Calibri"/>
                <a:ea typeface="Calibri"/>
                <a:cs typeface="Calibri"/>
                <a:sym typeface="Calibri"/>
              </a:defRPr>
            </a:lvl5pPr>
            <a:lvl6pPr indent="0" lvl="5" marL="0" marR="0" rtl="0" algn="r">
              <a:spcBef>
                <a:spcPts val="0"/>
              </a:spcBef>
              <a:buNone/>
              <a:defRPr sz="1200">
                <a:solidFill>
                  <a:schemeClr val="lt1"/>
                </a:solidFill>
                <a:latin typeface="Calibri"/>
                <a:ea typeface="Calibri"/>
                <a:cs typeface="Calibri"/>
                <a:sym typeface="Calibri"/>
              </a:defRPr>
            </a:lvl6pPr>
            <a:lvl7pPr indent="0" lvl="6" marL="0" marR="0" rtl="0" algn="r">
              <a:spcBef>
                <a:spcPts val="0"/>
              </a:spcBef>
              <a:buNone/>
              <a:defRPr sz="1200">
                <a:solidFill>
                  <a:schemeClr val="lt1"/>
                </a:solidFill>
                <a:latin typeface="Calibri"/>
                <a:ea typeface="Calibri"/>
                <a:cs typeface="Calibri"/>
                <a:sym typeface="Calibri"/>
              </a:defRPr>
            </a:lvl7pPr>
            <a:lvl8pPr indent="0" lvl="7" marL="0" marR="0" rtl="0" algn="r">
              <a:spcBef>
                <a:spcPts val="0"/>
              </a:spcBef>
              <a:buNone/>
              <a:defRPr sz="1200">
                <a:solidFill>
                  <a:schemeClr val="lt1"/>
                </a:solidFill>
                <a:latin typeface="Calibri"/>
                <a:ea typeface="Calibri"/>
                <a:cs typeface="Calibri"/>
                <a:sym typeface="Calibri"/>
              </a:defRPr>
            </a:lvl8pPr>
            <a:lvl9pPr indent="0" lvl="8" marL="0" marR="0" rtl="0" algn="r">
              <a:spcBef>
                <a:spcPts val="0"/>
              </a:spcBef>
              <a:buNone/>
              <a:defRPr sz="1200">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57" r:id="rId1"/>
    <p:sldLayoutId id="2147483658"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2" name="Shape 82"/>
        <p:cNvGrpSpPr/>
        <p:nvPr/>
      </p:nvGrpSpPr>
      <p:grpSpPr>
        <a:xfrm>
          <a:off x="0" y="0"/>
          <a:ext cx="0" cy="0"/>
          <a:chOff x="0" y="0"/>
          <a:chExt cx="0" cy="0"/>
        </a:xfrm>
      </p:grpSpPr>
      <p:sp>
        <p:nvSpPr>
          <p:cNvPr id="83" name="Google Shape;83;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4" name="Google Shape;84;p2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5" name="Google Shape;85;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6" name="Google Shape;86;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7" name="Google Shape;87;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2.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 Id="rId3" Type="http://schemas.openxmlformats.org/officeDocument/2006/relationships/image" Target="../media/image15.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 Id="rId3" Type="http://schemas.openxmlformats.org/officeDocument/2006/relationships/image" Target="../media/image3.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9.xml"/><Relationship Id="rId3" Type="http://schemas.openxmlformats.org/officeDocument/2006/relationships/image" Target="../media/image4.png"/><Relationship Id="rId4" Type="http://schemas.openxmlformats.org/officeDocument/2006/relationships/image" Target="../media/image8.png"/><Relationship Id="rId5"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 Id="rId3" Type="http://schemas.openxmlformats.org/officeDocument/2006/relationships/image" Target="../media/image21.png"/><Relationship Id="rId4" Type="http://schemas.openxmlformats.org/officeDocument/2006/relationships/image" Target="../media/image16.png"/><Relationship Id="rId10" Type="http://schemas.openxmlformats.org/officeDocument/2006/relationships/image" Target="../media/image17.png"/><Relationship Id="rId9" Type="http://schemas.openxmlformats.org/officeDocument/2006/relationships/image" Target="../media/image27.png"/><Relationship Id="rId5" Type="http://schemas.openxmlformats.org/officeDocument/2006/relationships/image" Target="../media/image11.png"/><Relationship Id="rId6" Type="http://schemas.openxmlformats.org/officeDocument/2006/relationships/image" Target="../media/image24.png"/><Relationship Id="rId7" Type="http://schemas.openxmlformats.org/officeDocument/2006/relationships/image" Target="../media/image23.png"/><Relationship Id="rId8"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3.xml"/><Relationship Id="rId3" Type="http://schemas.openxmlformats.org/officeDocument/2006/relationships/image" Target="../media/image20.png"/><Relationship Id="rId4" Type="http://schemas.openxmlformats.org/officeDocument/2006/relationships/image" Target="../media/image9.png"/><Relationship Id="rId5" Type="http://schemas.openxmlformats.org/officeDocument/2006/relationships/image" Target="../media/image18.png"/><Relationship Id="rId6" Type="http://schemas.openxmlformats.org/officeDocument/2006/relationships/image" Target="../media/image2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4.xml"/><Relationship Id="rId3" Type="http://schemas.openxmlformats.org/officeDocument/2006/relationships/image" Target="../media/image2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26.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1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6.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
          <p:cNvSpPr txBox="1"/>
          <p:nvPr/>
        </p:nvSpPr>
        <p:spPr>
          <a:xfrm>
            <a:off x="6968690" y="4870002"/>
            <a:ext cx="4803007" cy="923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800" u="none" cap="none" strike="noStrike">
                <a:solidFill>
                  <a:srgbClr val="9F5252"/>
                </a:solidFill>
                <a:latin typeface="Comic Sans MS"/>
                <a:ea typeface="Comic Sans MS"/>
                <a:cs typeface="Comic Sans MS"/>
                <a:sym typeface="Comic Sans MS"/>
              </a:rPr>
              <a:t>Agile Methodology  – Best Practices</a:t>
            </a:r>
            <a:endParaRPr/>
          </a:p>
          <a:p>
            <a:pPr indent="0" lvl="0" marL="0" marR="0" rtl="0" algn="ctr">
              <a:spcBef>
                <a:spcPts val="0"/>
              </a:spcBef>
              <a:spcAft>
                <a:spcPts val="0"/>
              </a:spcAft>
              <a:buNone/>
            </a:pPr>
            <a:r>
              <a:rPr b="0" i="0" lang="en-US" sz="1800" u="none" cap="none" strike="noStrike">
                <a:solidFill>
                  <a:srgbClr val="9F5252"/>
                </a:solidFill>
                <a:latin typeface="Comic Sans MS"/>
                <a:ea typeface="Comic Sans MS"/>
                <a:cs typeface="Comic Sans MS"/>
                <a:sym typeface="Comic Sans MS"/>
              </a:rPr>
              <a:t> by</a:t>
            </a:r>
            <a:endParaRPr/>
          </a:p>
          <a:p>
            <a:pPr indent="0" lvl="0" marL="0" marR="0" rtl="0" algn="ctr">
              <a:spcBef>
                <a:spcPts val="0"/>
              </a:spcBef>
              <a:spcAft>
                <a:spcPts val="0"/>
              </a:spcAft>
              <a:buNone/>
            </a:pPr>
            <a:r>
              <a:rPr b="0" i="0" lang="en-US" sz="1800" u="none" cap="none" strike="noStrike">
                <a:solidFill>
                  <a:srgbClr val="9F5252"/>
                </a:solidFill>
                <a:latin typeface="Comic Sans MS"/>
                <a:ea typeface="Comic Sans MS"/>
                <a:cs typeface="Comic Sans MS"/>
                <a:sym typeface="Comic Sans MS"/>
              </a:rPr>
              <a:t>Girish Godbole </a:t>
            </a:r>
            <a:endParaRPr b="0" i="0" sz="1800" u="none" cap="none" strike="noStrike">
              <a:solidFill>
                <a:srgbClr val="9F5252"/>
              </a:solidFill>
              <a:latin typeface="Comic Sans MS"/>
              <a:ea typeface="Comic Sans MS"/>
              <a:cs typeface="Comic Sans MS"/>
              <a:sym typeface="Comic Sans MS"/>
            </a:endParaRPr>
          </a:p>
        </p:txBody>
      </p:sp>
      <p:sp>
        <p:nvSpPr>
          <p:cNvPr id="163" name="Google Shape;163;p1"/>
          <p:cNvSpPr txBox="1"/>
          <p:nvPr/>
        </p:nvSpPr>
        <p:spPr>
          <a:xfrm>
            <a:off x="7240772" y="3429000"/>
            <a:ext cx="6103088" cy="10156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6000" u="none" cap="none" strike="noStrike">
                <a:solidFill>
                  <a:srgbClr val="9F5252"/>
                </a:solidFill>
                <a:latin typeface="Comic Sans MS"/>
                <a:ea typeface="Comic Sans MS"/>
                <a:cs typeface="Comic Sans MS"/>
                <a:sym typeface="Comic Sans MS"/>
              </a:rPr>
              <a:t>Welcome</a:t>
            </a:r>
            <a:endParaRPr b="0" i="0" sz="6000" u="none" cap="none" strike="noStrike">
              <a:solidFill>
                <a:srgbClr val="9F5252"/>
              </a:solidFill>
              <a:latin typeface="Comic Sans MS"/>
              <a:ea typeface="Comic Sans MS"/>
              <a:cs typeface="Comic Sans MS"/>
              <a:sym typeface="Comic Sans MS"/>
            </a:endParaRPr>
          </a:p>
        </p:txBody>
      </p:sp>
      <p:pic>
        <p:nvPicPr>
          <p:cNvPr id="164" name="Google Shape;164;p1"/>
          <p:cNvPicPr preferRelativeResize="0"/>
          <p:nvPr/>
        </p:nvPicPr>
        <p:blipFill rotWithShape="1">
          <a:blip r:embed="rId3">
            <a:alphaModFix/>
          </a:blip>
          <a:srcRect b="0" l="-1" r="38469" t="0"/>
          <a:stretch/>
        </p:blipFill>
        <p:spPr>
          <a:xfrm>
            <a:off x="691117" y="709390"/>
            <a:ext cx="6390167" cy="543922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10"/>
          <p:cNvSpPr txBox="1"/>
          <p:nvPr>
            <p:ph type="title"/>
          </p:nvPr>
        </p:nvSpPr>
        <p:spPr>
          <a:xfrm>
            <a:off x="741145" y="789272"/>
            <a:ext cx="10809171" cy="5197641"/>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Font typeface="Nunito"/>
              <a:buNone/>
            </a:pPr>
            <a:r>
              <a:rPr b="1" i="0" lang="en-US" sz="1800">
                <a:solidFill>
                  <a:schemeClr val="dk1"/>
                </a:solidFill>
                <a:latin typeface="Nunito"/>
                <a:ea typeface="Nunito"/>
                <a:cs typeface="Nunito"/>
                <a:sym typeface="Nunito"/>
              </a:rPr>
              <a:t>Kanban –</a:t>
            </a:r>
            <a:br>
              <a:rPr b="1" i="0" lang="en-US" sz="1800">
                <a:solidFill>
                  <a:schemeClr val="dk1"/>
                </a:solidFill>
                <a:latin typeface="Nunito"/>
                <a:ea typeface="Nunito"/>
                <a:cs typeface="Nunito"/>
                <a:sym typeface="Nunito"/>
              </a:rPr>
            </a:br>
            <a:r>
              <a:rPr b="0" i="0" lang="en-US" sz="1800">
                <a:solidFill>
                  <a:schemeClr val="dk1"/>
                </a:solidFill>
                <a:latin typeface="Nunito"/>
                <a:ea typeface="Nunito"/>
                <a:cs typeface="Nunito"/>
                <a:sym typeface="Nunito"/>
              </a:rPr>
              <a:t>Kanban focuses on helping teams work together more effectively to </a:t>
            </a:r>
            <a:r>
              <a:rPr lang="en-US" sz="1800">
                <a:solidFill>
                  <a:schemeClr val="dk1"/>
                </a:solidFill>
                <a:latin typeface="Nunito"/>
                <a:ea typeface="Nunito"/>
                <a:cs typeface="Nunito"/>
                <a:sym typeface="Nunito"/>
              </a:rPr>
              <a:t>enable continuous delivery</a:t>
            </a:r>
            <a:r>
              <a:rPr b="0" i="0" lang="en-US" sz="1800">
                <a:solidFill>
                  <a:schemeClr val="dk1"/>
                </a:solidFill>
                <a:latin typeface="Nunito"/>
                <a:ea typeface="Nunito"/>
                <a:cs typeface="Nunito"/>
                <a:sym typeface="Nunito"/>
              </a:rPr>
              <a:t> of quality products. Kanban is unique, however, for offering a highly visual method for actively managing the creation of products.</a:t>
            </a:r>
            <a:br>
              <a:rPr b="0" i="0" lang="en-US" sz="1800">
                <a:solidFill>
                  <a:schemeClr val="dk1"/>
                </a:solidFill>
                <a:latin typeface="Nunito"/>
                <a:ea typeface="Nunito"/>
                <a:cs typeface="Nunito"/>
                <a:sym typeface="Nunito"/>
              </a:rPr>
            </a:br>
            <a:br>
              <a:rPr b="0" i="0" lang="en-US" sz="1800">
                <a:solidFill>
                  <a:schemeClr val="dk1"/>
                </a:solidFill>
                <a:latin typeface="Nunito"/>
                <a:ea typeface="Nunito"/>
                <a:cs typeface="Nunito"/>
                <a:sym typeface="Nunito"/>
              </a:rPr>
            </a:br>
            <a:r>
              <a:rPr b="0" i="0" lang="en-US" sz="1800">
                <a:solidFill>
                  <a:schemeClr val="dk1"/>
                </a:solidFill>
                <a:latin typeface="Nunito"/>
                <a:ea typeface="Nunito"/>
                <a:cs typeface="Nunito"/>
                <a:sym typeface="Nunito"/>
              </a:rPr>
              <a:t>The Kanban Agile methodology relies on six fundamental practices:</a:t>
            </a:r>
            <a:br>
              <a:rPr b="0" i="0" lang="en-US" sz="1800">
                <a:solidFill>
                  <a:schemeClr val="dk1"/>
                </a:solidFill>
                <a:latin typeface="Nunito"/>
                <a:ea typeface="Nunito"/>
                <a:cs typeface="Nunito"/>
                <a:sym typeface="Nunito"/>
              </a:rPr>
            </a:br>
            <a:r>
              <a:rPr b="0" i="0" lang="en-US" sz="1800">
                <a:solidFill>
                  <a:schemeClr val="dk1"/>
                </a:solidFill>
                <a:latin typeface="Nunito"/>
                <a:ea typeface="Nunito"/>
                <a:cs typeface="Nunito"/>
                <a:sym typeface="Nunito"/>
              </a:rPr>
              <a:t>Visualize the workflow</a:t>
            </a:r>
            <a:br>
              <a:rPr b="0" i="0" lang="en-US" sz="1800">
                <a:solidFill>
                  <a:schemeClr val="dk1"/>
                </a:solidFill>
                <a:latin typeface="Nunito"/>
                <a:ea typeface="Nunito"/>
                <a:cs typeface="Nunito"/>
                <a:sym typeface="Nunito"/>
              </a:rPr>
            </a:br>
            <a:r>
              <a:rPr b="0" i="0" lang="en-US" sz="1800">
                <a:solidFill>
                  <a:schemeClr val="dk1"/>
                </a:solidFill>
                <a:latin typeface="Nunito"/>
                <a:ea typeface="Nunito"/>
                <a:cs typeface="Nunito"/>
                <a:sym typeface="Nunito"/>
              </a:rPr>
              <a:t>Limit work in progress</a:t>
            </a:r>
            <a:br>
              <a:rPr b="0" i="0" lang="en-US" sz="1800">
                <a:solidFill>
                  <a:schemeClr val="dk1"/>
                </a:solidFill>
                <a:latin typeface="Nunito"/>
                <a:ea typeface="Nunito"/>
                <a:cs typeface="Nunito"/>
                <a:sym typeface="Nunito"/>
              </a:rPr>
            </a:br>
            <a:r>
              <a:rPr b="0" i="0" lang="en-US" sz="1800">
                <a:solidFill>
                  <a:schemeClr val="dk1"/>
                </a:solidFill>
                <a:latin typeface="Nunito"/>
                <a:ea typeface="Nunito"/>
                <a:cs typeface="Nunito"/>
                <a:sym typeface="Nunito"/>
              </a:rPr>
              <a:t>Manage flow</a:t>
            </a:r>
            <a:br>
              <a:rPr b="0" i="0" lang="en-US" sz="1800">
                <a:solidFill>
                  <a:schemeClr val="dk1"/>
                </a:solidFill>
                <a:latin typeface="Nunito"/>
                <a:ea typeface="Nunito"/>
                <a:cs typeface="Nunito"/>
                <a:sym typeface="Nunito"/>
              </a:rPr>
            </a:br>
            <a:r>
              <a:rPr b="0" i="0" lang="en-US" sz="1800">
                <a:solidFill>
                  <a:schemeClr val="dk1"/>
                </a:solidFill>
                <a:latin typeface="Nunito"/>
                <a:ea typeface="Nunito"/>
                <a:cs typeface="Nunito"/>
                <a:sym typeface="Nunito"/>
              </a:rPr>
              <a:t>Make process policies explicit</a:t>
            </a:r>
            <a:br>
              <a:rPr b="0" i="0" lang="en-US" sz="1800">
                <a:solidFill>
                  <a:schemeClr val="dk1"/>
                </a:solidFill>
                <a:latin typeface="Nunito"/>
                <a:ea typeface="Nunito"/>
                <a:cs typeface="Nunito"/>
                <a:sym typeface="Nunito"/>
              </a:rPr>
            </a:br>
            <a:r>
              <a:rPr b="0" i="0" lang="en-US" sz="1800">
                <a:solidFill>
                  <a:schemeClr val="dk1"/>
                </a:solidFill>
                <a:latin typeface="Nunito"/>
                <a:ea typeface="Nunito"/>
                <a:cs typeface="Nunito"/>
                <a:sym typeface="Nunito"/>
              </a:rPr>
              <a:t>Implement feedback loops</a:t>
            </a:r>
            <a:br>
              <a:rPr b="0" i="0" lang="en-US" sz="1800">
                <a:solidFill>
                  <a:schemeClr val="dk1"/>
                </a:solidFill>
                <a:latin typeface="Nunito"/>
                <a:ea typeface="Nunito"/>
                <a:cs typeface="Nunito"/>
                <a:sym typeface="Nunito"/>
              </a:rPr>
            </a:br>
            <a:r>
              <a:rPr b="0" i="0" lang="en-US" sz="1800">
                <a:solidFill>
                  <a:schemeClr val="dk1"/>
                </a:solidFill>
                <a:latin typeface="Nunito"/>
                <a:ea typeface="Nunito"/>
                <a:cs typeface="Nunito"/>
                <a:sym typeface="Nunito"/>
              </a:rPr>
              <a:t>Improve collaboratively</a:t>
            </a:r>
            <a:br>
              <a:rPr b="0" i="0" lang="en-US" sz="1800">
                <a:solidFill>
                  <a:schemeClr val="dk1"/>
                </a:solidFill>
                <a:latin typeface="Nunito"/>
                <a:ea typeface="Nunito"/>
                <a:cs typeface="Nunito"/>
                <a:sym typeface="Nunito"/>
              </a:rPr>
            </a:br>
            <a:br>
              <a:rPr b="0" i="0" lang="en-US" sz="1800">
                <a:solidFill>
                  <a:schemeClr val="dk1"/>
                </a:solidFill>
                <a:latin typeface="Nunito"/>
                <a:ea typeface="Nunito"/>
                <a:cs typeface="Nunito"/>
                <a:sym typeface="Nunito"/>
              </a:rPr>
            </a:br>
            <a:r>
              <a:rPr b="0" i="0" lang="en-US" sz="1800">
                <a:solidFill>
                  <a:schemeClr val="dk1"/>
                </a:solidFill>
                <a:latin typeface="Nunito"/>
                <a:ea typeface="Nunito"/>
                <a:cs typeface="Nunito"/>
                <a:sym typeface="Nunito"/>
              </a:rPr>
              <a:t>Kanban achieves these practices using a Kanban board. The Kanban board facilitates the visual approach to Agile using columns to represent work that is To Do, Doing, and Done. This Agile methodology improves collaboration and efficiency and helps define the best possible team workflow.</a:t>
            </a:r>
            <a:br>
              <a:rPr b="0" i="0" lang="en-US" sz="1800">
                <a:solidFill>
                  <a:schemeClr val="dk1"/>
                </a:solidFill>
                <a:latin typeface="Nunito"/>
                <a:ea typeface="Nunito"/>
                <a:cs typeface="Nunito"/>
                <a:sym typeface="Nunito"/>
              </a:rPr>
            </a:br>
            <a:r>
              <a:rPr lang="en-US" sz="1800">
                <a:solidFill>
                  <a:schemeClr val="dk1"/>
                </a:solidFill>
                <a:latin typeface="Nunito"/>
                <a:ea typeface="Nunito"/>
                <a:cs typeface="Nunito"/>
                <a:sym typeface="Nunito"/>
              </a:rPr>
              <a:t>To Do, In Progress, In Review, and Done (or Completed). </a:t>
            </a:r>
            <a:br>
              <a:rPr lang="en-US" sz="1800">
                <a:solidFill>
                  <a:schemeClr val="dk1"/>
                </a:solidFill>
                <a:latin typeface="Nunito"/>
                <a:ea typeface="Nunito"/>
                <a:cs typeface="Nunito"/>
                <a:sym typeface="Nunito"/>
              </a:rPr>
            </a:br>
            <a:r>
              <a:rPr lang="en-US" sz="1800">
                <a:solidFill>
                  <a:schemeClr val="dk1"/>
                </a:solidFill>
                <a:latin typeface="Nunito"/>
                <a:ea typeface="Nunito"/>
                <a:cs typeface="Nunito"/>
                <a:sym typeface="Nunito"/>
              </a:rPr>
              <a:t>The most important metrics are lead time and cycle time. Each of these metrics measures the average amount of time it takes for tasks to move through the board. </a:t>
            </a:r>
            <a:br>
              <a:rPr lang="en-US" sz="1800">
                <a:solidFill>
                  <a:schemeClr val="dk1"/>
                </a:solidFill>
                <a:latin typeface="Nunito"/>
                <a:ea typeface="Nunito"/>
                <a:cs typeface="Nunito"/>
                <a:sym typeface="Nunito"/>
              </a:rPr>
            </a:br>
            <a:endParaRPr sz="1800">
              <a:solidFill>
                <a:schemeClr val="dk1"/>
              </a:solidFill>
              <a:latin typeface="Nunito"/>
              <a:ea typeface="Nunito"/>
              <a:cs typeface="Nunito"/>
              <a:sym typeface="Nunito"/>
            </a:endParaRPr>
          </a:p>
        </p:txBody>
      </p:sp>
      <p:sp>
        <p:nvSpPr>
          <p:cNvPr id="231" name="Google Shape;231;p10"/>
          <p:cNvSpPr txBox="1"/>
          <p:nvPr/>
        </p:nvSpPr>
        <p:spPr>
          <a:xfrm>
            <a:off x="625642" y="0"/>
            <a:ext cx="6217919"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600">
                <a:solidFill>
                  <a:srgbClr val="610B38"/>
                </a:solidFill>
                <a:latin typeface="Arial"/>
                <a:ea typeface="Arial"/>
                <a:cs typeface="Arial"/>
                <a:sym typeface="Arial"/>
              </a:rPr>
              <a:t>Agile Methods and Practices </a:t>
            </a:r>
            <a:endParaRPr b="1" sz="3600">
              <a:solidFill>
                <a:srgbClr val="610B38"/>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11"/>
          <p:cNvSpPr txBox="1"/>
          <p:nvPr>
            <p:ph type="title"/>
          </p:nvPr>
        </p:nvSpPr>
        <p:spPr>
          <a:xfrm>
            <a:off x="1846577" y="1107289"/>
            <a:ext cx="8534136" cy="4663264"/>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2"/>
              </a:buClr>
              <a:buSzPts val="1800"/>
              <a:buFont typeface="Arial"/>
              <a:buNone/>
            </a:pPr>
            <a:r>
              <a:t/>
            </a:r>
            <a:endParaRPr sz="1800">
              <a:latin typeface="Nunito"/>
              <a:ea typeface="Nunito"/>
              <a:cs typeface="Nunito"/>
              <a:sym typeface="Nunito"/>
            </a:endParaRPr>
          </a:p>
        </p:txBody>
      </p:sp>
      <p:sp>
        <p:nvSpPr>
          <p:cNvPr id="238" name="Google Shape;238;p11"/>
          <p:cNvSpPr txBox="1"/>
          <p:nvPr/>
        </p:nvSpPr>
        <p:spPr>
          <a:xfrm>
            <a:off x="705386" y="0"/>
            <a:ext cx="6161071"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600">
                <a:solidFill>
                  <a:srgbClr val="610B38"/>
                </a:solidFill>
                <a:latin typeface="Arial"/>
                <a:ea typeface="Arial"/>
                <a:cs typeface="Arial"/>
                <a:sym typeface="Arial"/>
              </a:rPr>
              <a:t>Agile – Scrum Vs Kanban</a:t>
            </a:r>
            <a:endParaRPr b="1" sz="3600">
              <a:solidFill>
                <a:srgbClr val="610B38"/>
              </a:solidFill>
              <a:latin typeface="Arial"/>
              <a:ea typeface="Arial"/>
              <a:cs typeface="Arial"/>
              <a:sym typeface="Arial"/>
            </a:endParaRPr>
          </a:p>
        </p:txBody>
      </p:sp>
      <p:graphicFrame>
        <p:nvGraphicFramePr>
          <p:cNvPr id="239" name="Google Shape;239;p11"/>
          <p:cNvGraphicFramePr/>
          <p:nvPr/>
        </p:nvGraphicFramePr>
        <p:xfrm>
          <a:off x="822960" y="755740"/>
          <a:ext cx="3000000" cy="3000000"/>
        </p:xfrm>
        <a:graphic>
          <a:graphicData uri="http://schemas.openxmlformats.org/drawingml/2006/table">
            <a:tbl>
              <a:tblPr bandRow="1" firstRow="1">
                <a:noFill/>
                <a:tableStyleId>{407D726E-77E5-44FA-8A57-0101FFB0DF15}</a:tableStyleId>
              </a:tblPr>
              <a:tblGrid>
                <a:gridCol w="3518750"/>
                <a:gridCol w="3518750"/>
                <a:gridCol w="3518750"/>
              </a:tblGrid>
              <a:tr h="340725">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ctr">
                        <a:spcBef>
                          <a:spcPts val="0"/>
                        </a:spcBef>
                        <a:spcAft>
                          <a:spcPts val="0"/>
                        </a:spcAft>
                        <a:buNone/>
                      </a:pPr>
                      <a:r>
                        <a:rPr b="0" lang="en-US" sz="1800">
                          <a:solidFill>
                            <a:srgbClr val="253858"/>
                          </a:solidFill>
                          <a:latin typeface="Nunito"/>
                          <a:ea typeface="Nunito"/>
                          <a:cs typeface="Nunito"/>
                          <a:sym typeface="Nunito"/>
                        </a:rPr>
                        <a:t>Scrum</a:t>
                      </a:r>
                      <a:endParaRPr/>
                    </a:p>
                  </a:txBody>
                  <a:tcPr marT="52300" marB="52300" marR="52300" marL="52300"/>
                </a:tc>
                <a:tc>
                  <a:txBody>
                    <a:bodyPr/>
                    <a:lstStyle/>
                    <a:p>
                      <a:pPr indent="0" lvl="0" marL="0" marR="0" rtl="0" algn="ctr">
                        <a:spcBef>
                          <a:spcPts val="0"/>
                        </a:spcBef>
                        <a:spcAft>
                          <a:spcPts val="0"/>
                        </a:spcAft>
                        <a:buNone/>
                      </a:pPr>
                      <a:r>
                        <a:rPr b="0" lang="en-US" sz="1800">
                          <a:solidFill>
                            <a:srgbClr val="253858"/>
                          </a:solidFill>
                          <a:latin typeface="Nunito"/>
                          <a:ea typeface="Nunito"/>
                          <a:cs typeface="Nunito"/>
                          <a:sym typeface="Nunito"/>
                        </a:rPr>
                        <a:t>Kanban</a:t>
                      </a:r>
                      <a:endParaRPr/>
                    </a:p>
                  </a:txBody>
                  <a:tcPr marT="52300" marB="52300" marR="52300" marL="52300"/>
                </a:tc>
              </a:tr>
              <a:tr h="681475">
                <a:tc>
                  <a:txBody>
                    <a:bodyPr/>
                    <a:lstStyle/>
                    <a:p>
                      <a:pPr indent="0" lvl="0" marL="0" marR="0" rtl="0" algn="l">
                        <a:spcBef>
                          <a:spcPts val="0"/>
                        </a:spcBef>
                        <a:spcAft>
                          <a:spcPts val="0"/>
                        </a:spcAft>
                        <a:buNone/>
                      </a:pPr>
                      <a:r>
                        <a:rPr b="0" lang="en-US" sz="2000">
                          <a:latin typeface="Arial"/>
                          <a:ea typeface="Arial"/>
                          <a:cs typeface="Arial"/>
                          <a:sym typeface="Arial"/>
                        </a:rPr>
                        <a:t>Cadence</a:t>
                      </a:r>
                      <a:endParaRPr/>
                    </a:p>
                  </a:txBody>
                  <a:tcPr marT="104600" marB="104600" marR="104600" marL="104600" anchor="ctr"/>
                </a:tc>
                <a:tc>
                  <a:txBody>
                    <a:bodyPr/>
                    <a:lstStyle/>
                    <a:p>
                      <a:pPr indent="0" lvl="0" marL="0" marR="0" rtl="0" algn="l">
                        <a:spcBef>
                          <a:spcPts val="0"/>
                        </a:spcBef>
                        <a:spcAft>
                          <a:spcPts val="0"/>
                        </a:spcAft>
                        <a:buNone/>
                      </a:pPr>
                      <a:r>
                        <a:rPr b="0" lang="en-US" sz="2000">
                          <a:latin typeface="Arial"/>
                          <a:ea typeface="Arial"/>
                          <a:cs typeface="Arial"/>
                          <a:sym typeface="Arial"/>
                        </a:rPr>
                        <a:t>Regular fixed length sprints (i.e., 2 weeks)</a:t>
                      </a:r>
                      <a:endParaRPr/>
                    </a:p>
                  </a:txBody>
                  <a:tcPr marT="104600" marB="104600" marR="104600" marL="104600" anchor="ctr"/>
                </a:tc>
                <a:tc>
                  <a:txBody>
                    <a:bodyPr/>
                    <a:lstStyle/>
                    <a:p>
                      <a:pPr indent="0" lvl="0" marL="0" marR="0" rtl="0" algn="l">
                        <a:spcBef>
                          <a:spcPts val="0"/>
                        </a:spcBef>
                        <a:spcAft>
                          <a:spcPts val="0"/>
                        </a:spcAft>
                        <a:buNone/>
                      </a:pPr>
                      <a:r>
                        <a:rPr b="0" lang="en-US" sz="2000">
                          <a:latin typeface="Arial"/>
                          <a:ea typeface="Arial"/>
                          <a:cs typeface="Arial"/>
                          <a:sym typeface="Arial"/>
                        </a:rPr>
                        <a:t>Continuous flow</a:t>
                      </a:r>
                      <a:endParaRPr/>
                    </a:p>
                  </a:txBody>
                  <a:tcPr marT="104600" marB="104600" marR="104600" marL="104600" anchor="ctr"/>
                </a:tc>
              </a:tr>
              <a:tr h="681475">
                <a:tc>
                  <a:txBody>
                    <a:bodyPr/>
                    <a:lstStyle/>
                    <a:p>
                      <a:pPr indent="0" lvl="0" marL="0" marR="0" rtl="0" algn="l">
                        <a:spcBef>
                          <a:spcPts val="0"/>
                        </a:spcBef>
                        <a:spcAft>
                          <a:spcPts val="0"/>
                        </a:spcAft>
                        <a:buNone/>
                      </a:pPr>
                      <a:r>
                        <a:rPr b="0" lang="en-US" sz="2000">
                          <a:latin typeface="Arial"/>
                          <a:ea typeface="Arial"/>
                          <a:cs typeface="Arial"/>
                          <a:sym typeface="Arial"/>
                        </a:rPr>
                        <a:t>Release methodology</a:t>
                      </a:r>
                      <a:endParaRPr/>
                    </a:p>
                  </a:txBody>
                  <a:tcPr marT="104600" marB="104600" marR="104600" marL="104600" anchor="ctr"/>
                </a:tc>
                <a:tc>
                  <a:txBody>
                    <a:bodyPr/>
                    <a:lstStyle/>
                    <a:p>
                      <a:pPr indent="0" lvl="0" marL="0" marR="0" rtl="0" algn="l">
                        <a:spcBef>
                          <a:spcPts val="0"/>
                        </a:spcBef>
                        <a:spcAft>
                          <a:spcPts val="0"/>
                        </a:spcAft>
                        <a:buNone/>
                      </a:pPr>
                      <a:r>
                        <a:rPr b="0" lang="en-US" sz="2000">
                          <a:latin typeface="Arial"/>
                          <a:ea typeface="Arial"/>
                          <a:cs typeface="Arial"/>
                          <a:sym typeface="Arial"/>
                        </a:rPr>
                        <a:t>At the end of each sprint</a:t>
                      </a:r>
                      <a:endParaRPr/>
                    </a:p>
                  </a:txBody>
                  <a:tcPr marT="104600" marB="104600" marR="104600" marL="104600" anchor="ctr"/>
                </a:tc>
                <a:tc>
                  <a:txBody>
                    <a:bodyPr/>
                    <a:lstStyle/>
                    <a:p>
                      <a:pPr indent="0" lvl="0" marL="0" marR="0" rtl="0" algn="l">
                        <a:spcBef>
                          <a:spcPts val="0"/>
                        </a:spcBef>
                        <a:spcAft>
                          <a:spcPts val="0"/>
                        </a:spcAft>
                        <a:buNone/>
                      </a:pPr>
                      <a:r>
                        <a:rPr b="0" lang="en-US" sz="2000">
                          <a:latin typeface="Arial"/>
                          <a:ea typeface="Arial"/>
                          <a:cs typeface="Arial"/>
                          <a:sym typeface="Arial"/>
                        </a:rPr>
                        <a:t>Continuous delivery</a:t>
                      </a:r>
                      <a:endParaRPr/>
                    </a:p>
                  </a:txBody>
                  <a:tcPr marT="104600" marB="104600" marR="104600" marL="104600" anchor="ctr"/>
                </a:tc>
              </a:tr>
              <a:tr h="928150">
                <a:tc>
                  <a:txBody>
                    <a:bodyPr/>
                    <a:lstStyle/>
                    <a:p>
                      <a:pPr indent="0" lvl="0" marL="0" marR="0" rtl="0" algn="l">
                        <a:spcBef>
                          <a:spcPts val="0"/>
                        </a:spcBef>
                        <a:spcAft>
                          <a:spcPts val="0"/>
                        </a:spcAft>
                        <a:buNone/>
                      </a:pPr>
                      <a:r>
                        <a:rPr b="0" lang="en-US" sz="2000">
                          <a:latin typeface="Arial"/>
                          <a:ea typeface="Arial"/>
                          <a:cs typeface="Arial"/>
                          <a:sym typeface="Arial"/>
                        </a:rPr>
                        <a:t>Roles</a:t>
                      </a:r>
                      <a:endParaRPr/>
                    </a:p>
                  </a:txBody>
                  <a:tcPr marT="104600" marB="104600" marR="104600" marL="104600" anchor="ctr"/>
                </a:tc>
                <a:tc>
                  <a:txBody>
                    <a:bodyPr/>
                    <a:lstStyle/>
                    <a:p>
                      <a:pPr indent="0" lvl="0" marL="0" marR="0" rtl="0" algn="l">
                        <a:spcBef>
                          <a:spcPts val="0"/>
                        </a:spcBef>
                        <a:spcAft>
                          <a:spcPts val="0"/>
                        </a:spcAft>
                        <a:buNone/>
                      </a:pPr>
                      <a:r>
                        <a:rPr b="0" lang="en-US" sz="2000">
                          <a:latin typeface="Arial"/>
                          <a:ea typeface="Arial"/>
                          <a:cs typeface="Arial"/>
                          <a:sym typeface="Arial"/>
                        </a:rPr>
                        <a:t>Product owner, scrum master, development team</a:t>
                      </a:r>
                      <a:endParaRPr/>
                    </a:p>
                  </a:txBody>
                  <a:tcPr marT="104600" marB="104600" marR="104600" marL="104600" anchor="ctr"/>
                </a:tc>
                <a:tc>
                  <a:txBody>
                    <a:bodyPr/>
                    <a:lstStyle/>
                    <a:p>
                      <a:pPr indent="0" lvl="0" marL="0" marR="0" rtl="0" algn="l">
                        <a:spcBef>
                          <a:spcPts val="0"/>
                        </a:spcBef>
                        <a:spcAft>
                          <a:spcPts val="0"/>
                        </a:spcAft>
                        <a:buNone/>
                      </a:pPr>
                      <a:r>
                        <a:rPr b="0" lang="en-US" sz="2000">
                          <a:latin typeface="Arial"/>
                          <a:ea typeface="Arial"/>
                          <a:cs typeface="Arial"/>
                          <a:sym typeface="Arial"/>
                        </a:rPr>
                        <a:t>No required roles</a:t>
                      </a:r>
                      <a:endParaRPr/>
                    </a:p>
                  </a:txBody>
                  <a:tcPr marT="104600" marB="104600" marR="104600" marL="104600" anchor="ctr"/>
                </a:tc>
              </a:tr>
              <a:tr h="681475">
                <a:tc>
                  <a:txBody>
                    <a:bodyPr/>
                    <a:lstStyle/>
                    <a:p>
                      <a:pPr indent="0" lvl="0" marL="0" marR="0" rtl="0" algn="l">
                        <a:spcBef>
                          <a:spcPts val="0"/>
                        </a:spcBef>
                        <a:spcAft>
                          <a:spcPts val="0"/>
                        </a:spcAft>
                        <a:buNone/>
                      </a:pPr>
                      <a:r>
                        <a:rPr b="0" lang="en-US" sz="2000">
                          <a:latin typeface="Arial"/>
                          <a:ea typeface="Arial"/>
                          <a:cs typeface="Arial"/>
                          <a:sym typeface="Arial"/>
                        </a:rPr>
                        <a:t>Key metrics</a:t>
                      </a:r>
                      <a:endParaRPr/>
                    </a:p>
                  </a:txBody>
                  <a:tcPr marT="104600" marB="104600" marR="104600" marL="104600" anchor="ctr"/>
                </a:tc>
                <a:tc>
                  <a:txBody>
                    <a:bodyPr/>
                    <a:lstStyle/>
                    <a:p>
                      <a:pPr indent="0" lvl="0" marL="0" marR="0" rtl="0" algn="l">
                        <a:spcBef>
                          <a:spcPts val="0"/>
                        </a:spcBef>
                        <a:spcAft>
                          <a:spcPts val="0"/>
                        </a:spcAft>
                        <a:buNone/>
                      </a:pPr>
                      <a:r>
                        <a:rPr b="0" lang="en-US" sz="2000">
                          <a:latin typeface="Arial"/>
                          <a:ea typeface="Arial"/>
                          <a:cs typeface="Arial"/>
                          <a:sym typeface="Arial"/>
                        </a:rPr>
                        <a:t>Velocity</a:t>
                      </a:r>
                      <a:endParaRPr/>
                    </a:p>
                  </a:txBody>
                  <a:tcPr marT="104600" marB="104600" marR="104600" marL="104600" anchor="ctr"/>
                </a:tc>
                <a:tc>
                  <a:txBody>
                    <a:bodyPr/>
                    <a:lstStyle/>
                    <a:p>
                      <a:pPr indent="0" lvl="0" marL="0" marR="0" rtl="0" algn="l">
                        <a:spcBef>
                          <a:spcPts val="0"/>
                        </a:spcBef>
                        <a:spcAft>
                          <a:spcPts val="0"/>
                        </a:spcAft>
                        <a:buNone/>
                      </a:pPr>
                      <a:r>
                        <a:rPr b="0" lang="en-US" sz="2000">
                          <a:latin typeface="Arial"/>
                          <a:ea typeface="Arial"/>
                          <a:cs typeface="Arial"/>
                          <a:sym typeface="Arial"/>
                        </a:rPr>
                        <a:t>Lead time, cycle time, WIP</a:t>
                      </a:r>
                      <a:endParaRPr/>
                    </a:p>
                  </a:txBody>
                  <a:tcPr marT="104600" marB="104600" marR="104600" marL="104600" anchor="ctr"/>
                </a:tc>
              </a:tr>
              <a:tr h="928150">
                <a:tc>
                  <a:txBody>
                    <a:bodyPr/>
                    <a:lstStyle/>
                    <a:p>
                      <a:pPr indent="0" lvl="0" marL="0" marR="0" rtl="0" algn="l">
                        <a:spcBef>
                          <a:spcPts val="0"/>
                        </a:spcBef>
                        <a:spcAft>
                          <a:spcPts val="0"/>
                        </a:spcAft>
                        <a:buNone/>
                      </a:pPr>
                      <a:r>
                        <a:rPr b="0" lang="en-US" sz="2000">
                          <a:latin typeface="Arial"/>
                          <a:ea typeface="Arial"/>
                          <a:cs typeface="Arial"/>
                          <a:sym typeface="Arial"/>
                        </a:rPr>
                        <a:t>Change philosophy</a:t>
                      </a:r>
                      <a:endParaRPr/>
                    </a:p>
                  </a:txBody>
                  <a:tcPr marT="104600" marB="104600" marR="104600" marL="104600" anchor="ctr"/>
                </a:tc>
                <a:tc>
                  <a:txBody>
                    <a:bodyPr/>
                    <a:lstStyle/>
                    <a:p>
                      <a:pPr indent="0" lvl="0" marL="0" marR="0" rtl="0" algn="l">
                        <a:spcBef>
                          <a:spcPts val="0"/>
                        </a:spcBef>
                        <a:spcAft>
                          <a:spcPts val="0"/>
                        </a:spcAft>
                        <a:buNone/>
                      </a:pPr>
                      <a:r>
                        <a:rPr b="0" lang="en-US" sz="2000">
                          <a:latin typeface="Arial"/>
                          <a:ea typeface="Arial"/>
                          <a:cs typeface="Arial"/>
                          <a:sym typeface="Arial"/>
                        </a:rPr>
                        <a:t>Teams should not make changes during the sprint.</a:t>
                      </a:r>
                      <a:endParaRPr/>
                    </a:p>
                  </a:txBody>
                  <a:tcPr marT="104600" marB="104600" marR="104600" marL="104600" anchor="ctr"/>
                </a:tc>
                <a:tc>
                  <a:txBody>
                    <a:bodyPr/>
                    <a:lstStyle/>
                    <a:p>
                      <a:pPr indent="0" lvl="0" marL="0" marR="0" rtl="0" algn="l">
                        <a:spcBef>
                          <a:spcPts val="0"/>
                        </a:spcBef>
                        <a:spcAft>
                          <a:spcPts val="0"/>
                        </a:spcAft>
                        <a:buNone/>
                      </a:pPr>
                      <a:r>
                        <a:rPr b="0" lang="en-US" sz="2000">
                          <a:latin typeface="Arial"/>
                          <a:ea typeface="Arial"/>
                          <a:cs typeface="Arial"/>
                          <a:sym typeface="Arial"/>
                        </a:rPr>
                        <a:t>Change can happen at any time</a:t>
                      </a:r>
                      <a:endParaRPr/>
                    </a:p>
                  </a:txBody>
                  <a:tcPr marT="104600" marB="104600" marR="104600" marL="104600" anchor="ctr"/>
                </a:tc>
              </a:tr>
              <a:tr h="1010375">
                <a:tc>
                  <a:txBody>
                    <a:bodyPr/>
                    <a:lstStyle/>
                    <a:p>
                      <a:pPr indent="0" lvl="0" marL="0" marR="0" rtl="0" algn="l">
                        <a:spcBef>
                          <a:spcPts val="0"/>
                        </a:spcBef>
                        <a:spcAft>
                          <a:spcPts val="0"/>
                        </a:spcAft>
                        <a:buNone/>
                      </a:pPr>
                      <a:r>
                        <a:rPr b="0" lang="en-US" sz="2000">
                          <a:latin typeface="Arial"/>
                          <a:ea typeface="Arial"/>
                          <a:cs typeface="Arial"/>
                          <a:sym typeface="Arial"/>
                        </a:rPr>
                        <a:t>Approach</a:t>
                      </a:r>
                      <a:endParaRPr/>
                    </a:p>
                  </a:txBody>
                  <a:tcPr marT="104600" marB="104600" marR="104600" marL="104600" anchor="ctr"/>
                </a:tc>
                <a:tc>
                  <a:txBody>
                    <a:bodyPr/>
                    <a:lstStyle/>
                    <a:p>
                      <a:pPr indent="0" lvl="0" marL="0" marR="0" rtl="0" algn="l">
                        <a:spcBef>
                          <a:spcPts val="0"/>
                        </a:spcBef>
                        <a:spcAft>
                          <a:spcPts val="0"/>
                        </a:spcAft>
                        <a:buNone/>
                      </a:pPr>
                      <a:r>
                        <a:rPr b="0" i="0" lang="en-US" sz="2000">
                          <a:solidFill>
                            <a:schemeClr val="dk1"/>
                          </a:solidFill>
                          <a:latin typeface="Arial"/>
                          <a:ea typeface="Arial"/>
                          <a:cs typeface="Arial"/>
                          <a:sym typeface="Arial"/>
                        </a:rPr>
                        <a:t>A structured agile approach</a:t>
                      </a:r>
                      <a:endParaRPr/>
                    </a:p>
                  </a:txBody>
                  <a:tcPr marT="104600" marB="104600" marR="104600" marL="104600" anchor="ctr"/>
                </a:tc>
                <a:tc>
                  <a:txBody>
                    <a:bodyPr/>
                    <a:lstStyle/>
                    <a:p>
                      <a:pPr indent="0" lvl="0" marL="0" marR="0" rtl="0" algn="l">
                        <a:spcBef>
                          <a:spcPts val="0"/>
                        </a:spcBef>
                        <a:spcAft>
                          <a:spcPts val="0"/>
                        </a:spcAft>
                        <a:buNone/>
                      </a:pPr>
                      <a:r>
                        <a:rPr b="0" i="0" lang="en-US" sz="2000">
                          <a:solidFill>
                            <a:schemeClr val="dk1"/>
                          </a:solidFill>
                          <a:latin typeface="Arial"/>
                          <a:ea typeface="Arial"/>
                          <a:cs typeface="Arial"/>
                          <a:sym typeface="Arial"/>
                        </a:rPr>
                        <a:t>Continuous improvement, flexible processes</a:t>
                      </a:r>
                      <a:endParaRPr/>
                    </a:p>
                  </a:txBody>
                  <a:tcPr marT="104600" marB="104600" marR="104600" marL="104600" anchor="ct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12"/>
          <p:cNvSpPr txBox="1"/>
          <p:nvPr>
            <p:ph type="title"/>
          </p:nvPr>
        </p:nvSpPr>
        <p:spPr>
          <a:xfrm>
            <a:off x="720290" y="779647"/>
            <a:ext cx="10751420" cy="4629751"/>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Font typeface="Nunito"/>
              <a:buNone/>
            </a:pPr>
            <a:r>
              <a:rPr b="1" i="0" lang="en-US" sz="1800">
                <a:solidFill>
                  <a:schemeClr val="dk1"/>
                </a:solidFill>
                <a:latin typeface="Nunito"/>
                <a:ea typeface="Nunito"/>
                <a:cs typeface="Nunito"/>
                <a:sym typeface="Nunito"/>
              </a:rPr>
              <a:t>Dynamic Systems Development Method (DSDM)</a:t>
            </a:r>
            <a:br>
              <a:rPr b="1" i="0" lang="en-US" sz="1800">
                <a:solidFill>
                  <a:schemeClr val="dk1"/>
                </a:solidFill>
                <a:latin typeface="Nunito"/>
                <a:ea typeface="Nunito"/>
                <a:cs typeface="Nunito"/>
                <a:sym typeface="Nunito"/>
              </a:rPr>
            </a:br>
            <a:br>
              <a:rPr b="1" i="0" lang="en-US" sz="1800">
                <a:solidFill>
                  <a:schemeClr val="dk1"/>
                </a:solidFill>
                <a:latin typeface="Nunito"/>
                <a:ea typeface="Nunito"/>
                <a:cs typeface="Nunito"/>
                <a:sym typeface="Nunito"/>
              </a:rPr>
            </a:br>
            <a:r>
              <a:rPr b="0" i="0" lang="en-US" sz="1800">
                <a:solidFill>
                  <a:schemeClr val="dk1"/>
                </a:solidFill>
                <a:latin typeface="Nunito"/>
                <a:ea typeface="Nunito"/>
                <a:cs typeface="Nunito"/>
                <a:sym typeface="Nunito"/>
              </a:rPr>
              <a:t>The Dynamic Systems Development Method (DSDM) rounds out our list of well-known Agile methodologies. DSDM originated in the 1990s to provide a common industry framework for rapid software delivery. Today, it has matured into a comprehensive </a:t>
            </a:r>
            <a:br>
              <a:rPr b="0" i="0" lang="en-US" sz="1800">
                <a:solidFill>
                  <a:schemeClr val="dk1"/>
                </a:solidFill>
                <a:latin typeface="Nunito"/>
                <a:ea typeface="Nunito"/>
                <a:cs typeface="Nunito"/>
                <a:sym typeface="Nunito"/>
              </a:rPr>
            </a:br>
            <a:br>
              <a:rPr lang="en-US" sz="1800">
                <a:solidFill>
                  <a:schemeClr val="dk1"/>
                </a:solidFill>
                <a:latin typeface="Nunito"/>
                <a:ea typeface="Nunito"/>
                <a:cs typeface="Nunito"/>
                <a:sym typeface="Nunito"/>
              </a:rPr>
            </a:br>
            <a:r>
              <a:rPr b="0" i="0" lang="en-US" sz="1800">
                <a:solidFill>
                  <a:schemeClr val="dk1"/>
                </a:solidFill>
                <a:latin typeface="Nunito"/>
                <a:ea typeface="Nunito"/>
                <a:cs typeface="Nunito"/>
                <a:sym typeface="Nunito"/>
              </a:rPr>
              <a:t>Agile methodology revolves around:</a:t>
            </a:r>
            <a:br>
              <a:rPr b="0" i="0" lang="en-US" sz="1800">
                <a:solidFill>
                  <a:schemeClr val="dk1"/>
                </a:solidFill>
                <a:latin typeface="Nunito"/>
                <a:ea typeface="Nunito"/>
                <a:cs typeface="Nunito"/>
                <a:sym typeface="Nunito"/>
              </a:rPr>
            </a:br>
            <a:r>
              <a:rPr b="0" i="0" lang="en-US" sz="1800">
                <a:solidFill>
                  <a:schemeClr val="dk1"/>
                </a:solidFill>
                <a:latin typeface="Nunito"/>
                <a:ea typeface="Nunito"/>
                <a:cs typeface="Nunito"/>
                <a:sym typeface="Nunito"/>
              </a:rPr>
              <a:t>Business needs and value</a:t>
            </a:r>
            <a:br>
              <a:rPr b="0" i="0" lang="en-US" sz="1800">
                <a:solidFill>
                  <a:schemeClr val="dk1"/>
                </a:solidFill>
                <a:latin typeface="Nunito"/>
                <a:ea typeface="Nunito"/>
                <a:cs typeface="Nunito"/>
                <a:sym typeface="Nunito"/>
              </a:rPr>
            </a:br>
            <a:r>
              <a:rPr b="0" i="0" lang="en-US" sz="1800">
                <a:solidFill>
                  <a:schemeClr val="dk1"/>
                </a:solidFill>
                <a:latin typeface="Nunito"/>
                <a:ea typeface="Nunito"/>
                <a:cs typeface="Nunito"/>
                <a:sym typeface="Nunito"/>
              </a:rPr>
              <a:t>Active user involvement</a:t>
            </a:r>
            <a:br>
              <a:rPr b="0" i="0" lang="en-US" sz="1800">
                <a:solidFill>
                  <a:schemeClr val="dk1"/>
                </a:solidFill>
                <a:latin typeface="Nunito"/>
                <a:ea typeface="Nunito"/>
                <a:cs typeface="Nunito"/>
                <a:sym typeface="Nunito"/>
              </a:rPr>
            </a:br>
            <a:r>
              <a:rPr b="0" i="0" lang="en-US" sz="1800">
                <a:solidFill>
                  <a:schemeClr val="dk1"/>
                </a:solidFill>
                <a:latin typeface="Nunito"/>
                <a:ea typeface="Nunito"/>
                <a:cs typeface="Nunito"/>
                <a:sym typeface="Nunito"/>
              </a:rPr>
              <a:t>Empowered teams</a:t>
            </a:r>
            <a:br>
              <a:rPr b="0" i="0" lang="en-US" sz="1800">
                <a:solidFill>
                  <a:schemeClr val="dk1"/>
                </a:solidFill>
                <a:latin typeface="Nunito"/>
                <a:ea typeface="Nunito"/>
                <a:cs typeface="Nunito"/>
                <a:sym typeface="Nunito"/>
              </a:rPr>
            </a:br>
            <a:r>
              <a:rPr b="0" i="0" lang="en-US" sz="1800">
                <a:solidFill>
                  <a:schemeClr val="dk1"/>
                </a:solidFill>
                <a:latin typeface="Nunito"/>
                <a:ea typeface="Nunito"/>
                <a:cs typeface="Nunito"/>
                <a:sym typeface="Nunito"/>
              </a:rPr>
              <a:t>Frequent delivery</a:t>
            </a:r>
            <a:br>
              <a:rPr b="0" i="0" lang="en-US" sz="1800">
                <a:solidFill>
                  <a:schemeClr val="dk1"/>
                </a:solidFill>
                <a:latin typeface="Nunito"/>
                <a:ea typeface="Nunito"/>
                <a:cs typeface="Nunito"/>
                <a:sym typeface="Nunito"/>
              </a:rPr>
            </a:br>
            <a:r>
              <a:rPr b="0" i="0" lang="en-US" sz="1800">
                <a:solidFill>
                  <a:schemeClr val="dk1"/>
                </a:solidFill>
                <a:latin typeface="Nunito"/>
                <a:ea typeface="Nunito"/>
                <a:cs typeface="Nunito"/>
                <a:sym typeface="Nunito"/>
              </a:rPr>
              <a:t>Integrated testing</a:t>
            </a:r>
            <a:br>
              <a:rPr b="0" i="0" lang="en-US" sz="1800">
                <a:solidFill>
                  <a:schemeClr val="dk1"/>
                </a:solidFill>
                <a:latin typeface="Nunito"/>
                <a:ea typeface="Nunito"/>
                <a:cs typeface="Nunito"/>
                <a:sym typeface="Nunito"/>
              </a:rPr>
            </a:br>
            <a:r>
              <a:rPr b="0" i="0" lang="en-US" sz="1800">
                <a:solidFill>
                  <a:schemeClr val="dk1"/>
                </a:solidFill>
                <a:latin typeface="Nunito"/>
                <a:ea typeface="Nunito"/>
                <a:cs typeface="Nunito"/>
                <a:sym typeface="Nunito"/>
              </a:rPr>
              <a:t>Stakeholder collaboration</a:t>
            </a:r>
            <a:br>
              <a:rPr b="0" i="0" lang="en-US" sz="1800">
                <a:solidFill>
                  <a:schemeClr val="dk1"/>
                </a:solidFill>
                <a:latin typeface="Nunito"/>
                <a:ea typeface="Nunito"/>
                <a:cs typeface="Nunito"/>
                <a:sym typeface="Nunito"/>
              </a:rPr>
            </a:br>
            <a:br>
              <a:rPr b="0" i="0" lang="en-US" sz="1800">
                <a:solidFill>
                  <a:schemeClr val="dk1"/>
                </a:solidFill>
                <a:latin typeface="Nunito"/>
                <a:ea typeface="Nunito"/>
                <a:cs typeface="Nunito"/>
                <a:sym typeface="Nunito"/>
              </a:rPr>
            </a:br>
            <a:r>
              <a:rPr b="0" i="0" lang="en-US" sz="1800">
                <a:solidFill>
                  <a:schemeClr val="dk1"/>
                </a:solidFill>
                <a:latin typeface="Nunito"/>
                <a:ea typeface="Nunito"/>
                <a:cs typeface="Nunito"/>
                <a:sym typeface="Nunito"/>
              </a:rPr>
              <a:t>The DSDM framework is particularly useful for prioritizing requirements. It also mandates that rework is to be expected, so any development changes must be reversible. DSDM relies on sprints, similar to other Agile methodologies, and is often used in conjunction with approaches like Scrum and XP.</a:t>
            </a:r>
            <a:br>
              <a:rPr b="0" i="1" lang="en-US" sz="1800">
                <a:solidFill>
                  <a:schemeClr val="dk1"/>
                </a:solidFill>
                <a:latin typeface="Nunito"/>
                <a:ea typeface="Nunito"/>
                <a:cs typeface="Nunito"/>
                <a:sym typeface="Nunito"/>
              </a:rPr>
            </a:br>
            <a:endParaRPr sz="1800">
              <a:solidFill>
                <a:schemeClr val="dk1"/>
              </a:solidFill>
              <a:latin typeface="Nunito"/>
              <a:ea typeface="Nunito"/>
              <a:cs typeface="Nunito"/>
              <a:sym typeface="Nunito"/>
            </a:endParaRPr>
          </a:p>
        </p:txBody>
      </p:sp>
      <p:sp>
        <p:nvSpPr>
          <p:cNvPr id="246" name="Google Shape;246;p12"/>
          <p:cNvSpPr txBox="1"/>
          <p:nvPr/>
        </p:nvSpPr>
        <p:spPr>
          <a:xfrm>
            <a:off x="720290" y="0"/>
            <a:ext cx="6131292"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600">
                <a:solidFill>
                  <a:srgbClr val="610B38"/>
                </a:solidFill>
                <a:latin typeface="Arial"/>
                <a:ea typeface="Arial"/>
                <a:cs typeface="Arial"/>
                <a:sym typeface="Arial"/>
              </a:rPr>
              <a:t>Agile Methods and Practices </a:t>
            </a:r>
            <a:endParaRPr b="1" sz="3600">
              <a:solidFill>
                <a:srgbClr val="610B38"/>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13"/>
          <p:cNvSpPr txBox="1"/>
          <p:nvPr>
            <p:ph type="title"/>
          </p:nvPr>
        </p:nvSpPr>
        <p:spPr>
          <a:xfrm>
            <a:off x="654518" y="741145"/>
            <a:ext cx="10866922" cy="3522847"/>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Font typeface="Nunito"/>
              <a:buNone/>
            </a:pPr>
            <a:r>
              <a:rPr b="1" i="0" lang="en-US" sz="1800">
                <a:solidFill>
                  <a:schemeClr val="dk1"/>
                </a:solidFill>
                <a:latin typeface="Nunito"/>
                <a:ea typeface="Nunito"/>
                <a:cs typeface="Nunito"/>
                <a:sym typeface="Nunito"/>
              </a:rPr>
              <a:t>Crystal - </a:t>
            </a:r>
            <a:br>
              <a:rPr b="1" i="0" lang="en-US" sz="1800">
                <a:solidFill>
                  <a:schemeClr val="dk1"/>
                </a:solidFill>
                <a:latin typeface="Nunito"/>
                <a:ea typeface="Nunito"/>
                <a:cs typeface="Nunito"/>
                <a:sym typeface="Nunito"/>
              </a:rPr>
            </a:br>
            <a:r>
              <a:rPr b="0" i="0" lang="en-US" sz="1800">
                <a:solidFill>
                  <a:schemeClr val="dk1"/>
                </a:solidFill>
                <a:latin typeface="Nunito"/>
                <a:ea typeface="Nunito"/>
                <a:cs typeface="Nunito"/>
                <a:sym typeface="Nunito"/>
              </a:rPr>
              <a:t>The Crystal Agile methodology focuses more on the interactions of the people involved in a project versus the tools and techniques of development. A lightweight model, Crystal emphasizes interaction, people, community, skills, communications, and talents.</a:t>
            </a:r>
            <a:br>
              <a:rPr b="0" i="0" lang="en-US" sz="1800">
                <a:solidFill>
                  <a:schemeClr val="dk1"/>
                </a:solidFill>
                <a:latin typeface="Nunito"/>
                <a:ea typeface="Nunito"/>
                <a:cs typeface="Nunito"/>
                <a:sym typeface="Nunito"/>
              </a:rPr>
            </a:br>
            <a:br>
              <a:rPr b="0" i="0" lang="en-US" sz="1800">
                <a:solidFill>
                  <a:schemeClr val="dk1"/>
                </a:solidFill>
                <a:latin typeface="Nunito"/>
                <a:ea typeface="Nunito"/>
                <a:cs typeface="Nunito"/>
                <a:sym typeface="Nunito"/>
              </a:rPr>
            </a:br>
            <a:r>
              <a:rPr b="0" i="0" lang="en-US" sz="1800">
                <a:solidFill>
                  <a:schemeClr val="dk1"/>
                </a:solidFill>
                <a:latin typeface="Nunito"/>
                <a:ea typeface="Nunito"/>
                <a:cs typeface="Nunito"/>
                <a:sym typeface="Nunito"/>
              </a:rPr>
              <a:t>Crystal categorizes projects based on three criteria:</a:t>
            </a:r>
            <a:br>
              <a:rPr b="0" i="0" lang="en-US" sz="1800">
                <a:solidFill>
                  <a:schemeClr val="dk1"/>
                </a:solidFill>
                <a:latin typeface="Nunito"/>
                <a:ea typeface="Nunito"/>
                <a:cs typeface="Nunito"/>
                <a:sym typeface="Nunito"/>
              </a:rPr>
            </a:br>
            <a:r>
              <a:rPr b="0" i="0" lang="en-US" sz="1800">
                <a:solidFill>
                  <a:schemeClr val="dk1"/>
                </a:solidFill>
                <a:latin typeface="Nunito"/>
                <a:ea typeface="Nunito"/>
                <a:cs typeface="Nunito"/>
                <a:sym typeface="Nunito"/>
              </a:rPr>
              <a:t>Team size</a:t>
            </a:r>
            <a:br>
              <a:rPr b="0" i="0" lang="en-US" sz="1800">
                <a:solidFill>
                  <a:schemeClr val="dk1"/>
                </a:solidFill>
                <a:latin typeface="Nunito"/>
                <a:ea typeface="Nunito"/>
                <a:cs typeface="Nunito"/>
                <a:sym typeface="Nunito"/>
              </a:rPr>
            </a:br>
            <a:r>
              <a:rPr b="0" i="0" lang="en-US" sz="1800">
                <a:solidFill>
                  <a:schemeClr val="dk1"/>
                </a:solidFill>
                <a:latin typeface="Nunito"/>
                <a:ea typeface="Nunito"/>
                <a:cs typeface="Nunito"/>
                <a:sym typeface="Nunito"/>
              </a:rPr>
              <a:t>System criticality</a:t>
            </a:r>
            <a:br>
              <a:rPr b="0" i="0" lang="en-US" sz="1800">
                <a:solidFill>
                  <a:schemeClr val="dk1"/>
                </a:solidFill>
                <a:latin typeface="Nunito"/>
                <a:ea typeface="Nunito"/>
                <a:cs typeface="Nunito"/>
                <a:sym typeface="Nunito"/>
              </a:rPr>
            </a:br>
            <a:r>
              <a:rPr b="0" i="0" lang="en-US" sz="1800">
                <a:solidFill>
                  <a:schemeClr val="dk1"/>
                </a:solidFill>
                <a:latin typeface="Nunito"/>
                <a:ea typeface="Nunito"/>
                <a:cs typeface="Nunito"/>
                <a:sym typeface="Nunito"/>
              </a:rPr>
              <a:t>Project priorities</a:t>
            </a:r>
            <a:br>
              <a:rPr b="0" i="0" lang="en-US" sz="1800">
                <a:solidFill>
                  <a:schemeClr val="dk1"/>
                </a:solidFill>
                <a:latin typeface="Nunito"/>
                <a:ea typeface="Nunito"/>
                <a:cs typeface="Nunito"/>
                <a:sym typeface="Nunito"/>
              </a:rPr>
            </a:br>
            <a:br>
              <a:rPr b="0" i="0" lang="en-US" sz="1800">
                <a:solidFill>
                  <a:schemeClr val="dk1"/>
                </a:solidFill>
                <a:latin typeface="Nunito"/>
                <a:ea typeface="Nunito"/>
                <a:cs typeface="Nunito"/>
                <a:sym typeface="Nunito"/>
              </a:rPr>
            </a:br>
            <a:r>
              <a:rPr b="0" i="0" lang="en-US" sz="1800">
                <a:solidFill>
                  <a:schemeClr val="dk1"/>
                </a:solidFill>
                <a:latin typeface="Nunito"/>
                <a:ea typeface="Nunito"/>
                <a:cs typeface="Nunito"/>
                <a:sym typeface="Nunito"/>
              </a:rPr>
              <a:t>The approach is similar to other Agile methodologies in its attention to early and often delivery of software, high involvement of users, and removal of red tape. Crystal’s assertion that every project is unique, however, has led to its reputation as one of the most flexible Agile methodologies.</a:t>
            </a:r>
            <a:br>
              <a:rPr b="0" i="0" lang="en-US" sz="1800">
                <a:solidFill>
                  <a:schemeClr val="dk1"/>
                </a:solidFill>
                <a:latin typeface="Nunito"/>
                <a:ea typeface="Nunito"/>
                <a:cs typeface="Nunito"/>
                <a:sym typeface="Nunito"/>
              </a:rPr>
            </a:br>
            <a:endParaRPr sz="1800">
              <a:solidFill>
                <a:schemeClr val="dk1"/>
              </a:solidFill>
              <a:latin typeface="Nunito"/>
              <a:ea typeface="Nunito"/>
              <a:cs typeface="Nunito"/>
              <a:sym typeface="Nunito"/>
            </a:endParaRPr>
          </a:p>
        </p:txBody>
      </p:sp>
      <p:sp>
        <p:nvSpPr>
          <p:cNvPr id="253" name="Google Shape;253;p13"/>
          <p:cNvSpPr txBox="1"/>
          <p:nvPr/>
        </p:nvSpPr>
        <p:spPr>
          <a:xfrm>
            <a:off x="654518" y="0"/>
            <a:ext cx="6102416"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600">
                <a:solidFill>
                  <a:srgbClr val="610B38"/>
                </a:solidFill>
                <a:latin typeface="Arial"/>
                <a:ea typeface="Arial"/>
                <a:cs typeface="Arial"/>
                <a:sym typeface="Arial"/>
              </a:rPr>
              <a:t>Agile Methods and Practices </a:t>
            </a:r>
            <a:endParaRPr b="1" sz="3600">
              <a:solidFill>
                <a:srgbClr val="610B38"/>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14"/>
          <p:cNvSpPr txBox="1"/>
          <p:nvPr>
            <p:ph type="title"/>
          </p:nvPr>
        </p:nvSpPr>
        <p:spPr>
          <a:xfrm>
            <a:off x="654518" y="741145"/>
            <a:ext cx="10866922" cy="1973179"/>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Font typeface="Nunito"/>
              <a:buNone/>
            </a:pPr>
            <a:r>
              <a:rPr b="1" i="0" lang="en-US" sz="1800">
                <a:solidFill>
                  <a:schemeClr val="dk1"/>
                </a:solidFill>
                <a:latin typeface="Nunito"/>
                <a:ea typeface="Nunito"/>
                <a:cs typeface="Nunito"/>
                <a:sym typeface="Nunito"/>
              </a:rPr>
              <a:t>Scrum</a:t>
            </a:r>
            <a:br>
              <a:rPr b="1" i="0" lang="en-US" sz="1800">
                <a:solidFill>
                  <a:schemeClr val="dk1"/>
                </a:solidFill>
                <a:latin typeface="Nunito"/>
                <a:ea typeface="Nunito"/>
                <a:cs typeface="Nunito"/>
                <a:sym typeface="Nunito"/>
              </a:rPr>
            </a:br>
            <a:br>
              <a:rPr b="1" i="0" lang="en-US" sz="1800">
                <a:solidFill>
                  <a:schemeClr val="dk1"/>
                </a:solidFill>
                <a:latin typeface="Nunito"/>
                <a:ea typeface="Nunito"/>
                <a:cs typeface="Nunito"/>
                <a:sym typeface="Nunito"/>
              </a:rPr>
            </a:br>
            <a:r>
              <a:rPr b="0" i="0" lang="en-US" sz="1800">
                <a:solidFill>
                  <a:schemeClr val="dk1"/>
                </a:solidFill>
                <a:latin typeface="Nunito"/>
                <a:ea typeface="Nunito"/>
                <a:cs typeface="Nunito"/>
                <a:sym typeface="Nunito"/>
              </a:rPr>
              <a:t>SCRUM is an agile development method which concentrates specifically on how to manage tasks within a team-based development environment. Basically, Scrum is derived from activity that occurs during a rugby match. Scrum believes in empowering the development team and advocates working in small teams (say- 7 to 9 members). Agile and Scrum consist of three roles, and their responsibilities are explained as follows:</a:t>
            </a:r>
            <a:endParaRPr/>
          </a:p>
        </p:txBody>
      </p:sp>
      <p:sp>
        <p:nvSpPr>
          <p:cNvPr id="260" name="Google Shape;260;p14"/>
          <p:cNvSpPr txBox="1"/>
          <p:nvPr/>
        </p:nvSpPr>
        <p:spPr>
          <a:xfrm>
            <a:off x="654518" y="0"/>
            <a:ext cx="6102416"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600">
                <a:solidFill>
                  <a:srgbClr val="610B38"/>
                </a:solidFill>
                <a:latin typeface="Arial"/>
                <a:ea typeface="Arial"/>
                <a:cs typeface="Arial"/>
                <a:sym typeface="Arial"/>
              </a:rPr>
              <a:t>Agile Methods and Practices </a:t>
            </a:r>
            <a:endParaRPr b="1" sz="3600">
              <a:solidFill>
                <a:srgbClr val="610B38"/>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15"/>
          <p:cNvSpPr txBox="1"/>
          <p:nvPr/>
        </p:nvSpPr>
        <p:spPr>
          <a:xfrm>
            <a:off x="654518" y="0"/>
            <a:ext cx="6102416"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600">
                <a:solidFill>
                  <a:srgbClr val="610B38"/>
                </a:solidFill>
                <a:latin typeface="Arial"/>
                <a:ea typeface="Arial"/>
                <a:cs typeface="Arial"/>
                <a:sym typeface="Arial"/>
              </a:rPr>
              <a:t>Agile – Scrum Framework  </a:t>
            </a:r>
            <a:endParaRPr b="1" sz="3600">
              <a:solidFill>
                <a:srgbClr val="610B38"/>
              </a:solidFill>
              <a:latin typeface="Arial"/>
              <a:ea typeface="Arial"/>
              <a:cs typeface="Arial"/>
              <a:sym typeface="Arial"/>
            </a:endParaRPr>
          </a:p>
        </p:txBody>
      </p:sp>
      <p:pic>
        <p:nvPicPr>
          <p:cNvPr descr="Agile uses incremental, iterative work sequences called sprints." id="267" name="Google Shape;267;p15"/>
          <p:cNvPicPr preferRelativeResize="0"/>
          <p:nvPr/>
        </p:nvPicPr>
        <p:blipFill rotWithShape="1">
          <a:blip r:embed="rId3">
            <a:alphaModFix/>
          </a:blip>
          <a:srcRect b="0" l="0" r="0" t="0"/>
          <a:stretch/>
        </p:blipFill>
        <p:spPr>
          <a:xfrm>
            <a:off x="654518" y="786864"/>
            <a:ext cx="10847092" cy="528427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71" name="Shape 271"/>
        <p:cNvGrpSpPr/>
        <p:nvPr/>
      </p:nvGrpSpPr>
      <p:grpSpPr>
        <a:xfrm>
          <a:off x="0" y="0"/>
          <a:ext cx="0" cy="0"/>
          <a:chOff x="0" y="0"/>
          <a:chExt cx="0" cy="0"/>
        </a:xfrm>
      </p:grpSpPr>
      <p:sp>
        <p:nvSpPr>
          <p:cNvPr id="272" name="Google Shape;272;p16"/>
          <p:cNvSpPr/>
          <p:nvPr/>
        </p:nvSpPr>
        <p:spPr>
          <a:xfrm>
            <a:off x="0" y="0"/>
            <a:ext cx="12192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pic>
        <p:nvPicPr>
          <p:cNvPr descr="See the source image" id="273" name="Google Shape;273;p16"/>
          <p:cNvPicPr preferRelativeResize="0"/>
          <p:nvPr/>
        </p:nvPicPr>
        <p:blipFill rotWithShape="1">
          <a:blip r:embed="rId3">
            <a:alphaModFix/>
          </a:blip>
          <a:srcRect b="2" l="225" r="1269" t="12435"/>
          <a:stretch/>
        </p:blipFill>
        <p:spPr>
          <a:xfrm>
            <a:off x="3523488" y="10"/>
            <a:ext cx="8668512" cy="6857990"/>
          </a:xfrm>
          <a:prstGeom prst="rect">
            <a:avLst/>
          </a:prstGeom>
          <a:noFill/>
          <a:ln>
            <a:noFill/>
          </a:ln>
        </p:spPr>
      </p:pic>
      <p:sp>
        <p:nvSpPr>
          <p:cNvPr id="274" name="Google Shape;274;p16"/>
          <p:cNvSpPr/>
          <p:nvPr/>
        </p:nvSpPr>
        <p:spPr>
          <a:xfrm>
            <a:off x="3" y="0"/>
            <a:ext cx="9339206" cy="6858000"/>
          </a:xfrm>
          <a:prstGeom prst="rect">
            <a:avLst/>
          </a:prstGeom>
          <a:gradFill>
            <a:gsLst>
              <a:gs pos="0">
                <a:srgbClr val="000000">
                  <a:alpha val="0"/>
                </a:srgbClr>
              </a:gs>
              <a:gs pos="33000">
                <a:srgbClr val="000000">
                  <a:alpha val="63921"/>
                </a:srgbClr>
              </a:gs>
              <a:gs pos="58000">
                <a:schemeClr val="dk1"/>
              </a:gs>
              <a:gs pos="100000">
                <a:schemeClr val="dk1"/>
              </a:gs>
            </a:gsLst>
            <a:lin ang="10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75" name="Google Shape;275;p16"/>
          <p:cNvSpPr txBox="1"/>
          <p:nvPr>
            <p:ph type="ctrTitle"/>
          </p:nvPr>
        </p:nvSpPr>
        <p:spPr>
          <a:xfrm>
            <a:off x="107322" y="2753751"/>
            <a:ext cx="5210266" cy="3204134"/>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lt1"/>
              </a:buClr>
              <a:buSzPts val="4000"/>
              <a:buFont typeface="Calibri"/>
              <a:buNone/>
            </a:pPr>
            <a:r>
              <a:rPr i="0" lang="en-US" sz="4000">
                <a:latin typeface="Calibri"/>
                <a:ea typeface="Calibri"/>
                <a:cs typeface="Calibri"/>
                <a:sym typeface="Calibri"/>
              </a:rPr>
              <a:t>Agile Concepts  –</a:t>
            </a:r>
            <a:br>
              <a:rPr i="0" lang="en-US" sz="4000">
                <a:latin typeface="Calibri"/>
                <a:ea typeface="Calibri"/>
                <a:cs typeface="Calibri"/>
                <a:sym typeface="Calibri"/>
              </a:rPr>
            </a:br>
            <a:r>
              <a:rPr i="0" lang="en-US" sz="4000">
                <a:latin typeface="Calibri"/>
                <a:ea typeface="Calibri"/>
                <a:cs typeface="Calibri"/>
                <a:sym typeface="Calibri"/>
              </a:rPr>
              <a:t>I know Agile concepts.</a:t>
            </a:r>
            <a:br>
              <a:rPr i="0" lang="en-US" sz="4000">
                <a:latin typeface="Calibri"/>
                <a:ea typeface="Calibri"/>
                <a:cs typeface="Calibri"/>
                <a:sym typeface="Calibri"/>
              </a:rPr>
            </a:br>
            <a:br>
              <a:rPr i="0" lang="en-US" sz="4000">
                <a:latin typeface="Calibri"/>
                <a:ea typeface="Calibri"/>
                <a:cs typeface="Calibri"/>
                <a:sym typeface="Calibri"/>
              </a:rPr>
            </a:br>
            <a:r>
              <a:rPr i="0" lang="en-US" sz="4000">
                <a:latin typeface="Calibri"/>
                <a:ea typeface="Calibri"/>
                <a:cs typeface="Calibri"/>
                <a:sym typeface="Calibri"/>
              </a:rPr>
              <a:t>All set </a:t>
            </a:r>
            <a:r>
              <a:rPr lang="en-US" sz="4000">
                <a:latin typeface="Calibri"/>
                <a:ea typeface="Calibri"/>
                <a:cs typeface="Calibri"/>
                <a:sym typeface="Calibri"/>
              </a:rPr>
              <a:t>for Applied Agile.</a:t>
            </a:r>
            <a:br>
              <a:rPr i="0" lang="en-US" sz="4000">
                <a:latin typeface="Calibri"/>
                <a:ea typeface="Calibri"/>
                <a:cs typeface="Calibri"/>
                <a:sym typeface="Calibri"/>
              </a:rPr>
            </a:br>
            <a:endParaRPr sz="4000"/>
          </a:p>
        </p:txBody>
      </p:sp>
      <p:sp>
        <p:nvSpPr>
          <p:cNvPr id="276" name="Google Shape;276;p16"/>
          <p:cNvSpPr/>
          <p:nvPr/>
        </p:nvSpPr>
        <p:spPr>
          <a:xfrm rot="5400000">
            <a:off x="759921" y="346791"/>
            <a:ext cx="146304" cy="704088"/>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77" name="Google Shape;277;p16"/>
          <p:cNvSpPr/>
          <p:nvPr/>
        </p:nvSpPr>
        <p:spPr>
          <a:xfrm>
            <a:off x="481029" y="4546920"/>
            <a:ext cx="3977640" cy="1828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81" name="Shape 281"/>
        <p:cNvGrpSpPr/>
        <p:nvPr/>
      </p:nvGrpSpPr>
      <p:grpSpPr>
        <a:xfrm>
          <a:off x="0" y="0"/>
          <a:ext cx="0" cy="0"/>
          <a:chOff x="0" y="0"/>
          <a:chExt cx="0" cy="0"/>
        </a:xfrm>
      </p:grpSpPr>
      <p:sp>
        <p:nvSpPr>
          <p:cNvPr id="282" name="Google Shape;282;p17"/>
          <p:cNvSpPr/>
          <p:nvPr/>
        </p:nvSpPr>
        <p:spPr>
          <a:xfrm>
            <a:off x="0" y="0"/>
            <a:ext cx="12192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pic>
        <p:nvPicPr>
          <p:cNvPr descr="See the source image" id="283" name="Google Shape;283;p17"/>
          <p:cNvPicPr preferRelativeResize="0"/>
          <p:nvPr/>
        </p:nvPicPr>
        <p:blipFill rotWithShape="1">
          <a:blip r:embed="rId3">
            <a:alphaModFix/>
          </a:blip>
          <a:srcRect b="15642" l="9090" r="0" t="12435"/>
          <a:stretch/>
        </p:blipFill>
        <p:spPr>
          <a:xfrm>
            <a:off x="20" y="10"/>
            <a:ext cx="8668492" cy="6857990"/>
          </a:xfrm>
          <a:prstGeom prst="rect">
            <a:avLst/>
          </a:prstGeom>
          <a:noFill/>
          <a:ln>
            <a:noFill/>
          </a:ln>
        </p:spPr>
      </p:pic>
      <p:sp>
        <p:nvSpPr>
          <p:cNvPr id="284" name="Google Shape;284;p17"/>
          <p:cNvSpPr/>
          <p:nvPr/>
        </p:nvSpPr>
        <p:spPr>
          <a:xfrm flipH="1">
            <a:off x="2435399" y="0"/>
            <a:ext cx="9756601" cy="6858000"/>
          </a:xfrm>
          <a:prstGeom prst="rect">
            <a:avLst/>
          </a:prstGeom>
          <a:gradFill>
            <a:gsLst>
              <a:gs pos="0">
                <a:srgbClr val="000000">
                  <a:alpha val="0"/>
                </a:srgbClr>
              </a:gs>
              <a:gs pos="19000">
                <a:srgbClr val="000000">
                  <a:alpha val="40000"/>
                </a:srgbClr>
              </a:gs>
              <a:gs pos="35000">
                <a:srgbClr val="000000">
                  <a:alpha val="75686"/>
                </a:srgbClr>
              </a:gs>
              <a:gs pos="52999">
                <a:schemeClr val="dk1"/>
              </a:gs>
              <a:gs pos="100000">
                <a:schemeClr val="dk1"/>
              </a:gs>
            </a:gsLst>
            <a:lin ang="10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85" name="Google Shape;285;p17"/>
          <p:cNvSpPr/>
          <p:nvPr/>
        </p:nvSpPr>
        <p:spPr>
          <a:xfrm rot="5400000">
            <a:off x="8687333" y="605790"/>
            <a:ext cx="73152" cy="54864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86" name="Google Shape;286;p17"/>
          <p:cNvSpPr/>
          <p:nvPr/>
        </p:nvSpPr>
        <p:spPr>
          <a:xfrm>
            <a:off x="8453018" y="2443480"/>
            <a:ext cx="3218688" cy="1828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87" name="Google Shape;287;p17"/>
          <p:cNvSpPr txBox="1"/>
          <p:nvPr>
            <p:ph idx="1" type="body"/>
          </p:nvPr>
        </p:nvSpPr>
        <p:spPr>
          <a:xfrm>
            <a:off x="6676571" y="1055261"/>
            <a:ext cx="5515409" cy="320725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3200"/>
              <a:buChar char="•"/>
            </a:pPr>
            <a:r>
              <a:rPr lang="en-US" sz="3200"/>
              <a:t>How do I apply my agile skills ?</a:t>
            </a:r>
            <a:endParaRPr/>
          </a:p>
          <a:p>
            <a:pPr indent="-228600" lvl="0" marL="228600" rtl="0" algn="l">
              <a:lnSpc>
                <a:spcPct val="90000"/>
              </a:lnSpc>
              <a:spcBef>
                <a:spcPts val="1000"/>
              </a:spcBef>
              <a:spcAft>
                <a:spcPts val="0"/>
              </a:spcAft>
              <a:buClr>
                <a:schemeClr val="lt1"/>
              </a:buClr>
              <a:buSzPts val="3200"/>
              <a:buChar char="•"/>
            </a:pPr>
            <a:r>
              <a:rPr lang="en-US" sz="3200"/>
              <a:t>How do I Manage ?</a:t>
            </a:r>
            <a:endParaRPr/>
          </a:p>
          <a:p>
            <a:pPr indent="-25400" lvl="0" marL="228600" rtl="0" algn="l">
              <a:lnSpc>
                <a:spcPct val="90000"/>
              </a:lnSpc>
              <a:spcBef>
                <a:spcPts val="1000"/>
              </a:spcBef>
              <a:spcAft>
                <a:spcPts val="0"/>
              </a:spcAft>
              <a:buClr>
                <a:schemeClr val="lt1"/>
              </a:buClr>
              <a:buSzPts val="3200"/>
              <a:buNone/>
            </a:pPr>
            <a:r>
              <a:t/>
            </a:r>
            <a:endParaRPr sz="3200"/>
          </a:p>
          <a:p>
            <a:pPr indent="0" lvl="0" marL="0" rtl="0" algn="l">
              <a:lnSpc>
                <a:spcPct val="90000"/>
              </a:lnSpc>
              <a:spcBef>
                <a:spcPts val="1000"/>
              </a:spcBef>
              <a:spcAft>
                <a:spcPts val="0"/>
              </a:spcAft>
              <a:buClr>
                <a:schemeClr val="lt1"/>
              </a:buClr>
              <a:buSzPts val="3200"/>
              <a:buNone/>
            </a:pPr>
            <a:r>
              <a:rPr lang="en-US" sz="3200"/>
              <a:t> Which Tool will help me ?</a:t>
            </a:r>
            <a:endParaRPr sz="32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91" name="Shape 291"/>
        <p:cNvGrpSpPr/>
        <p:nvPr/>
      </p:nvGrpSpPr>
      <p:grpSpPr>
        <a:xfrm>
          <a:off x="0" y="0"/>
          <a:ext cx="0" cy="0"/>
          <a:chOff x="0" y="0"/>
          <a:chExt cx="0" cy="0"/>
        </a:xfrm>
      </p:grpSpPr>
      <p:sp>
        <p:nvSpPr>
          <p:cNvPr id="292" name="Google Shape;292;p18"/>
          <p:cNvSpPr/>
          <p:nvPr/>
        </p:nvSpPr>
        <p:spPr>
          <a:xfrm>
            <a:off x="0" y="0"/>
            <a:ext cx="12192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pic>
        <p:nvPicPr>
          <p:cNvPr descr="A yellow rubber duck&#10;&#10;Description automatically generated with low confidence" id="293" name="Google Shape;293;p18"/>
          <p:cNvPicPr preferRelativeResize="0"/>
          <p:nvPr/>
        </p:nvPicPr>
        <p:blipFill rotWithShape="1">
          <a:blip r:embed="rId3">
            <a:alphaModFix/>
          </a:blip>
          <a:srcRect b="0" l="6073" r="32162" t="9090"/>
          <a:stretch/>
        </p:blipFill>
        <p:spPr>
          <a:xfrm>
            <a:off x="3523485" y="-112532"/>
            <a:ext cx="8668512" cy="6857990"/>
          </a:xfrm>
          <a:prstGeom prst="rect">
            <a:avLst/>
          </a:prstGeom>
          <a:noFill/>
          <a:ln>
            <a:noFill/>
          </a:ln>
        </p:spPr>
      </p:pic>
      <p:sp>
        <p:nvSpPr>
          <p:cNvPr id="294" name="Google Shape;294;p18"/>
          <p:cNvSpPr/>
          <p:nvPr/>
        </p:nvSpPr>
        <p:spPr>
          <a:xfrm>
            <a:off x="3" y="0"/>
            <a:ext cx="9339206" cy="6858000"/>
          </a:xfrm>
          <a:prstGeom prst="rect">
            <a:avLst/>
          </a:prstGeom>
          <a:gradFill>
            <a:gsLst>
              <a:gs pos="0">
                <a:srgbClr val="000000">
                  <a:alpha val="0"/>
                </a:srgbClr>
              </a:gs>
              <a:gs pos="33000">
                <a:srgbClr val="000000">
                  <a:alpha val="63921"/>
                </a:srgbClr>
              </a:gs>
              <a:gs pos="58000">
                <a:schemeClr val="dk1"/>
              </a:gs>
              <a:gs pos="100000">
                <a:schemeClr val="dk1"/>
              </a:gs>
            </a:gsLst>
            <a:lin ang="10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95" name="Google Shape;295;p18"/>
          <p:cNvSpPr txBox="1"/>
          <p:nvPr>
            <p:ph type="ctrTitle"/>
          </p:nvPr>
        </p:nvSpPr>
        <p:spPr>
          <a:xfrm>
            <a:off x="173809" y="1279832"/>
            <a:ext cx="5031237" cy="3204134"/>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Calibri"/>
              <a:buNone/>
            </a:pPr>
            <a:r>
              <a:rPr lang="en-US" sz="3600">
                <a:latin typeface="Calibri"/>
                <a:ea typeface="Calibri"/>
                <a:cs typeface="Calibri"/>
                <a:sym typeface="Calibri"/>
              </a:rPr>
              <a:t>Not to Worry.</a:t>
            </a:r>
            <a:br>
              <a:rPr lang="en-US" sz="3600">
                <a:latin typeface="Calibri"/>
                <a:ea typeface="Calibri"/>
                <a:cs typeface="Calibri"/>
                <a:sym typeface="Calibri"/>
              </a:rPr>
            </a:br>
            <a:br>
              <a:rPr lang="en-US" sz="3600">
                <a:latin typeface="Calibri"/>
                <a:ea typeface="Calibri"/>
                <a:cs typeface="Calibri"/>
                <a:sym typeface="Calibri"/>
              </a:rPr>
            </a:br>
            <a:r>
              <a:rPr lang="en-US" sz="3600">
                <a:latin typeface="Calibri"/>
                <a:ea typeface="Calibri"/>
                <a:cs typeface="Calibri"/>
                <a:sym typeface="Calibri"/>
              </a:rPr>
              <a:t>We have Many Tools available in Market.</a:t>
            </a:r>
            <a:br>
              <a:rPr lang="en-US" sz="3600">
                <a:latin typeface="Calibri"/>
                <a:ea typeface="Calibri"/>
                <a:cs typeface="Calibri"/>
                <a:sym typeface="Calibri"/>
              </a:rPr>
            </a:br>
            <a:r>
              <a:rPr lang="en-US" sz="3600">
                <a:latin typeface="Calibri"/>
                <a:ea typeface="Calibri"/>
                <a:cs typeface="Calibri"/>
                <a:sym typeface="Calibri"/>
              </a:rPr>
              <a:t> Trello, Wrike, Teamwork, ClickUp, Asana, Wrike etc.</a:t>
            </a:r>
            <a:endParaRPr/>
          </a:p>
        </p:txBody>
      </p:sp>
      <p:sp>
        <p:nvSpPr>
          <p:cNvPr id="296" name="Google Shape;296;p18"/>
          <p:cNvSpPr txBox="1"/>
          <p:nvPr>
            <p:ph idx="1" type="subTitle"/>
          </p:nvPr>
        </p:nvSpPr>
        <p:spPr>
          <a:xfrm>
            <a:off x="325894" y="4844786"/>
            <a:ext cx="4727066" cy="1208141"/>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3600"/>
              <a:buNone/>
            </a:pPr>
            <a:r>
              <a:rPr lang="en-US" sz="3600"/>
              <a:t>Let’s go for most widely used tool called - </a:t>
            </a:r>
            <a:r>
              <a:rPr lang="en-US" sz="3600">
                <a:solidFill>
                  <a:srgbClr val="C55A11"/>
                </a:solidFill>
              </a:rPr>
              <a:t>JIRA</a:t>
            </a:r>
            <a:endParaRPr sz="3600">
              <a:solidFill>
                <a:srgbClr val="C55A11"/>
              </a:solidFill>
            </a:endParaRPr>
          </a:p>
        </p:txBody>
      </p:sp>
      <p:sp>
        <p:nvSpPr>
          <p:cNvPr id="297" name="Google Shape;297;p18"/>
          <p:cNvSpPr/>
          <p:nvPr/>
        </p:nvSpPr>
        <p:spPr>
          <a:xfrm rot="5400000">
            <a:off x="759921" y="346791"/>
            <a:ext cx="146304" cy="704088"/>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98" name="Google Shape;298;p18"/>
          <p:cNvSpPr/>
          <p:nvPr/>
        </p:nvSpPr>
        <p:spPr>
          <a:xfrm>
            <a:off x="481029" y="4546920"/>
            <a:ext cx="3977640" cy="1828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14141"/>
        </a:solidFill>
      </p:bgPr>
    </p:bg>
    <p:spTree>
      <p:nvGrpSpPr>
        <p:cNvPr id="302" name="Shape 302"/>
        <p:cNvGrpSpPr/>
        <p:nvPr/>
      </p:nvGrpSpPr>
      <p:grpSpPr>
        <a:xfrm>
          <a:off x="0" y="0"/>
          <a:ext cx="0" cy="0"/>
          <a:chOff x="0" y="0"/>
          <a:chExt cx="0" cy="0"/>
        </a:xfrm>
      </p:grpSpPr>
      <p:sp>
        <p:nvSpPr>
          <p:cNvPr id="303" name="Google Shape;303;p19"/>
          <p:cNvSpPr txBox="1"/>
          <p:nvPr>
            <p:ph type="title"/>
          </p:nvPr>
        </p:nvSpPr>
        <p:spPr>
          <a:xfrm>
            <a:off x="762001" y="803325"/>
            <a:ext cx="5314536"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Calibri"/>
              <a:buNone/>
            </a:pPr>
            <a:r>
              <a:rPr b="1" i="0" lang="en-US">
                <a:latin typeface="Calibri"/>
                <a:ea typeface="Calibri"/>
                <a:cs typeface="Calibri"/>
                <a:sym typeface="Calibri"/>
              </a:rPr>
              <a:t>What is JIRA? </a:t>
            </a:r>
            <a:br>
              <a:rPr b="1" lang="en-US"/>
            </a:br>
            <a:endParaRPr/>
          </a:p>
        </p:txBody>
      </p:sp>
      <p:sp>
        <p:nvSpPr>
          <p:cNvPr id="304" name="Google Shape;304;p19"/>
          <p:cNvSpPr txBox="1"/>
          <p:nvPr>
            <p:ph idx="1" type="body"/>
          </p:nvPr>
        </p:nvSpPr>
        <p:spPr>
          <a:xfrm>
            <a:off x="1553277" y="1874694"/>
            <a:ext cx="4685711" cy="1348391"/>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000"/>
              <a:buNone/>
            </a:pPr>
            <a:r>
              <a:rPr lang="en-US" sz="2000"/>
              <a:t>JIRA is powerful Work management Tool.</a:t>
            </a:r>
            <a:endParaRPr/>
          </a:p>
          <a:p>
            <a:pPr indent="0" lvl="0" marL="0" rtl="0" algn="l">
              <a:lnSpc>
                <a:spcPct val="90000"/>
              </a:lnSpc>
              <a:spcBef>
                <a:spcPts val="1000"/>
              </a:spcBef>
              <a:spcAft>
                <a:spcPts val="0"/>
              </a:spcAft>
              <a:buClr>
                <a:schemeClr val="lt1"/>
              </a:buClr>
              <a:buSzPts val="2000"/>
              <a:buNone/>
            </a:pPr>
            <a:r>
              <a:rPr lang="en-US" sz="2000"/>
              <a:t>Jira is great at helping your team plan and track all the work.</a:t>
            </a:r>
            <a:endParaRPr sz="2000"/>
          </a:p>
        </p:txBody>
      </p:sp>
      <p:sp>
        <p:nvSpPr>
          <p:cNvPr id="305" name="Google Shape;305;p19"/>
          <p:cNvSpPr/>
          <p:nvPr/>
        </p:nvSpPr>
        <p:spPr>
          <a:xfrm flipH="1">
            <a:off x="6582780" y="-2008"/>
            <a:ext cx="5609220" cy="5840278"/>
          </a:xfrm>
          <a:custGeom>
            <a:rect b="b" l="l" r="r" t="t"/>
            <a:pathLst>
              <a:path extrusionOk="0" h="5840278" w="5609220">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06" name="Google Shape;306;p19"/>
          <p:cNvSpPr/>
          <p:nvPr/>
        </p:nvSpPr>
        <p:spPr>
          <a:xfrm>
            <a:off x="6750141" y="-2"/>
            <a:ext cx="5441859" cy="5654940"/>
          </a:xfrm>
          <a:custGeom>
            <a:rect b="b" l="l" r="r" t="t"/>
            <a:pathLst>
              <a:path extrusionOk="0" h="5654940" w="5441859">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pic>
        <p:nvPicPr>
          <p:cNvPr descr="Gears" id="307" name="Google Shape;307;p19"/>
          <p:cNvPicPr preferRelativeResize="0"/>
          <p:nvPr/>
        </p:nvPicPr>
        <p:blipFill rotWithShape="1">
          <a:blip r:embed="rId3">
            <a:alphaModFix/>
          </a:blip>
          <a:srcRect b="0" l="0" r="0" t="0"/>
          <a:stretch/>
        </p:blipFill>
        <p:spPr>
          <a:xfrm>
            <a:off x="7884057" y="643002"/>
            <a:ext cx="3796790" cy="3796790"/>
          </a:xfrm>
          <a:prstGeom prst="rect">
            <a:avLst/>
          </a:prstGeom>
          <a:noFill/>
          <a:ln>
            <a:noFill/>
          </a:ln>
        </p:spPr>
      </p:pic>
      <p:sp>
        <p:nvSpPr>
          <p:cNvPr descr="Statistics" id="308" name="Google Shape;308;p19"/>
          <p:cNvSpPr/>
          <p:nvPr/>
        </p:nvSpPr>
        <p:spPr>
          <a:xfrm>
            <a:off x="333828" y="3989500"/>
            <a:ext cx="1043437" cy="1043437"/>
          </a:xfrm>
          <a:prstGeom prst="rect">
            <a:avLst/>
          </a:pr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descr="Tools" id="309" name="Google Shape;309;p19"/>
          <p:cNvSpPr/>
          <p:nvPr/>
        </p:nvSpPr>
        <p:spPr>
          <a:xfrm>
            <a:off x="333828" y="1874694"/>
            <a:ext cx="1043437" cy="1043437"/>
          </a:xfrm>
          <a:prstGeom prst="rect">
            <a:avLst/>
          </a:prstGeom>
          <a:blipFill rotWithShape="1">
            <a:blip r:embed="rId5">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19"/>
          <p:cNvSpPr txBox="1"/>
          <p:nvPr/>
        </p:nvSpPr>
        <p:spPr>
          <a:xfrm>
            <a:off x="1531989" y="3989500"/>
            <a:ext cx="4878895" cy="132343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2000"/>
              <a:buFont typeface="Calibri"/>
              <a:buNone/>
            </a:pPr>
            <a:r>
              <a:rPr b="0" i="0" lang="en-US" sz="2000" u="none" cap="none" strike="noStrike">
                <a:solidFill>
                  <a:srgbClr val="FFFFFF"/>
                </a:solidFill>
                <a:latin typeface="Calibri"/>
                <a:ea typeface="Calibri"/>
                <a:cs typeface="Calibri"/>
                <a:sym typeface="Calibri"/>
              </a:rPr>
              <a:t>It can help teams work faster, communicate more effectively due to its well-managed workflow, Mapping and issue tracking ability with minimal effort.</a:t>
            </a:r>
            <a:endParaRPr b="0" i="0" sz="2000" u="none" cap="none" strike="noStrike">
              <a:solidFill>
                <a:srgbClr val="FFFFFF"/>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
          <p:cNvSpPr txBox="1"/>
          <p:nvPr>
            <p:ph type="title"/>
          </p:nvPr>
        </p:nvSpPr>
        <p:spPr>
          <a:xfrm>
            <a:off x="847025" y="856648"/>
            <a:ext cx="9516043" cy="2300438"/>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Font typeface="Nunito"/>
              <a:buNone/>
            </a:pPr>
            <a:r>
              <a:rPr i="0" lang="en-US" sz="1800">
                <a:solidFill>
                  <a:schemeClr val="dk1"/>
                </a:solidFill>
                <a:latin typeface="Nunito"/>
                <a:ea typeface="Nunito"/>
                <a:cs typeface="Nunito"/>
                <a:sym typeface="Nunito"/>
              </a:rPr>
              <a:t>Agile software development emphasizes four core values. </a:t>
            </a:r>
            <a:br>
              <a:rPr i="0" lang="en-US" sz="1800">
                <a:solidFill>
                  <a:schemeClr val="dk1"/>
                </a:solidFill>
                <a:latin typeface="Nunito"/>
                <a:ea typeface="Nunito"/>
                <a:cs typeface="Nunito"/>
                <a:sym typeface="Nunito"/>
              </a:rPr>
            </a:br>
            <a:br>
              <a:rPr i="0" lang="en-US" sz="1800">
                <a:solidFill>
                  <a:schemeClr val="dk1"/>
                </a:solidFill>
                <a:latin typeface="Nunito"/>
                <a:ea typeface="Nunito"/>
                <a:cs typeface="Nunito"/>
                <a:sym typeface="Nunito"/>
              </a:rPr>
            </a:br>
            <a:r>
              <a:rPr b="1" i="0" lang="en-US" sz="1800">
                <a:solidFill>
                  <a:schemeClr val="dk1"/>
                </a:solidFill>
                <a:latin typeface="Nunito"/>
                <a:ea typeface="Nunito"/>
                <a:cs typeface="Nunito"/>
                <a:sym typeface="Nunito"/>
              </a:rPr>
              <a:t>Individual and team interactions </a:t>
            </a:r>
            <a:r>
              <a:rPr i="0" lang="en-US" sz="1800">
                <a:solidFill>
                  <a:schemeClr val="dk1"/>
                </a:solidFill>
                <a:latin typeface="Nunito"/>
                <a:ea typeface="Nunito"/>
                <a:cs typeface="Nunito"/>
                <a:sym typeface="Nunito"/>
              </a:rPr>
              <a:t>over processes and tools</a:t>
            </a:r>
            <a:br>
              <a:rPr i="0" lang="en-US" sz="1800">
                <a:solidFill>
                  <a:schemeClr val="dk1"/>
                </a:solidFill>
                <a:latin typeface="Nunito"/>
                <a:ea typeface="Nunito"/>
                <a:cs typeface="Nunito"/>
                <a:sym typeface="Nunito"/>
              </a:rPr>
            </a:br>
            <a:r>
              <a:rPr b="1" i="0" lang="en-US" sz="1800">
                <a:solidFill>
                  <a:schemeClr val="dk1"/>
                </a:solidFill>
                <a:latin typeface="Nunito"/>
                <a:ea typeface="Nunito"/>
                <a:cs typeface="Nunito"/>
                <a:sym typeface="Nunito"/>
              </a:rPr>
              <a:t>Working software over </a:t>
            </a:r>
            <a:r>
              <a:rPr i="0" lang="en-US" sz="1800">
                <a:solidFill>
                  <a:schemeClr val="dk1"/>
                </a:solidFill>
                <a:latin typeface="Nunito"/>
                <a:ea typeface="Nunito"/>
                <a:cs typeface="Nunito"/>
                <a:sym typeface="Nunito"/>
              </a:rPr>
              <a:t>comprehensive documentation</a:t>
            </a:r>
            <a:br>
              <a:rPr i="0" lang="en-US" sz="1800">
                <a:solidFill>
                  <a:schemeClr val="dk1"/>
                </a:solidFill>
                <a:latin typeface="Nunito"/>
                <a:ea typeface="Nunito"/>
                <a:cs typeface="Nunito"/>
                <a:sym typeface="Nunito"/>
              </a:rPr>
            </a:br>
            <a:r>
              <a:rPr b="1" i="0" lang="en-US" sz="1800">
                <a:solidFill>
                  <a:schemeClr val="dk1"/>
                </a:solidFill>
                <a:latin typeface="Nunito"/>
                <a:ea typeface="Nunito"/>
                <a:cs typeface="Nunito"/>
                <a:sym typeface="Nunito"/>
              </a:rPr>
              <a:t>Customer collaboration </a:t>
            </a:r>
            <a:r>
              <a:rPr i="0" lang="en-US" sz="1800">
                <a:solidFill>
                  <a:schemeClr val="dk1"/>
                </a:solidFill>
                <a:latin typeface="Nunito"/>
                <a:ea typeface="Nunito"/>
                <a:cs typeface="Nunito"/>
                <a:sym typeface="Nunito"/>
              </a:rPr>
              <a:t>over contract negotiation</a:t>
            </a:r>
            <a:br>
              <a:rPr i="0" lang="en-US" sz="1800">
                <a:solidFill>
                  <a:schemeClr val="dk1"/>
                </a:solidFill>
                <a:latin typeface="Nunito"/>
                <a:ea typeface="Nunito"/>
                <a:cs typeface="Nunito"/>
                <a:sym typeface="Nunito"/>
              </a:rPr>
            </a:br>
            <a:r>
              <a:rPr b="1" i="0" lang="en-US" sz="1800">
                <a:solidFill>
                  <a:schemeClr val="dk1"/>
                </a:solidFill>
                <a:latin typeface="Nunito"/>
                <a:ea typeface="Nunito"/>
                <a:cs typeface="Nunito"/>
                <a:sym typeface="Nunito"/>
              </a:rPr>
              <a:t>Responding to change </a:t>
            </a:r>
            <a:r>
              <a:rPr i="0" lang="en-US" sz="1800">
                <a:solidFill>
                  <a:schemeClr val="dk1"/>
                </a:solidFill>
                <a:latin typeface="Nunito"/>
                <a:ea typeface="Nunito"/>
                <a:cs typeface="Nunito"/>
                <a:sym typeface="Nunito"/>
              </a:rPr>
              <a:t>over following a plan</a:t>
            </a:r>
            <a:endParaRPr sz="1800">
              <a:solidFill>
                <a:schemeClr val="dk1"/>
              </a:solidFill>
              <a:latin typeface="Nunito"/>
              <a:ea typeface="Nunito"/>
              <a:cs typeface="Nunito"/>
              <a:sym typeface="Nunito"/>
            </a:endParaRPr>
          </a:p>
        </p:txBody>
      </p:sp>
      <p:sp>
        <p:nvSpPr>
          <p:cNvPr id="171" name="Google Shape;171;p2"/>
          <p:cNvSpPr txBox="1"/>
          <p:nvPr/>
        </p:nvSpPr>
        <p:spPr>
          <a:xfrm>
            <a:off x="627961" y="0"/>
            <a:ext cx="6321480"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3600" u="none" cap="none" strike="noStrike">
                <a:solidFill>
                  <a:srgbClr val="610B38"/>
                </a:solidFill>
                <a:latin typeface="Arial"/>
                <a:ea typeface="Arial"/>
                <a:cs typeface="Arial"/>
                <a:sym typeface="Arial"/>
              </a:rPr>
              <a:t>Agile – The Manifesto</a:t>
            </a:r>
            <a:endParaRPr/>
          </a:p>
          <a:p>
            <a:pPr indent="0" lvl="0" marL="0" marR="0" rtl="0" algn="l">
              <a:spcBef>
                <a:spcPts val="0"/>
              </a:spcBef>
              <a:spcAft>
                <a:spcPts val="0"/>
              </a:spcAft>
              <a:buNone/>
            </a:pPr>
            <a:r>
              <a:t/>
            </a:r>
            <a:endParaRPr b="1" sz="3600">
              <a:solidFill>
                <a:srgbClr val="610B38"/>
              </a:solidFill>
              <a:latin typeface="Arial"/>
              <a:ea typeface="Arial"/>
              <a:cs typeface="Arial"/>
              <a:sym typeface="Arial"/>
            </a:endParaRPr>
          </a:p>
        </p:txBody>
      </p:sp>
      <p:pic>
        <p:nvPicPr>
          <p:cNvPr descr="Agile Methodology" id="172" name="Google Shape;172;p2"/>
          <p:cNvPicPr preferRelativeResize="0"/>
          <p:nvPr/>
        </p:nvPicPr>
        <p:blipFill rotWithShape="1">
          <a:blip r:embed="rId3">
            <a:alphaModFix/>
          </a:blip>
          <a:srcRect b="0" l="0" r="0" t="0"/>
          <a:stretch/>
        </p:blipFill>
        <p:spPr>
          <a:xfrm>
            <a:off x="7085641" y="2704699"/>
            <a:ext cx="3973785" cy="321492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14" name="Shape 314"/>
        <p:cNvGrpSpPr/>
        <p:nvPr/>
      </p:nvGrpSpPr>
      <p:grpSpPr>
        <a:xfrm>
          <a:off x="0" y="0"/>
          <a:ext cx="0" cy="0"/>
          <a:chOff x="0" y="0"/>
          <a:chExt cx="0" cy="0"/>
        </a:xfrm>
      </p:grpSpPr>
      <p:sp>
        <p:nvSpPr>
          <p:cNvPr id="315" name="Google Shape;315;p20"/>
          <p:cNvSpPr txBox="1"/>
          <p:nvPr>
            <p:ph type="title"/>
          </p:nvPr>
        </p:nvSpPr>
        <p:spPr>
          <a:xfrm>
            <a:off x="344715" y="160794"/>
            <a:ext cx="10515600" cy="592818"/>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lt1"/>
              </a:buClr>
              <a:buSzPct val="100000"/>
              <a:buFont typeface="Calibri"/>
              <a:buNone/>
            </a:pPr>
            <a:r>
              <a:rPr lang="en-US">
                <a:solidFill>
                  <a:schemeClr val="lt1"/>
                </a:solidFill>
              </a:rPr>
              <a:t>Jira – Default Roles</a:t>
            </a:r>
            <a:endParaRPr>
              <a:solidFill>
                <a:schemeClr val="lt1"/>
              </a:solidFill>
            </a:endParaRPr>
          </a:p>
        </p:txBody>
      </p:sp>
      <p:sp>
        <p:nvSpPr>
          <p:cNvPr id="316" name="Google Shape;316;p20"/>
          <p:cNvSpPr txBox="1"/>
          <p:nvPr/>
        </p:nvSpPr>
        <p:spPr>
          <a:xfrm>
            <a:off x="344715" y="991787"/>
            <a:ext cx="7313385" cy="101566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C55A11"/>
              </a:buClr>
              <a:buSzPts val="2000"/>
              <a:buFont typeface="Calibri"/>
              <a:buNone/>
            </a:pPr>
            <a:r>
              <a:rPr b="0" i="0" lang="en-US" sz="2000" u="none" cap="none" strike="noStrike">
                <a:solidFill>
                  <a:srgbClr val="C55A11"/>
                </a:solidFill>
                <a:latin typeface="Calibri"/>
                <a:ea typeface="Calibri"/>
                <a:cs typeface="Calibri"/>
                <a:sym typeface="Calibri"/>
              </a:rPr>
              <a:t>- Administrators (people who administer a given project).</a:t>
            </a:r>
            <a:endParaRPr/>
          </a:p>
          <a:p>
            <a:pPr indent="0" lvl="0" marL="0" marR="0" rtl="0" algn="l">
              <a:lnSpc>
                <a:spcPct val="100000"/>
              </a:lnSpc>
              <a:spcBef>
                <a:spcPts val="0"/>
              </a:spcBef>
              <a:spcAft>
                <a:spcPts val="0"/>
              </a:spcAft>
              <a:buClr>
                <a:srgbClr val="C55A11"/>
              </a:buClr>
              <a:buSzPts val="2000"/>
              <a:buFont typeface="Calibri"/>
              <a:buNone/>
            </a:pPr>
            <a:r>
              <a:rPr b="0" i="0" lang="en-US" sz="2000" u="none" cap="none" strike="noStrike">
                <a:solidFill>
                  <a:srgbClr val="C55A11"/>
                </a:solidFill>
                <a:latin typeface="Calibri"/>
                <a:ea typeface="Calibri"/>
                <a:cs typeface="Calibri"/>
                <a:sym typeface="Calibri"/>
              </a:rPr>
              <a:t>- Developers (people who work on issues in each project).</a:t>
            </a:r>
            <a:endParaRPr/>
          </a:p>
          <a:p>
            <a:pPr indent="0" lvl="0" marL="0" marR="0" rtl="0" algn="l">
              <a:lnSpc>
                <a:spcPct val="100000"/>
              </a:lnSpc>
              <a:spcBef>
                <a:spcPts val="0"/>
              </a:spcBef>
              <a:spcAft>
                <a:spcPts val="0"/>
              </a:spcAft>
              <a:buClr>
                <a:srgbClr val="C55A11"/>
              </a:buClr>
              <a:buSzPts val="2000"/>
              <a:buFont typeface="Calibri"/>
              <a:buNone/>
            </a:pPr>
            <a:r>
              <a:rPr b="0" i="0" lang="en-US" sz="2000" u="none" cap="none" strike="noStrike">
                <a:solidFill>
                  <a:srgbClr val="C55A11"/>
                </a:solidFill>
                <a:latin typeface="Calibri"/>
                <a:ea typeface="Calibri"/>
                <a:cs typeface="Calibri"/>
                <a:sym typeface="Calibri"/>
              </a:rPr>
              <a:t>- Users (people who log issues on a given project).</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20" name="Shape 320"/>
        <p:cNvGrpSpPr/>
        <p:nvPr/>
      </p:nvGrpSpPr>
      <p:grpSpPr>
        <a:xfrm>
          <a:off x="0" y="0"/>
          <a:ext cx="0" cy="0"/>
          <a:chOff x="0" y="0"/>
          <a:chExt cx="0" cy="0"/>
        </a:xfrm>
      </p:grpSpPr>
      <p:sp>
        <p:nvSpPr>
          <p:cNvPr id="321" name="Google Shape;321;p21"/>
          <p:cNvSpPr/>
          <p:nvPr/>
        </p:nvSpPr>
        <p:spPr>
          <a:xfrm>
            <a:off x="1026356" y="6105086"/>
            <a:ext cx="10647171" cy="548640"/>
          </a:xfrm>
          <a:prstGeom prst="roundRect">
            <a:avLst>
              <a:gd fmla="val 16667" name="adj"/>
            </a:avLst>
          </a:prstGeom>
          <a:solidFill>
            <a:srgbClr val="C55A1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Setup Project</a:t>
            </a:r>
            <a:endParaRPr b="0" i="0" sz="1800" u="none" cap="none" strike="noStrike">
              <a:solidFill>
                <a:srgbClr val="FFFFFF"/>
              </a:solidFill>
              <a:latin typeface="Calibri"/>
              <a:ea typeface="Calibri"/>
              <a:cs typeface="Calibri"/>
              <a:sym typeface="Calibri"/>
            </a:endParaRPr>
          </a:p>
        </p:txBody>
      </p:sp>
      <p:sp>
        <p:nvSpPr>
          <p:cNvPr id="322" name="Google Shape;322;p21"/>
          <p:cNvSpPr/>
          <p:nvPr/>
        </p:nvSpPr>
        <p:spPr>
          <a:xfrm>
            <a:off x="4945071" y="4363529"/>
            <a:ext cx="6728457" cy="548640"/>
          </a:xfrm>
          <a:prstGeom prst="roundRect">
            <a:avLst>
              <a:gd fmla="val 16667" name="adj"/>
            </a:avLst>
          </a:prstGeom>
          <a:solidFill>
            <a:srgbClr val="C55A1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Plan and Manage Sprints</a:t>
            </a:r>
            <a:endParaRPr b="0" i="0" sz="1800" u="none" cap="none" strike="noStrike">
              <a:solidFill>
                <a:srgbClr val="FFFFFF"/>
              </a:solidFill>
              <a:latin typeface="Calibri"/>
              <a:ea typeface="Calibri"/>
              <a:cs typeface="Calibri"/>
              <a:sym typeface="Calibri"/>
            </a:endParaRPr>
          </a:p>
        </p:txBody>
      </p:sp>
      <p:sp>
        <p:nvSpPr>
          <p:cNvPr id="323" name="Google Shape;323;p21"/>
          <p:cNvSpPr/>
          <p:nvPr/>
        </p:nvSpPr>
        <p:spPr>
          <a:xfrm>
            <a:off x="6095999" y="3499294"/>
            <a:ext cx="5577529" cy="548640"/>
          </a:xfrm>
          <a:prstGeom prst="roundRect">
            <a:avLst>
              <a:gd fmla="val 16667" name="adj"/>
            </a:avLst>
          </a:prstGeom>
          <a:solidFill>
            <a:srgbClr val="C55A1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Manage Backlog</a:t>
            </a:r>
            <a:endParaRPr b="0" i="0" sz="1800" u="none" cap="none" strike="noStrike">
              <a:solidFill>
                <a:srgbClr val="FFFFFF"/>
              </a:solidFill>
              <a:latin typeface="Calibri"/>
              <a:ea typeface="Calibri"/>
              <a:cs typeface="Calibri"/>
              <a:sym typeface="Calibri"/>
            </a:endParaRPr>
          </a:p>
        </p:txBody>
      </p:sp>
      <p:sp>
        <p:nvSpPr>
          <p:cNvPr id="324" name="Google Shape;324;p21"/>
          <p:cNvSpPr/>
          <p:nvPr/>
        </p:nvSpPr>
        <p:spPr>
          <a:xfrm>
            <a:off x="3285030" y="5190253"/>
            <a:ext cx="8388497" cy="548640"/>
          </a:xfrm>
          <a:prstGeom prst="roundRect">
            <a:avLst>
              <a:gd fmla="val 16667" name="adj"/>
            </a:avLst>
          </a:prstGeom>
          <a:solidFill>
            <a:srgbClr val="C55A1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Plan and Manage Stories (User Story, Bug)</a:t>
            </a:r>
            <a:endParaRPr b="0" i="0" sz="1800" u="none" cap="none" strike="noStrike">
              <a:solidFill>
                <a:srgbClr val="FFFFFF"/>
              </a:solidFill>
              <a:latin typeface="Calibri"/>
              <a:ea typeface="Calibri"/>
              <a:cs typeface="Calibri"/>
              <a:sym typeface="Calibri"/>
            </a:endParaRPr>
          </a:p>
        </p:txBody>
      </p:sp>
      <p:sp>
        <p:nvSpPr>
          <p:cNvPr id="325" name="Google Shape;325;p21"/>
          <p:cNvSpPr/>
          <p:nvPr/>
        </p:nvSpPr>
        <p:spPr>
          <a:xfrm>
            <a:off x="9284677" y="859661"/>
            <a:ext cx="2388850" cy="548640"/>
          </a:xfrm>
          <a:prstGeom prst="roundRect">
            <a:avLst>
              <a:gd fmla="val 16667" name="adj"/>
            </a:avLst>
          </a:prstGeom>
          <a:solidFill>
            <a:srgbClr val="C55A1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Configure Boards</a:t>
            </a:r>
            <a:endParaRPr b="0" i="0" sz="1800" u="none" cap="none" strike="noStrike">
              <a:solidFill>
                <a:srgbClr val="FFFFFF"/>
              </a:solidFill>
              <a:latin typeface="Calibri"/>
              <a:ea typeface="Calibri"/>
              <a:cs typeface="Calibri"/>
              <a:sym typeface="Calibri"/>
            </a:endParaRPr>
          </a:p>
        </p:txBody>
      </p:sp>
      <p:sp>
        <p:nvSpPr>
          <p:cNvPr id="326" name="Google Shape;326;p21"/>
          <p:cNvSpPr/>
          <p:nvPr/>
        </p:nvSpPr>
        <p:spPr>
          <a:xfrm>
            <a:off x="7072200" y="2576904"/>
            <a:ext cx="4601329" cy="548640"/>
          </a:xfrm>
          <a:prstGeom prst="roundRect">
            <a:avLst>
              <a:gd fmla="val 16667" name="adj"/>
            </a:avLst>
          </a:prstGeom>
          <a:solidFill>
            <a:srgbClr val="C55A1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Get Active Sprint Data</a:t>
            </a:r>
            <a:endParaRPr b="0" i="0" sz="1800" u="none" cap="none" strike="noStrike">
              <a:solidFill>
                <a:srgbClr val="FFFFFF"/>
              </a:solidFill>
              <a:latin typeface="Calibri"/>
              <a:ea typeface="Calibri"/>
              <a:cs typeface="Calibri"/>
              <a:sym typeface="Calibri"/>
            </a:endParaRPr>
          </a:p>
        </p:txBody>
      </p:sp>
      <p:pic>
        <p:nvPicPr>
          <p:cNvPr id="327" name="Google Shape;327;p21"/>
          <p:cNvPicPr preferRelativeResize="0"/>
          <p:nvPr/>
        </p:nvPicPr>
        <p:blipFill rotWithShape="1">
          <a:blip r:embed="rId3">
            <a:alphaModFix/>
          </a:blip>
          <a:srcRect b="3046" l="4533" r="24147" t="0"/>
          <a:stretch/>
        </p:blipFill>
        <p:spPr>
          <a:xfrm>
            <a:off x="1335314" y="3141609"/>
            <a:ext cx="1195406" cy="2771061"/>
          </a:xfrm>
          <a:prstGeom prst="rect">
            <a:avLst/>
          </a:prstGeom>
          <a:noFill/>
          <a:ln>
            <a:noFill/>
          </a:ln>
        </p:spPr>
      </p:pic>
      <p:sp>
        <p:nvSpPr>
          <p:cNvPr id="328" name="Google Shape;328;p21"/>
          <p:cNvSpPr txBox="1"/>
          <p:nvPr/>
        </p:nvSpPr>
        <p:spPr>
          <a:xfrm>
            <a:off x="253942" y="204274"/>
            <a:ext cx="6096000" cy="73866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4200"/>
              <a:buFont typeface="Calibri"/>
              <a:buNone/>
            </a:pPr>
            <a:r>
              <a:rPr b="0" i="0" lang="en-US" sz="4200" u="none" cap="none" strike="noStrike">
                <a:solidFill>
                  <a:srgbClr val="FFFFFF"/>
                </a:solidFill>
                <a:latin typeface="Calibri"/>
                <a:ea typeface="Calibri"/>
                <a:cs typeface="Calibri"/>
                <a:sym typeface="Calibri"/>
              </a:rPr>
              <a:t>Jira - Activities</a:t>
            </a:r>
            <a:endParaRPr b="0" i="0" sz="4200" u="none" cap="none" strike="noStrike">
              <a:solidFill>
                <a:srgbClr val="000000"/>
              </a:solidFill>
              <a:latin typeface="Calibri"/>
              <a:ea typeface="Calibri"/>
              <a:cs typeface="Calibri"/>
              <a:sym typeface="Calibri"/>
            </a:endParaRPr>
          </a:p>
        </p:txBody>
      </p:sp>
      <p:sp>
        <p:nvSpPr>
          <p:cNvPr id="329" name="Google Shape;329;p21"/>
          <p:cNvSpPr/>
          <p:nvPr/>
        </p:nvSpPr>
        <p:spPr>
          <a:xfrm>
            <a:off x="8088923" y="1667747"/>
            <a:ext cx="3584604" cy="548640"/>
          </a:xfrm>
          <a:prstGeom prst="roundRect">
            <a:avLst>
              <a:gd fmla="val 16667" name="adj"/>
            </a:avLst>
          </a:prstGeom>
          <a:solidFill>
            <a:srgbClr val="C55A1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Configure and Generate Reports</a:t>
            </a:r>
            <a:endParaRPr b="0" i="0" sz="1800" u="none" cap="none" strike="noStrike">
              <a:solidFill>
                <a:srgbClr val="FFFFFF"/>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1"/>
                                        </p:tgtEl>
                                        <p:attrNameLst>
                                          <p:attrName>style.visibility</p:attrName>
                                        </p:attrNameLst>
                                      </p:cBhvr>
                                      <p:to>
                                        <p:strVal val="visible"/>
                                      </p:to>
                                    </p:set>
                                    <p:animEffect filter="fade" transition="in">
                                      <p:cBhvr>
                                        <p:cTn dur="1822"/>
                                        <p:tgtEl>
                                          <p:spTgt spid="321"/>
                                        </p:tgtEl>
                                      </p:cBhvr>
                                    </p:animEffect>
                                  </p:childTnLst>
                                </p:cTn>
                              </p:par>
                              <p:par>
                                <p:cTn fill="hold" nodeType="withEffect" presetClass="entr" presetID="10" presetSubtype="0">
                                  <p:stCondLst>
                                    <p:cond delay="0"/>
                                  </p:stCondLst>
                                  <p:childTnLst>
                                    <p:set>
                                      <p:cBhvr>
                                        <p:cTn dur="1" fill="hold">
                                          <p:stCondLst>
                                            <p:cond delay="0"/>
                                          </p:stCondLst>
                                        </p:cTn>
                                        <p:tgtEl>
                                          <p:spTgt spid="324"/>
                                        </p:tgtEl>
                                        <p:attrNameLst>
                                          <p:attrName>style.visibility</p:attrName>
                                        </p:attrNameLst>
                                      </p:cBhvr>
                                      <p:to>
                                        <p:strVal val="visible"/>
                                      </p:to>
                                    </p:set>
                                    <p:animEffect filter="fade" transition="in">
                                      <p:cBhvr>
                                        <p:cTn dur="1822"/>
                                        <p:tgtEl>
                                          <p:spTgt spid="324"/>
                                        </p:tgtEl>
                                      </p:cBhvr>
                                    </p:animEffect>
                                  </p:childTnLst>
                                </p:cTn>
                              </p:par>
                              <p:par>
                                <p:cTn fill="hold" nodeType="withEffect" presetClass="entr" presetID="10" presetSubtype="0">
                                  <p:stCondLst>
                                    <p:cond delay="0"/>
                                  </p:stCondLst>
                                  <p:childTnLst>
                                    <p:set>
                                      <p:cBhvr>
                                        <p:cTn dur="1" fill="hold">
                                          <p:stCondLst>
                                            <p:cond delay="0"/>
                                          </p:stCondLst>
                                        </p:cTn>
                                        <p:tgtEl>
                                          <p:spTgt spid="322"/>
                                        </p:tgtEl>
                                        <p:attrNameLst>
                                          <p:attrName>style.visibility</p:attrName>
                                        </p:attrNameLst>
                                      </p:cBhvr>
                                      <p:to>
                                        <p:strVal val="visible"/>
                                      </p:to>
                                    </p:set>
                                    <p:animEffect filter="fade" transition="in">
                                      <p:cBhvr>
                                        <p:cTn dur="1822"/>
                                        <p:tgtEl>
                                          <p:spTgt spid="322"/>
                                        </p:tgtEl>
                                      </p:cBhvr>
                                    </p:animEffect>
                                  </p:childTnLst>
                                </p:cTn>
                              </p:par>
                              <p:par>
                                <p:cTn fill="hold" nodeType="withEffect" presetClass="entr" presetID="10" presetSubtype="0">
                                  <p:stCondLst>
                                    <p:cond delay="0"/>
                                  </p:stCondLst>
                                  <p:childTnLst>
                                    <p:set>
                                      <p:cBhvr>
                                        <p:cTn dur="1" fill="hold">
                                          <p:stCondLst>
                                            <p:cond delay="0"/>
                                          </p:stCondLst>
                                        </p:cTn>
                                        <p:tgtEl>
                                          <p:spTgt spid="323"/>
                                        </p:tgtEl>
                                        <p:attrNameLst>
                                          <p:attrName>style.visibility</p:attrName>
                                        </p:attrNameLst>
                                      </p:cBhvr>
                                      <p:to>
                                        <p:strVal val="visible"/>
                                      </p:to>
                                    </p:set>
                                    <p:animEffect filter="fade" transition="in">
                                      <p:cBhvr>
                                        <p:cTn dur="1822"/>
                                        <p:tgtEl>
                                          <p:spTgt spid="323"/>
                                        </p:tgtEl>
                                      </p:cBhvr>
                                    </p:animEffect>
                                  </p:childTnLst>
                                </p:cTn>
                              </p:par>
                              <p:par>
                                <p:cTn fill="hold" nodeType="withEffect" presetClass="entr" presetID="10" presetSubtype="0">
                                  <p:stCondLst>
                                    <p:cond delay="0"/>
                                  </p:stCondLst>
                                  <p:childTnLst>
                                    <p:set>
                                      <p:cBhvr>
                                        <p:cTn dur="1" fill="hold">
                                          <p:stCondLst>
                                            <p:cond delay="0"/>
                                          </p:stCondLst>
                                        </p:cTn>
                                        <p:tgtEl>
                                          <p:spTgt spid="326"/>
                                        </p:tgtEl>
                                        <p:attrNameLst>
                                          <p:attrName>style.visibility</p:attrName>
                                        </p:attrNameLst>
                                      </p:cBhvr>
                                      <p:to>
                                        <p:strVal val="visible"/>
                                      </p:to>
                                    </p:set>
                                    <p:animEffect filter="fade" transition="in">
                                      <p:cBhvr>
                                        <p:cTn dur="1822"/>
                                        <p:tgtEl>
                                          <p:spTgt spid="326"/>
                                        </p:tgtEl>
                                      </p:cBhvr>
                                    </p:animEffect>
                                  </p:childTnLst>
                                </p:cTn>
                              </p:par>
                              <p:par>
                                <p:cTn fill="hold" nodeType="withEffect" presetClass="entr" presetID="10" presetSubtype="0">
                                  <p:stCondLst>
                                    <p:cond delay="0"/>
                                  </p:stCondLst>
                                  <p:childTnLst>
                                    <p:set>
                                      <p:cBhvr>
                                        <p:cTn dur="1" fill="hold">
                                          <p:stCondLst>
                                            <p:cond delay="0"/>
                                          </p:stCondLst>
                                        </p:cTn>
                                        <p:tgtEl>
                                          <p:spTgt spid="325"/>
                                        </p:tgtEl>
                                        <p:attrNameLst>
                                          <p:attrName>style.visibility</p:attrName>
                                        </p:attrNameLst>
                                      </p:cBhvr>
                                      <p:to>
                                        <p:strVal val="visible"/>
                                      </p:to>
                                    </p:set>
                                    <p:animEffect filter="fade" transition="in">
                                      <p:cBhvr>
                                        <p:cTn dur="1822"/>
                                        <p:tgtEl>
                                          <p:spTgt spid="325"/>
                                        </p:tgtEl>
                                      </p:cBhvr>
                                    </p:animEffect>
                                  </p:childTnLst>
                                </p:cTn>
                              </p:par>
                              <p:par>
                                <p:cTn fill="hold" nodeType="withEffect" presetClass="entr" presetID="10" presetSubtype="0">
                                  <p:stCondLst>
                                    <p:cond delay="0"/>
                                  </p:stCondLst>
                                  <p:childTnLst>
                                    <p:set>
                                      <p:cBhvr>
                                        <p:cTn dur="1" fill="hold">
                                          <p:stCondLst>
                                            <p:cond delay="0"/>
                                          </p:stCondLst>
                                        </p:cTn>
                                        <p:tgtEl>
                                          <p:spTgt spid="329"/>
                                        </p:tgtEl>
                                        <p:attrNameLst>
                                          <p:attrName>style.visibility</p:attrName>
                                        </p:attrNameLst>
                                      </p:cBhvr>
                                      <p:to>
                                        <p:strVal val="visible"/>
                                      </p:to>
                                    </p:set>
                                    <p:animEffect filter="fade" transition="in">
                                      <p:cBhvr>
                                        <p:cTn dur="1822"/>
                                        <p:tgtEl>
                                          <p:spTgt spid="329"/>
                                        </p:tgtEl>
                                      </p:cBhvr>
                                    </p:animEffect>
                                  </p:childTnLst>
                                </p:cTn>
                              </p:par>
                              <p:par>
                                <p:cTn fill="hold" nodeType="withEffect" presetClass="entr" presetID="10" presetSubtype="0">
                                  <p:stCondLst>
                                    <p:cond delay="0"/>
                                  </p:stCondLst>
                                  <p:childTnLst>
                                    <p:set>
                                      <p:cBhvr>
                                        <p:cTn dur="1" fill="hold">
                                          <p:stCondLst>
                                            <p:cond delay="0"/>
                                          </p:stCondLst>
                                        </p:cTn>
                                        <p:tgtEl>
                                          <p:spTgt spid="327"/>
                                        </p:tgtEl>
                                        <p:attrNameLst>
                                          <p:attrName>style.visibility</p:attrName>
                                        </p:attrNameLst>
                                      </p:cBhvr>
                                      <p:to>
                                        <p:strVal val="visible"/>
                                      </p:to>
                                    </p:set>
                                    <p:animEffect filter="fade" transition="in">
                                      <p:cBhvr>
                                        <p:cTn dur="1822"/>
                                        <p:tgtEl>
                                          <p:spTgt spid="327"/>
                                        </p:tgtEl>
                                      </p:cBhvr>
                                    </p:animEffect>
                                  </p:childTnLst>
                                </p:cTn>
                              </p:par>
                              <p:par>
                                <p:cTn fill="hold" nodeType="withEffect" presetClass="entr" presetID="10" presetSubtype="0">
                                  <p:stCondLst>
                                    <p:cond delay="0"/>
                                  </p:stCondLst>
                                  <p:childTnLst>
                                    <p:set>
                                      <p:cBhvr>
                                        <p:cTn dur="1" fill="hold">
                                          <p:stCondLst>
                                            <p:cond delay="0"/>
                                          </p:stCondLst>
                                        </p:cTn>
                                        <p:tgtEl>
                                          <p:spTgt spid="328"/>
                                        </p:tgtEl>
                                        <p:attrNameLst>
                                          <p:attrName>style.visibility</p:attrName>
                                        </p:attrNameLst>
                                      </p:cBhvr>
                                      <p:to>
                                        <p:strVal val="visible"/>
                                      </p:to>
                                    </p:set>
                                    <p:animEffect filter="fade" transition="in">
                                      <p:cBhvr>
                                        <p:cTn dur="1822"/>
                                        <p:tgtEl>
                                          <p:spTgt spid="32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33" name="Shape 333"/>
        <p:cNvGrpSpPr/>
        <p:nvPr/>
      </p:nvGrpSpPr>
      <p:grpSpPr>
        <a:xfrm>
          <a:off x="0" y="0"/>
          <a:ext cx="0" cy="0"/>
          <a:chOff x="0" y="0"/>
          <a:chExt cx="0" cy="0"/>
        </a:xfrm>
      </p:grpSpPr>
      <p:sp>
        <p:nvSpPr>
          <p:cNvPr id="334" name="Google Shape;334;p22"/>
          <p:cNvSpPr/>
          <p:nvPr/>
        </p:nvSpPr>
        <p:spPr>
          <a:xfrm>
            <a:off x="1519741" y="1731672"/>
            <a:ext cx="6048535" cy="4534955"/>
          </a:xfrm>
          <a:prstGeom prst="rect">
            <a:avLst/>
          </a:prstGeom>
          <a:solidFill>
            <a:srgbClr val="EAF1FD"/>
          </a:solid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35" name="Google Shape;335;p22"/>
          <p:cNvSpPr txBox="1"/>
          <p:nvPr/>
        </p:nvSpPr>
        <p:spPr>
          <a:xfrm>
            <a:off x="50184" y="389422"/>
            <a:ext cx="10515600" cy="591621"/>
          </a:xfrm>
          <a:prstGeom prst="rect">
            <a:avLst/>
          </a:prstGeom>
          <a:noFill/>
          <a:ln>
            <a:noFill/>
          </a:ln>
        </p:spPr>
        <p:txBody>
          <a:bodyPr anchorCtr="0" anchor="b" bIns="45700" lIns="91425" spcFirstLastPara="1" rIns="91425" wrap="square" tIns="45700">
            <a:normAutofit fontScale="70000" lnSpcReduction="20000"/>
          </a:bodyPr>
          <a:lstStyle/>
          <a:p>
            <a:pPr indent="0" lvl="0" marL="0" marR="0" rtl="0" algn="l">
              <a:lnSpc>
                <a:spcPct val="90000"/>
              </a:lnSpc>
              <a:spcBef>
                <a:spcPts val="0"/>
              </a:spcBef>
              <a:spcAft>
                <a:spcPts val="0"/>
              </a:spcAft>
              <a:buClr>
                <a:srgbClr val="FFFFFF"/>
              </a:buClr>
              <a:buSzPct val="100000"/>
              <a:buFont typeface="Calibri"/>
              <a:buNone/>
            </a:pPr>
            <a:r>
              <a:rPr b="0" i="0" lang="en-US" sz="6000" u="none" cap="none" strike="noStrike">
                <a:solidFill>
                  <a:srgbClr val="FFFFFF"/>
                </a:solidFill>
                <a:latin typeface="Calibri"/>
                <a:ea typeface="Calibri"/>
                <a:cs typeface="Calibri"/>
                <a:sym typeface="Calibri"/>
              </a:rPr>
              <a:t>JIRA Hierarchy and Story definition</a:t>
            </a:r>
            <a:endParaRPr/>
          </a:p>
        </p:txBody>
      </p:sp>
      <p:grpSp>
        <p:nvGrpSpPr>
          <p:cNvPr id="336" name="Google Shape;336;p22"/>
          <p:cNvGrpSpPr/>
          <p:nvPr/>
        </p:nvGrpSpPr>
        <p:grpSpPr>
          <a:xfrm>
            <a:off x="1519741" y="1731674"/>
            <a:ext cx="2824161" cy="3875631"/>
            <a:chOff x="833357" y="1271587"/>
            <a:chExt cx="2824161" cy="3875631"/>
          </a:xfrm>
        </p:grpSpPr>
        <p:pic>
          <p:nvPicPr>
            <p:cNvPr id="337" name="Google Shape;337;p22"/>
            <p:cNvPicPr preferRelativeResize="0"/>
            <p:nvPr/>
          </p:nvPicPr>
          <p:blipFill rotWithShape="1">
            <a:blip r:embed="rId3">
              <a:alphaModFix/>
            </a:blip>
            <a:srcRect b="0" l="0" r="0" t="0"/>
            <a:stretch/>
          </p:blipFill>
          <p:spPr>
            <a:xfrm>
              <a:off x="1528681" y="2195512"/>
              <a:ext cx="1390650" cy="895350"/>
            </a:xfrm>
            <a:prstGeom prst="rect">
              <a:avLst/>
            </a:prstGeom>
            <a:noFill/>
            <a:ln>
              <a:noFill/>
            </a:ln>
          </p:spPr>
        </p:pic>
        <p:pic>
          <p:nvPicPr>
            <p:cNvPr id="338" name="Google Shape;338;p22"/>
            <p:cNvPicPr preferRelativeResize="0"/>
            <p:nvPr/>
          </p:nvPicPr>
          <p:blipFill rotWithShape="1">
            <a:blip r:embed="rId4">
              <a:alphaModFix/>
            </a:blip>
            <a:srcRect b="0" l="0" r="0" t="0"/>
            <a:stretch/>
          </p:blipFill>
          <p:spPr>
            <a:xfrm>
              <a:off x="833357" y="1271587"/>
              <a:ext cx="1390650" cy="923925"/>
            </a:xfrm>
            <a:prstGeom prst="rect">
              <a:avLst/>
            </a:prstGeom>
            <a:noFill/>
            <a:ln>
              <a:noFill/>
            </a:ln>
          </p:spPr>
        </p:pic>
        <p:pic>
          <p:nvPicPr>
            <p:cNvPr id="339" name="Google Shape;339;p22"/>
            <p:cNvPicPr preferRelativeResize="0"/>
            <p:nvPr/>
          </p:nvPicPr>
          <p:blipFill rotWithShape="1">
            <a:blip r:embed="rId5">
              <a:alphaModFix/>
            </a:blip>
            <a:srcRect b="0" l="0" r="0" t="0"/>
            <a:stretch/>
          </p:blipFill>
          <p:spPr>
            <a:xfrm>
              <a:off x="2238293" y="3090862"/>
              <a:ext cx="1362075" cy="962025"/>
            </a:xfrm>
            <a:prstGeom prst="rect">
              <a:avLst/>
            </a:prstGeom>
            <a:noFill/>
            <a:ln>
              <a:noFill/>
            </a:ln>
          </p:spPr>
        </p:pic>
        <p:pic>
          <p:nvPicPr>
            <p:cNvPr id="340" name="Google Shape;340;p22"/>
            <p:cNvPicPr preferRelativeResize="0"/>
            <p:nvPr/>
          </p:nvPicPr>
          <p:blipFill rotWithShape="1">
            <a:blip r:embed="rId6">
              <a:alphaModFix/>
            </a:blip>
            <a:srcRect b="0" l="38327" r="0" t="0"/>
            <a:stretch/>
          </p:blipFill>
          <p:spPr>
            <a:xfrm>
              <a:off x="2795587" y="4042208"/>
              <a:ext cx="804781" cy="857250"/>
            </a:xfrm>
            <a:prstGeom prst="rect">
              <a:avLst/>
            </a:prstGeom>
            <a:noFill/>
            <a:ln>
              <a:noFill/>
            </a:ln>
          </p:spPr>
        </p:pic>
        <p:pic>
          <p:nvPicPr>
            <p:cNvPr id="341" name="Google Shape;341;p22"/>
            <p:cNvPicPr preferRelativeResize="0"/>
            <p:nvPr/>
          </p:nvPicPr>
          <p:blipFill rotWithShape="1">
            <a:blip r:embed="rId7">
              <a:alphaModFix/>
            </a:blip>
            <a:srcRect b="19068" l="28422" r="0" t="13118"/>
            <a:stretch/>
          </p:blipFill>
          <p:spPr>
            <a:xfrm>
              <a:off x="3255127" y="4744212"/>
              <a:ext cx="402391" cy="403006"/>
            </a:xfrm>
            <a:prstGeom prst="rect">
              <a:avLst/>
            </a:prstGeom>
            <a:noFill/>
            <a:ln>
              <a:noFill/>
            </a:ln>
          </p:spPr>
        </p:pic>
      </p:grpSp>
      <p:sp>
        <p:nvSpPr>
          <p:cNvPr id="342" name="Google Shape;342;p22"/>
          <p:cNvSpPr/>
          <p:nvPr/>
        </p:nvSpPr>
        <p:spPr>
          <a:xfrm rot="-5400000">
            <a:off x="17490" y="4754083"/>
            <a:ext cx="2715678" cy="309402"/>
          </a:xfrm>
          <a:prstGeom prst="rect">
            <a:avLst/>
          </a:prstGeom>
          <a:solidFill>
            <a:schemeClr val="accent1"/>
          </a:solidFill>
          <a:ln cap="flat" cmpd="sng" w="1905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FFFFFF"/>
              </a:buClr>
              <a:buSzPts val="1200"/>
              <a:buFont typeface="Arial"/>
              <a:buNone/>
            </a:pPr>
            <a:r>
              <a:rPr b="0" i="0" lang="en-US" sz="1200" u="none" cap="none" strike="noStrike">
                <a:solidFill>
                  <a:srgbClr val="FFFFFF"/>
                </a:solidFill>
                <a:latin typeface="Arial"/>
                <a:ea typeface="Arial"/>
                <a:cs typeface="Arial"/>
                <a:sym typeface="Arial"/>
              </a:rPr>
              <a:t>JIRA Projects</a:t>
            </a:r>
            <a:endParaRPr/>
          </a:p>
        </p:txBody>
      </p:sp>
      <p:sp>
        <p:nvSpPr>
          <p:cNvPr id="343" name="Google Shape;343;p22"/>
          <p:cNvSpPr/>
          <p:nvPr/>
        </p:nvSpPr>
        <p:spPr>
          <a:xfrm>
            <a:off x="1519741" y="1833272"/>
            <a:ext cx="6048535" cy="1819275"/>
          </a:xfrm>
          <a:prstGeom prst="rect">
            <a:avLst/>
          </a:prstGeom>
          <a:noFill/>
          <a:ln cap="flat" cmpd="sng" w="19050">
            <a:solidFill>
              <a:srgbClr val="F7CAAC"/>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44" name="Google Shape;344;p22"/>
          <p:cNvSpPr/>
          <p:nvPr/>
        </p:nvSpPr>
        <p:spPr>
          <a:xfrm rot="-5400000">
            <a:off x="469689" y="2486609"/>
            <a:ext cx="1819275" cy="309401"/>
          </a:xfrm>
          <a:prstGeom prst="rect">
            <a:avLst/>
          </a:prstGeom>
          <a:solidFill>
            <a:schemeClr val="accent5"/>
          </a:solidFill>
          <a:ln cap="flat" cmpd="sng" w="19050">
            <a:solidFill>
              <a:schemeClr val="accent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FFFFFF"/>
              </a:buClr>
              <a:buSzPts val="1100"/>
              <a:buFont typeface="Arial"/>
              <a:buNone/>
            </a:pPr>
            <a:r>
              <a:rPr b="0" i="0" lang="en-US" sz="1100" u="none" cap="none" strike="noStrike">
                <a:solidFill>
                  <a:srgbClr val="FFFFFF"/>
                </a:solidFill>
                <a:latin typeface="Arial"/>
                <a:ea typeface="Arial"/>
                <a:cs typeface="Arial"/>
                <a:sym typeface="Arial"/>
              </a:rPr>
              <a:t>JIRA Portfolio</a:t>
            </a:r>
            <a:endParaRPr/>
          </a:p>
        </p:txBody>
      </p:sp>
      <p:sp>
        <p:nvSpPr>
          <p:cNvPr id="345" name="Google Shape;345;p22"/>
          <p:cNvSpPr txBox="1"/>
          <p:nvPr/>
        </p:nvSpPr>
        <p:spPr>
          <a:xfrm>
            <a:off x="2900867" y="1991854"/>
            <a:ext cx="3076735" cy="484247"/>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000000"/>
              </a:buClr>
              <a:buSzPts val="2800"/>
              <a:buFont typeface="Calibri"/>
              <a:buNone/>
            </a:pPr>
            <a:r>
              <a:rPr b="0" i="0" lang="en-US" sz="2800" u="none" cap="none" strike="noStrike">
                <a:solidFill>
                  <a:srgbClr val="000000"/>
                </a:solidFill>
                <a:latin typeface="Calibri"/>
                <a:ea typeface="Calibri"/>
                <a:cs typeface="Calibri"/>
                <a:sym typeface="Calibri"/>
              </a:rPr>
              <a:t>Portfolio Epic</a:t>
            </a:r>
            <a:endParaRPr/>
          </a:p>
        </p:txBody>
      </p:sp>
      <p:cxnSp>
        <p:nvCxnSpPr>
          <p:cNvPr id="346" name="Google Shape;346;p22"/>
          <p:cNvCxnSpPr>
            <a:stCxn id="344" idx="2"/>
            <a:endCxn id="343" idx="3"/>
          </p:cNvCxnSpPr>
          <p:nvPr/>
        </p:nvCxnSpPr>
        <p:spPr>
          <a:xfrm>
            <a:off x="1534027" y="2641310"/>
            <a:ext cx="6034200" cy="101700"/>
          </a:xfrm>
          <a:prstGeom prst="straightConnector1">
            <a:avLst/>
          </a:prstGeom>
          <a:noFill/>
          <a:ln cap="flat" cmpd="sng" w="19050">
            <a:solidFill>
              <a:srgbClr val="AEABAB"/>
            </a:solidFill>
            <a:prstDash val="solid"/>
            <a:miter lim="800000"/>
            <a:headEnd len="sm" w="sm" type="none"/>
            <a:tailEnd len="sm" w="sm" type="none"/>
          </a:ln>
        </p:spPr>
      </p:cxnSp>
      <p:cxnSp>
        <p:nvCxnSpPr>
          <p:cNvPr id="347" name="Google Shape;347;p22"/>
          <p:cNvCxnSpPr/>
          <p:nvPr/>
        </p:nvCxnSpPr>
        <p:spPr>
          <a:xfrm>
            <a:off x="1553075" y="4513493"/>
            <a:ext cx="6034249" cy="1"/>
          </a:xfrm>
          <a:prstGeom prst="straightConnector1">
            <a:avLst/>
          </a:prstGeom>
          <a:noFill/>
          <a:ln cap="flat" cmpd="sng" w="19050">
            <a:solidFill>
              <a:srgbClr val="AEABAB"/>
            </a:solidFill>
            <a:prstDash val="solid"/>
            <a:miter lim="800000"/>
            <a:headEnd len="sm" w="sm" type="none"/>
            <a:tailEnd len="sm" w="sm" type="none"/>
          </a:ln>
        </p:spPr>
      </p:cxnSp>
      <p:sp>
        <p:nvSpPr>
          <p:cNvPr id="348" name="Google Shape;348;p22"/>
          <p:cNvSpPr txBox="1"/>
          <p:nvPr/>
        </p:nvSpPr>
        <p:spPr>
          <a:xfrm>
            <a:off x="3605714" y="2915864"/>
            <a:ext cx="3076735" cy="484247"/>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000000"/>
              </a:buClr>
              <a:buSzPts val="2800"/>
              <a:buFont typeface="Calibri"/>
              <a:buNone/>
            </a:pPr>
            <a:r>
              <a:rPr b="0" i="0" lang="en-US" sz="2800" u="none" cap="none" strike="noStrike">
                <a:solidFill>
                  <a:srgbClr val="000000"/>
                </a:solidFill>
                <a:latin typeface="Calibri"/>
                <a:ea typeface="Calibri"/>
                <a:cs typeface="Calibri"/>
                <a:sym typeface="Calibri"/>
              </a:rPr>
              <a:t>Initiative</a:t>
            </a:r>
            <a:endParaRPr/>
          </a:p>
        </p:txBody>
      </p:sp>
      <p:sp>
        <p:nvSpPr>
          <p:cNvPr id="349" name="Google Shape;349;p22"/>
          <p:cNvSpPr txBox="1"/>
          <p:nvPr/>
        </p:nvSpPr>
        <p:spPr>
          <a:xfrm>
            <a:off x="4246311" y="3849833"/>
            <a:ext cx="3076735" cy="484247"/>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000000"/>
              </a:buClr>
              <a:buSzPts val="2800"/>
              <a:buFont typeface="Calibri"/>
              <a:buNone/>
            </a:pPr>
            <a:r>
              <a:rPr b="0" i="0" lang="en-US" sz="2800" u="none" cap="none" strike="noStrike">
                <a:solidFill>
                  <a:srgbClr val="000000"/>
                </a:solidFill>
                <a:latin typeface="Calibri"/>
                <a:ea typeface="Calibri"/>
                <a:cs typeface="Calibri"/>
                <a:sym typeface="Calibri"/>
              </a:rPr>
              <a:t>Epic</a:t>
            </a:r>
            <a:endParaRPr/>
          </a:p>
        </p:txBody>
      </p:sp>
      <p:sp>
        <p:nvSpPr>
          <p:cNvPr id="350" name="Google Shape;350;p22"/>
          <p:cNvSpPr txBox="1"/>
          <p:nvPr/>
        </p:nvSpPr>
        <p:spPr>
          <a:xfrm>
            <a:off x="4246311" y="4714415"/>
            <a:ext cx="3076735" cy="484247"/>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000000"/>
              </a:buClr>
              <a:buSzPts val="2800"/>
              <a:buFont typeface="Calibri"/>
              <a:buNone/>
            </a:pPr>
            <a:r>
              <a:rPr b="0" i="0" lang="en-US" sz="2800" u="none" cap="none" strike="noStrike">
                <a:solidFill>
                  <a:srgbClr val="000000"/>
                </a:solidFill>
                <a:latin typeface="Calibri"/>
                <a:ea typeface="Calibri"/>
                <a:cs typeface="Calibri"/>
                <a:sym typeface="Calibri"/>
              </a:rPr>
              <a:t>Story</a:t>
            </a:r>
            <a:endParaRPr/>
          </a:p>
        </p:txBody>
      </p:sp>
      <p:sp>
        <p:nvSpPr>
          <p:cNvPr id="351" name="Google Shape;351;p22"/>
          <p:cNvSpPr txBox="1"/>
          <p:nvPr/>
        </p:nvSpPr>
        <p:spPr>
          <a:xfrm>
            <a:off x="4378391" y="5281862"/>
            <a:ext cx="3076735" cy="484247"/>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000000"/>
              </a:buClr>
              <a:buSzPts val="2000"/>
              <a:buFont typeface="Calibri"/>
              <a:buNone/>
            </a:pPr>
            <a:r>
              <a:rPr b="0" i="0" lang="en-US" sz="2000" u="none" cap="none" strike="noStrike">
                <a:solidFill>
                  <a:srgbClr val="000000"/>
                </a:solidFill>
                <a:latin typeface="Calibri"/>
                <a:ea typeface="Calibri"/>
                <a:cs typeface="Calibri"/>
                <a:sym typeface="Calibri"/>
              </a:rPr>
              <a:t>Sub Task</a:t>
            </a:r>
            <a:endParaRPr/>
          </a:p>
        </p:txBody>
      </p:sp>
      <p:cxnSp>
        <p:nvCxnSpPr>
          <p:cNvPr id="352" name="Google Shape;352;p22"/>
          <p:cNvCxnSpPr/>
          <p:nvPr/>
        </p:nvCxnSpPr>
        <p:spPr>
          <a:xfrm>
            <a:off x="7492076" y="3550945"/>
            <a:ext cx="2895600" cy="0"/>
          </a:xfrm>
          <a:prstGeom prst="straightConnector1">
            <a:avLst/>
          </a:prstGeom>
          <a:noFill/>
          <a:ln cap="flat" cmpd="sng" w="19050">
            <a:solidFill>
              <a:srgbClr val="F7CAAC"/>
            </a:solidFill>
            <a:prstDash val="dash"/>
            <a:miter lim="800000"/>
            <a:headEnd len="sm" w="sm" type="none"/>
            <a:tailEnd len="sm" w="sm" type="none"/>
          </a:ln>
        </p:spPr>
      </p:cxnSp>
      <p:sp>
        <p:nvSpPr>
          <p:cNvPr id="353" name="Google Shape;353;p22"/>
          <p:cNvSpPr txBox="1"/>
          <p:nvPr/>
        </p:nvSpPr>
        <p:spPr>
          <a:xfrm>
            <a:off x="7863391" y="2100563"/>
            <a:ext cx="4006737" cy="1450378"/>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Portfolio Epic and Initiative set by PMO and/or Lead BA/Product Owner</a:t>
            </a:r>
            <a:endParaRPr/>
          </a:p>
        </p:txBody>
      </p:sp>
      <p:sp>
        <p:nvSpPr>
          <p:cNvPr id="354" name="Google Shape;354;p22"/>
          <p:cNvSpPr txBox="1"/>
          <p:nvPr/>
        </p:nvSpPr>
        <p:spPr>
          <a:xfrm>
            <a:off x="7858789" y="3523988"/>
            <a:ext cx="3722183" cy="3002251"/>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Epics set by Asset BA/ Product Owner</a:t>
            </a:r>
            <a:endParaRPr/>
          </a:p>
          <a:p>
            <a:pPr indent="0" lvl="0" marL="0" marR="0" rtl="0" algn="l">
              <a:lnSpc>
                <a:spcPct val="90000"/>
              </a:lnSpc>
              <a:spcBef>
                <a:spcPts val="0"/>
              </a:spcBef>
              <a:spcAft>
                <a:spcPts val="0"/>
              </a:spcAft>
              <a:buClr>
                <a:schemeClr val="dk1"/>
              </a:buClr>
              <a:buSzPts val="1800"/>
              <a:buFont typeface="Calibri"/>
              <a:buNone/>
            </a:pPr>
            <a:r>
              <a:t/>
            </a:r>
            <a:endParaRPr b="0" i="0" sz="1800" u="none" cap="none" strike="noStrike">
              <a:solidFill>
                <a:srgbClr val="FFFFFF"/>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1800"/>
              <a:buFont typeface="Calibri"/>
              <a:buNone/>
            </a:pPr>
            <a:r>
              <a:t/>
            </a:r>
            <a:endParaRPr b="0" i="0" sz="1800" u="none" cap="none" strike="noStrike">
              <a:solidFill>
                <a:srgbClr val="FFFFFF"/>
              </a:solidFill>
              <a:latin typeface="Calibri"/>
              <a:ea typeface="Calibri"/>
              <a:cs typeface="Calibri"/>
              <a:sym typeface="Calibri"/>
            </a:endParaRPr>
          </a:p>
          <a:p>
            <a:pPr indent="0" lvl="0" marL="0" marR="0" rtl="0" algn="l">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User Story Types:</a:t>
            </a:r>
            <a:endParaRPr/>
          </a:p>
          <a:p>
            <a:pPr indent="-114300" lvl="1" marL="457200" marR="0" rtl="0" algn="l">
              <a:lnSpc>
                <a:spcPct val="100000"/>
              </a:lnSpc>
              <a:spcBef>
                <a:spcPts val="0"/>
              </a:spcBef>
              <a:spcAft>
                <a:spcPts val="0"/>
              </a:spcAft>
              <a:buClr>
                <a:srgbClr val="FFFFFF"/>
              </a:buClr>
              <a:buSzPts val="1800"/>
              <a:buFont typeface="Calibri"/>
              <a:buChar char="•"/>
            </a:pPr>
            <a:r>
              <a:rPr b="0" i="0" lang="en-US" sz="1800" u="none" cap="none" strike="noStrike">
                <a:solidFill>
                  <a:srgbClr val="FFFFFF"/>
                </a:solidFill>
                <a:latin typeface="Calibri"/>
                <a:ea typeface="Calibri"/>
                <a:cs typeface="Calibri"/>
                <a:sym typeface="Calibri"/>
              </a:rPr>
              <a:t> Development Story [</a:t>
            </a:r>
            <a:r>
              <a:rPr b="0" i="0" lang="en-US" sz="1800" u="none" cap="none" strike="noStrike">
                <a:solidFill>
                  <a:srgbClr val="C55A11"/>
                </a:solidFill>
                <a:latin typeface="Calibri"/>
                <a:ea typeface="Calibri"/>
                <a:cs typeface="Calibri"/>
                <a:sym typeface="Calibri"/>
              </a:rPr>
              <a:t>BA</a:t>
            </a:r>
            <a:r>
              <a:rPr b="0" i="0" lang="en-US" sz="1800" u="none" cap="none" strike="noStrike">
                <a:solidFill>
                  <a:srgbClr val="FFFFFF"/>
                </a:solidFill>
                <a:latin typeface="Calibri"/>
                <a:ea typeface="Calibri"/>
                <a:cs typeface="Calibri"/>
                <a:sym typeface="Calibri"/>
              </a:rPr>
              <a:t>]</a:t>
            </a:r>
            <a:endParaRPr/>
          </a:p>
          <a:p>
            <a:pPr indent="-114300" lvl="1" marL="457200" marR="0" rtl="0" algn="l">
              <a:lnSpc>
                <a:spcPct val="100000"/>
              </a:lnSpc>
              <a:spcBef>
                <a:spcPts val="0"/>
              </a:spcBef>
              <a:spcAft>
                <a:spcPts val="0"/>
              </a:spcAft>
              <a:buClr>
                <a:srgbClr val="FFFFFF"/>
              </a:buClr>
              <a:buSzPts val="1800"/>
              <a:buFont typeface="Calibri"/>
              <a:buChar char="•"/>
            </a:pPr>
            <a:r>
              <a:rPr b="0" i="0" lang="en-US" sz="1800" u="none" cap="none" strike="noStrike">
                <a:solidFill>
                  <a:srgbClr val="FFFFFF"/>
                </a:solidFill>
                <a:latin typeface="Calibri"/>
                <a:ea typeface="Calibri"/>
                <a:cs typeface="Calibri"/>
                <a:sym typeface="Calibri"/>
              </a:rPr>
              <a:t> Technical Debt Story [</a:t>
            </a:r>
            <a:r>
              <a:rPr b="0" i="0" lang="en-US" sz="1800" u="none" cap="none" strike="noStrike">
                <a:solidFill>
                  <a:srgbClr val="C55A11"/>
                </a:solidFill>
                <a:latin typeface="Calibri"/>
                <a:ea typeface="Calibri"/>
                <a:cs typeface="Calibri"/>
                <a:sym typeface="Calibri"/>
              </a:rPr>
              <a:t>Dev Lead</a:t>
            </a:r>
            <a:r>
              <a:rPr b="0" i="0" lang="en-US" sz="1800" u="none" cap="none" strike="noStrike">
                <a:solidFill>
                  <a:srgbClr val="FFFFFF"/>
                </a:solidFill>
                <a:latin typeface="Calibri"/>
                <a:ea typeface="Calibri"/>
                <a:cs typeface="Calibri"/>
                <a:sym typeface="Calibri"/>
              </a:rPr>
              <a:t>]</a:t>
            </a:r>
            <a:endParaRPr/>
          </a:p>
          <a:p>
            <a:pPr indent="-114300" lvl="1" marL="457200" marR="0" rtl="0" algn="l">
              <a:lnSpc>
                <a:spcPct val="100000"/>
              </a:lnSpc>
              <a:spcBef>
                <a:spcPts val="0"/>
              </a:spcBef>
              <a:spcAft>
                <a:spcPts val="0"/>
              </a:spcAft>
              <a:buClr>
                <a:srgbClr val="FFFFFF"/>
              </a:buClr>
              <a:buSzPts val="1800"/>
              <a:buFont typeface="Calibri"/>
              <a:buChar char="•"/>
            </a:pPr>
            <a:r>
              <a:rPr b="0" i="0" lang="en-US" sz="1800" u="none" cap="none" strike="noStrike">
                <a:solidFill>
                  <a:srgbClr val="FFFFFF"/>
                </a:solidFill>
                <a:latin typeface="Calibri"/>
                <a:ea typeface="Calibri"/>
                <a:cs typeface="Calibri"/>
                <a:sym typeface="Calibri"/>
              </a:rPr>
              <a:t> Automated Test story [</a:t>
            </a:r>
            <a:r>
              <a:rPr b="0" i="0" lang="en-US" sz="1800" u="none" cap="none" strike="noStrike">
                <a:solidFill>
                  <a:srgbClr val="C55A11"/>
                </a:solidFill>
                <a:latin typeface="Calibri"/>
                <a:ea typeface="Calibri"/>
                <a:cs typeface="Calibri"/>
                <a:sym typeface="Calibri"/>
              </a:rPr>
              <a:t>Dev/QA</a:t>
            </a:r>
            <a:r>
              <a:rPr b="0" i="0" lang="en-US" sz="1800" u="none" cap="none" strike="noStrike">
                <a:solidFill>
                  <a:srgbClr val="FFFFFF"/>
                </a:solidFill>
                <a:latin typeface="Calibri"/>
                <a:ea typeface="Calibri"/>
                <a:cs typeface="Calibri"/>
                <a:sym typeface="Calibri"/>
              </a:rPr>
              <a:t>]</a:t>
            </a:r>
            <a:endParaRPr/>
          </a:p>
          <a:p>
            <a:pPr indent="-114300" lvl="1" marL="457200" marR="0" rtl="0" algn="l">
              <a:lnSpc>
                <a:spcPct val="100000"/>
              </a:lnSpc>
              <a:spcBef>
                <a:spcPts val="0"/>
              </a:spcBef>
              <a:spcAft>
                <a:spcPts val="0"/>
              </a:spcAft>
              <a:buClr>
                <a:srgbClr val="FFFFFF"/>
              </a:buClr>
              <a:buSzPts val="1800"/>
              <a:buFont typeface="Calibri"/>
              <a:buChar char="•"/>
            </a:pPr>
            <a:r>
              <a:rPr b="0" i="0" lang="en-US" sz="1800" u="none" cap="none" strike="noStrike">
                <a:solidFill>
                  <a:srgbClr val="FFFFFF"/>
                </a:solidFill>
                <a:latin typeface="Calibri"/>
                <a:ea typeface="Calibri"/>
                <a:cs typeface="Calibri"/>
                <a:sym typeface="Calibri"/>
              </a:rPr>
              <a:t> QA Development story [</a:t>
            </a:r>
            <a:r>
              <a:rPr b="0" i="0" lang="en-US" sz="1800" u="none" cap="none" strike="noStrike">
                <a:solidFill>
                  <a:srgbClr val="C55A11"/>
                </a:solidFill>
                <a:latin typeface="Calibri"/>
                <a:ea typeface="Calibri"/>
                <a:cs typeface="Calibri"/>
                <a:sym typeface="Calibri"/>
              </a:rPr>
              <a:t>QA</a:t>
            </a:r>
            <a:r>
              <a:rPr b="0" i="0" lang="en-US" sz="1800" u="none" cap="none" strike="noStrike">
                <a:solidFill>
                  <a:srgbClr val="FFFFFF"/>
                </a:solidFill>
                <a:latin typeface="Calibri"/>
                <a:ea typeface="Calibri"/>
                <a:cs typeface="Calibri"/>
                <a:sym typeface="Calibri"/>
              </a:rPr>
              <a:t>]</a:t>
            </a:r>
            <a:endParaRPr/>
          </a:p>
          <a:p>
            <a:pPr indent="-114300" lvl="1" marL="457200" marR="0" rtl="0" algn="l">
              <a:lnSpc>
                <a:spcPct val="100000"/>
              </a:lnSpc>
              <a:spcBef>
                <a:spcPts val="0"/>
              </a:spcBef>
              <a:spcAft>
                <a:spcPts val="0"/>
              </a:spcAft>
              <a:buClr>
                <a:srgbClr val="FFFFFF"/>
              </a:buClr>
              <a:buSzPts val="1800"/>
              <a:buFont typeface="Calibri"/>
              <a:buChar char="•"/>
            </a:pPr>
            <a:r>
              <a:rPr b="0" i="0" lang="en-US" sz="1800" u="none" cap="none" strike="noStrike">
                <a:solidFill>
                  <a:srgbClr val="FFFFFF"/>
                </a:solidFill>
                <a:latin typeface="Calibri"/>
                <a:ea typeface="Calibri"/>
                <a:cs typeface="Calibri"/>
                <a:sym typeface="Calibri"/>
              </a:rPr>
              <a:t> SIT Test story [</a:t>
            </a:r>
            <a:r>
              <a:rPr b="0" i="0" lang="en-US" sz="1800" u="none" cap="none" strike="noStrike">
                <a:solidFill>
                  <a:srgbClr val="C55A11"/>
                </a:solidFill>
                <a:latin typeface="Calibri"/>
                <a:ea typeface="Calibri"/>
                <a:cs typeface="Calibri"/>
                <a:sym typeface="Calibri"/>
              </a:rPr>
              <a:t>E2E QA Lead</a:t>
            </a:r>
            <a:r>
              <a:rPr b="0" i="0" lang="en-US" sz="1800" u="none" cap="none" strike="noStrike">
                <a:solidFill>
                  <a:srgbClr val="FFFFFF"/>
                </a:solidFill>
                <a:latin typeface="Calibri"/>
                <a:ea typeface="Calibri"/>
                <a:cs typeface="Calibri"/>
                <a:sym typeface="Calibri"/>
              </a:rPr>
              <a:t>]</a:t>
            </a:r>
            <a:endParaRPr/>
          </a:p>
          <a:p>
            <a:pPr indent="-114300" lvl="1" marL="457200" marR="0" rtl="0" algn="l">
              <a:lnSpc>
                <a:spcPct val="100000"/>
              </a:lnSpc>
              <a:spcBef>
                <a:spcPts val="0"/>
              </a:spcBef>
              <a:spcAft>
                <a:spcPts val="0"/>
              </a:spcAft>
              <a:buClr>
                <a:srgbClr val="FFFFFF"/>
              </a:buClr>
              <a:buSzPts val="1800"/>
              <a:buFont typeface="Calibri"/>
              <a:buChar char="•"/>
            </a:pPr>
            <a:r>
              <a:rPr b="0" i="0" lang="en-US" sz="1800" u="none" cap="none" strike="noStrike">
                <a:solidFill>
                  <a:srgbClr val="FFFFFF"/>
                </a:solidFill>
                <a:latin typeface="Calibri"/>
                <a:ea typeface="Calibri"/>
                <a:cs typeface="Calibri"/>
                <a:sym typeface="Calibri"/>
              </a:rPr>
              <a:t> UAT Test story [</a:t>
            </a:r>
            <a:r>
              <a:rPr b="0" i="0" lang="en-US" sz="1800" u="none" cap="none" strike="noStrike">
                <a:solidFill>
                  <a:srgbClr val="C55A11"/>
                </a:solidFill>
                <a:latin typeface="Calibri"/>
                <a:ea typeface="Calibri"/>
                <a:cs typeface="Calibri"/>
                <a:sym typeface="Calibri"/>
              </a:rPr>
              <a:t>BA</a:t>
            </a:r>
            <a:r>
              <a:rPr b="0" i="0" lang="en-US" sz="1800" u="none" cap="none" strike="noStrike">
                <a:solidFill>
                  <a:srgbClr val="FFFFFF"/>
                </a:solidFill>
                <a:latin typeface="Calibri"/>
                <a:ea typeface="Calibri"/>
                <a:cs typeface="Calibri"/>
                <a:sym typeface="Calibri"/>
              </a:rPr>
              <a:t>] </a:t>
            </a:r>
            <a:endParaRPr/>
          </a:p>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Calibri"/>
              <a:ea typeface="Calibri"/>
              <a:cs typeface="Calibri"/>
              <a:sym typeface="Calibri"/>
            </a:endParaRPr>
          </a:p>
          <a:p>
            <a:pPr indent="0" lvl="0" marL="0" marR="0" rtl="0" algn="l">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No Spike or Chore Issue types</a:t>
            </a:r>
            <a:endParaRPr/>
          </a:p>
          <a:p>
            <a:pPr indent="0" lvl="0" marL="0" marR="0" rtl="0" algn="l">
              <a:lnSpc>
                <a:spcPct val="90000"/>
              </a:lnSpc>
              <a:spcBef>
                <a:spcPts val="0"/>
              </a:spcBef>
              <a:spcAft>
                <a:spcPts val="0"/>
              </a:spcAft>
              <a:buClr>
                <a:schemeClr val="dk1"/>
              </a:buClr>
              <a:buSzPts val="1800"/>
              <a:buFont typeface="Calibri"/>
              <a:buNone/>
            </a:pPr>
            <a:r>
              <a:t/>
            </a:r>
            <a:endParaRPr b="0" i="0" sz="1800" u="none" cap="none" strike="noStrike">
              <a:solidFill>
                <a:srgbClr val="FFFFFF"/>
              </a:solidFill>
              <a:latin typeface="Calibri"/>
              <a:ea typeface="Calibri"/>
              <a:cs typeface="Calibri"/>
              <a:sym typeface="Calibri"/>
            </a:endParaRPr>
          </a:p>
        </p:txBody>
      </p:sp>
      <p:pic>
        <p:nvPicPr>
          <p:cNvPr descr="Meeting" id="355" name="Google Shape;355;p22"/>
          <p:cNvPicPr preferRelativeResize="0"/>
          <p:nvPr/>
        </p:nvPicPr>
        <p:blipFill rotWithShape="1">
          <a:blip r:embed="rId8">
            <a:alphaModFix/>
          </a:blip>
          <a:srcRect b="0" l="0" r="0" t="0"/>
          <a:stretch/>
        </p:blipFill>
        <p:spPr>
          <a:xfrm>
            <a:off x="508834" y="2365007"/>
            <a:ext cx="475862" cy="475862"/>
          </a:xfrm>
          <a:prstGeom prst="rect">
            <a:avLst/>
          </a:prstGeom>
          <a:noFill/>
          <a:ln>
            <a:noFill/>
          </a:ln>
        </p:spPr>
      </p:pic>
      <p:pic>
        <p:nvPicPr>
          <p:cNvPr descr="Group of people" id="356" name="Google Shape;356;p22"/>
          <p:cNvPicPr preferRelativeResize="0"/>
          <p:nvPr/>
        </p:nvPicPr>
        <p:blipFill rotWithShape="1">
          <a:blip r:embed="rId9">
            <a:alphaModFix/>
          </a:blip>
          <a:srcRect b="0" l="0" r="0" t="0"/>
          <a:stretch/>
        </p:blipFill>
        <p:spPr>
          <a:xfrm>
            <a:off x="260825" y="4139077"/>
            <a:ext cx="914400" cy="914400"/>
          </a:xfrm>
          <a:prstGeom prst="rect">
            <a:avLst/>
          </a:prstGeom>
          <a:noFill/>
          <a:ln>
            <a:noFill/>
          </a:ln>
        </p:spPr>
      </p:pic>
      <p:pic>
        <p:nvPicPr>
          <p:cNvPr id="357" name="Google Shape;357;p22"/>
          <p:cNvPicPr preferRelativeResize="0"/>
          <p:nvPr/>
        </p:nvPicPr>
        <p:blipFill rotWithShape="1">
          <a:blip r:embed="rId10">
            <a:alphaModFix/>
          </a:blip>
          <a:srcRect b="18657" l="0" r="13530" t="7073"/>
          <a:stretch/>
        </p:blipFill>
        <p:spPr>
          <a:xfrm>
            <a:off x="3448704" y="5643564"/>
            <a:ext cx="753410" cy="604553"/>
          </a:xfrm>
          <a:prstGeom prst="rect">
            <a:avLst/>
          </a:prstGeom>
          <a:noFill/>
          <a:ln>
            <a:noFill/>
          </a:ln>
        </p:spPr>
      </p:pic>
      <p:cxnSp>
        <p:nvCxnSpPr>
          <p:cNvPr id="358" name="Google Shape;358;p22"/>
          <p:cNvCxnSpPr/>
          <p:nvPr/>
        </p:nvCxnSpPr>
        <p:spPr>
          <a:xfrm>
            <a:off x="1519741" y="5608400"/>
            <a:ext cx="6034249" cy="1"/>
          </a:xfrm>
          <a:prstGeom prst="straightConnector1">
            <a:avLst/>
          </a:prstGeom>
          <a:noFill/>
          <a:ln cap="flat" cmpd="sng" w="19050">
            <a:solidFill>
              <a:srgbClr val="AEABAB"/>
            </a:solidFill>
            <a:prstDash val="solid"/>
            <a:miter lim="800000"/>
            <a:headEnd len="sm" w="sm" type="none"/>
            <a:tailEnd len="sm" w="sm" type="none"/>
          </a:ln>
        </p:spPr>
      </p:cxnSp>
      <p:sp>
        <p:nvSpPr>
          <p:cNvPr id="359" name="Google Shape;359;p22"/>
          <p:cNvSpPr txBox="1"/>
          <p:nvPr/>
        </p:nvSpPr>
        <p:spPr>
          <a:xfrm>
            <a:off x="4246311" y="5763876"/>
            <a:ext cx="3076735" cy="484247"/>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000000"/>
              </a:buClr>
              <a:buSzPts val="2800"/>
              <a:buFont typeface="Calibri"/>
              <a:buNone/>
            </a:pPr>
            <a:r>
              <a:rPr b="0" i="0" lang="en-US" sz="2800" u="none" cap="none" strike="noStrike">
                <a:solidFill>
                  <a:srgbClr val="000000"/>
                </a:solidFill>
                <a:latin typeface="Calibri"/>
                <a:ea typeface="Calibri"/>
                <a:cs typeface="Calibri"/>
                <a:sym typeface="Calibri"/>
              </a:rPr>
              <a:t>Bug</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63" name="Shape 363"/>
        <p:cNvGrpSpPr/>
        <p:nvPr/>
      </p:nvGrpSpPr>
      <p:grpSpPr>
        <a:xfrm>
          <a:off x="0" y="0"/>
          <a:ext cx="0" cy="0"/>
          <a:chOff x="0" y="0"/>
          <a:chExt cx="0" cy="0"/>
        </a:xfrm>
      </p:grpSpPr>
      <p:sp>
        <p:nvSpPr>
          <p:cNvPr id="364" name="Google Shape;364;p23"/>
          <p:cNvSpPr txBox="1"/>
          <p:nvPr>
            <p:ph type="title"/>
          </p:nvPr>
        </p:nvSpPr>
        <p:spPr>
          <a:xfrm>
            <a:off x="301171" y="263526"/>
            <a:ext cx="10515600" cy="78150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000"/>
              <a:buFont typeface="Calibri"/>
              <a:buNone/>
            </a:pPr>
            <a:r>
              <a:rPr lang="en-US" sz="4000">
                <a:solidFill>
                  <a:schemeClr val="lt1"/>
                </a:solidFill>
              </a:rPr>
              <a:t>Plan and Manage Sprints</a:t>
            </a:r>
            <a:endParaRPr sz="4000">
              <a:solidFill>
                <a:schemeClr val="lt1"/>
              </a:solidFill>
            </a:endParaRPr>
          </a:p>
        </p:txBody>
      </p:sp>
      <p:grpSp>
        <p:nvGrpSpPr>
          <p:cNvPr id="365" name="Google Shape;365;p23"/>
          <p:cNvGrpSpPr/>
          <p:nvPr/>
        </p:nvGrpSpPr>
        <p:grpSpPr>
          <a:xfrm>
            <a:off x="1407279" y="2342129"/>
            <a:ext cx="9377440" cy="2572881"/>
            <a:chOff x="569079" y="1050356"/>
            <a:chExt cx="9377440" cy="2572881"/>
          </a:xfrm>
        </p:grpSpPr>
        <p:sp>
          <p:nvSpPr>
            <p:cNvPr id="366" name="Google Shape;366;p23"/>
            <p:cNvSpPr/>
            <p:nvPr/>
          </p:nvSpPr>
          <p:spPr>
            <a:xfrm>
              <a:off x="816429" y="1050356"/>
              <a:ext cx="1548642" cy="1443104"/>
            </a:xfrm>
            <a:prstGeom prst="rect">
              <a:avLst/>
            </a:prstGeom>
            <a:blipFill rotWithShape="1">
              <a:blip r:embed="rId3">
                <a:alphaModFix/>
              </a:blip>
              <a:stretch>
                <a:fillRect b="0" l="0" r="0" t="0"/>
              </a:stretch>
            </a:blip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3"/>
            <p:cNvSpPr/>
            <p:nvPr/>
          </p:nvSpPr>
          <p:spPr>
            <a:xfrm>
              <a:off x="569079" y="2903237"/>
              <a:ext cx="2072362" cy="72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3"/>
            <p:cNvSpPr txBox="1"/>
            <p:nvPr/>
          </p:nvSpPr>
          <p:spPr>
            <a:xfrm>
              <a:off x="569079" y="2903237"/>
              <a:ext cx="2072362" cy="7200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C55A11"/>
                </a:buClr>
                <a:buSzPts val="2300"/>
                <a:buFont typeface="Calibri"/>
                <a:buNone/>
              </a:pPr>
              <a:r>
                <a:rPr lang="en-US" sz="2300">
                  <a:solidFill>
                    <a:srgbClr val="C55A11"/>
                  </a:solidFill>
                  <a:latin typeface="Calibri"/>
                  <a:ea typeface="Calibri"/>
                  <a:cs typeface="Calibri"/>
                  <a:sym typeface="Calibri"/>
                </a:rPr>
                <a:t>How to create Sprint</a:t>
              </a:r>
              <a:endParaRPr/>
            </a:p>
          </p:txBody>
        </p:sp>
        <p:sp>
          <p:nvSpPr>
            <p:cNvPr id="369" name="Google Shape;369;p23"/>
            <p:cNvSpPr/>
            <p:nvPr/>
          </p:nvSpPr>
          <p:spPr>
            <a:xfrm>
              <a:off x="3251455" y="1050356"/>
              <a:ext cx="1548642" cy="1443104"/>
            </a:xfrm>
            <a:prstGeom prst="rect">
              <a:avLst/>
            </a:prstGeom>
            <a:blipFill rotWithShape="1">
              <a:blip r:embed="rId4">
                <a:alphaModFix/>
              </a:blip>
              <a:stretch>
                <a:fillRect b="0" l="0" r="0" t="0"/>
              </a:stretch>
            </a:blip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3"/>
            <p:cNvSpPr/>
            <p:nvPr/>
          </p:nvSpPr>
          <p:spPr>
            <a:xfrm>
              <a:off x="3004105" y="2903237"/>
              <a:ext cx="2072362" cy="72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3"/>
            <p:cNvSpPr txBox="1"/>
            <p:nvPr/>
          </p:nvSpPr>
          <p:spPr>
            <a:xfrm>
              <a:off x="3004105" y="2903237"/>
              <a:ext cx="2072362" cy="7200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C55A11"/>
                </a:buClr>
                <a:buSzPts val="2300"/>
                <a:buFont typeface="Calibri"/>
                <a:buNone/>
              </a:pPr>
              <a:r>
                <a:rPr lang="en-US" sz="2300">
                  <a:solidFill>
                    <a:srgbClr val="C55A11"/>
                  </a:solidFill>
                  <a:latin typeface="Calibri"/>
                  <a:ea typeface="Calibri"/>
                  <a:cs typeface="Calibri"/>
                  <a:sym typeface="Calibri"/>
                </a:rPr>
                <a:t>How to Start Sprint</a:t>
              </a:r>
              <a:endParaRPr/>
            </a:p>
          </p:txBody>
        </p:sp>
        <p:sp>
          <p:nvSpPr>
            <p:cNvPr id="372" name="Google Shape;372;p23"/>
            <p:cNvSpPr/>
            <p:nvPr/>
          </p:nvSpPr>
          <p:spPr>
            <a:xfrm>
              <a:off x="5686481" y="1050356"/>
              <a:ext cx="1548642" cy="1443104"/>
            </a:xfrm>
            <a:prstGeom prst="rect">
              <a:avLst/>
            </a:prstGeom>
            <a:blipFill rotWithShape="1">
              <a:blip r:embed="rId5">
                <a:alphaModFix/>
              </a:blip>
              <a:stretch>
                <a:fillRect b="0" l="0" r="0" t="0"/>
              </a:stretch>
            </a:blip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3"/>
            <p:cNvSpPr/>
            <p:nvPr/>
          </p:nvSpPr>
          <p:spPr>
            <a:xfrm>
              <a:off x="5439131" y="2903237"/>
              <a:ext cx="2072362" cy="72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3"/>
            <p:cNvSpPr txBox="1"/>
            <p:nvPr/>
          </p:nvSpPr>
          <p:spPr>
            <a:xfrm>
              <a:off x="5439131" y="2903237"/>
              <a:ext cx="2072362" cy="7200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C55A11"/>
                </a:buClr>
                <a:buSzPts val="2300"/>
                <a:buFont typeface="Calibri"/>
                <a:buNone/>
              </a:pPr>
              <a:r>
                <a:rPr lang="en-US" sz="2300">
                  <a:solidFill>
                    <a:srgbClr val="C55A11"/>
                  </a:solidFill>
                  <a:latin typeface="Calibri"/>
                  <a:ea typeface="Calibri"/>
                  <a:cs typeface="Calibri"/>
                  <a:sym typeface="Calibri"/>
                </a:rPr>
                <a:t>How to Manage Sprint</a:t>
              </a:r>
              <a:endParaRPr/>
            </a:p>
          </p:txBody>
        </p:sp>
        <p:sp>
          <p:nvSpPr>
            <p:cNvPr id="375" name="Google Shape;375;p23"/>
            <p:cNvSpPr/>
            <p:nvPr/>
          </p:nvSpPr>
          <p:spPr>
            <a:xfrm>
              <a:off x="8121507" y="1050356"/>
              <a:ext cx="1548642" cy="1443104"/>
            </a:xfrm>
            <a:prstGeom prst="rect">
              <a:avLst/>
            </a:prstGeom>
            <a:blipFill rotWithShape="1">
              <a:blip r:embed="rId6">
                <a:alphaModFix/>
              </a:blip>
              <a:stretch>
                <a:fillRect b="0" l="0" r="0" t="0"/>
              </a:stretch>
            </a:blip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3"/>
            <p:cNvSpPr/>
            <p:nvPr/>
          </p:nvSpPr>
          <p:spPr>
            <a:xfrm>
              <a:off x="7874157" y="2903237"/>
              <a:ext cx="2072362" cy="72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3"/>
            <p:cNvSpPr txBox="1"/>
            <p:nvPr/>
          </p:nvSpPr>
          <p:spPr>
            <a:xfrm>
              <a:off x="7874157" y="2903237"/>
              <a:ext cx="2072362" cy="7200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C55A11"/>
                </a:buClr>
                <a:buSzPts val="2300"/>
                <a:buFont typeface="Calibri"/>
                <a:buNone/>
              </a:pPr>
              <a:r>
                <a:rPr lang="en-US" sz="2300">
                  <a:solidFill>
                    <a:srgbClr val="C55A11"/>
                  </a:solidFill>
                  <a:latin typeface="Calibri"/>
                  <a:ea typeface="Calibri"/>
                  <a:cs typeface="Calibri"/>
                  <a:sym typeface="Calibri"/>
                </a:rPr>
                <a:t>How to Manage Sprint Backlog</a:t>
              </a:r>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81" name="Shape 381"/>
        <p:cNvGrpSpPr/>
        <p:nvPr/>
      </p:nvGrpSpPr>
      <p:grpSpPr>
        <a:xfrm>
          <a:off x="0" y="0"/>
          <a:ext cx="0" cy="0"/>
          <a:chOff x="0" y="0"/>
          <a:chExt cx="0" cy="0"/>
        </a:xfrm>
      </p:grpSpPr>
      <p:sp>
        <p:nvSpPr>
          <p:cNvPr id="382" name="Google Shape;382;p24"/>
          <p:cNvSpPr txBox="1"/>
          <p:nvPr>
            <p:ph type="title"/>
          </p:nvPr>
        </p:nvSpPr>
        <p:spPr>
          <a:xfrm>
            <a:off x="344715" y="160794"/>
            <a:ext cx="10515600" cy="592818"/>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lt1"/>
              </a:buClr>
              <a:buSzPct val="100000"/>
              <a:buFont typeface="Calibri"/>
              <a:buNone/>
            </a:pPr>
            <a:r>
              <a:rPr lang="en-US">
                <a:solidFill>
                  <a:schemeClr val="lt1"/>
                </a:solidFill>
              </a:rPr>
              <a:t>Jira – Configure and Generate Reports</a:t>
            </a:r>
            <a:endParaRPr>
              <a:solidFill>
                <a:schemeClr val="lt1"/>
              </a:solidFill>
            </a:endParaRPr>
          </a:p>
        </p:txBody>
      </p:sp>
      <p:pic>
        <p:nvPicPr>
          <p:cNvPr id="383" name="Google Shape;383;p24"/>
          <p:cNvPicPr preferRelativeResize="0"/>
          <p:nvPr/>
        </p:nvPicPr>
        <p:blipFill rotWithShape="1">
          <a:blip r:embed="rId3">
            <a:alphaModFix/>
          </a:blip>
          <a:srcRect b="0" l="0" r="0" t="0"/>
          <a:stretch/>
        </p:blipFill>
        <p:spPr>
          <a:xfrm>
            <a:off x="324751" y="1354923"/>
            <a:ext cx="11542486" cy="5297063"/>
          </a:xfrm>
          <a:prstGeom prst="rect">
            <a:avLst/>
          </a:prstGeom>
          <a:solidFill>
            <a:srgbClr val="595959"/>
          </a:solid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pic>
        <p:nvPicPr>
          <p:cNvPr id="389" name="Google Shape;389;p25"/>
          <p:cNvPicPr preferRelativeResize="0"/>
          <p:nvPr/>
        </p:nvPicPr>
        <p:blipFill rotWithShape="1">
          <a:blip r:embed="rId3">
            <a:alphaModFix/>
          </a:blip>
          <a:srcRect b="14460" l="577" r="-576" t="0"/>
          <a:stretch/>
        </p:blipFill>
        <p:spPr>
          <a:xfrm>
            <a:off x="0" y="0"/>
            <a:ext cx="12295163" cy="685799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pic>
        <p:nvPicPr>
          <p:cNvPr descr="Agile Process Model" id="178" name="Google Shape;178;p3"/>
          <p:cNvPicPr preferRelativeResize="0"/>
          <p:nvPr/>
        </p:nvPicPr>
        <p:blipFill rotWithShape="1">
          <a:blip r:embed="rId3">
            <a:alphaModFix/>
          </a:blip>
          <a:srcRect b="0" l="0" r="0" t="0"/>
          <a:stretch/>
        </p:blipFill>
        <p:spPr>
          <a:xfrm>
            <a:off x="5317853" y="939974"/>
            <a:ext cx="5895580" cy="4954050"/>
          </a:xfrm>
          <a:prstGeom prst="rect">
            <a:avLst/>
          </a:prstGeom>
          <a:noFill/>
          <a:ln>
            <a:noFill/>
          </a:ln>
        </p:spPr>
      </p:pic>
      <p:pic>
        <p:nvPicPr>
          <p:cNvPr descr="Scrum agile umbrella" id="179" name="Google Shape;179;p3"/>
          <p:cNvPicPr preferRelativeResize="0"/>
          <p:nvPr/>
        </p:nvPicPr>
        <p:blipFill rotWithShape="1">
          <a:blip r:embed="rId4">
            <a:alphaModFix/>
          </a:blip>
          <a:srcRect b="0" l="0" r="0" t="0"/>
          <a:stretch/>
        </p:blipFill>
        <p:spPr>
          <a:xfrm>
            <a:off x="882509" y="939974"/>
            <a:ext cx="4170754" cy="4954050"/>
          </a:xfrm>
          <a:prstGeom prst="rect">
            <a:avLst/>
          </a:prstGeom>
          <a:noFill/>
          <a:ln>
            <a:noFill/>
          </a:ln>
        </p:spPr>
      </p:pic>
      <p:sp>
        <p:nvSpPr>
          <p:cNvPr id="180" name="Google Shape;180;p3"/>
          <p:cNvSpPr txBox="1"/>
          <p:nvPr/>
        </p:nvSpPr>
        <p:spPr>
          <a:xfrm>
            <a:off x="811389" y="0"/>
            <a:ext cx="6102416"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600">
                <a:solidFill>
                  <a:srgbClr val="610B38"/>
                </a:solidFill>
                <a:latin typeface="Arial"/>
                <a:ea typeface="Arial"/>
                <a:cs typeface="Arial"/>
                <a:sym typeface="Arial"/>
              </a:rPr>
              <a:t>Agile Methods and Practices </a:t>
            </a:r>
            <a:endParaRPr b="1" sz="3600">
              <a:solidFill>
                <a:srgbClr val="610B38"/>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4"/>
          <p:cNvSpPr txBox="1"/>
          <p:nvPr>
            <p:ph type="title"/>
          </p:nvPr>
        </p:nvSpPr>
        <p:spPr>
          <a:xfrm>
            <a:off x="725103" y="1123720"/>
            <a:ext cx="10776507" cy="4839337"/>
          </a:xfrm>
          <a:prstGeom prst="rect">
            <a:avLst/>
          </a:prstGeom>
          <a:noFill/>
          <a:ln>
            <a:noFill/>
          </a:ln>
        </p:spPr>
        <p:txBody>
          <a:bodyPr anchorCtr="0" anchor="ctr" bIns="45700" lIns="91425" spcFirstLastPara="1" rIns="91425" wrap="square" tIns="45700">
            <a:noAutofit/>
          </a:bodyPr>
          <a:lstStyle/>
          <a:p>
            <a:pPr indent="0" lvl="0" marL="0" marR="0" rtl="0" algn="l">
              <a:lnSpc>
                <a:spcPct val="107000"/>
              </a:lnSpc>
              <a:spcBef>
                <a:spcPts val="0"/>
              </a:spcBef>
              <a:spcAft>
                <a:spcPts val="0"/>
              </a:spcAft>
              <a:buClr>
                <a:schemeClr val="dk1"/>
              </a:buClr>
              <a:buSzPts val="1800"/>
              <a:buFont typeface="Nunito"/>
              <a:buNone/>
            </a:pPr>
            <a:r>
              <a:rPr lang="en-US" sz="1800">
                <a:solidFill>
                  <a:schemeClr val="dk1"/>
                </a:solidFill>
                <a:latin typeface="Nunito"/>
                <a:ea typeface="Nunito"/>
                <a:cs typeface="Nunito"/>
                <a:sym typeface="Nunito"/>
              </a:rPr>
              <a:t>Highest priority is to satisfy the customer through early and continuous delivery of valuable software.</a:t>
            </a:r>
            <a:br>
              <a:rPr lang="en-US" sz="1800">
                <a:solidFill>
                  <a:schemeClr val="dk1"/>
                </a:solidFill>
                <a:latin typeface="Nunito"/>
                <a:ea typeface="Nunito"/>
                <a:cs typeface="Nunito"/>
                <a:sym typeface="Nunito"/>
              </a:rPr>
            </a:br>
            <a:r>
              <a:rPr lang="en-US" sz="1800">
                <a:solidFill>
                  <a:schemeClr val="dk1"/>
                </a:solidFill>
                <a:latin typeface="Nunito"/>
                <a:ea typeface="Nunito"/>
                <a:cs typeface="Nunito"/>
                <a:sym typeface="Nunito"/>
              </a:rPr>
              <a:t>Welcome changing requirements, even late in development. Agile processes harness change for the customer's competitive advantage.</a:t>
            </a:r>
            <a:br>
              <a:rPr lang="en-US" sz="1800">
                <a:solidFill>
                  <a:schemeClr val="dk1"/>
                </a:solidFill>
                <a:latin typeface="Nunito"/>
                <a:ea typeface="Nunito"/>
                <a:cs typeface="Nunito"/>
                <a:sym typeface="Nunito"/>
              </a:rPr>
            </a:br>
            <a:r>
              <a:rPr lang="en-US" sz="1800">
                <a:solidFill>
                  <a:schemeClr val="dk1"/>
                </a:solidFill>
                <a:latin typeface="Nunito"/>
                <a:ea typeface="Nunito"/>
                <a:cs typeface="Nunito"/>
                <a:sym typeface="Nunito"/>
              </a:rPr>
              <a:t>Deliver working software frequently, from a couple of weeks to a couple of months, with a preference for a shorter timescale.</a:t>
            </a:r>
            <a:br>
              <a:rPr lang="en-US" sz="1800">
                <a:solidFill>
                  <a:schemeClr val="dk1"/>
                </a:solidFill>
                <a:latin typeface="Nunito"/>
                <a:ea typeface="Nunito"/>
                <a:cs typeface="Nunito"/>
                <a:sym typeface="Nunito"/>
              </a:rPr>
            </a:br>
            <a:r>
              <a:rPr lang="en-US" sz="1800">
                <a:solidFill>
                  <a:schemeClr val="dk1"/>
                </a:solidFill>
                <a:latin typeface="Nunito"/>
                <a:ea typeface="Nunito"/>
                <a:cs typeface="Nunito"/>
                <a:sym typeface="Nunito"/>
              </a:rPr>
              <a:t>Businesspeople and developers must work together daily throughout the project.</a:t>
            </a:r>
            <a:br>
              <a:rPr lang="en-US" sz="1800">
                <a:solidFill>
                  <a:schemeClr val="dk1"/>
                </a:solidFill>
                <a:latin typeface="Nunito"/>
                <a:ea typeface="Nunito"/>
                <a:cs typeface="Nunito"/>
                <a:sym typeface="Nunito"/>
              </a:rPr>
            </a:br>
            <a:r>
              <a:rPr lang="en-US" sz="1800">
                <a:solidFill>
                  <a:schemeClr val="dk1"/>
                </a:solidFill>
                <a:latin typeface="Nunito"/>
                <a:ea typeface="Nunito"/>
                <a:cs typeface="Nunito"/>
                <a:sym typeface="Nunito"/>
              </a:rPr>
              <a:t>Build projects around motivated individuals. Give them the environment and support they need and trust them to get the job done.</a:t>
            </a:r>
            <a:br>
              <a:rPr lang="en-US" sz="1800">
                <a:solidFill>
                  <a:schemeClr val="dk1"/>
                </a:solidFill>
                <a:latin typeface="Nunito"/>
                <a:ea typeface="Nunito"/>
                <a:cs typeface="Nunito"/>
                <a:sym typeface="Nunito"/>
              </a:rPr>
            </a:br>
            <a:r>
              <a:rPr lang="en-US" sz="1800">
                <a:solidFill>
                  <a:schemeClr val="dk1"/>
                </a:solidFill>
                <a:latin typeface="Nunito"/>
                <a:ea typeface="Nunito"/>
                <a:cs typeface="Nunito"/>
                <a:sym typeface="Nunito"/>
              </a:rPr>
              <a:t> The most efficient and effective method of conveying information to and within a development team is face-to-face conversation.</a:t>
            </a:r>
            <a:br>
              <a:rPr lang="en-US" sz="1800">
                <a:solidFill>
                  <a:schemeClr val="dk1"/>
                </a:solidFill>
                <a:latin typeface="Nunito"/>
                <a:ea typeface="Nunito"/>
                <a:cs typeface="Nunito"/>
                <a:sym typeface="Nunito"/>
              </a:rPr>
            </a:br>
            <a:r>
              <a:rPr lang="en-US" sz="1800">
                <a:solidFill>
                  <a:schemeClr val="dk1"/>
                </a:solidFill>
                <a:latin typeface="Nunito"/>
                <a:ea typeface="Nunito"/>
                <a:cs typeface="Nunito"/>
                <a:sym typeface="Nunito"/>
              </a:rPr>
              <a:t>Working software is the primary measure of progress.</a:t>
            </a:r>
            <a:br>
              <a:rPr lang="en-US" sz="1800">
                <a:solidFill>
                  <a:schemeClr val="dk1"/>
                </a:solidFill>
                <a:latin typeface="Nunito"/>
                <a:ea typeface="Nunito"/>
                <a:cs typeface="Nunito"/>
                <a:sym typeface="Nunito"/>
              </a:rPr>
            </a:br>
            <a:r>
              <a:rPr lang="en-US" sz="1800">
                <a:solidFill>
                  <a:schemeClr val="dk1"/>
                </a:solidFill>
                <a:latin typeface="Nunito"/>
                <a:ea typeface="Nunito"/>
                <a:cs typeface="Nunito"/>
                <a:sym typeface="Nunito"/>
              </a:rPr>
              <a:t>Agile processes promote sustainable development. The sponsors, developers, and users should be able to maintain a constant pace indefinitely.</a:t>
            </a:r>
            <a:br>
              <a:rPr lang="en-US" sz="1800">
                <a:solidFill>
                  <a:schemeClr val="dk1"/>
                </a:solidFill>
                <a:latin typeface="Nunito"/>
                <a:ea typeface="Nunito"/>
                <a:cs typeface="Nunito"/>
                <a:sym typeface="Nunito"/>
              </a:rPr>
            </a:br>
            <a:r>
              <a:rPr lang="en-US" sz="1800">
                <a:solidFill>
                  <a:schemeClr val="dk1"/>
                </a:solidFill>
                <a:latin typeface="Nunito"/>
                <a:ea typeface="Nunito"/>
                <a:cs typeface="Nunito"/>
                <a:sym typeface="Nunito"/>
              </a:rPr>
              <a:t>Continuous attention to technical excellence and good design enhances agility.</a:t>
            </a:r>
            <a:br>
              <a:rPr lang="en-US" sz="1800">
                <a:solidFill>
                  <a:schemeClr val="dk1"/>
                </a:solidFill>
                <a:latin typeface="Nunito"/>
                <a:ea typeface="Nunito"/>
                <a:cs typeface="Nunito"/>
                <a:sym typeface="Nunito"/>
              </a:rPr>
            </a:br>
            <a:r>
              <a:rPr lang="en-US" sz="1800">
                <a:solidFill>
                  <a:schemeClr val="dk1"/>
                </a:solidFill>
                <a:latin typeface="Nunito"/>
                <a:ea typeface="Nunito"/>
                <a:cs typeface="Nunito"/>
                <a:sym typeface="Nunito"/>
              </a:rPr>
              <a:t>Simplicity--the art of maximizing the amount of work not done--is essential.</a:t>
            </a:r>
            <a:br>
              <a:rPr lang="en-US" sz="1800">
                <a:solidFill>
                  <a:schemeClr val="dk1"/>
                </a:solidFill>
                <a:latin typeface="Nunito"/>
                <a:ea typeface="Nunito"/>
                <a:cs typeface="Nunito"/>
                <a:sym typeface="Nunito"/>
              </a:rPr>
            </a:br>
            <a:r>
              <a:rPr lang="en-US" sz="1800">
                <a:solidFill>
                  <a:schemeClr val="dk1"/>
                </a:solidFill>
                <a:latin typeface="Nunito"/>
                <a:ea typeface="Nunito"/>
                <a:cs typeface="Nunito"/>
                <a:sym typeface="Nunito"/>
              </a:rPr>
              <a:t>The best architectures, requirements, and designs emerge from self-organizing teams.</a:t>
            </a:r>
            <a:br>
              <a:rPr lang="en-US" sz="1800">
                <a:solidFill>
                  <a:schemeClr val="dk1"/>
                </a:solidFill>
                <a:latin typeface="Nunito"/>
                <a:ea typeface="Nunito"/>
                <a:cs typeface="Nunito"/>
                <a:sym typeface="Nunito"/>
              </a:rPr>
            </a:br>
            <a:r>
              <a:rPr lang="en-US" sz="1800">
                <a:solidFill>
                  <a:schemeClr val="dk1"/>
                </a:solidFill>
                <a:latin typeface="Nunito"/>
                <a:ea typeface="Nunito"/>
                <a:cs typeface="Nunito"/>
                <a:sym typeface="Nunito"/>
              </a:rPr>
              <a:t>At regular intervals, the team reflects on how to become more effective, then tunes and adjusts its behavior accordingly.</a:t>
            </a:r>
            <a:br>
              <a:rPr lang="en-US" sz="1800">
                <a:solidFill>
                  <a:schemeClr val="dk1"/>
                </a:solidFill>
                <a:latin typeface="Nunito"/>
                <a:ea typeface="Nunito"/>
                <a:cs typeface="Nunito"/>
                <a:sym typeface="Nunito"/>
              </a:rPr>
            </a:br>
            <a:endParaRPr sz="1800">
              <a:solidFill>
                <a:schemeClr val="dk1"/>
              </a:solidFill>
              <a:latin typeface="Nunito"/>
              <a:ea typeface="Nunito"/>
              <a:cs typeface="Nunito"/>
              <a:sym typeface="Nunito"/>
            </a:endParaRPr>
          </a:p>
        </p:txBody>
      </p:sp>
      <p:sp>
        <p:nvSpPr>
          <p:cNvPr id="187" name="Google Shape;187;p4"/>
          <p:cNvSpPr txBox="1"/>
          <p:nvPr/>
        </p:nvSpPr>
        <p:spPr>
          <a:xfrm>
            <a:off x="638978" y="0"/>
            <a:ext cx="6358588"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600">
                <a:solidFill>
                  <a:srgbClr val="610B38"/>
                </a:solidFill>
                <a:latin typeface="Arial"/>
                <a:ea typeface="Arial"/>
                <a:cs typeface="Arial"/>
                <a:sym typeface="Arial"/>
              </a:rPr>
              <a:t>Agile – The </a:t>
            </a:r>
            <a:r>
              <a:rPr b="1" i="0" lang="en-US" sz="3600">
                <a:solidFill>
                  <a:srgbClr val="610B38"/>
                </a:solidFill>
                <a:latin typeface="Arial"/>
                <a:ea typeface="Arial"/>
                <a:cs typeface="Arial"/>
                <a:sym typeface="Arial"/>
              </a:rPr>
              <a:t>Principles</a:t>
            </a:r>
            <a:endParaRPr b="1" sz="3600">
              <a:solidFill>
                <a:srgbClr val="610B38"/>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5"/>
          <p:cNvSpPr txBox="1"/>
          <p:nvPr>
            <p:ph type="title"/>
          </p:nvPr>
        </p:nvSpPr>
        <p:spPr>
          <a:xfrm>
            <a:off x="1828932" y="1115167"/>
            <a:ext cx="8534136" cy="4655385"/>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2"/>
              </a:buClr>
              <a:buSzPts val="1800"/>
              <a:buFont typeface="Arial"/>
              <a:buNone/>
            </a:pPr>
            <a:r>
              <a:t/>
            </a:r>
            <a:endParaRPr sz="1800">
              <a:latin typeface="Nunito"/>
              <a:ea typeface="Nunito"/>
              <a:cs typeface="Nunito"/>
              <a:sym typeface="Nunito"/>
            </a:endParaRPr>
          </a:p>
        </p:txBody>
      </p:sp>
      <p:sp>
        <p:nvSpPr>
          <p:cNvPr id="194" name="Google Shape;194;p5"/>
          <p:cNvSpPr txBox="1"/>
          <p:nvPr/>
        </p:nvSpPr>
        <p:spPr>
          <a:xfrm>
            <a:off x="638978" y="25213"/>
            <a:ext cx="5703297" cy="617393"/>
          </a:xfrm>
          <a:prstGeom prst="rect">
            <a:avLst/>
          </a:prstGeom>
          <a:noFill/>
          <a:ln>
            <a:noFill/>
          </a:ln>
        </p:spPr>
        <p:txBody>
          <a:bodyPr anchorCtr="0" anchor="ctr" bIns="45700" lIns="91425" spcFirstLastPara="1" rIns="91425" wrap="square" tIns="45700">
            <a:noAutofit/>
          </a:bodyPr>
          <a:lstStyle/>
          <a:p>
            <a:pPr indent="0" lvl="0" marL="0" marR="0" rtl="0" algn="l">
              <a:lnSpc>
                <a:spcPct val="110000"/>
              </a:lnSpc>
              <a:spcBef>
                <a:spcPts val="0"/>
              </a:spcBef>
              <a:spcAft>
                <a:spcPts val="0"/>
              </a:spcAft>
              <a:buClr>
                <a:schemeClr val="accent2"/>
              </a:buClr>
              <a:buSzPts val="3600"/>
              <a:buFont typeface="Noto Sans Symbols"/>
              <a:buNone/>
            </a:pPr>
            <a:r>
              <a:rPr b="1" lang="en-US" sz="3600">
                <a:solidFill>
                  <a:srgbClr val="610B38"/>
                </a:solidFill>
                <a:latin typeface="Arial"/>
                <a:ea typeface="Arial"/>
                <a:cs typeface="Arial"/>
                <a:sym typeface="Arial"/>
              </a:rPr>
              <a:t>Agile – Approach</a:t>
            </a:r>
            <a:endParaRPr b="1" sz="3600">
              <a:solidFill>
                <a:srgbClr val="610B38"/>
              </a:solidFill>
              <a:latin typeface="Arial"/>
              <a:ea typeface="Arial"/>
              <a:cs typeface="Arial"/>
              <a:sym typeface="Arial"/>
            </a:endParaRPr>
          </a:p>
        </p:txBody>
      </p:sp>
      <p:pic>
        <p:nvPicPr>
          <p:cNvPr descr="traditional-vs-agile-approach" id="195" name="Google Shape;195;p5"/>
          <p:cNvPicPr preferRelativeResize="0"/>
          <p:nvPr/>
        </p:nvPicPr>
        <p:blipFill rotWithShape="1">
          <a:blip r:embed="rId3">
            <a:alphaModFix/>
          </a:blip>
          <a:srcRect b="0" l="0" r="0" t="0"/>
          <a:stretch/>
        </p:blipFill>
        <p:spPr>
          <a:xfrm>
            <a:off x="789272" y="787437"/>
            <a:ext cx="10568539" cy="528610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6"/>
          <p:cNvSpPr txBox="1"/>
          <p:nvPr>
            <p:ph type="title"/>
          </p:nvPr>
        </p:nvSpPr>
        <p:spPr>
          <a:xfrm>
            <a:off x="1828932" y="1115167"/>
            <a:ext cx="8534136" cy="4655385"/>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2"/>
              </a:buClr>
              <a:buSzPts val="1800"/>
              <a:buFont typeface="Arial"/>
              <a:buNone/>
            </a:pPr>
            <a:r>
              <a:t/>
            </a:r>
            <a:endParaRPr sz="1800">
              <a:latin typeface="Nunito"/>
              <a:ea typeface="Nunito"/>
              <a:cs typeface="Nunito"/>
              <a:sym typeface="Nunito"/>
            </a:endParaRPr>
          </a:p>
        </p:txBody>
      </p:sp>
      <p:pic>
        <p:nvPicPr>
          <p:cNvPr descr=" " id="202" name="Google Shape;202;p6"/>
          <p:cNvPicPr preferRelativeResize="0"/>
          <p:nvPr/>
        </p:nvPicPr>
        <p:blipFill rotWithShape="1">
          <a:blip r:embed="rId3">
            <a:alphaModFix/>
          </a:blip>
          <a:srcRect b="0" l="0" r="0" t="0"/>
          <a:stretch/>
        </p:blipFill>
        <p:spPr>
          <a:xfrm>
            <a:off x="627961" y="733094"/>
            <a:ext cx="10994834" cy="5524487"/>
          </a:xfrm>
          <a:prstGeom prst="rect">
            <a:avLst/>
          </a:prstGeom>
          <a:noFill/>
          <a:ln>
            <a:noFill/>
          </a:ln>
        </p:spPr>
      </p:pic>
      <p:sp>
        <p:nvSpPr>
          <p:cNvPr id="203" name="Google Shape;203;p6"/>
          <p:cNvSpPr txBox="1"/>
          <p:nvPr/>
        </p:nvSpPr>
        <p:spPr>
          <a:xfrm>
            <a:off x="627961" y="53713"/>
            <a:ext cx="6369605"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600">
                <a:solidFill>
                  <a:srgbClr val="610B38"/>
                </a:solidFill>
                <a:latin typeface="Arial"/>
                <a:ea typeface="Arial"/>
                <a:cs typeface="Arial"/>
                <a:sym typeface="Arial"/>
              </a:rPr>
              <a:t>Traditional vs Agile Approach</a:t>
            </a:r>
            <a:endParaRPr b="1" sz="3600">
              <a:solidFill>
                <a:srgbClr val="610B38"/>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7"/>
          <p:cNvSpPr txBox="1"/>
          <p:nvPr>
            <p:ph type="title"/>
          </p:nvPr>
        </p:nvSpPr>
        <p:spPr>
          <a:xfrm>
            <a:off x="693019" y="712269"/>
            <a:ext cx="10712917" cy="538052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Font typeface="Nunito"/>
              <a:buNone/>
            </a:pPr>
            <a:r>
              <a:rPr b="1" i="0" lang="en-US" sz="1800">
                <a:solidFill>
                  <a:schemeClr val="dk1"/>
                </a:solidFill>
                <a:latin typeface="Nunito"/>
                <a:ea typeface="Nunito"/>
                <a:cs typeface="Nunito"/>
                <a:sym typeface="Nunito"/>
              </a:rPr>
              <a:t>Extreme Programming (XP) –</a:t>
            </a:r>
            <a:br>
              <a:rPr b="1" i="0" lang="en-US" sz="1800">
                <a:solidFill>
                  <a:schemeClr val="dk1"/>
                </a:solidFill>
                <a:latin typeface="Nunito"/>
                <a:ea typeface="Nunito"/>
                <a:cs typeface="Nunito"/>
                <a:sym typeface="Nunito"/>
              </a:rPr>
            </a:br>
            <a:r>
              <a:rPr b="0" i="0" lang="en-US" sz="1800">
                <a:solidFill>
                  <a:schemeClr val="dk1"/>
                </a:solidFill>
                <a:latin typeface="Nunito"/>
                <a:ea typeface="Nunito"/>
                <a:cs typeface="Nunito"/>
                <a:sym typeface="Nunito"/>
              </a:rPr>
              <a:t>Extreme Programming (XP) also emphasizes speed and continuous delivery. Like Scrum, XP enables closely-knit teams to deliver working software increments at frequent intervals, usually every 1-3 weeks. It relies on customers to communicate the most useful features of a software product and developers to work towards implementing that feedback.</a:t>
            </a:r>
            <a:br>
              <a:rPr b="0" i="0" lang="en-US" sz="1800">
                <a:solidFill>
                  <a:schemeClr val="dk1"/>
                </a:solidFill>
                <a:latin typeface="Nunito"/>
                <a:ea typeface="Nunito"/>
                <a:cs typeface="Nunito"/>
                <a:sym typeface="Nunito"/>
              </a:rPr>
            </a:br>
            <a:br>
              <a:rPr lang="en-US" sz="1800">
                <a:solidFill>
                  <a:schemeClr val="dk1"/>
                </a:solidFill>
                <a:latin typeface="Nunito"/>
                <a:ea typeface="Nunito"/>
                <a:cs typeface="Nunito"/>
                <a:sym typeface="Nunito"/>
              </a:rPr>
            </a:br>
            <a:r>
              <a:rPr lang="en-US" sz="1800">
                <a:solidFill>
                  <a:schemeClr val="dk1"/>
                </a:solidFill>
                <a:latin typeface="Nunito"/>
                <a:ea typeface="Nunito"/>
                <a:cs typeface="Nunito"/>
                <a:sym typeface="Nunito"/>
              </a:rPr>
              <a:t>The five basic component of Extreme Programming are:</a:t>
            </a:r>
            <a:br>
              <a:rPr lang="en-US" sz="1800">
                <a:solidFill>
                  <a:schemeClr val="dk1"/>
                </a:solidFill>
                <a:latin typeface="Nunito"/>
                <a:ea typeface="Nunito"/>
                <a:cs typeface="Nunito"/>
                <a:sym typeface="Nunito"/>
              </a:rPr>
            </a:br>
            <a:r>
              <a:rPr lang="en-US" sz="1800">
                <a:solidFill>
                  <a:schemeClr val="dk1"/>
                </a:solidFill>
                <a:latin typeface="Nunito"/>
                <a:ea typeface="Nunito"/>
                <a:cs typeface="Nunito"/>
                <a:sym typeface="Nunito"/>
              </a:rPr>
              <a:t>1. Communication</a:t>
            </a:r>
            <a:br>
              <a:rPr lang="en-US" sz="1800">
                <a:solidFill>
                  <a:schemeClr val="dk1"/>
                </a:solidFill>
                <a:latin typeface="Nunito"/>
                <a:ea typeface="Nunito"/>
                <a:cs typeface="Nunito"/>
                <a:sym typeface="Nunito"/>
              </a:rPr>
            </a:br>
            <a:r>
              <a:rPr lang="en-US" sz="1800">
                <a:solidFill>
                  <a:schemeClr val="dk1"/>
                </a:solidFill>
                <a:latin typeface="Nunito"/>
                <a:ea typeface="Nunito"/>
                <a:cs typeface="Nunito"/>
                <a:sym typeface="Nunito"/>
              </a:rPr>
              <a:t>2. Simplicity</a:t>
            </a:r>
            <a:br>
              <a:rPr lang="en-US" sz="1800">
                <a:solidFill>
                  <a:schemeClr val="dk1"/>
                </a:solidFill>
                <a:latin typeface="Nunito"/>
                <a:ea typeface="Nunito"/>
                <a:cs typeface="Nunito"/>
                <a:sym typeface="Nunito"/>
              </a:rPr>
            </a:br>
            <a:r>
              <a:rPr lang="en-US" sz="1800">
                <a:solidFill>
                  <a:schemeClr val="dk1"/>
                </a:solidFill>
                <a:latin typeface="Nunito"/>
                <a:ea typeface="Nunito"/>
                <a:cs typeface="Nunito"/>
                <a:sym typeface="Nunito"/>
              </a:rPr>
              <a:t>3. Feedback</a:t>
            </a:r>
            <a:br>
              <a:rPr lang="en-US" sz="1800">
                <a:solidFill>
                  <a:schemeClr val="dk1"/>
                </a:solidFill>
                <a:latin typeface="Nunito"/>
                <a:ea typeface="Nunito"/>
                <a:cs typeface="Nunito"/>
                <a:sym typeface="Nunito"/>
              </a:rPr>
            </a:br>
            <a:r>
              <a:rPr lang="en-US" sz="1800">
                <a:solidFill>
                  <a:schemeClr val="dk1"/>
                </a:solidFill>
                <a:latin typeface="Nunito"/>
                <a:ea typeface="Nunito"/>
                <a:cs typeface="Nunito"/>
                <a:sym typeface="Nunito"/>
              </a:rPr>
              <a:t>4. Respect</a:t>
            </a:r>
            <a:br>
              <a:rPr lang="en-US" sz="1800">
                <a:solidFill>
                  <a:schemeClr val="dk1"/>
                </a:solidFill>
                <a:latin typeface="Nunito"/>
                <a:ea typeface="Nunito"/>
                <a:cs typeface="Nunito"/>
                <a:sym typeface="Nunito"/>
              </a:rPr>
            </a:br>
            <a:r>
              <a:rPr lang="en-US" sz="1800">
                <a:solidFill>
                  <a:schemeClr val="dk1"/>
                </a:solidFill>
                <a:latin typeface="Nunito"/>
                <a:ea typeface="Nunito"/>
                <a:cs typeface="Nunito"/>
                <a:sym typeface="Nunito"/>
              </a:rPr>
              <a:t>5. Courage</a:t>
            </a:r>
            <a:br>
              <a:rPr lang="en-US" sz="1800">
                <a:solidFill>
                  <a:schemeClr val="dk1"/>
                </a:solidFill>
                <a:latin typeface="Nunito"/>
                <a:ea typeface="Nunito"/>
                <a:cs typeface="Nunito"/>
                <a:sym typeface="Nunito"/>
              </a:rPr>
            </a:br>
            <a:br>
              <a:rPr lang="en-US" sz="1800">
                <a:solidFill>
                  <a:schemeClr val="dk1"/>
                </a:solidFill>
                <a:latin typeface="Nunito"/>
                <a:ea typeface="Nunito"/>
                <a:cs typeface="Nunito"/>
                <a:sym typeface="Nunito"/>
              </a:rPr>
            </a:br>
            <a:r>
              <a:rPr b="0" i="0" lang="en-US" sz="1800">
                <a:solidFill>
                  <a:schemeClr val="dk1"/>
                </a:solidFill>
                <a:latin typeface="Nunito"/>
                <a:ea typeface="Nunito"/>
                <a:cs typeface="Nunito"/>
                <a:sym typeface="Nunito"/>
              </a:rPr>
              <a:t>Extreme Programming allow changes in their set timelines.</a:t>
            </a:r>
            <a:br>
              <a:rPr b="0" i="0" lang="en-US" sz="1800">
                <a:solidFill>
                  <a:schemeClr val="dk1"/>
                </a:solidFill>
                <a:latin typeface="Nunito"/>
                <a:ea typeface="Nunito"/>
                <a:cs typeface="Nunito"/>
                <a:sym typeface="Nunito"/>
              </a:rPr>
            </a:br>
            <a:r>
              <a:rPr b="0" i="0" lang="en-US" sz="1800">
                <a:solidFill>
                  <a:schemeClr val="dk1"/>
                </a:solidFill>
                <a:latin typeface="Nunito"/>
                <a:ea typeface="Nunito"/>
                <a:cs typeface="Nunito"/>
                <a:sym typeface="Nunito"/>
              </a:rPr>
              <a:t>In Extreme Programming(XP), teamwork for 1-2 weeks only.</a:t>
            </a:r>
            <a:br>
              <a:rPr lang="en-US" sz="1800">
                <a:solidFill>
                  <a:schemeClr val="dk1"/>
                </a:solidFill>
                <a:latin typeface="Nunito"/>
                <a:ea typeface="Nunito"/>
                <a:cs typeface="Nunito"/>
                <a:sym typeface="Nunito"/>
              </a:rPr>
            </a:br>
            <a:r>
              <a:rPr b="0" i="0" lang="en-US" sz="1800">
                <a:solidFill>
                  <a:schemeClr val="dk1"/>
                </a:solidFill>
                <a:latin typeface="Nunito"/>
                <a:ea typeface="Nunito"/>
                <a:cs typeface="Nunito"/>
                <a:sym typeface="Nunito"/>
              </a:rPr>
              <a:t>Extreme Programming emphasizes strong engineering practices</a:t>
            </a:r>
            <a:br>
              <a:rPr b="0" i="0" lang="en-US" sz="1800">
                <a:solidFill>
                  <a:schemeClr val="dk1"/>
                </a:solidFill>
                <a:latin typeface="Nunito"/>
                <a:ea typeface="Nunito"/>
                <a:cs typeface="Nunito"/>
                <a:sym typeface="Nunito"/>
              </a:rPr>
            </a:br>
            <a:r>
              <a:rPr b="0" i="0" lang="en-US" sz="1800">
                <a:solidFill>
                  <a:schemeClr val="dk1"/>
                </a:solidFill>
                <a:latin typeface="Nunito"/>
                <a:ea typeface="Nunito"/>
                <a:cs typeface="Nunito"/>
                <a:sym typeface="Nunito"/>
              </a:rPr>
              <a:t>In Extreme Programming, team must follow a strict priority order or pre-determined priority order</a:t>
            </a:r>
            <a:br>
              <a:rPr lang="en-US" sz="1800">
                <a:solidFill>
                  <a:schemeClr val="dk1"/>
                </a:solidFill>
                <a:latin typeface="Nunito"/>
                <a:ea typeface="Nunito"/>
                <a:cs typeface="Nunito"/>
                <a:sym typeface="Nunito"/>
              </a:rPr>
            </a:br>
            <a:r>
              <a:rPr b="0" i="0" lang="en-US" sz="1800">
                <a:solidFill>
                  <a:schemeClr val="dk1"/>
                </a:solidFill>
                <a:latin typeface="Nunito"/>
                <a:ea typeface="Nunito"/>
                <a:cs typeface="Nunito"/>
                <a:sym typeface="Nunito"/>
              </a:rPr>
              <a:t>Extreme Programming(XP) can be directly applied to a team. Extreme Programming is also known for its </a:t>
            </a:r>
            <a:r>
              <a:rPr b="1" i="0" lang="en-US" sz="1800">
                <a:solidFill>
                  <a:schemeClr val="dk1"/>
                </a:solidFill>
                <a:latin typeface="Nunito"/>
                <a:ea typeface="Nunito"/>
                <a:cs typeface="Nunito"/>
                <a:sym typeface="Nunito"/>
              </a:rPr>
              <a:t>Ready-to-apply</a:t>
            </a:r>
            <a:r>
              <a:rPr b="0" i="0" lang="en-US" sz="1800">
                <a:solidFill>
                  <a:schemeClr val="dk1"/>
                </a:solidFill>
                <a:latin typeface="Nunito"/>
                <a:ea typeface="Nunito"/>
                <a:cs typeface="Nunito"/>
                <a:sym typeface="Nunito"/>
              </a:rPr>
              <a:t> features.</a:t>
            </a:r>
            <a:br>
              <a:rPr lang="en-US" sz="1800">
                <a:solidFill>
                  <a:schemeClr val="dk1"/>
                </a:solidFill>
                <a:latin typeface="Nunito"/>
                <a:ea typeface="Nunito"/>
                <a:cs typeface="Nunito"/>
                <a:sym typeface="Nunito"/>
              </a:rPr>
            </a:br>
            <a:endParaRPr sz="1800">
              <a:solidFill>
                <a:schemeClr val="dk1"/>
              </a:solidFill>
              <a:latin typeface="Nunito"/>
              <a:ea typeface="Nunito"/>
              <a:cs typeface="Nunito"/>
              <a:sym typeface="Nunito"/>
            </a:endParaRPr>
          </a:p>
        </p:txBody>
      </p:sp>
      <p:sp>
        <p:nvSpPr>
          <p:cNvPr id="210" name="Google Shape;210;p7"/>
          <p:cNvSpPr txBox="1"/>
          <p:nvPr/>
        </p:nvSpPr>
        <p:spPr>
          <a:xfrm>
            <a:off x="693019" y="-19251"/>
            <a:ext cx="6102416"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600">
                <a:solidFill>
                  <a:srgbClr val="610B38"/>
                </a:solidFill>
                <a:latin typeface="Arial"/>
                <a:ea typeface="Arial"/>
                <a:cs typeface="Arial"/>
                <a:sym typeface="Arial"/>
              </a:rPr>
              <a:t>Agile Methods and Practices</a:t>
            </a:r>
            <a:endParaRPr b="1" sz="3600">
              <a:solidFill>
                <a:srgbClr val="610B38"/>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8"/>
          <p:cNvSpPr txBox="1"/>
          <p:nvPr>
            <p:ph type="title"/>
          </p:nvPr>
        </p:nvSpPr>
        <p:spPr>
          <a:xfrm>
            <a:off x="625643" y="798897"/>
            <a:ext cx="10568540" cy="483188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Font typeface="Nunito"/>
              <a:buNone/>
            </a:pPr>
            <a:r>
              <a:rPr b="1" i="0" lang="en-US" sz="1800">
                <a:solidFill>
                  <a:schemeClr val="dk1"/>
                </a:solidFill>
                <a:latin typeface="Nunito"/>
                <a:ea typeface="Nunito"/>
                <a:cs typeface="Nunito"/>
                <a:sym typeface="Nunito"/>
              </a:rPr>
              <a:t>Feature-Driven Development (FDD) –</a:t>
            </a:r>
            <a:br>
              <a:rPr b="1" i="0" lang="en-US" sz="1800">
                <a:solidFill>
                  <a:schemeClr val="dk1"/>
                </a:solidFill>
                <a:latin typeface="Nunito"/>
                <a:ea typeface="Nunito"/>
                <a:cs typeface="Nunito"/>
                <a:sym typeface="Nunito"/>
              </a:rPr>
            </a:br>
            <a:r>
              <a:rPr b="0" i="0" lang="en-US" sz="1800">
                <a:solidFill>
                  <a:schemeClr val="dk1"/>
                </a:solidFill>
                <a:latin typeface="Nunito"/>
                <a:ea typeface="Nunito"/>
                <a:cs typeface="Nunito"/>
                <a:sym typeface="Nunito"/>
              </a:rPr>
              <a:t>Feature-Driven Development, or FDD, </a:t>
            </a:r>
            <a:r>
              <a:rPr lang="en-US" sz="1800">
                <a:solidFill>
                  <a:schemeClr val="dk1"/>
                </a:solidFill>
                <a:latin typeface="Nunito"/>
                <a:ea typeface="Nunito"/>
                <a:cs typeface="Nunito"/>
                <a:sym typeface="Nunito"/>
              </a:rPr>
              <a:t>provides a framework for product development that </a:t>
            </a:r>
            <a:r>
              <a:rPr b="0" i="0" lang="en-US" sz="1800">
                <a:solidFill>
                  <a:schemeClr val="dk1"/>
                </a:solidFill>
                <a:latin typeface="Nunito"/>
                <a:ea typeface="Nunito"/>
                <a:cs typeface="Nunito"/>
                <a:sym typeface="Nunito"/>
              </a:rPr>
              <a:t>starts with an overall model and gets progressively more granular. Like other Agile methodologies, FDD aims to deliver working software quickly in a repeatable way. It uses the concept of “just enough design initially” (JEDI) to do so, leveraging two-week increments to run “plan by feature, design by feature, build by feature” iterations.</a:t>
            </a:r>
            <a:br>
              <a:rPr b="0" i="0" lang="en-US" sz="1800">
                <a:solidFill>
                  <a:schemeClr val="dk1"/>
                </a:solidFill>
                <a:latin typeface="Nunito"/>
                <a:ea typeface="Nunito"/>
                <a:cs typeface="Nunito"/>
                <a:sym typeface="Nunito"/>
              </a:rPr>
            </a:br>
            <a:r>
              <a:rPr b="0" i="0" lang="en-US" sz="1800">
                <a:solidFill>
                  <a:schemeClr val="dk1"/>
                </a:solidFill>
                <a:latin typeface="Nunito"/>
                <a:ea typeface="Nunito"/>
                <a:cs typeface="Nunito"/>
                <a:sym typeface="Nunito"/>
              </a:rPr>
              <a:t>Organizations that practice Agile like Feature-Driven Development for its feature-centric approach and its scalability.</a:t>
            </a:r>
            <a:br>
              <a:rPr b="0" i="0" lang="en-US" sz="1800">
                <a:solidFill>
                  <a:schemeClr val="dk1"/>
                </a:solidFill>
                <a:latin typeface="Nunito"/>
                <a:ea typeface="Nunito"/>
                <a:cs typeface="Nunito"/>
                <a:sym typeface="Nunito"/>
              </a:rPr>
            </a:br>
            <a:br>
              <a:rPr b="0" i="0" lang="en-US" sz="1800">
                <a:solidFill>
                  <a:schemeClr val="dk1"/>
                </a:solidFill>
                <a:latin typeface="Nunito"/>
                <a:ea typeface="Nunito"/>
                <a:cs typeface="Nunito"/>
                <a:sym typeface="Nunito"/>
              </a:rPr>
            </a:br>
            <a:r>
              <a:rPr lang="en-US" sz="1800">
                <a:solidFill>
                  <a:schemeClr val="dk1"/>
                </a:solidFill>
                <a:latin typeface="Nunito"/>
                <a:ea typeface="Nunito"/>
                <a:cs typeface="Nunito"/>
                <a:sym typeface="Nunito"/>
              </a:rPr>
              <a:t>Five Step Process - </a:t>
            </a:r>
            <a:br>
              <a:rPr b="0" i="0" lang="en-US" sz="1800">
                <a:solidFill>
                  <a:schemeClr val="dk1"/>
                </a:solidFill>
                <a:latin typeface="Nunito"/>
                <a:ea typeface="Nunito"/>
                <a:cs typeface="Nunito"/>
                <a:sym typeface="Nunito"/>
              </a:rPr>
            </a:br>
            <a:r>
              <a:rPr b="0" i="0" lang="en-US" sz="1800">
                <a:solidFill>
                  <a:schemeClr val="dk1"/>
                </a:solidFill>
                <a:latin typeface="Nunito"/>
                <a:ea typeface="Nunito"/>
                <a:cs typeface="Nunito"/>
                <a:sym typeface="Nunito"/>
              </a:rPr>
              <a:t>	</a:t>
            </a:r>
            <a:r>
              <a:rPr lang="en-US" sz="1800">
                <a:solidFill>
                  <a:schemeClr val="dk1"/>
                </a:solidFill>
                <a:latin typeface="Nunito"/>
                <a:ea typeface="Nunito"/>
                <a:cs typeface="Nunito"/>
                <a:sym typeface="Nunito"/>
              </a:rPr>
              <a:t>Developing an overall model</a:t>
            </a:r>
            <a:br>
              <a:rPr lang="en-US" sz="1800">
                <a:solidFill>
                  <a:schemeClr val="dk1"/>
                </a:solidFill>
                <a:latin typeface="Nunito"/>
                <a:ea typeface="Nunito"/>
                <a:cs typeface="Nunito"/>
                <a:sym typeface="Nunito"/>
              </a:rPr>
            </a:br>
            <a:r>
              <a:rPr lang="en-US" sz="1800">
                <a:solidFill>
                  <a:schemeClr val="dk1"/>
                </a:solidFill>
                <a:latin typeface="Nunito"/>
                <a:ea typeface="Nunito"/>
                <a:cs typeface="Nunito"/>
                <a:sym typeface="Nunito"/>
              </a:rPr>
              <a:t>	Building the feature list</a:t>
            </a:r>
            <a:br>
              <a:rPr lang="en-US" sz="1800">
                <a:solidFill>
                  <a:schemeClr val="dk1"/>
                </a:solidFill>
                <a:latin typeface="Nunito"/>
                <a:ea typeface="Nunito"/>
                <a:cs typeface="Nunito"/>
                <a:sym typeface="Nunito"/>
              </a:rPr>
            </a:br>
            <a:r>
              <a:rPr lang="en-US" sz="1800">
                <a:solidFill>
                  <a:schemeClr val="dk1"/>
                </a:solidFill>
                <a:latin typeface="Nunito"/>
                <a:ea typeface="Nunito"/>
                <a:cs typeface="Nunito"/>
                <a:sym typeface="Nunito"/>
              </a:rPr>
              <a:t>	Planning by feature</a:t>
            </a:r>
            <a:br>
              <a:rPr lang="en-US" sz="1800">
                <a:solidFill>
                  <a:schemeClr val="dk1"/>
                </a:solidFill>
                <a:latin typeface="Nunito"/>
                <a:ea typeface="Nunito"/>
                <a:cs typeface="Nunito"/>
                <a:sym typeface="Nunito"/>
              </a:rPr>
            </a:br>
            <a:r>
              <a:rPr lang="en-US" sz="1800">
                <a:solidFill>
                  <a:schemeClr val="dk1"/>
                </a:solidFill>
                <a:latin typeface="Nunito"/>
                <a:ea typeface="Nunito"/>
                <a:cs typeface="Nunito"/>
                <a:sym typeface="Nunito"/>
              </a:rPr>
              <a:t>	Designing by feature</a:t>
            </a:r>
            <a:br>
              <a:rPr lang="en-US" sz="1800">
                <a:solidFill>
                  <a:schemeClr val="dk1"/>
                </a:solidFill>
                <a:latin typeface="Nunito"/>
                <a:ea typeface="Nunito"/>
                <a:cs typeface="Nunito"/>
                <a:sym typeface="Nunito"/>
              </a:rPr>
            </a:br>
            <a:r>
              <a:rPr lang="en-US" sz="1800">
                <a:solidFill>
                  <a:schemeClr val="dk1"/>
                </a:solidFill>
                <a:latin typeface="Nunito"/>
                <a:ea typeface="Nunito"/>
                <a:cs typeface="Nunito"/>
                <a:sym typeface="Nunito"/>
              </a:rPr>
              <a:t>	Building by feature</a:t>
            </a:r>
            <a:br>
              <a:rPr lang="en-US" sz="1800">
                <a:solidFill>
                  <a:schemeClr val="dk1"/>
                </a:solidFill>
                <a:latin typeface="Nunito"/>
                <a:ea typeface="Nunito"/>
                <a:cs typeface="Nunito"/>
                <a:sym typeface="Nunito"/>
              </a:rPr>
            </a:br>
            <a:br>
              <a:rPr lang="en-US" sz="1800">
                <a:solidFill>
                  <a:schemeClr val="dk1"/>
                </a:solidFill>
                <a:latin typeface="Nunito"/>
                <a:ea typeface="Nunito"/>
                <a:cs typeface="Nunito"/>
                <a:sym typeface="Nunito"/>
              </a:rPr>
            </a:br>
            <a:r>
              <a:rPr lang="en-US" sz="1800">
                <a:solidFill>
                  <a:schemeClr val="dk1"/>
                </a:solidFill>
                <a:latin typeface="Nunito"/>
                <a:ea typeface="Nunito"/>
                <a:cs typeface="Nunito"/>
                <a:sym typeface="Nunito"/>
              </a:rPr>
              <a:t>FDD is amazing for big projects and is quite scalable and prone to get achieve success.</a:t>
            </a:r>
            <a:br>
              <a:rPr lang="en-US" sz="1800">
                <a:solidFill>
                  <a:schemeClr val="dk1"/>
                </a:solidFill>
                <a:latin typeface="Nunito"/>
                <a:ea typeface="Nunito"/>
                <a:cs typeface="Nunito"/>
                <a:sym typeface="Nunito"/>
              </a:rPr>
            </a:br>
            <a:r>
              <a:rPr lang="en-US" sz="1800">
                <a:solidFill>
                  <a:schemeClr val="dk1"/>
                </a:solidFill>
                <a:latin typeface="Nunito"/>
                <a:ea typeface="Nunito"/>
                <a:cs typeface="Nunito"/>
                <a:sym typeface="Nunito"/>
              </a:rPr>
              <a:t>FDD is very effective in helping with complex projects that are in a critical situation. </a:t>
            </a:r>
            <a:br>
              <a:rPr b="0" i="1" lang="en-US" sz="1800">
                <a:solidFill>
                  <a:schemeClr val="dk1"/>
                </a:solidFill>
                <a:latin typeface="Nunito"/>
                <a:ea typeface="Nunito"/>
                <a:cs typeface="Nunito"/>
                <a:sym typeface="Nunito"/>
              </a:rPr>
            </a:br>
            <a:endParaRPr sz="1800">
              <a:solidFill>
                <a:schemeClr val="dk1"/>
              </a:solidFill>
              <a:latin typeface="Nunito"/>
              <a:ea typeface="Nunito"/>
              <a:cs typeface="Nunito"/>
              <a:sym typeface="Nunito"/>
            </a:endParaRPr>
          </a:p>
        </p:txBody>
      </p:sp>
      <p:sp>
        <p:nvSpPr>
          <p:cNvPr id="217" name="Google Shape;217;p8"/>
          <p:cNvSpPr txBox="1"/>
          <p:nvPr/>
        </p:nvSpPr>
        <p:spPr>
          <a:xfrm>
            <a:off x="625643" y="0"/>
            <a:ext cx="625642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600">
                <a:solidFill>
                  <a:srgbClr val="610B38"/>
                </a:solidFill>
                <a:latin typeface="Arial"/>
                <a:ea typeface="Arial"/>
                <a:cs typeface="Arial"/>
                <a:sym typeface="Arial"/>
              </a:rPr>
              <a:t>Agile Methods and Practices</a:t>
            </a:r>
            <a:endParaRPr b="1" sz="3600">
              <a:solidFill>
                <a:srgbClr val="610B38"/>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9"/>
          <p:cNvSpPr txBox="1"/>
          <p:nvPr>
            <p:ph type="title"/>
          </p:nvPr>
        </p:nvSpPr>
        <p:spPr>
          <a:xfrm>
            <a:off x="731520" y="778283"/>
            <a:ext cx="10539663" cy="4852496"/>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1800"/>
              <a:buFont typeface="Nunito"/>
              <a:buNone/>
            </a:pPr>
            <a:r>
              <a:rPr b="1" lang="en-US" sz="1800">
                <a:solidFill>
                  <a:schemeClr val="dk1"/>
                </a:solidFill>
                <a:latin typeface="Nunito"/>
                <a:ea typeface="Nunito"/>
                <a:cs typeface="Nunito"/>
                <a:sym typeface="Nunito"/>
              </a:rPr>
              <a:t>Lean Software Development –</a:t>
            </a:r>
            <a:br>
              <a:rPr b="1" lang="en-US" sz="1800">
                <a:solidFill>
                  <a:schemeClr val="dk1"/>
                </a:solidFill>
                <a:latin typeface="Nunito"/>
                <a:ea typeface="Nunito"/>
                <a:cs typeface="Nunito"/>
                <a:sym typeface="Nunito"/>
              </a:rPr>
            </a:br>
            <a:br>
              <a:rPr b="1" i="0" lang="en-US" sz="1800">
                <a:solidFill>
                  <a:schemeClr val="dk1"/>
                </a:solidFill>
                <a:latin typeface="Nunito"/>
                <a:ea typeface="Nunito"/>
                <a:cs typeface="Nunito"/>
                <a:sym typeface="Nunito"/>
              </a:rPr>
            </a:br>
            <a:r>
              <a:rPr b="0" i="0" lang="en-US" sz="1800">
                <a:solidFill>
                  <a:schemeClr val="dk1"/>
                </a:solidFill>
                <a:latin typeface="Nunito"/>
                <a:ea typeface="Nunito"/>
                <a:cs typeface="Nunito"/>
                <a:sym typeface="Nunito"/>
              </a:rPr>
              <a:t>Lean software development is more flexible than Scrum or XP, with fewer strict guidelines, rules, or methods. Lean is based on a set of principles developed to </a:t>
            </a:r>
            <a:r>
              <a:rPr lang="en-US" sz="1800">
                <a:solidFill>
                  <a:schemeClr val="dk1"/>
                </a:solidFill>
                <a:latin typeface="Nunito"/>
                <a:ea typeface="Nunito"/>
                <a:cs typeface="Nunito"/>
                <a:sym typeface="Nunito"/>
              </a:rPr>
              <a:t>ensure value and efficiency</a:t>
            </a:r>
            <a:r>
              <a:rPr b="0" i="0" lang="en-US" sz="1800">
                <a:solidFill>
                  <a:schemeClr val="dk1"/>
                </a:solidFill>
                <a:latin typeface="Nunito"/>
                <a:ea typeface="Nunito"/>
                <a:cs typeface="Nunito"/>
                <a:sym typeface="Nunito"/>
              </a:rPr>
              <a:t> in production in the mid 20th century and has evolved into the software setting. Lean relies on five principles of Lean management:</a:t>
            </a:r>
            <a:br>
              <a:rPr b="0" i="0" lang="en-US" sz="1800">
                <a:solidFill>
                  <a:schemeClr val="dk1"/>
                </a:solidFill>
                <a:latin typeface="Nunito"/>
                <a:ea typeface="Nunito"/>
                <a:cs typeface="Nunito"/>
                <a:sym typeface="Nunito"/>
              </a:rPr>
            </a:br>
            <a:br>
              <a:rPr b="0" i="0" lang="en-US" sz="1800">
                <a:solidFill>
                  <a:schemeClr val="dk1"/>
                </a:solidFill>
                <a:latin typeface="Nunito"/>
                <a:ea typeface="Nunito"/>
                <a:cs typeface="Nunito"/>
                <a:sym typeface="Nunito"/>
              </a:rPr>
            </a:br>
            <a:r>
              <a:rPr b="0" i="0" lang="en-US" sz="1800">
                <a:solidFill>
                  <a:schemeClr val="dk1"/>
                </a:solidFill>
                <a:latin typeface="Nunito"/>
                <a:ea typeface="Nunito"/>
                <a:cs typeface="Nunito"/>
                <a:sym typeface="Nunito"/>
              </a:rPr>
              <a:t>Identify value</a:t>
            </a:r>
            <a:br>
              <a:rPr b="0" i="0" lang="en-US" sz="1800">
                <a:solidFill>
                  <a:schemeClr val="dk1"/>
                </a:solidFill>
                <a:latin typeface="Nunito"/>
                <a:ea typeface="Nunito"/>
                <a:cs typeface="Nunito"/>
                <a:sym typeface="Nunito"/>
              </a:rPr>
            </a:br>
            <a:r>
              <a:rPr b="0" i="0" lang="en-US" sz="1800">
                <a:solidFill>
                  <a:schemeClr val="dk1"/>
                </a:solidFill>
                <a:latin typeface="Nunito"/>
                <a:ea typeface="Nunito"/>
                <a:cs typeface="Nunito"/>
                <a:sym typeface="Nunito"/>
              </a:rPr>
              <a:t>Value stream mapping</a:t>
            </a:r>
            <a:br>
              <a:rPr b="0" i="0" lang="en-US" sz="1800">
                <a:solidFill>
                  <a:schemeClr val="dk1"/>
                </a:solidFill>
                <a:latin typeface="Nunito"/>
                <a:ea typeface="Nunito"/>
                <a:cs typeface="Nunito"/>
                <a:sym typeface="Nunito"/>
              </a:rPr>
            </a:br>
            <a:r>
              <a:rPr b="0" i="0" lang="en-US" sz="1800">
                <a:solidFill>
                  <a:schemeClr val="dk1"/>
                </a:solidFill>
                <a:latin typeface="Nunito"/>
                <a:ea typeface="Nunito"/>
                <a:cs typeface="Nunito"/>
                <a:sym typeface="Nunito"/>
              </a:rPr>
              <a:t>Create continuous workflow</a:t>
            </a:r>
            <a:br>
              <a:rPr b="0" i="0" lang="en-US" sz="1800">
                <a:solidFill>
                  <a:schemeClr val="dk1"/>
                </a:solidFill>
                <a:latin typeface="Nunito"/>
                <a:ea typeface="Nunito"/>
                <a:cs typeface="Nunito"/>
                <a:sym typeface="Nunito"/>
              </a:rPr>
            </a:br>
            <a:r>
              <a:rPr b="0" i="0" lang="en-US" sz="1800">
                <a:solidFill>
                  <a:schemeClr val="dk1"/>
                </a:solidFill>
                <a:latin typeface="Nunito"/>
                <a:ea typeface="Nunito"/>
                <a:cs typeface="Nunito"/>
                <a:sym typeface="Nunito"/>
              </a:rPr>
              <a:t>Create a pull system</a:t>
            </a:r>
            <a:br>
              <a:rPr b="0" i="0" lang="en-US" sz="1800">
                <a:solidFill>
                  <a:schemeClr val="dk1"/>
                </a:solidFill>
                <a:latin typeface="Nunito"/>
                <a:ea typeface="Nunito"/>
                <a:cs typeface="Nunito"/>
                <a:sym typeface="Nunito"/>
              </a:rPr>
            </a:br>
            <a:r>
              <a:rPr b="0" i="0" lang="en-US" sz="1800">
                <a:solidFill>
                  <a:schemeClr val="dk1"/>
                </a:solidFill>
                <a:latin typeface="Nunito"/>
                <a:ea typeface="Nunito"/>
                <a:cs typeface="Nunito"/>
                <a:sym typeface="Nunito"/>
              </a:rPr>
              <a:t>Continuous improvement</a:t>
            </a:r>
            <a:br>
              <a:rPr b="0" i="0" lang="en-US" sz="1800">
                <a:solidFill>
                  <a:schemeClr val="dk1"/>
                </a:solidFill>
                <a:latin typeface="Nunito"/>
                <a:ea typeface="Nunito"/>
                <a:cs typeface="Nunito"/>
                <a:sym typeface="Nunito"/>
              </a:rPr>
            </a:br>
            <a:br>
              <a:rPr b="0" i="0" lang="en-US" sz="1800">
                <a:solidFill>
                  <a:schemeClr val="dk1"/>
                </a:solidFill>
                <a:latin typeface="Nunito"/>
                <a:ea typeface="Nunito"/>
                <a:cs typeface="Nunito"/>
                <a:sym typeface="Nunito"/>
              </a:rPr>
            </a:br>
            <a:r>
              <a:rPr b="0" i="0" lang="en-US" sz="1800">
                <a:solidFill>
                  <a:schemeClr val="dk1"/>
                </a:solidFill>
                <a:latin typeface="Nunito"/>
                <a:ea typeface="Nunito"/>
                <a:cs typeface="Nunito"/>
                <a:sym typeface="Nunito"/>
              </a:rPr>
              <a:t>Lean particularly emphasizes eliminating waste. In the context of software development, that includes cutting out wasted time and unproductive tasks, efficiently using team resources, giving teams and individuals decision-making authority, and prioritizing only the features of a system that deliver true value.</a:t>
            </a:r>
            <a:br>
              <a:rPr b="0" i="0" lang="en-US" sz="1800">
                <a:solidFill>
                  <a:schemeClr val="dk1"/>
                </a:solidFill>
                <a:latin typeface="Nunito"/>
                <a:ea typeface="Nunito"/>
                <a:cs typeface="Nunito"/>
                <a:sym typeface="Nunito"/>
              </a:rPr>
            </a:br>
            <a:br>
              <a:rPr b="0" i="1" lang="en-US" sz="1800">
                <a:solidFill>
                  <a:schemeClr val="dk1"/>
                </a:solidFill>
                <a:latin typeface="Nunito"/>
                <a:ea typeface="Nunito"/>
                <a:cs typeface="Nunito"/>
                <a:sym typeface="Nunito"/>
              </a:rPr>
            </a:br>
            <a:endParaRPr sz="1800">
              <a:solidFill>
                <a:schemeClr val="dk1"/>
              </a:solidFill>
              <a:latin typeface="Nunito"/>
              <a:ea typeface="Nunito"/>
              <a:cs typeface="Nunito"/>
              <a:sym typeface="Nunito"/>
            </a:endParaRPr>
          </a:p>
        </p:txBody>
      </p:sp>
      <p:sp>
        <p:nvSpPr>
          <p:cNvPr id="224" name="Google Shape;224;p9"/>
          <p:cNvSpPr txBox="1"/>
          <p:nvPr/>
        </p:nvSpPr>
        <p:spPr>
          <a:xfrm>
            <a:off x="606392" y="0"/>
            <a:ext cx="6227544"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600">
                <a:solidFill>
                  <a:srgbClr val="610B38"/>
                </a:solidFill>
                <a:latin typeface="Arial"/>
                <a:ea typeface="Arial"/>
                <a:cs typeface="Arial"/>
                <a:sym typeface="Arial"/>
              </a:rPr>
              <a:t>Agile Methods and Practices </a:t>
            </a:r>
            <a:endParaRPr b="1" sz="3600">
              <a:solidFill>
                <a:srgbClr val="610B38"/>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setVTI">
  <a:themeElements>
    <a:clrScheme name="Custom 20">
      <a:dk1>
        <a:srgbClr val="000000"/>
      </a:dk1>
      <a:lt1>
        <a:srgbClr val="FFFFFF"/>
      </a:lt1>
      <a:dk2>
        <a:srgbClr val="2C3948"/>
      </a:dk2>
      <a:lt2>
        <a:srgbClr val="F4F4F4"/>
      </a:lt2>
      <a:accent1>
        <a:srgbClr val="F49D90"/>
      </a:accent1>
      <a:accent2>
        <a:srgbClr val="D6947C"/>
      </a:accent2>
      <a:accent3>
        <a:srgbClr val="BF8484"/>
      </a:accent3>
      <a:accent4>
        <a:srgbClr val="96A9AA"/>
      </a:accent4>
      <a:accent5>
        <a:srgbClr val="DD796C"/>
      </a:accent5>
      <a:accent6>
        <a:srgbClr val="D09145"/>
      </a:accent6>
      <a:hlink>
        <a:srgbClr val="DF686A"/>
      </a:hlink>
      <a:folHlink>
        <a:srgbClr val="F93F1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2024-03-03T19:15:32Z</dcterms:created>
  <dc:creator>Girish Godbole</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