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367D5-39C0-4A8B-B4E3-6C088525D46D}" v="60" dt="2024-03-11T15:43:45.686"/>
  </p1510:revLst>
</p1510:revInfo>
</file>

<file path=ppt/tableStyles.xml><?xml version="1.0" encoding="utf-8"?>
<a:tblStyleLst xmlns:a="http://schemas.openxmlformats.org/drawingml/2006/main" def="{83269C97-8D99-4CFB-8BD7-252D3BDA0FC0}">
  <a:tblStyle styleId="{83269C97-8D99-4CFB-8BD7-252D3BDA0F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471A0546 Shyam Sashank" userId="555e99b8d345af6b" providerId="LiveId" clId="{1D7367D5-39C0-4A8B-B4E3-6C088525D46D}"/>
    <pc:docChg chg="undo custSel delSld modSld">
      <pc:chgData name="19471A0546 Shyam Sashank" userId="555e99b8d345af6b" providerId="LiveId" clId="{1D7367D5-39C0-4A8B-B4E3-6C088525D46D}" dt="2024-03-11T15:44:48.701" v="1073" actId="20577"/>
      <pc:docMkLst>
        <pc:docMk/>
      </pc:docMkLst>
      <pc:sldChg chg="modSp modNotes">
        <pc:chgData name="19471A0546 Shyam Sashank" userId="555e99b8d345af6b" providerId="LiveId" clId="{1D7367D5-39C0-4A8B-B4E3-6C088525D46D}" dt="2024-03-11T14:19:02.527" v="37" actId="20577"/>
        <pc:sldMkLst>
          <pc:docMk/>
          <pc:sldMk cId="0" sldId="256"/>
        </pc:sldMkLst>
        <pc:spChg chg="mod">
          <ac:chgData name="19471A0546 Shyam Sashank" userId="555e99b8d345af6b" providerId="LiveId" clId="{1D7367D5-39C0-4A8B-B4E3-6C088525D46D}" dt="2024-03-11T14:19:02.527" v="37" actId="20577"/>
          <ac:spMkLst>
            <pc:docMk/>
            <pc:sldMk cId="0" sldId="256"/>
            <ac:spMk id="55" creationId="{00000000-0000-0000-0000-000000000000}"/>
          </ac:spMkLst>
        </pc:spChg>
      </pc:sldChg>
      <pc:sldChg chg="modSp mod">
        <pc:chgData name="19471A0546 Shyam Sashank" userId="555e99b8d345af6b" providerId="LiveId" clId="{1D7367D5-39C0-4A8B-B4E3-6C088525D46D}" dt="2024-03-11T15:44:48.701" v="1073" actId="20577"/>
        <pc:sldMkLst>
          <pc:docMk/>
          <pc:sldMk cId="0" sldId="258"/>
        </pc:sldMkLst>
        <pc:spChg chg="mod">
          <ac:chgData name="19471A0546 Shyam Sashank" userId="555e99b8d345af6b" providerId="LiveId" clId="{1D7367D5-39C0-4A8B-B4E3-6C088525D46D}" dt="2024-03-11T15:44:48.701" v="1073" actId="20577"/>
          <ac:spMkLst>
            <pc:docMk/>
            <pc:sldMk cId="0" sldId="258"/>
            <ac:spMk id="73" creationId="{00000000-0000-0000-0000-000000000000}"/>
          </ac:spMkLst>
        </pc:spChg>
        <pc:spChg chg="mod">
          <ac:chgData name="19471A0546 Shyam Sashank" userId="555e99b8d345af6b" providerId="LiveId" clId="{1D7367D5-39C0-4A8B-B4E3-6C088525D46D}" dt="2024-03-11T14:20:00.438" v="57" actId="20577"/>
          <ac:spMkLst>
            <pc:docMk/>
            <pc:sldMk cId="0" sldId="258"/>
            <ac:spMk id="78" creationId="{00000000-0000-0000-0000-000000000000}"/>
          </ac:spMkLst>
        </pc:spChg>
      </pc:sldChg>
      <pc:sldChg chg="addSp delSp modSp mod modNotes">
        <pc:chgData name="19471A0546 Shyam Sashank" userId="555e99b8d345af6b" providerId="LiveId" clId="{1D7367D5-39C0-4A8B-B4E3-6C088525D46D}" dt="2024-03-11T14:22:34.260" v="61" actId="1076"/>
        <pc:sldMkLst>
          <pc:docMk/>
          <pc:sldMk cId="0" sldId="259"/>
        </pc:sldMkLst>
        <pc:picChg chg="add mod">
          <ac:chgData name="19471A0546 Shyam Sashank" userId="555e99b8d345af6b" providerId="LiveId" clId="{1D7367D5-39C0-4A8B-B4E3-6C088525D46D}" dt="2024-03-11T14:22:34.260" v="61" actId="1076"/>
          <ac:picMkLst>
            <pc:docMk/>
            <pc:sldMk cId="0" sldId="259"/>
            <ac:picMk id="3" creationId="{C19C7384-BE2E-5D7A-2063-D766C0CC1C13}"/>
          </ac:picMkLst>
        </pc:picChg>
        <pc:picChg chg="del">
          <ac:chgData name="19471A0546 Shyam Sashank" userId="555e99b8d345af6b" providerId="LiveId" clId="{1D7367D5-39C0-4A8B-B4E3-6C088525D46D}" dt="2024-03-11T14:22:26.302" v="59" actId="478"/>
          <ac:picMkLst>
            <pc:docMk/>
            <pc:sldMk cId="0" sldId="259"/>
            <ac:picMk id="85" creationId="{00000000-0000-0000-0000-000000000000}"/>
          </ac:picMkLst>
        </pc:picChg>
      </pc:sldChg>
      <pc:sldChg chg="addSp delSp modSp mod modNotes">
        <pc:chgData name="19471A0546 Shyam Sashank" userId="555e99b8d345af6b" providerId="LiveId" clId="{1D7367D5-39C0-4A8B-B4E3-6C088525D46D}" dt="2024-03-11T14:30:55.523" v="82" actId="1076"/>
        <pc:sldMkLst>
          <pc:docMk/>
          <pc:sldMk cId="0" sldId="260"/>
        </pc:sldMkLst>
        <pc:picChg chg="add del mod">
          <ac:chgData name="19471A0546 Shyam Sashank" userId="555e99b8d345af6b" providerId="LiveId" clId="{1D7367D5-39C0-4A8B-B4E3-6C088525D46D}" dt="2024-03-11T14:27:45.847" v="68" actId="478"/>
          <ac:picMkLst>
            <pc:docMk/>
            <pc:sldMk cId="0" sldId="260"/>
            <ac:picMk id="3" creationId="{AEC34E3C-63C1-7056-98EF-C1599AAD646E}"/>
          </ac:picMkLst>
        </pc:picChg>
        <pc:picChg chg="add mod">
          <ac:chgData name="19471A0546 Shyam Sashank" userId="555e99b8d345af6b" providerId="LiveId" clId="{1D7367D5-39C0-4A8B-B4E3-6C088525D46D}" dt="2024-03-11T14:28:02.108" v="72" actId="1076"/>
          <ac:picMkLst>
            <pc:docMk/>
            <pc:sldMk cId="0" sldId="260"/>
            <ac:picMk id="5" creationId="{A62B1433-1CF2-385C-E673-59E480DDECED}"/>
          </ac:picMkLst>
        </pc:picChg>
        <pc:picChg chg="add mod">
          <ac:chgData name="19471A0546 Shyam Sashank" userId="555e99b8d345af6b" providerId="LiveId" clId="{1D7367D5-39C0-4A8B-B4E3-6C088525D46D}" dt="2024-03-11T14:29:36.903" v="77" actId="14100"/>
          <ac:picMkLst>
            <pc:docMk/>
            <pc:sldMk cId="0" sldId="260"/>
            <ac:picMk id="7" creationId="{1E87B887-B2AE-8CE8-9D44-5910B1BB3CF0}"/>
          </ac:picMkLst>
        </pc:picChg>
        <pc:picChg chg="add mod">
          <ac:chgData name="19471A0546 Shyam Sashank" userId="555e99b8d345af6b" providerId="LiveId" clId="{1D7367D5-39C0-4A8B-B4E3-6C088525D46D}" dt="2024-03-11T14:30:55.523" v="82" actId="1076"/>
          <ac:picMkLst>
            <pc:docMk/>
            <pc:sldMk cId="0" sldId="260"/>
            <ac:picMk id="9" creationId="{22942BDD-41A2-D38A-5662-0AA8DCEDBFAB}"/>
          </ac:picMkLst>
        </pc:picChg>
        <pc:picChg chg="del">
          <ac:chgData name="19471A0546 Shyam Sashank" userId="555e99b8d345af6b" providerId="LiveId" clId="{1D7367D5-39C0-4A8B-B4E3-6C088525D46D}" dt="2024-03-11T14:24:49.291" v="63" actId="478"/>
          <ac:picMkLst>
            <pc:docMk/>
            <pc:sldMk cId="0" sldId="260"/>
            <ac:picMk id="92" creationId="{00000000-0000-0000-0000-000000000000}"/>
          </ac:picMkLst>
        </pc:picChg>
        <pc:picChg chg="del">
          <ac:chgData name="19471A0546 Shyam Sashank" userId="555e99b8d345af6b" providerId="LiveId" clId="{1D7367D5-39C0-4A8B-B4E3-6C088525D46D}" dt="2024-03-11T14:30:31.105" v="78" actId="478"/>
          <ac:picMkLst>
            <pc:docMk/>
            <pc:sldMk cId="0" sldId="260"/>
            <ac:picMk id="93" creationId="{00000000-0000-0000-0000-000000000000}"/>
          </ac:picMkLst>
        </pc:picChg>
        <pc:picChg chg="del">
          <ac:chgData name="19471A0546 Shyam Sashank" userId="555e99b8d345af6b" providerId="LiveId" clId="{1D7367D5-39C0-4A8B-B4E3-6C088525D46D}" dt="2024-03-11T14:29:28.077" v="75" actId="478"/>
          <ac:picMkLst>
            <pc:docMk/>
            <pc:sldMk cId="0" sldId="260"/>
            <ac:picMk id="94" creationId="{00000000-0000-0000-0000-000000000000}"/>
          </ac:picMkLst>
        </pc:picChg>
      </pc:sldChg>
      <pc:sldChg chg="addSp delSp modSp mod modNotes">
        <pc:chgData name="19471A0546 Shyam Sashank" userId="555e99b8d345af6b" providerId="LiveId" clId="{1D7367D5-39C0-4A8B-B4E3-6C088525D46D}" dt="2024-03-11T14:34:50.379" v="100" actId="1076"/>
        <pc:sldMkLst>
          <pc:docMk/>
          <pc:sldMk cId="0" sldId="261"/>
        </pc:sldMkLst>
        <pc:picChg chg="add mod">
          <ac:chgData name="19471A0546 Shyam Sashank" userId="555e99b8d345af6b" providerId="LiveId" clId="{1D7367D5-39C0-4A8B-B4E3-6C088525D46D}" dt="2024-03-11T14:32:22.820" v="89" actId="14100"/>
          <ac:picMkLst>
            <pc:docMk/>
            <pc:sldMk cId="0" sldId="261"/>
            <ac:picMk id="3" creationId="{A0C3AC2A-9026-E6C9-680E-E12A9A1100AE}"/>
          </ac:picMkLst>
        </pc:picChg>
        <pc:picChg chg="add mod">
          <ac:chgData name="19471A0546 Shyam Sashank" userId="555e99b8d345af6b" providerId="LiveId" clId="{1D7367D5-39C0-4A8B-B4E3-6C088525D46D}" dt="2024-03-11T14:33:22.008" v="96" actId="14100"/>
          <ac:picMkLst>
            <pc:docMk/>
            <pc:sldMk cId="0" sldId="261"/>
            <ac:picMk id="5" creationId="{2B4EAE32-29F8-960F-1E59-5F04940B257D}"/>
          </ac:picMkLst>
        </pc:picChg>
        <pc:picChg chg="add mod">
          <ac:chgData name="19471A0546 Shyam Sashank" userId="555e99b8d345af6b" providerId="LiveId" clId="{1D7367D5-39C0-4A8B-B4E3-6C088525D46D}" dt="2024-03-11T14:34:50.379" v="100" actId="1076"/>
          <ac:picMkLst>
            <pc:docMk/>
            <pc:sldMk cId="0" sldId="261"/>
            <ac:picMk id="7" creationId="{D8798F6A-B9E7-1A76-B638-E6E3623A42F7}"/>
          </ac:picMkLst>
        </pc:picChg>
        <pc:picChg chg="del">
          <ac:chgData name="19471A0546 Shyam Sashank" userId="555e99b8d345af6b" providerId="LiveId" clId="{1D7367D5-39C0-4A8B-B4E3-6C088525D46D}" dt="2024-03-11T14:32:07.535" v="85" actId="478"/>
          <ac:picMkLst>
            <pc:docMk/>
            <pc:sldMk cId="0" sldId="261"/>
            <ac:picMk id="101" creationId="{00000000-0000-0000-0000-000000000000}"/>
          </ac:picMkLst>
        </pc:picChg>
        <pc:picChg chg="del">
          <ac:chgData name="19471A0546 Shyam Sashank" userId="555e99b8d345af6b" providerId="LiveId" clId="{1D7367D5-39C0-4A8B-B4E3-6C088525D46D}" dt="2024-03-11T14:33:08.946" v="92" actId="478"/>
          <ac:picMkLst>
            <pc:docMk/>
            <pc:sldMk cId="0" sldId="261"/>
            <ac:picMk id="102" creationId="{00000000-0000-0000-0000-000000000000}"/>
          </ac:picMkLst>
        </pc:picChg>
        <pc:picChg chg="del">
          <ac:chgData name="19471A0546 Shyam Sashank" userId="555e99b8d345af6b" providerId="LiveId" clId="{1D7367D5-39C0-4A8B-B4E3-6C088525D46D}" dt="2024-03-11T14:34:47.481" v="99" actId="478"/>
          <ac:picMkLst>
            <pc:docMk/>
            <pc:sldMk cId="0" sldId="261"/>
            <ac:picMk id="103" creationId="{00000000-0000-0000-0000-000000000000}"/>
          </ac:picMkLst>
        </pc:picChg>
      </pc:sldChg>
      <pc:sldChg chg="addSp delSp modSp mod modNotes">
        <pc:chgData name="19471A0546 Shyam Sashank" userId="555e99b8d345af6b" providerId="LiveId" clId="{1D7367D5-39C0-4A8B-B4E3-6C088525D46D}" dt="2024-03-11T14:40:43.852" v="109" actId="14100"/>
        <pc:sldMkLst>
          <pc:docMk/>
          <pc:sldMk cId="0" sldId="263"/>
        </pc:sldMkLst>
        <pc:picChg chg="add mod">
          <ac:chgData name="19471A0546 Shyam Sashank" userId="555e99b8d345af6b" providerId="LiveId" clId="{1D7367D5-39C0-4A8B-B4E3-6C088525D46D}" dt="2024-03-11T14:40:43.852" v="109" actId="14100"/>
          <ac:picMkLst>
            <pc:docMk/>
            <pc:sldMk cId="0" sldId="263"/>
            <ac:picMk id="3" creationId="{63FB6A09-F627-D195-9970-3ABEF868B7EC}"/>
          </ac:picMkLst>
        </pc:picChg>
        <pc:picChg chg="del">
          <ac:chgData name="19471A0546 Shyam Sashank" userId="555e99b8d345af6b" providerId="LiveId" clId="{1D7367D5-39C0-4A8B-B4E3-6C088525D46D}" dt="2024-03-11T14:40:08.361" v="102" actId="478"/>
          <ac:picMkLst>
            <pc:docMk/>
            <pc:sldMk cId="0" sldId="263"/>
            <ac:picMk id="117" creationId="{00000000-0000-0000-0000-000000000000}"/>
          </ac:picMkLst>
        </pc:picChg>
      </pc:sldChg>
      <pc:sldChg chg="addSp delSp modSp mod">
        <pc:chgData name="19471A0546 Shyam Sashank" userId="555e99b8d345af6b" providerId="LiveId" clId="{1D7367D5-39C0-4A8B-B4E3-6C088525D46D}" dt="2024-03-11T15:16:39.158" v="160" actId="20577"/>
        <pc:sldMkLst>
          <pc:docMk/>
          <pc:sldMk cId="0" sldId="265"/>
        </pc:sldMkLst>
        <pc:spChg chg="add">
          <ac:chgData name="19471A0546 Shyam Sashank" userId="555e99b8d345af6b" providerId="LiveId" clId="{1D7367D5-39C0-4A8B-B4E3-6C088525D46D}" dt="2024-03-11T15:15:39.066" v="137"/>
          <ac:spMkLst>
            <pc:docMk/>
            <pc:sldMk cId="0" sldId="265"/>
            <ac:spMk id="8" creationId="{2D564AB1-ED71-7646-3737-869E0935CABA}"/>
          </ac:spMkLst>
        </pc:spChg>
        <pc:spChg chg="add mod">
          <ac:chgData name="19471A0546 Shyam Sashank" userId="555e99b8d345af6b" providerId="LiveId" clId="{1D7367D5-39C0-4A8B-B4E3-6C088525D46D}" dt="2024-03-11T15:15:43.621" v="138"/>
          <ac:spMkLst>
            <pc:docMk/>
            <pc:sldMk cId="0" sldId="265"/>
            <ac:spMk id="9" creationId="{9AB88CAA-4850-E11D-54BC-BFDB3435183E}"/>
          </ac:spMkLst>
        </pc:spChg>
        <pc:spChg chg="mod">
          <ac:chgData name="19471A0546 Shyam Sashank" userId="555e99b8d345af6b" providerId="LiveId" clId="{1D7367D5-39C0-4A8B-B4E3-6C088525D46D}" dt="2024-03-11T15:16:39.158" v="160" actId="20577"/>
          <ac:spMkLst>
            <pc:docMk/>
            <pc:sldMk cId="0" sldId="265"/>
            <ac:spMk id="133" creationId="{00000000-0000-0000-0000-000000000000}"/>
          </ac:spMkLst>
        </pc:spChg>
        <pc:picChg chg="add mod">
          <ac:chgData name="19471A0546 Shyam Sashank" userId="555e99b8d345af6b" providerId="LiveId" clId="{1D7367D5-39C0-4A8B-B4E3-6C088525D46D}" dt="2024-03-11T14:45:26.665" v="114" actId="1076"/>
          <ac:picMkLst>
            <pc:docMk/>
            <pc:sldMk cId="0" sldId="265"/>
            <ac:picMk id="3" creationId="{F473274A-1BD2-C5B5-6409-094FA340D4EC}"/>
          </ac:picMkLst>
        </pc:picChg>
        <pc:picChg chg="add mod">
          <ac:chgData name="19471A0546 Shyam Sashank" userId="555e99b8d345af6b" providerId="LiveId" clId="{1D7367D5-39C0-4A8B-B4E3-6C088525D46D}" dt="2024-03-11T14:46:15.629" v="121" actId="14100"/>
          <ac:picMkLst>
            <pc:docMk/>
            <pc:sldMk cId="0" sldId="265"/>
            <ac:picMk id="5" creationId="{EF4E6FB3-D403-763E-BD1A-FE8CC20F3113}"/>
          </ac:picMkLst>
        </pc:picChg>
        <pc:picChg chg="add mod">
          <ac:chgData name="19471A0546 Shyam Sashank" userId="555e99b8d345af6b" providerId="LiveId" clId="{1D7367D5-39C0-4A8B-B4E3-6C088525D46D}" dt="2024-03-11T14:47:51.342" v="128" actId="14100"/>
          <ac:picMkLst>
            <pc:docMk/>
            <pc:sldMk cId="0" sldId="265"/>
            <ac:picMk id="7" creationId="{426E0601-187B-AF1C-8612-7521C90EDE4D}"/>
          </ac:picMkLst>
        </pc:picChg>
        <pc:picChg chg="del">
          <ac:chgData name="19471A0546 Shyam Sashank" userId="555e99b8d345af6b" providerId="LiveId" clId="{1D7367D5-39C0-4A8B-B4E3-6C088525D46D}" dt="2024-03-11T14:45:12.307" v="110" actId="478"/>
          <ac:picMkLst>
            <pc:docMk/>
            <pc:sldMk cId="0" sldId="265"/>
            <ac:picMk id="130" creationId="{00000000-0000-0000-0000-000000000000}"/>
          </ac:picMkLst>
        </pc:picChg>
        <pc:picChg chg="del">
          <ac:chgData name="19471A0546 Shyam Sashank" userId="555e99b8d345af6b" providerId="LiveId" clId="{1D7367D5-39C0-4A8B-B4E3-6C088525D46D}" dt="2024-03-11T14:47:12.150" v="122" actId="478"/>
          <ac:picMkLst>
            <pc:docMk/>
            <pc:sldMk cId="0" sldId="265"/>
            <ac:picMk id="131" creationId="{00000000-0000-0000-0000-000000000000}"/>
          </ac:picMkLst>
        </pc:picChg>
      </pc:sldChg>
      <pc:sldChg chg="addSp delSp modSp mod modNotes">
        <pc:chgData name="19471A0546 Shyam Sashank" userId="555e99b8d345af6b" providerId="LiveId" clId="{1D7367D5-39C0-4A8B-B4E3-6C088525D46D}" dt="2024-03-11T15:19:10.712" v="195" actId="20577"/>
        <pc:sldMkLst>
          <pc:docMk/>
          <pc:sldMk cId="0" sldId="267"/>
        </pc:sldMkLst>
        <pc:spChg chg="mod">
          <ac:chgData name="19471A0546 Shyam Sashank" userId="555e99b8d345af6b" providerId="LiveId" clId="{1D7367D5-39C0-4A8B-B4E3-6C088525D46D}" dt="2024-03-11T15:19:10.712" v="195" actId="20577"/>
          <ac:spMkLst>
            <pc:docMk/>
            <pc:sldMk cId="0" sldId="267"/>
            <ac:spMk id="145" creationId="{00000000-0000-0000-0000-000000000000}"/>
          </ac:spMkLst>
        </pc:spChg>
        <pc:picChg chg="add mod">
          <ac:chgData name="19471A0546 Shyam Sashank" userId="555e99b8d345af6b" providerId="LiveId" clId="{1D7367D5-39C0-4A8B-B4E3-6C088525D46D}" dt="2024-03-11T15:18:13.195" v="165" actId="1076"/>
          <ac:picMkLst>
            <pc:docMk/>
            <pc:sldMk cId="0" sldId="267"/>
            <ac:picMk id="3" creationId="{8B667FEC-5DE2-6102-AE8B-881AA2B7A331}"/>
          </ac:picMkLst>
        </pc:picChg>
        <pc:picChg chg="del">
          <ac:chgData name="19471A0546 Shyam Sashank" userId="555e99b8d345af6b" providerId="LiveId" clId="{1D7367D5-39C0-4A8B-B4E3-6C088525D46D}" dt="2024-03-11T15:17:59.886" v="162" actId="478"/>
          <ac:picMkLst>
            <pc:docMk/>
            <pc:sldMk cId="0" sldId="267"/>
            <ac:picMk id="144" creationId="{00000000-0000-0000-0000-000000000000}"/>
          </ac:picMkLst>
        </pc:picChg>
      </pc:sldChg>
      <pc:sldChg chg="modSp mod">
        <pc:chgData name="19471A0546 Shyam Sashank" userId="555e99b8d345af6b" providerId="LiveId" clId="{1D7367D5-39C0-4A8B-B4E3-6C088525D46D}" dt="2024-03-11T15:19:47.273" v="211" actId="20577"/>
        <pc:sldMkLst>
          <pc:docMk/>
          <pc:sldMk cId="0" sldId="268"/>
        </pc:sldMkLst>
        <pc:spChg chg="mod">
          <ac:chgData name="19471A0546 Shyam Sashank" userId="555e99b8d345af6b" providerId="LiveId" clId="{1D7367D5-39C0-4A8B-B4E3-6C088525D46D}" dt="2024-03-11T15:19:47.273" v="211" actId="20577"/>
          <ac:spMkLst>
            <pc:docMk/>
            <pc:sldMk cId="0" sldId="268"/>
            <ac:spMk id="151" creationId="{00000000-0000-0000-0000-000000000000}"/>
          </ac:spMkLst>
        </pc:spChg>
      </pc:sldChg>
      <pc:sldChg chg="modSp mod">
        <pc:chgData name="19471A0546 Shyam Sashank" userId="555e99b8d345af6b" providerId="LiveId" clId="{1D7367D5-39C0-4A8B-B4E3-6C088525D46D}" dt="2024-03-11T14:18:43.702" v="1" actId="27636"/>
        <pc:sldMkLst>
          <pc:docMk/>
          <pc:sldMk cId="0" sldId="269"/>
        </pc:sldMkLst>
        <pc:spChg chg="mod">
          <ac:chgData name="19471A0546 Shyam Sashank" userId="555e99b8d345af6b" providerId="LiveId" clId="{1D7367D5-39C0-4A8B-B4E3-6C088525D46D}" dt="2024-03-11T14:18:43.702" v="1" actId="27636"/>
          <ac:spMkLst>
            <pc:docMk/>
            <pc:sldMk cId="0" sldId="269"/>
            <ac:spMk id="157" creationId="{00000000-0000-0000-0000-000000000000}"/>
          </ac:spMkLst>
        </pc:spChg>
      </pc:sldChg>
      <pc:sldChg chg="addSp delSp modSp mod">
        <pc:chgData name="19471A0546 Shyam Sashank" userId="555e99b8d345af6b" providerId="LiveId" clId="{1D7367D5-39C0-4A8B-B4E3-6C088525D46D}" dt="2024-03-11T15:23:00.374" v="266" actId="20577"/>
        <pc:sldMkLst>
          <pc:docMk/>
          <pc:sldMk cId="0" sldId="270"/>
        </pc:sldMkLst>
        <pc:spChg chg="mod">
          <ac:chgData name="19471A0546 Shyam Sashank" userId="555e99b8d345af6b" providerId="LiveId" clId="{1D7367D5-39C0-4A8B-B4E3-6C088525D46D}" dt="2024-03-11T15:23:00.374" v="266" actId="20577"/>
          <ac:spMkLst>
            <pc:docMk/>
            <pc:sldMk cId="0" sldId="270"/>
            <ac:spMk id="164" creationId="{00000000-0000-0000-0000-000000000000}"/>
          </ac:spMkLst>
        </pc:spChg>
        <pc:picChg chg="add mod">
          <ac:chgData name="19471A0546 Shyam Sashank" userId="555e99b8d345af6b" providerId="LiveId" clId="{1D7367D5-39C0-4A8B-B4E3-6C088525D46D}" dt="2024-03-11T15:20:58.951" v="217" actId="14100"/>
          <ac:picMkLst>
            <pc:docMk/>
            <pc:sldMk cId="0" sldId="270"/>
            <ac:picMk id="3" creationId="{AC9C07E4-436F-0964-1BF8-21B0826958FF}"/>
          </ac:picMkLst>
        </pc:picChg>
        <pc:picChg chg="del">
          <ac:chgData name="19471A0546 Shyam Sashank" userId="555e99b8d345af6b" providerId="LiveId" clId="{1D7367D5-39C0-4A8B-B4E3-6C088525D46D}" dt="2024-03-11T15:20:28.796" v="212" actId="478"/>
          <ac:picMkLst>
            <pc:docMk/>
            <pc:sldMk cId="0" sldId="270"/>
            <ac:picMk id="163" creationId="{00000000-0000-0000-0000-000000000000}"/>
          </ac:picMkLst>
        </pc:picChg>
      </pc:sldChg>
      <pc:sldChg chg="addSp delSp modSp mod">
        <pc:chgData name="19471A0546 Shyam Sashank" userId="555e99b8d345af6b" providerId="LiveId" clId="{1D7367D5-39C0-4A8B-B4E3-6C088525D46D}" dt="2024-03-11T15:31:55.154" v="322" actId="20577"/>
        <pc:sldMkLst>
          <pc:docMk/>
          <pc:sldMk cId="0" sldId="272"/>
        </pc:sldMkLst>
        <pc:spChg chg="mod">
          <ac:chgData name="19471A0546 Shyam Sashank" userId="555e99b8d345af6b" providerId="LiveId" clId="{1D7367D5-39C0-4A8B-B4E3-6C088525D46D}" dt="2024-03-11T15:31:55.154" v="322" actId="20577"/>
          <ac:spMkLst>
            <pc:docMk/>
            <pc:sldMk cId="0" sldId="272"/>
            <ac:spMk id="176" creationId="{00000000-0000-0000-0000-000000000000}"/>
          </ac:spMkLst>
        </pc:spChg>
        <pc:picChg chg="add mod">
          <ac:chgData name="19471A0546 Shyam Sashank" userId="555e99b8d345af6b" providerId="LiveId" clId="{1D7367D5-39C0-4A8B-B4E3-6C088525D46D}" dt="2024-03-11T15:29:26.346" v="272" actId="14100"/>
          <ac:picMkLst>
            <pc:docMk/>
            <pc:sldMk cId="0" sldId="272"/>
            <ac:picMk id="3" creationId="{8A34462E-3E47-E10A-D427-1CD0CEA6F159}"/>
          </ac:picMkLst>
        </pc:picChg>
        <pc:picChg chg="del">
          <ac:chgData name="19471A0546 Shyam Sashank" userId="555e99b8d345af6b" providerId="LiveId" clId="{1D7367D5-39C0-4A8B-B4E3-6C088525D46D}" dt="2024-03-11T15:29:07.503" v="267" actId="478"/>
          <ac:picMkLst>
            <pc:docMk/>
            <pc:sldMk cId="0" sldId="272"/>
            <ac:picMk id="177" creationId="{00000000-0000-0000-0000-000000000000}"/>
          </ac:picMkLst>
        </pc:picChg>
      </pc:sldChg>
      <pc:sldChg chg="modSp mod">
        <pc:chgData name="19471A0546 Shyam Sashank" userId="555e99b8d345af6b" providerId="LiveId" clId="{1D7367D5-39C0-4A8B-B4E3-6C088525D46D}" dt="2024-03-11T15:40:30.410" v="1021" actId="20577"/>
        <pc:sldMkLst>
          <pc:docMk/>
          <pc:sldMk cId="0" sldId="273"/>
        </pc:sldMkLst>
        <pc:spChg chg="mod">
          <ac:chgData name="19471A0546 Shyam Sashank" userId="555e99b8d345af6b" providerId="LiveId" clId="{1D7367D5-39C0-4A8B-B4E3-6C088525D46D}" dt="2024-03-11T15:40:30.410" v="1021" actId="20577"/>
          <ac:spMkLst>
            <pc:docMk/>
            <pc:sldMk cId="0" sldId="273"/>
            <ac:spMk id="184" creationId="{00000000-0000-0000-0000-000000000000}"/>
          </ac:spMkLst>
        </pc:spChg>
      </pc:sldChg>
      <pc:sldChg chg="del">
        <pc:chgData name="19471A0546 Shyam Sashank" userId="555e99b8d345af6b" providerId="LiveId" clId="{1D7367D5-39C0-4A8B-B4E3-6C088525D46D}" dt="2024-03-11T15:33:10.610" v="323" actId="2696"/>
        <pc:sldMkLst>
          <pc:docMk/>
          <pc:sldMk cId="0" sldId="274"/>
        </pc:sldMkLst>
      </pc:sldChg>
      <pc:sldChg chg="modSp mod">
        <pc:chgData name="19471A0546 Shyam Sashank" userId="555e99b8d345af6b" providerId="LiveId" clId="{1D7367D5-39C0-4A8B-B4E3-6C088525D46D}" dt="2024-03-11T15:43:45.686" v="1041"/>
        <pc:sldMkLst>
          <pc:docMk/>
          <pc:sldMk cId="0" sldId="275"/>
        </pc:sldMkLst>
        <pc:graphicFrameChg chg="mod modGraphic">
          <ac:chgData name="19471A0546 Shyam Sashank" userId="555e99b8d345af6b" providerId="LiveId" clId="{1D7367D5-39C0-4A8B-B4E3-6C088525D46D}" dt="2024-03-11T15:43:45.686" v="1041"/>
          <ac:graphicFrameMkLst>
            <pc:docMk/>
            <pc:sldMk cId="0" sldId="275"/>
            <ac:graphicFrameMk id="195" creationId="{00000000-0000-0000-0000-000000000000}"/>
          </ac:graphicFrameMkLst>
        </pc:graphicFrameChg>
      </pc:sldChg>
      <pc:sldChg chg="modSp mod">
        <pc:chgData name="19471A0546 Shyam Sashank" userId="555e99b8d345af6b" providerId="LiveId" clId="{1D7367D5-39C0-4A8B-B4E3-6C088525D46D}" dt="2024-03-11T14:18:43.715" v="2" actId="27636"/>
        <pc:sldMkLst>
          <pc:docMk/>
          <pc:sldMk cId="0" sldId="276"/>
        </pc:sldMkLst>
        <pc:spChg chg="mod">
          <ac:chgData name="19471A0546 Shyam Sashank" userId="555e99b8d345af6b" providerId="LiveId" clId="{1D7367D5-39C0-4A8B-B4E3-6C088525D46D}" dt="2024-03-11T14:18:43.715" v="2" actId="27636"/>
          <ac:spMkLst>
            <pc:docMk/>
            <pc:sldMk cId="0" sldId="276"/>
            <ac:spMk id="2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637adc80fd_5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637adc80fd_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380ce27b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380ce27b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380ce27b2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380ce27b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380ce27b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380ce27b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380ce27b2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380ce27b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380ce27b2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380ce27b2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380ce27b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380ce27b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380ce27b2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380ce27b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380ce27b2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380ce27b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380ce27b2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380ce27b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3977bec2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3977bec2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37adc80fd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37adc80f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380ce27b2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380ce27b2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37adc80fd_5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37adc80fd_5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37adc80fd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37adc80fd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37adc80fd_5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37adc80fd_5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37adc80fd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37adc80fd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380ce27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380ce27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380ce27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380ce27b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380ce27b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380ce27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8983" y="3853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FORECASTING</a:t>
            </a:r>
            <a:endParaRPr b="1"/>
          </a:p>
        </p:txBody>
      </p:sp>
      <p:sp>
        <p:nvSpPr>
          <p:cNvPr id="55" name="Google Shape;55;p13"/>
          <p:cNvSpPr txBox="1">
            <a:spLocks noGrp="1"/>
          </p:cNvSpPr>
          <p:nvPr>
            <p:ph type="subTitle" idx="1"/>
          </p:nvPr>
        </p:nvSpPr>
        <p:spPr>
          <a:xfrm>
            <a:off x="390125" y="32902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900" b="1" dirty="0">
                <a:solidFill>
                  <a:schemeClr val="dk1"/>
                </a:solidFill>
                <a:latin typeface="Times New Roman"/>
                <a:ea typeface="Times New Roman"/>
                <a:cs typeface="Times New Roman"/>
                <a:sym typeface="Times New Roman"/>
              </a:rPr>
              <a:t>Hindustan Petroleum Prices Dataset</a:t>
            </a:r>
            <a:endParaRPr sz="39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2" name="Google Shape;132;p22"/>
          <p:cNvSpPr txBox="1"/>
          <p:nvPr/>
        </p:nvSpPr>
        <p:spPr>
          <a:xfrm>
            <a:off x="363525" y="126275"/>
            <a:ext cx="5425200" cy="4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Times New Roman"/>
                <a:ea typeface="Times New Roman"/>
                <a:cs typeface="Times New Roman"/>
                <a:sym typeface="Times New Roman"/>
              </a:rPr>
              <a:t>PLOTS </a:t>
            </a:r>
            <a:endParaRPr sz="2200" b="1">
              <a:solidFill>
                <a:schemeClr val="dk1"/>
              </a:solidFill>
              <a:latin typeface="Times New Roman"/>
              <a:ea typeface="Times New Roman"/>
              <a:cs typeface="Times New Roman"/>
              <a:sym typeface="Times New Roman"/>
            </a:endParaRPr>
          </a:p>
        </p:txBody>
      </p:sp>
      <p:sp>
        <p:nvSpPr>
          <p:cNvPr id="133" name="Google Shape;133;p22"/>
          <p:cNvSpPr txBox="1"/>
          <p:nvPr/>
        </p:nvSpPr>
        <p:spPr>
          <a:xfrm>
            <a:off x="156450" y="3653550"/>
            <a:ext cx="8987400" cy="1352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dk1"/>
                </a:solidFill>
                <a:latin typeface="Times New Roman"/>
                <a:ea typeface="Times New Roman"/>
                <a:cs typeface="Times New Roman"/>
                <a:sym typeface="Times New Roman"/>
              </a:rPr>
              <a:t>Metrics Evaluation for the Model</a:t>
            </a:r>
            <a:endParaRPr sz="2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Root Mean Square Error: 6.2057116</a:t>
            </a: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Mean Absolute Percentage Error : 0.026832</a:t>
            </a:r>
            <a:endParaRPr sz="21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473274A-1BD2-C5B5-6409-094FA340D4EC}"/>
              </a:ext>
            </a:extLst>
          </p:cNvPr>
          <p:cNvPicPr>
            <a:picLocks noChangeAspect="1"/>
          </p:cNvPicPr>
          <p:nvPr/>
        </p:nvPicPr>
        <p:blipFill>
          <a:blip r:embed="rId3"/>
          <a:stretch>
            <a:fillRect/>
          </a:stretch>
        </p:blipFill>
        <p:spPr>
          <a:xfrm>
            <a:off x="311700" y="640235"/>
            <a:ext cx="3554472" cy="1762777"/>
          </a:xfrm>
          <a:prstGeom prst="rect">
            <a:avLst/>
          </a:prstGeom>
        </p:spPr>
      </p:pic>
      <p:pic>
        <p:nvPicPr>
          <p:cNvPr id="5" name="Picture 4">
            <a:extLst>
              <a:ext uri="{FF2B5EF4-FFF2-40B4-BE49-F238E27FC236}">
                <a16:creationId xmlns:a16="http://schemas.microsoft.com/office/drawing/2014/main" id="{EF4E6FB3-D403-763E-BD1A-FE8CC20F3113}"/>
              </a:ext>
            </a:extLst>
          </p:cNvPr>
          <p:cNvPicPr>
            <a:picLocks noChangeAspect="1"/>
          </p:cNvPicPr>
          <p:nvPr/>
        </p:nvPicPr>
        <p:blipFill>
          <a:blip r:embed="rId4"/>
          <a:stretch>
            <a:fillRect/>
          </a:stretch>
        </p:blipFill>
        <p:spPr>
          <a:xfrm>
            <a:off x="138025" y="2403012"/>
            <a:ext cx="4122425" cy="1375392"/>
          </a:xfrm>
          <a:prstGeom prst="rect">
            <a:avLst/>
          </a:prstGeom>
        </p:spPr>
      </p:pic>
      <p:pic>
        <p:nvPicPr>
          <p:cNvPr id="7" name="Picture 6">
            <a:extLst>
              <a:ext uri="{FF2B5EF4-FFF2-40B4-BE49-F238E27FC236}">
                <a16:creationId xmlns:a16="http://schemas.microsoft.com/office/drawing/2014/main" id="{426E0601-187B-AF1C-8612-7521C90EDE4D}"/>
              </a:ext>
            </a:extLst>
          </p:cNvPr>
          <p:cNvPicPr>
            <a:picLocks noChangeAspect="1"/>
          </p:cNvPicPr>
          <p:nvPr/>
        </p:nvPicPr>
        <p:blipFill>
          <a:blip r:embed="rId5"/>
          <a:stretch>
            <a:fillRect/>
          </a:stretch>
        </p:blipFill>
        <p:spPr>
          <a:xfrm>
            <a:off x="4310743" y="314457"/>
            <a:ext cx="4676807" cy="2812093"/>
          </a:xfrm>
          <a:prstGeom prst="rect">
            <a:avLst/>
          </a:prstGeom>
        </p:spPr>
      </p:pic>
      <p:sp>
        <p:nvSpPr>
          <p:cNvPr id="8" name="Rectangle 1">
            <a:extLst>
              <a:ext uri="{FF2B5EF4-FFF2-40B4-BE49-F238E27FC236}">
                <a16:creationId xmlns:a16="http://schemas.microsoft.com/office/drawing/2014/main" id="{2D564AB1-ED71-7646-3737-869E0935CABA}"/>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2057116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AB88CAA-4850-E11D-54BC-BFDB3435183E}"/>
              </a:ext>
            </a:extLst>
          </p:cNvPr>
          <p:cNvSpPr>
            <a:spLocks noChangeArrowheads="1"/>
          </p:cNvSpPr>
          <p:nvPr/>
        </p:nvSpPr>
        <p:spPr bwMode="auto">
          <a:xfrm>
            <a:off x="152400" y="1524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2057116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p:nvPr/>
        </p:nvSpPr>
        <p:spPr>
          <a:xfrm>
            <a:off x="377325" y="257675"/>
            <a:ext cx="83379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Times New Roman"/>
                <a:ea typeface="Times New Roman"/>
                <a:cs typeface="Times New Roman"/>
                <a:sym typeface="Times New Roman"/>
              </a:rPr>
              <a:t>Long Short Term Memory cell (LSTM)</a:t>
            </a:r>
            <a:endParaRPr sz="35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b="1">
              <a:solidFill>
                <a:schemeClr val="lt2"/>
              </a:solidFill>
              <a:latin typeface="Times New Roman"/>
              <a:ea typeface="Times New Roman"/>
              <a:cs typeface="Times New Roman"/>
              <a:sym typeface="Times New Roman"/>
            </a:endParaRPr>
          </a:p>
        </p:txBody>
      </p:sp>
      <p:sp>
        <p:nvSpPr>
          <p:cNvPr id="139" name="Google Shape;139;p23"/>
          <p:cNvSpPr txBox="1"/>
          <p:nvPr/>
        </p:nvSpPr>
        <p:spPr>
          <a:xfrm>
            <a:off x="432525" y="1265400"/>
            <a:ext cx="8337900" cy="342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LSTM is a part of  Deep Learning, which used for handling sequential data .</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Belongs to the family of Recurrent Neural Network (RNN) that are capable of learning long-term dependencies, especially in problems involving sequence prediction.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LSTM has feedback connections, i.e., it is capable of processing entire sequences of data, making it suitable for tasks involving sequential data. However, LSTMs are also versatile and can handle individual data points, such as images.</a:t>
            </a:r>
            <a:endParaRPr sz="2400">
              <a:solidFill>
                <a:schemeClr val="dk1"/>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Here, we use some activation rules like Sigmoid, Tanh etc </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4"/>
          <p:cNvSpPr txBox="1"/>
          <p:nvPr/>
        </p:nvSpPr>
        <p:spPr>
          <a:xfrm>
            <a:off x="152400" y="3659250"/>
            <a:ext cx="7255200" cy="205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latin typeface="Times New Roman"/>
                <a:ea typeface="Times New Roman"/>
                <a:cs typeface="Times New Roman"/>
                <a:sym typeface="Times New Roman"/>
              </a:rPr>
              <a:t>Metrics Evaluation for the Model</a:t>
            </a:r>
            <a:endParaRPr sz="2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Root Mean Square Error: 7.025468</a:t>
            </a: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Mean Absolute Percentage Error : 1.894914</a:t>
            </a:r>
            <a:endParaRPr sz="21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chemeClr val="lt2"/>
              </a:solidFill>
            </a:endParaRPr>
          </a:p>
          <a:p>
            <a:pPr marL="0" lvl="0" indent="0" algn="l" rtl="0">
              <a:spcBef>
                <a:spcPts val="1200"/>
              </a:spcBef>
              <a:spcAft>
                <a:spcPts val="0"/>
              </a:spcAft>
              <a:buNone/>
            </a:pPr>
            <a:endParaRPr sz="21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B667FEC-5DE2-6102-AE8B-881AA2B7A331}"/>
              </a:ext>
            </a:extLst>
          </p:cNvPr>
          <p:cNvPicPr>
            <a:picLocks noChangeAspect="1"/>
          </p:cNvPicPr>
          <p:nvPr/>
        </p:nvPicPr>
        <p:blipFill>
          <a:blip r:embed="rId3"/>
          <a:stretch>
            <a:fillRect/>
          </a:stretch>
        </p:blipFill>
        <p:spPr>
          <a:xfrm>
            <a:off x="1736400" y="198556"/>
            <a:ext cx="5603185" cy="3520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Times New Roman"/>
                <a:ea typeface="Times New Roman"/>
                <a:cs typeface="Times New Roman"/>
                <a:sym typeface="Times New Roman"/>
              </a:rPr>
              <a:t>Linear Regression</a:t>
            </a:r>
            <a:endParaRPr sz="3020" b="1">
              <a:latin typeface="Times New Roman"/>
              <a:ea typeface="Times New Roman"/>
              <a:cs typeface="Times New Roman"/>
              <a:sym typeface="Times New Roman"/>
            </a:endParaRPr>
          </a:p>
        </p:txBody>
      </p:sp>
      <p:sp>
        <p:nvSpPr>
          <p:cNvPr id="151" name="Google Shape;151;p25"/>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a:bodyPr>
          <a:lstStyle/>
          <a:p>
            <a:pPr marL="457200" lvl="0" indent="-374650" algn="l" rtl="0">
              <a:spcBef>
                <a:spcPts val="0"/>
              </a:spcBef>
              <a:spcAft>
                <a:spcPts val="0"/>
              </a:spcAft>
              <a:buClr>
                <a:schemeClr val="dk1"/>
              </a:buClr>
              <a:buSzPts val="2300"/>
              <a:buFont typeface="Times New Roman"/>
              <a:buChar char="●"/>
            </a:pPr>
            <a:r>
              <a:rPr lang="en" sz="2300" dirty="0">
                <a:solidFill>
                  <a:schemeClr val="dk1"/>
                </a:solidFill>
                <a:highlight>
                  <a:schemeClr val="lt1"/>
                </a:highlight>
                <a:latin typeface="Times New Roman"/>
                <a:ea typeface="Times New Roman"/>
                <a:cs typeface="Times New Roman"/>
                <a:sym typeface="Times New Roman"/>
              </a:rPr>
              <a:t>Linear regression algorithm shows a linear relationship between a dependent (y) and one or more independent (x) variables.</a:t>
            </a:r>
            <a:endParaRPr sz="2300" dirty="0">
              <a:solidFill>
                <a:schemeClr val="dk1"/>
              </a:solidFill>
              <a:highlight>
                <a:schemeClr val="lt1"/>
              </a:highlight>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 sz="2300" dirty="0">
                <a:solidFill>
                  <a:schemeClr val="dk1"/>
                </a:solidFill>
                <a:highlight>
                  <a:schemeClr val="lt1"/>
                </a:highlight>
                <a:latin typeface="Times New Roman"/>
                <a:ea typeface="Times New Roman"/>
                <a:cs typeface="Times New Roman"/>
                <a:sym typeface="Times New Roman"/>
              </a:rPr>
              <a:t>Linear regression makes predictions for continuous/real or numeric variables such as sales, salary, age, product price, etc.</a:t>
            </a:r>
            <a:endParaRPr sz="2300" dirty="0">
              <a:solidFill>
                <a:schemeClr val="dk1"/>
              </a:solidFill>
              <a:highlight>
                <a:schemeClr val="lt1"/>
              </a:highlight>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 sz="2300" dirty="0">
                <a:solidFill>
                  <a:schemeClr val="dk1"/>
                </a:solidFill>
                <a:highlight>
                  <a:schemeClr val="lt1"/>
                </a:highlight>
                <a:latin typeface="Times New Roman"/>
                <a:ea typeface="Times New Roman"/>
                <a:cs typeface="Times New Roman"/>
                <a:sym typeface="Times New Roman"/>
              </a:rPr>
              <a:t>RMSE : 144.89329</a:t>
            </a:r>
            <a:endParaRPr sz="2300" dirty="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1200"/>
              </a:spcAft>
              <a:buNone/>
            </a:pPr>
            <a:endParaRPr sz="2300" dirty="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63225" y="293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120" b="1">
                <a:latin typeface="Times New Roman"/>
                <a:ea typeface="Times New Roman"/>
                <a:cs typeface="Times New Roman"/>
                <a:sym typeface="Times New Roman"/>
              </a:rPr>
              <a:t>SARIMA</a:t>
            </a:r>
            <a:endParaRPr sz="4120" b="1">
              <a:latin typeface="Times New Roman"/>
              <a:ea typeface="Times New Roman"/>
              <a:cs typeface="Times New Roman"/>
              <a:sym typeface="Times New Roman"/>
            </a:endParaRPr>
          </a:p>
        </p:txBody>
      </p:sp>
      <p:sp>
        <p:nvSpPr>
          <p:cNvPr id="157" name="Google Shape;15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solidFill>
                  <a:schemeClr val="dk1"/>
                </a:solidFill>
                <a:highlight>
                  <a:schemeClr val="lt1"/>
                </a:highlight>
                <a:latin typeface="Times New Roman"/>
                <a:ea typeface="Times New Roman"/>
                <a:cs typeface="Times New Roman"/>
                <a:sym typeface="Times New Roman"/>
              </a:rPr>
              <a:t>Seasonal AutoRegressive Integrated Moving Average, is an extension of the ARIMA model that incorporates seasonality into time series forecasting. </a:t>
            </a:r>
            <a:endParaRPr sz="1700">
              <a:solidFill>
                <a:schemeClr val="dk1"/>
              </a:solidFill>
              <a:highlight>
                <a:schemeClr val="lt1"/>
              </a:highlight>
              <a:latin typeface="Times New Roman"/>
              <a:ea typeface="Times New Roman"/>
              <a:cs typeface="Times New Roman"/>
              <a:sym typeface="Times New Roman"/>
            </a:endParaRPr>
          </a:p>
          <a:p>
            <a:pPr marL="0" lvl="0" indent="0" algn="l" rtl="0">
              <a:spcBef>
                <a:spcPts val="1500"/>
              </a:spcBef>
              <a:spcAft>
                <a:spcPts val="0"/>
              </a:spcAft>
              <a:buNone/>
            </a:pPr>
            <a:r>
              <a:rPr lang="en" sz="1700">
                <a:solidFill>
                  <a:schemeClr val="dk1"/>
                </a:solidFill>
                <a:highlight>
                  <a:schemeClr val="lt1"/>
                </a:highlight>
                <a:latin typeface="Times New Roman"/>
                <a:ea typeface="Times New Roman"/>
                <a:cs typeface="Times New Roman"/>
                <a:sym typeface="Times New Roman"/>
              </a:rPr>
              <a:t>The notation for SARIMA is SARIMA(p, d, q)(P, D, Q, s), where:</a:t>
            </a:r>
            <a:endParaRPr sz="1700">
              <a:solidFill>
                <a:schemeClr val="dk1"/>
              </a:solidFill>
              <a:highlight>
                <a:schemeClr val="lt1"/>
              </a:highlight>
              <a:latin typeface="Times New Roman"/>
              <a:ea typeface="Times New Roman"/>
              <a:cs typeface="Times New Roman"/>
              <a:sym typeface="Times New Roman"/>
            </a:endParaRPr>
          </a:p>
          <a:p>
            <a:pPr marL="457200" lvl="0" indent="-336550" algn="l" rtl="0">
              <a:spcBef>
                <a:spcPts val="150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p, d, q are the non-seasonal AR order, differencing, and MA order.</a:t>
            </a:r>
            <a:endParaRPr sz="1700">
              <a:solidFill>
                <a:schemeClr val="dk1"/>
              </a:solidFill>
              <a:highlight>
                <a:schemeClr val="lt1"/>
              </a:highlight>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P, D, Q are the seasonal AR order, seasonal differencing, and seasonal MA order.</a:t>
            </a:r>
            <a:endParaRPr sz="1700">
              <a:solidFill>
                <a:schemeClr val="dk1"/>
              </a:solidFill>
              <a:highlight>
                <a:schemeClr val="lt1"/>
              </a:highlight>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s is the length of the seasonality.</a:t>
            </a:r>
            <a:endParaRPr sz="1700">
              <a:solidFill>
                <a:schemeClr val="dk1"/>
              </a:solidFill>
              <a:highlight>
                <a:schemeClr val="lt1"/>
              </a:highlight>
              <a:latin typeface="Times New Roman"/>
              <a:ea typeface="Times New Roman"/>
              <a:cs typeface="Times New Roman"/>
              <a:sym typeface="Times New Roman"/>
            </a:endParaRPr>
          </a:p>
          <a:p>
            <a:pPr marL="0" lvl="0" indent="0" algn="l" rtl="0">
              <a:spcBef>
                <a:spcPts val="1500"/>
              </a:spcBef>
              <a:spcAft>
                <a:spcPts val="1200"/>
              </a:spcAft>
              <a:buNone/>
            </a:pPr>
            <a:r>
              <a:rPr lang="en" sz="1700">
                <a:solidFill>
                  <a:schemeClr val="dk1"/>
                </a:solidFill>
                <a:highlight>
                  <a:schemeClr val="lt1"/>
                </a:highlight>
                <a:latin typeface="Times New Roman"/>
                <a:ea typeface="Times New Roman"/>
                <a:cs typeface="Times New Roman"/>
                <a:sym typeface="Times New Roman"/>
              </a:rPr>
              <a:t>SARIMA models are particularly useful when dealing with time series data that exhibit a repeating pattern or seasonality, such as sales data that shows regular peaks during certain months of the year.</a:t>
            </a:r>
            <a:endParaRPr sz="17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4" name="Google Shape;164;p27"/>
          <p:cNvSpPr txBox="1"/>
          <p:nvPr/>
        </p:nvSpPr>
        <p:spPr>
          <a:xfrm>
            <a:off x="139325" y="3556925"/>
            <a:ext cx="8520600" cy="17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dk1"/>
                </a:solidFill>
                <a:latin typeface="Times New Roman"/>
                <a:ea typeface="Times New Roman"/>
                <a:cs typeface="Times New Roman"/>
                <a:sym typeface="Times New Roman"/>
              </a:rPr>
              <a:t>Metrics Evaluation for the Model</a:t>
            </a:r>
            <a:endParaRPr sz="2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Mean Absolute Error: 360.43571</a:t>
            </a: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Mean Squared Error : 132360.76740</a:t>
            </a: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100" dirty="0">
                <a:solidFill>
                  <a:schemeClr val="dk1"/>
                </a:solidFill>
                <a:latin typeface="Times New Roman"/>
                <a:ea typeface="Times New Roman"/>
                <a:cs typeface="Times New Roman"/>
                <a:sym typeface="Times New Roman"/>
              </a:rPr>
              <a:t>Root Mean Square Error : 363.81419</a:t>
            </a: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chemeClr val="lt2"/>
              </a:solidFill>
            </a:endParaRPr>
          </a:p>
          <a:p>
            <a:pPr marL="0" lvl="0" indent="0" algn="l" rtl="0">
              <a:spcBef>
                <a:spcPts val="1200"/>
              </a:spcBef>
              <a:spcAft>
                <a:spcPts val="0"/>
              </a:spcAft>
              <a:buNone/>
            </a:pP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lt2"/>
              </a:solidFill>
            </a:endParaRPr>
          </a:p>
        </p:txBody>
      </p:sp>
      <p:sp>
        <p:nvSpPr>
          <p:cNvPr id="165" name="Google Shape;165;p27"/>
          <p:cNvSpPr txBox="1"/>
          <p:nvPr/>
        </p:nvSpPr>
        <p:spPr>
          <a:xfrm>
            <a:off x="239275" y="59800"/>
            <a:ext cx="7992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Visualization of the prediction.</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2"/>
              </a:solidFill>
            </a:endParaRPr>
          </a:p>
        </p:txBody>
      </p:sp>
      <p:pic>
        <p:nvPicPr>
          <p:cNvPr id="3" name="Picture 2">
            <a:extLst>
              <a:ext uri="{FF2B5EF4-FFF2-40B4-BE49-F238E27FC236}">
                <a16:creationId xmlns:a16="http://schemas.microsoft.com/office/drawing/2014/main" id="{AC9C07E4-436F-0964-1BF8-21B0826958FF}"/>
              </a:ext>
            </a:extLst>
          </p:cNvPr>
          <p:cNvPicPr>
            <a:picLocks noChangeAspect="1"/>
          </p:cNvPicPr>
          <p:nvPr/>
        </p:nvPicPr>
        <p:blipFill>
          <a:blip r:embed="rId3"/>
          <a:stretch>
            <a:fillRect/>
          </a:stretch>
        </p:blipFill>
        <p:spPr>
          <a:xfrm>
            <a:off x="239275" y="619025"/>
            <a:ext cx="8670969" cy="2937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920" b="1">
                <a:latin typeface="Times New Roman"/>
                <a:ea typeface="Times New Roman"/>
                <a:cs typeface="Times New Roman"/>
                <a:sym typeface="Times New Roman"/>
              </a:rPr>
              <a:t>FB Prophet </a:t>
            </a:r>
            <a:endParaRPr sz="3920" b="1">
              <a:latin typeface="Times New Roman"/>
              <a:ea typeface="Times New Roman"/>
              <a:cs typeface="Times New Roman"/>
              <a:sym typeface="Times New Roman"/>
            </a:endParaRPr>
          </a:p>
        </p:txBody>
      </p:sp>
      <p:sp>
        <p:nvSpPr>
          <p:cNvPr id="171" name="Google Shape;17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Prophet is a forecasting tool developed by Facebook for time series analysis and prediction. It is designed to handle daily observations that exhibit patterns on different time scales, including holidays and special events</a:t>
            </a:r>
            <a:endParaRPr>
              <a:solidFill>
                <a:schemeClr val="dk1"/>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Prophet is known for its simplicity, flexibility, and ability to generate accurate forecasts with minimal input from users. </a:t>
            </a:r>
            <a:endParaRPr>
              <a:solidFill>
                <a:schemeClr val="dk1"/>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Prophet decomposes time series data into three main components: trend, seasonality, and holidays. The model assumes that these components act in an additive manner.</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body" idx="1"/>
          </p:nvPr>
        </p:nvSpPr>
        <p:spPr>
          <a:xfrm>
            <a:off x="73625" y="3430175"/>
            <a:ext cx="90144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500" b="1" dirty="0">
                <a:solidFill>
                  <a:schemeClr val="dk1"/>
                </a:solidFill>
                <a:latin typeface="Times New Roman"/>
                <a:ea typeface="Times New Roman"/>
                <a:cs typeface="Times New Roman"/>
                <a:sym typeface="Times New Roman"/>
              </a:rPr>
              <a:t>  </a:t>
            </a:r>
            <a:endParaRPr sz="25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2500" b="1" dirty="0">
                <a:solidFill>
                  <a:schemeClr val="dk1"/>
                </a:solidFill>
                <a:latin typeface="Times New Roman"/>
                <a:ea typeface="Times New Roman"/>
                <a:cs typeface="Times New Roman"/>
                <a:sym typeface="Times New Roman"/>
              </a:rPr>
              <a:t>Metrics Evaluation for the Model</a:t>
            </a:r>
            <a:endParaRPr sz="25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Mean Absolute Error: 184.04794</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Mean Squared Error : 47092.341347</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Root Mean Square Error : 217.00769</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700" dirty="0"/>
          </a:p>
        </p:txBody>
      </p:sp>
      <p:sp>
        <p:nvSpPr>
          <p:cNvPr id="178" name="Google Shape;178;p29"/>
          <p:cNvSpPr txBox="1"/>
          <p:nvPr/>
        </p:nvSpPr>
        <p:spPr>
          <a:xfrm>
            <a:off x="174875" y="147250"/>
            <a:ext cx="8628600" cy="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Visualization of the prediction.</a:t>
            </a:r>
            <a:endParaRPr sz="23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A34462E-3E47-E10A-D427-1CD0CEA6F159}"/>
              </a:ext>
            </a:extLst>
          </p:cNvPr>
          <p:cNvPicPr>
            <a:picLocks noChangeAspect="1"/>
          </p:cNvPicPr>
          <p:nvPr/>
        </p:nvPicPr>
        <p:blipFill>
          <a:blip r:embed="rId3"/>
          <a:stretch>
            <a:fillRect/>
          </a:stretch>
        </p:blipFill>
        <p:spPr>
          <a:xfrm>
            <a:off x="426262" y="563765"/>
            <a:ext cx="8229600" cy="32038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20" b="1" u="sng" dirty="0">
                <a:latin typeface="Times New Roman"/>
                <a:ea typeface="Times New Roman"/>
                <a:cs typeface="Times New Roman"/>
                <a:sym typeface="Times New Roman"/>
              </a:rPr>
              <a:t>Deployment</a:t>
            </a:r>
            <a:endParaRPr sz="3820" b="1" u="sng" dirty="0">
              <a:latin typeface="Times New Roman"/>
              <a:ea typeface="Times New Roman"/>
              <a:cs typeface="Times New Roman"/>
              <a:sym typeface="Times New Roman"/>
            </a:endParaRPr>
          </a:p>
        </p:txBody>
      </p:sp>
      <p:sp>
        <p:nvSpPr>
          <p:cNvPr id="184" name="Google Shape;18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31800">
              <a:lnSpc>
                <a:spcPct val="105000"/>
              </a:lnSpc>
              <a:spcBef>
                <a:spcPts val="1200"/>
              </a:spcBef>
              <a:buClr>
                <a:schemeClr val="dk1"/>
              </a:buClr>
              <a:buSzPts val="2200"/>
            </a:pPr>
            <a:r>
              <a:rPr lang="en-US" sz="2200" dirty="0">
                <a:solidFill>
                  <a:schemeClr val="dk1"/>
                </a:solidFill>
                <a:latin typeface="Times New Roman"/>
                <a:ea typeface="Times New Roman"/>
                <a:cs typeface="Times New Roman"/>
                <a:sym typeface="Times New Roman"/>
              </a:rPr>
              <a:t>Here, we have used the </a:t>
            </a:r>
            <a:r>
              <a:rPr lang="en-US" sz="2200" dirty="0" err="1">
                <a:solidFill>
                  <a:schemeClr val="dk1"/>
                </a:solidFill>
                <a:latin typeface="Times New Roman"/>
                <a:ea typeface="Times New Roman"/>
                <a:cs typeface="Times New Roman"/>
                <a:sym typeface="Times New Roman"/>
              </a:rPr>
              <a:t>Streamlit</a:t>
            </a:r>
            <a:r>
              <a:rPr lang="en-US" sz="2200" dirty="0">
                <a:solidFill>
                  <a:schemeClr val="dk1"/>
                </a:solidFill>
                <a:latin typeface="Times New Roman"/>
                <a:ea typeface="Times New Roman"/>
                <a:cs typeface="Times New Roman"/>
                <a:sym typeface="Times New Roman"/>
              </a:rPr>
              <a:t> Application for Deployment purpose.</a:t>
            </a:r>
          </a:p>
          <a:p>
            <a:pPr marL="431800">
              <a:lnSpc>
                <a:spcPct val="105000"/>
              </a:lnSpc>
              <a:spcBef>
                <a:spcPts val="1200"/>
              </a:spcBef>
              <a:buClr>
                <a:schemeClr val="dk1"/>
              </a:buClr>
              <a:buSzPts val="2200"/>
            </a:pPr>
            <a:r>
              <a:rPr lang="en-US" sz="2200" dirty="0">
                <a:solidFill>
                  <a:schemeClr val="dk1"/>
                </a:solidFill>
                <a:latin typeface="Times New Roman"/>
                <a:ea typeface="Times New Roman"/>
                <a:cs typeface="Times New Roman"/>
                <a:sym typeface="Times New Roman"/>
              </a:rPr>
              <a:t>In, these we have Python Programming for deployment purpose.</a:t>
            </a:r>
          </a:p>
          <a:p>
            <a:pPr marL="431800">
              <a:lnSpc>
                <a:spcPct val="105000"/>
              </a:lnSpc>
              <a:spcBef>
                <a:spcPts val="1200"/>
              </a:spcBef>
              <a:buClr>
                <a:schemeClr val="dk1"/>
              </a:buClr>
              <a:buSzPts val="2200"/>
            </a:pPr>
            <a:r>
              <a:rPr lang="en-US" sz="2200" dirty="0">
                <a:solidFill>
                  <a:schemeClr val="dk1"/>
                </a:solidFill>
                <a:latin typeface="Times New Roman"/>
                <a:ea typeface="Times New Roman"/>
                <a:cs typeface="Times New Roman"/>
                <a:sym typeface="Times New Roman"/>
              </a:rPr>
              <a:t>The </a:t>
            </a:r>
            <a:r>
              <a:rPr lang="en-US" sz="2200" dirty="0" err="1">
                <a:solidFill>
                  <a:schemeClr val="dk1"/>
                </a:solidFill>
                <a:latin typeface="Times New Roman"/>
                <a:ea typeface="Times New Roman"/>
                <a:cs typeface="Times New Roman"/>
                <a:sym typeface="Times New Roman"/>
              </a:rPr>
              <a:t>Streamlit</a:t>
            </a:r>
            <a:r>
              <a:rPr lang="en-US" sz="2200" dirty="0">
                <a:solidFill>
                  <a:schemeClr val="dk1"/>
                </a:solidFill>
                <a:latin typeface="Times New Roman"/>
                <a:ea typeface="Times New Roman"/>
                <a:cs typeface="Times New Roman"/>
                <a:sym typeface="Times New Roman"/>
              </a:rPr>
              <a:t> Application have to run using Anaconda Prompt and we have to write as “</a:t>
            </a:r>
            <a:r>
              <a:rPr lang="en-US" sz="2200" dirty="0" err="1">
                <a:solidFill>
                  <a:schemeClr val="dk1"/>
                </a:solidFill>
                <a:latin typeface="Times New Roman"/>
                <a:ea typeface="Times New Roman"/>
                <a:cs typeface="Times New Roman"/>
                <a:sym typeface="Times New Roman"/>
              </a:rPr>
              <a:t>Streamlit</a:t>
            </a:r>
            <a:r>
              <a:rPr lang="en-US" sz="2200" dirty="0">
                <a:solidFill>
                  <a:schemeClr val="dk1"/>
                </a:solidFill>
                <a:latin typeface="Times New Roman"/>
                <a:ea typeface="Times New Roman"/>
                <a:cs typeface="Times New Roman"/>
                <a:sym typeface="Times New Roman"/>
              </a:rPr>
              <a:t> run Application.py” .</a:t>
            </a:r>
          </a:p>
          <a:p>
            <a:pPr marL="431800">
              <a:lnSpc>
                <a:spcPct val="105000"/>
              </a:lnSpc>
              <a:spcBef>
                <a:spcPts val="1200"/>
              </a:spcBef>
              <a:buClr>
                <a:schemeClr val="dk1"/>
              </a:buClr>
              <a:buSzPts val="2200"/>
            </a:pPr>
            <a:r>
              <a:rPr lang="en-US" sz="2200" dirty="0">
                <a:solidFill>
                  <a:schemeClr val="dk1"/>
                </a:solidFill>
                <a:latin typeface="Times New Roman"/>
                <a:ea typeface="Times New Roman"/>
                <a:cs typeface="Times New Roman"/>
                <a:sym typeface="Times New Roman"/>
              </a:rPr>
              <a:t>We have used the LSTM model in the deployment.</a:t>
            </a:r>
          </a:p>
          <a:p>
            <a:pPr marL="431800">
              <a:lnSpc>
                <a:spcPct val="105000"/>
              </a:lnSpc>
              <a:spcBef>
                <a:spcPts val="1200"/>
              </a:spcBef>
              <a:buClr>
                <a:schemeClr val="dk1"/>
              </a:buClr>
              <a:buSzPts val="2200"/>
            </a:pPr>
            <a:r>
              <a:rPr lang="en-US" sz="2200" dirty="0">
                <a:solidFill>
                  <a:schemeClr val="dk1"/>
                </a:solidFill>
                <a:latin typeface="Times New Roman"/>
                <a:ea typeface="Times New Roman"/>
                <a:cs typeface="Times New Roman"/>
                <a:sym typeface="Times New Roman"/>
              </a:rPr>
              <a:t>The Application will predict the all weekdays price of the Oil.</a:t>
            </a:r>
          </a:p>
          <a:p>
            <a:pPr marL="431800">
              <a:lnSpc>
                <a:spcPct val="105000"/>
              </a:lnSpc>
              <a:spcBef>
                <a:spcPts val="1200"/>
              </a:spcBef>
              <a:buClr>
                <a:schemeClr val="dk1"/>
              </a:buClr>
              <a:buSzPts val="2200"/>
            </a:pPr>
            <a:endParaRPr sz="2200" dirty="0">
              <a:solidFill>
                <a:schemeClr val="dk1"/>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COMPARISON OF MODELS</a:t>
            </a:r>
            <a:endParaRPr>
              <a:latin typeface="Times New Roman"/>
              <a:ea typeface="Times New Roman"/>
              <a:cs typeface="Times New Roman"/>
              <a:sym typeface="Times New Roman"/>
            </a:endParaRPr>
          </a:p>
        </p:txBody>
      </p:sp>
      <p:graphicFrame>
        <p:nvGraphicFramePr>
          <p:cNvPr id="195" name="Google Shape;195;p32"/>
          <p:cNvGraphicFramePr/>
          <p:nvPr>
            <p:extLst>
              <p:ext uri="{D42A27DB-BD31-4B8C-83A1-F6EECF244321}">
                <p14:modId xmlns:p14="http://schemas.microsoft.com/office/powerpoint/2010/main" val="3828824703"/>
              </p:ext>
            </p:extLst>
          </p:nvPr>
        </p:nvGraphicFramePr>
        <p:xfrm>
          <a:off x="562125" y="1152463"/>
          <a:ext cx="7955700" cy="3190225"/>
        </p:xfrm>
        <a:graphic>
          <a:graphicData uri="http://schemas.openxmlformats.org/drawingml/2006/table">
            <a:tbl>
              <a:tblPr>
                <a:noFill/>
                <a:tableStyleId>{83269C97-8D99-4CFB-8BD7-252D3BDA0FC0}</a:tableStyleId>
              </a:tblPr>
              <a:tblGrid>
                <a:gridCol w="1325950">
                  <a:extLst>
                    <a:ext uri="{9D8B030D-6E8A-4147-A177-3AD203B41FA5}">
                      <a16:colId xmlns:a16="http://schemas.microsoft.com/office/drawing/2014/main" val="20000"/>
                    </a:ext>
                  </a:extLst>
                </a:gridCol>
                <a:gridCol w="1325950">
                  <a:extLst>
                    <a:ext uri="{9D8B030D-6E8A-4147-A177-3AD203B41FA5}">
                      <a16:colId xmlns:a16="http://schemas.microsoft.com/office/drawing/2014/main" val="20001"/>
                    </a:ext>
                  </a:extLst>
                </a:gridCol>
                <a:gridCol w="1325950">
                  <a:extLst>
                    <a:ext uri="{9D8B030D-6E8A-4147-A177-3AD203B41FA5}">
                      <a16:colId xmlns:a16="http://schemas.microsoft.com/office/drawing/2014/main" val="20002"/>
                    </a:ext>
                  </a:extLst>
                </a:gridCol>
                <a:gridCol w="1325950">
                  <a:extLst>
                    <a:ext uri="{9D8B030D-6E8A-4147-A177-3AD203B41FA5}">
                      <a16:colId xmlns:a16="http://schemas.microsoft.com/office/drawing/2014/main" val="20003"/>
                    </a:ext>
                  </a:extLst>
                </a:gridCol>
                <a:gridCol w="1325950">
                  <a:extLst>
                    <a:ext uri="{9D8B030D-6E8A-4147-A177-3AD203B41FA5}">
                      <a16:colId xmlns:a16="http://schemas.microsoft.com/office/drawing/2014/main" val="20004"/>
                    </a:ext>
                  </a:extLst>
                </a:gridCol>
                <a:gridCol w="1325950">
                  <a:extLst>
                    <a:ext uri="{9D8B030D-6E8A-4147-A177-3AD203B41FA5}">
                      <a16:colId xmlns:a16="http://schemas.microsoft.com/office/drawing/2014/main" val="20005"/>
                    </a:ext>
                  </a:extLst>
                </a:gridCol>
              </a:tblGrid>
              <a:tr h="10634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ARIMA</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LSTM</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SARIMA</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FbProphet</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LINEAR REGRESSION</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603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RMSE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6.2057116</a:t>
                      </a:r>
                      <a:endParaRPr sz="18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7.025468</a:t>
                      </a:r>
                      <a:endParaRPr dirty="0"/>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360.43571</a:t>
                      </a:r>
                      <a:endParaRPr dirty="0"/>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184.04794</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sz="1800" dirty="0">
                          <a:solidFill>
                            <a:schemeClr val="dk1"/>
                          </a:solidFill>
                          <a:highlight>
                            <a:schemeClr val="lt1"/>
                          </a:highlight>
                          <a:latin typeface="Times New Roman"/>
                          <a:ea typeface="Times New Roman"/>
                          <a:cs typeface="Times New Roman"/>
                          <a:sym typeface="Times New Roman"/>
                        </a:rPr>
                        <a:t>144.89329</a:t>
                      </a:r>
                      <a:endParaRPr sz="17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66475">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MAE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0.026832</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endParaRPr>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1.894914</a:t>
                      </a:r>
                      <a:endParaRPr sz="1100" dirty="0"/>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363.81419</a:t>
                      </a:r>
                      <a:endParaRPr dirty="0"/>
                    </a:p>
                  </a:txBody>
                  <a:tcPr marL="91425" marR="91425" marT="91425" marB="91425"/>
                </a:tc>
                <a:tc>
                  <a:txBody>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217.00769</a:t>
                      </a: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133" b="1">
                <a:highlight>
                  <a:schemeClr val="lt1"/>
                </a:highlight>
                <a:latin typeface="Times New Roman"/>
                <a:ea typeface="Times New Roman"/>
                <a:cs typeface="Times New Roman"/>
                <a:sym typeface="Times New Roman"/>
              </a:rPr>
              <a:t>Introduction</a:t>
            </a:r>
            <a:endParaRPr sz="4133" b="1">
              <a:highlight>
                <a:schemeClr val="lt1"/>
              </a:highlight>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0" y="1400125"/>
            <a:ext cx="9144000" cy="36528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000"/>
              </a:spcBef>
              <a:spcAft>
                <a:spcPts val="0"/>
              </a:spcAft>
              <a:buClr>
                <a:schemeClr val="dk1"/>
              </a:buClr>
              <a:buSzPts val="2400"/>
              <a:buFont typeface="Times New Roman"/>
              <a:buChar char="●"/>
            </a:pPr>
            <a:r>
              <a:rPr lang="en" sz="2400">
                <a:solidFill>
                  <a:schemeClr val="dk1"/>
                </a:solidFill>
                <a:highlight>
                  <a:schemeClr val="lt1"/>
                </a:highlight>
                <a:latin typeface="Times New Roman"/>
                <a:ea typeface="Times New Roman"/>
                <a:cs typeface="Times New Roman"/>
                <a:sym typeface="Times New Roman"/>
              </a:rPr>
              <a:t>To develop a forecasting model for the given financial data, consisting of variables: Date, Open, High, Low, Close, Adjusted Close prices, and  Volume.</a:t>
            </a:r>
            <a:endParaRPr sz="2400">
              <a:solidFill>
                <a:schemeClr val="dk1"/>
              </a:solidFill>
              <a:highlight>
                <a:schemeClr val="lt1"/>
              </a:highlight>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00000"/>
              </a:lnSpc>
              <a:spcBef>
                <a:spcPts val="1000"/>
              </a:spcBef>
              <a:spcAft>
                <a:spcPts val="0"/>
              </a:spcAft>
              <a:buClr>
                <a:schemeClr val="dk1"/>
              </a:buClr>
              <a:buSzPts val="2400"/>
              <a:buFont typeface="Times New Roman"/>
              <a:buChar char="●"/>
            </a:pPr>
            <a:r>
              <a:rPr lang="en" sz="2400">
                <a:solidFill>
                  <a:schemeClr val="dk1"/>
                </a:solidFill>
                <a:highlight>
                  <a:schemeClr val="lt1"/>
                </a:highlight>
                <a:latin typeface="Times New Roman"/>
                <a:ea typeface="Times New Roman"/>
                <a:cs typeface="Times New Roman"/>
                <a:sym typeface="Times New Roman"/>
              </a:rPr>
              <a:t>Our approach involves implementing time-series forecasting models such as:</a:t>
            </a:r>
            <a:endParaRPr sz="240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2400">
                <a:solidFill>
                  <a:schemeClr val="dk1"/>
                </a:solidFill>
                <a:highlight>
                  <a:schemeClr val="lt1"/>
                </a:highlight>
                <a:latin typeface="Times New Roman"/>
                <a:ea typeface="Times New Roman"/>
                <a:cs typeface="Times New Roman"/>
                <a:sym typeface="Times New Roman"/>
              </a:rPr>
              <a:t>      ARIMA, SARIMA, FbProphet and LSTM.</a:t>
            </a:r>
            <a:endParaRPr sz="240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24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1200"/>
              </a:spcAft>
              <a:buNone/>
            </a:pPr>
            <a:endParaRPr sz="14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body" idx="1"/>
          </p:nvPr>
        </p:nvSpPr>
        <p:spPr>
          <a:xfrm>
            <a:off x="131775" y="1037000"/>
            <a:ext cx="8520600" cy="2325300"/>
          </a:xfrm>
          <a:prstGeom prst="rect">
            <a:avLst/>
          </a:prstGeom>
        </p:spPr>
        <p:txBody>
          <a:bodyPr spcFirstLastPara="1" wrap="square" lIns="91425" tIns="91425" rIns="91425" bIns="91425" anchor="t" anchorCtr="0">
            <a:normAutofit fontScale="85000" lnSpcReduction="20000"/>
          </a:bodyPr>
          <a:lstStyle/>
          <a:p>
            <a:pPr marL="0" lvl="0" indent="0" algn="ctr" rtl="0">
              <a:lnSpc>
                <a:spcPct val="150000"/>
              </a:lnSpc>
              <a:spcBef>
                <a:spcPts val="0"/>
              </a:spcBef>
              <a:spcAft>
                <a:spcPts val="0"/>
              </a:spcAft>
              <a:buNone/>
            </a:pPr>
            <a:endParaRPr sz="5200">
              <a:solidFill>
                <a:schemeClr val="dk1"/>
              </a:solidFill>
              <a:latin typeface="Times New Roman"/>
              <a:ea typeface="Times New Roman"/>
              <a:cs typeface="Times New Roman"/>
              <a:sym typeface="Times New Roman"/>
            </a:endParaRPr>
          </a:p>
          <a:p>
            <a:pPr marL="0" lvl="0" indent="0" algn="ctr" rtl="0">
              <a:lnSpc>
                <a:spcPct val="150000"/>
              </a:lnSpc>
              <a:spcBef>
                <a:spcPts val="1200"/>
              </a:spcBef>
              <a:spcAft>
                <a:spcPts val="1200"/>
              </a:spcAft>
              <a:buNone/>
            </a:pPr>
            <a:r>
              <a:rPr lang="en" sz="5200">
                <a:solidFill>
                  <a:schemeClr val="dk1"/>
                </a:solidFill>
                <a:latin typeface="Times New Roman"/>
                <a:ea typeface="Times New Roman"/>
                <a:cs typeface="Times New Roman"/>
                <a:sym typeface="Times New Roman"/>
              </a:rPr>
              <a:t>THANK YOU</a:t>
            </a:r>
            <a:endParaRPr sz="5200">
              <a:solidFill>
                <a:schemeClr val="dk1"/>
              </a:solidFill>
              <a:latin typeface="Times New Roman"/>
              <a:ea typeface="Times New Roman"/>
              <a:cs typeface="Times New Roman"/>
              <a:sym typeface="Times New Roman"/>
            </a:endParaRPr>
          </a:p>
        </p:txBody>
      </p:sp>
      <p:sp>
        <p:nvSpPr>
          <p:cNvPr id="201" name="Google Shape;201;p3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5600" y="10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720">
                <a:latin typeface="Times New Roman"/>
                <a:ea typeface="Times New Roman"/>
                <a:cs typeface="Times New Roman"/>
                <a:sym typeface="Times New Roman"/>
              </a:rPr>
              <a:t>STEPS</a:t>
            </a:r>
            <a:endParaRPr sz="3720">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68" name="Google Shape;68;p15" descr="preencoded.png"/>
          <p:cNvPicPr preferRelativeResize="0"/>
          <p:nvPr/>
        </p:nvPicPr>
        <p:blipFill rotWithShape="1">
          <a:blip r:embed="rId3">
            <a:alphaModFix/>
          </a:blip>
          <a:srcRect/>
          <a:stretch/>
        </p:blipFill>
        <p:spPr>
          <a:xfrm>
            <a:off x="331479" y="1010500"/>
            <a:ext cx="1906525" cy="479180"/>
          </a:xfrm>
          <a:prstGeom prst="rect">
            <a:avLst/>
          </a:prstGeom>
          <a:noFill/>
          <a:ln>
            <a:noFill/>
          </a:ln>
        </p:spPr>
      </p:pic>
      <p:pic>
        <p:nvPicPr>
          <p:cNvPr id="69" name="Google Shape;69;p15" descr="preencoded.png"/>
          <p:cNvPicPr preferRelativeResize="0"/>
          <p:nvPr/>
        </p:nvPicPr>
        <p:blipFill rotWithShape="1">
          <a:blip r:embed="rId4">
            <a:alphaModFix/>
          </a:blip>
          <a:srcRect/>
          <a:stretch/>
        </p:blipFill>
        <p:spPr>
          <a:xfrm>
            <a:off x="3300175" y="1021675"/>
            <a:ext cx="1906525" cy="479180"/>
          </a:xfrm>
          <a:prstGeom prst="rect">
            <a:avLst/>
          </a:prstGeom>
          <a:noFill/>
          <a:ln>
            <a:noFill/>
          </a:ln>
        </p:spPr>
      </p:pic>
      <p:pic>
        <p:nvPicPr>
          <p:cNvPr id="70" name="Google Shape;70;p15" descr="preencoded.png"/>
          <p:cNvPicPr preferRelativeResize="0"/>
          <p:nvPr/>
        </p:nvPicPr>
        <p:blipFill rotWithShape="1">
          <a:blip r:embed="rId5">
            <a:alphaModFix/>
          </a:blip>
          <a:srcRect/>
          <a:stretch/>
        </p:blipFill>
        <p:spPr>
          <a:xfrm>
            <a:off x="6261325" y="1010500"/>
            <a:ext cx="1990875" cy="479175"/>
          </a:xfrm>
          <a:prstGeom prst="rect">
            <a:avLst/>
          </a:prstGeom>
          <a:noFill/>
          <a:ln>
            <a:noFill/>
          </a:ln>
        </p:spPr>
      </p:pic>
      <p:pic>
        <p:nvPicPr>
          <p:cNvPr id="71" name="Google Shape;71;p15" descr="preencoded.png"/>
          <p:cNvPicPr preferRelativeResize="0"/>
          <p:nvPr/>
        </p:nvPicPr>
        <p:blipFill rotWithShape="1">
          <a:blip r:embed="rId6">
            <a:alphaModFix/>
          </a:blip>
          <a:srcRect/>
          <a:stretch/>
        </p:blipFill>
        <p:spPr>
          <a:xfrm>
            <a:off x="295454" y="3026025"/>
            <a:ext cx="1906525" cy="479180"/>
          </a:xfrm>
          <a:prstGeom prst="rect">
            <a:avLst/>
          </a:prstGeom>
          <a:noFill/>
          <a:ln>
            <a:noFill/>
          </a:ln>
        </p:spPr>
      </p:pic>
      <p:pic>
        <p:nvPicPr>
          <p:cNvPr id="72" name="Google Shape;72;p15" descr="preencoded.png"/>
          <p:cNvPicPr preferRelativeResize="0"/>
          <p:nvPr/>
        </p:nvPicPr>
        <p:blipFill rotWithShape="1">
          <a:blip r:embed="rId7">
            <a:alphaModFix/>
          </a:blip>
          <a:srcRect t="-19517"/>
          <a:stretch/>
        </p:blipFill>
        <p:spPr>
          <a:xfrm>
            <a:off x="3256600" y="2905875"/>
            <a:ext cx="2026300" cy="572700"/>
          </a:xfrm>
          <a:prstGeom prst="rect">
            <a:avLst/>
          </a:prstGeom>
          <a:noFill/>
          <a:ln>
            <a:noFill/>
          </a:ln>
        </p:spPr>
      </p:pic>
      <p:sp>
        <p:nvSpPr>
          <p:cNvPr id="73" name="Google Shape;73;p15"/>
          <p:cNvSpPr txBox="1"/>
          <p:nvPr/>
        </p:nvSpPr>
        <p:spPr>
          <a:xfrm>
            <a:off x="255275" y="1587825"/>
            <a:ext cx="2521800" cy="12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Collection of data: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Hindustan </a:t>
            </a:r>
            <a:r>
              <a:rPr lang="en" sz="1500">
                <a:solidFill>
                  <a:schemeClr val="dk1"/>
                </a:solidFill>
                <a:latin typeface="Times New Roman"/>
                <a:ea typeface="Times New Roman"/>
                <a:cs typeface="Times New Roman"/>
                <a:sym typeface="Times New Roman"/>
              </a:rPr>
              <a:t>Petroleum dataset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Source : Kaggle.com</a:t>
            </a:r>
            <a:endParaRPr sz="1500" dirty="0">
              <a:solidFill>
                <a:schemeClr val="dk1"/>
              </a:solidFill>
              <a:latin typeface="Times New Roman"/>
              <a:ea typeface="Times New Roman"/>
              <a:cs typeface="Times New Roman"/>
              <a:sym typeface="Times New Roman"/>
            </a:endParaRPr>
          </a:p>
          <a:p>
            <a:pPr marL="0" lvl="0" indent="0" algn="l" rtl="0">
              <a:lnSpc>
                <a:spcPct val="160028"/>
              </a:lnSpc>
              <a:spcBef>
                <a:spcPts val="0"/>
              </a:spcBef>
              <a:spcAft>
                <a:spcPts val="0"/>
              </a:spcAft>
              <a:buNone/>
            </a:pPr>
            <a:r>
              <a:rPr lang="en" sz="1416" dirty="0">
                <a:solidFill>
                  <a:schemeClr val="dk1"/>
                </a:solidFill>
                <a:latin typeface="Times New Roman"/>
                <a:ea typeface="Times New Roman"/>
                <a:cs typeface="Times New Roman"/>
                <a:sym typeface="Times New Roman"/>
              </a:rPr>
              <a:t>Data set - 5478, csv</a:t>
            </a:r>
            <a:endParaRPr sz="1500" dirty="0">
              <a:solidFill>
                <a:schemeClr val="dk1"/>
              </a:solidFill>
              <a:latin typeface="Times New Roman"/>
              <a:ea typeface="Times New Roman"/>
              <a:cs typeface="Times New Roman"/>
              <a:sym typeface="Times New Roman"/>
            </a:endParaRPr>
          </a:p>
        </p:txBody>
      </p:sp>
      <p:sp>
        <p:nvSpPr>
          <p:cNvPr id="74" name="Google Shape;74;p15"/>
          <p:cNvSpPr txBox="1"/>
          <p:nvPr/>
        </p:nvSpPr>
        <p:spPr>
          <a:xfrm>
            <a:off x="3223975" y="1528350"/>
            <a:ext cx="2961300" cy="186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EDA:</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Checking for duplication</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Missing value detection</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Data reduction</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Data cleaning</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2"/>
              </a:solidFill>
            </a:endParaRPr>
          </a:p>
        </p:txBody>
      </p:sp>
      <p:sp>
        <p:nvSpPr>
          <p:cNvPr id="75" name="Google Shape;75;p15"/>
          <p:cNvSpPr txBox="1"/>
          <p:nvPr/>
        </p:nvSpPr>
        <p:spPr>
          <a:xfrm>
            <a:off x="6169575" y="1517650"/>
            <a:ext cx="1906500" cy="10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76" name="Google Shape;76;p15"/>
          <p:cNvSpPr txBox="1"/>
          <p:nvPr/>
        </p:nvSpPr>
        <p:spPr>
          <a:xfrm>
            <a:off x="6261325" y="1502400"/>
            <a:ext cx="1906500" cy="10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Model Building:</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ARIMA</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SARIMA</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LSTM</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FP prophet</a:t>
            </a:r>
            <a:endParaRPr sz="1600">
              <a:solidFill>
                <a:schemeClr val="dk1"/>
              </a:solidFill>
              <a:latin typeface="Times New Roman"/>
              <a:ea typeface="Times New Roman"/>
              <a:cs typeface="Times New Roman"/>
              <a:sym typeface="Times New Roman"/>
            </a:endParaRPr>
          </a:p>
        </p:txBody>
      </p:sp>
      <p:sp>
        <p:nvSpPr>
          <p:cNvPr id="77" name="Google Shape;77;p15"/>
          <p:cNvSpPr txBox="1"/>
          <p:nvPr/>
        </p:nvSpPr>
        <p:spPr>
          <a:xfrm>
            <a:off x="298275" y="3596900"/>
            <a:ext cx="1905000" cy="10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Model Evaluation:</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RMSE</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MSE</a:t>
            </a:r>
            <a:br>
              <a:rPr lang="en" sz="1500">
                <a:solidFill>
                  <a:schemeClr val="dk1"/>
                </a:solidFill>
                <a:latin typeface="Times New Roman"/>
                <a:ea typeface="Times New Roman"/>
                <a:cs typeface="Times New Roman"/>
                <a:sym typeface="Times New Roman"/>
              </a:rPr>
            </a:br>
            <a:r>
              <a:rPr lang="en" sz="1500">
                <a:solidFill>
                  <a:schemeClr val="dk1"/>
                </a:solidFill>
                <a:latin typeface="Times New Roman"/>
                <a:ea typeface="Times New Roman"/>
                <a:cs typeface="Times New Roman"/>
                <a:sym typeface="Times New Roman"/>
              </a:rPr>
              <a:t>MAPE</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78" name="Google Shape;78;p15"/>
          <p:cNvSpPr txBox="1"/>
          <p:nvPr/>
        </p:nvSpPr>
        <p:spPr>
          <a:xfrm>
            <a:off x="3233650" y="3603075"/>
            <a:ext cx="1990800" cy="10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Times New Roman"/>
                <a:ea typeface="Times New Roman"/>
                <a:cs typeface="Times New Roman"/>
                <a:sym typeface="Times New Roman"/>
              </a:rPr>
              <a:t>Deployment:</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dirty="0">
                <a:solidFill>
                  <a:schemeClr val="dk1"/>
                </a:solidFill>
                <a:latin typeface="Times New Roman"/>
                <a:ea typeface="Times New Roman"/>
                <a:cs typeface="Times New Roman"/>
                <a:sym typeface="Times New Roman"/>
              </a:rPr>
              <a:t> Streamlit</a:t>
            </a: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61250" y="15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Exploratory Data Analysis (EDA)</a:t>
            </a:r>
            <a:endParaRPr>
              <a:latin typeface="Times New Roman"/>
              <a:ea typeface="Times New Roman"/>
              <a:cs typeface="Times New Roman"/>
              <a:sym typeface="Times New Roman"/>
            </a:endParaRPr>
          </a:p>
        </p:txBody>
      </p:sp>
      <p:sp>
        <p:nvSpPr>
          <p:cNvPr id="84" name="Google Shape;84;p16"/>
          <p:cNvSpPr txBox="1">
            <a:spLocks noGrp="1"/>
          </p:cNvSpPr>
          <p:nvPr>
            <p:ph type="body" idx="1"/>
          </p:nvPr>
        </p:nvSpPr>
        <p:spPr>
          <a:xfrm>
            <a:off x="245026" y="875984"/>
            <a:ext cx="8520600" cy="23697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 null values were detected.</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 duplicates were found.</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Outliers Detection is done.</a:t>
            </a:r>
            <a:endParaRPr>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19C7384-BE2E-5D7A-2063-D766C0CC1C13}"/>
              </a:ext>
            </a:extLst>
          </p:cNvPr>
          <p:cNvPicPr>
            <a:picLocks noChangeAspect="1"/>
          </p:cNvPicPr>
          <p:nvPr/>
        </p:nvPicPr>
        <p:blipFill>
          <a:blip r:embed="rId3"/>
          <a:stretch>
            <a:fillRect/>
          </a:stretch>
        </p:blipFill>
        <p:spPr>
          <a:xfrm>
            <a:off x="154159" y="2196716"/>
            <a:ext cx="8611467" cy="227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1008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Dealing with outliers</a:t>
            </a:r>
            <a:endParaRPr b="1">
              <a:latin typeface="Times New Roman"/>
              <a:ea typeface="Times New Roman"/>
              <a:cs typeface="Times New Roman"/>
              <a:sym typeface="Times New Roman"/>
            </a:endParaRPr>
          </a:p>
        </p:txBody>
      </p:sp>
      <p:sp>
        <p:nvSpPr>
          <p:cNvPr id="91" name="Google Shape;91;p17"/>
          <p:cNvSpPr txBox="1">
            <a:spLocks noGrp="1"/>
          </p:cNvSpPr>
          <p:nvPr>
            <p:ph type="body" idx="1"/>
          </p:nvPr>
        </p:nvSpPr>
        <p:spPr>
          <a:xfrm>
            <a:off x="145675" y="542875"/>
            <a:ext cx="50538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Outliers were detected in all the variables.</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most relevant variable to build our forecasting model is the ‘ Close’ variable.</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Hence we replace the outliers in the ‘Close’ column with the maximum value in the column.</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60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62B1433-1CF2-385C-E673-59E480DDECED}"/>
              </a:ext>
            </a:extLst>
          </p:cNvPr>
          <p:cNvPicPr>
            <a:picLocks noChangeAspect="1"/>
          </p:cNvPicPr>
          <p:nvPr/>
        </p:nvPicPr>
        <p:blipFill>
          <a:blip r:embed="rId3"/>
          <a:stretch>
            <a:fillRect/>
          </a:stretch>
        </p:blipFill>
        <p:spPr>
          <a:xfrm>
            <a:off x="5575312" y="134397"/>
            <a:ext cx="3360534" cy="2437353"/>
          </a:xfrm>
          <a:prstGeom prst="rect">
            <a:avLst/>
          </a:prstGeom>
        </p:spPr>
      </p:pic>
      <p:pic>
        <p:nvPicPr>
          <p:cNvPr id="7" name="Picture 6">
            <a:extLst>
              <a:ext uri="{FF2B5EF4-FFF2-40B4-BE49-F238E27FC236}">
                <a16:creationId xmlns:a16="http://schemas.microsoft.com/office/drawing/2014/main" id="{1E87B887-B2AE-8CE8-9D44-5910B1BB3CF0}"/>
              </a:ext>
            </a:extLst>
          </p:cNvPr>
          <p:cNvPicPr>
            <a:picLocks noChangeAspect="1"/>
          </p:cNvPicPr>
          <p:nvPr/>
        </p:nvPicPr>
        <p:blipFill>
          <a:blip r:embed="rId4"/>
          <a:stretch>
            <a:fillRect/>
          </a:stretch>
        </p:blipFill>
        <p:spPr>
          <a:xfrm>
            <a:off x="91311" y="2578322"/>
            <a:ext cx="4205681" cy="2392194"/>
          </a:xfrm>
          <a:prstGeom prst="rect">
            <a:avLst/>
          </a:prstGeom>
        </p:spPr>
      </p:pic>
      <p:pic>
        <p:nvPicPr>
          <p:cNvPr id="9" name="Picture 8">
            <a:extLst>
              <a:ext uri="{FF2B5EF4-FFF2-40B4-BE49-F238E27FC236}">
                <a16:creationId xmlns:a16="http://schemas.microsoft.com/office/drawing/2014/main" id="{22942BDD-41A2-D38A-5662-0AA8DCEDBFAB}"/>
              </a:ext>
            </a:extLst>
          </p:cNvPr>
          <p:cNvPicPr>
            <a:picLocks noChangeAspect="1"/>
          </p:cNvPicPr>
          <p:nvPr/>
        </p:nvPicPr>
        <p:blipFill>
          <a:blip r:embed="rId5"/>
          <a:stretch>
            <a:fillRect/>
          </a:stretch>
        </p:blipFill>
        <p:spPr>
          <a:xfrm>
            <a:off x="4761580" y="2681322"/>
            <a:ext cx="4202756" cy="23921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latin typeface="Times New Roman"/>
                <a:ea typeface="Times New Roman"/>
                <a:cs typeface="Times New Roman"/>
                <a:sym typeface="Times New Roman"/>
              </a:rPr>
              <a:t>DATA VISUALISATIONS</a:t>
            </a:r>
            <a:endParaRPr sz="2820">
              <a:latin typeface="Times New Roman"/>
              <a:ea typeface="Times New Roman"/>
              <a:cs typeface="Times New Roman"/>
              <a:sym typeface="Times New Roman"/>
            </a:endParaRPr>
          </a:p>
        </p:txBody>
      </p:sp>
      <p:sp>
        <p:nvSpPr>
          <p:cNvPr id="100" name="Google Shape;100;p18"/>
          <p:cNvSpPr txBox="1">
            <a:spLocks noGrp="1"/>
          </p:cNvSpPr>
          <p:nvPr>
            <p:ph type="body" idx="1"/>
          </p:nvPr>
        </p:nvSpPr>
        <p:spPr>
          <a:xfrm>
            <a:off x="367725" y="1146100"/>
            <a:ext cx="6685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A0C3AC2A-9026-E6C9-680E-E12A9A1100AE}"/>
              </a:ext>
            </a:extLst>
          </p:cNvPr>
          <p:cNvPicPr>
            <a:picLocks noChangeAspect="1"/>
          </p:cNvPicPr>
          <p:nvPr/>
        </p:nvPicPr>
        <p:blipFill>
          <a:blip r:embed="rId3"/>
          <a:stretch>
            <a:fillRect/>
          </a:stretch>
        </p:blipFill>
        <p:spPr>
          <a:xfrm>
            <a:off x="367724" y="774589"/>
            <a:ext cx="3792361" cy="2135668"/>
          </a:xfrm>
          <a:prstGeom prst="rect">
            <a:avLst/>
          </a:prstGeom>
        </p:spPr>
      </p:pic>
      <p:pic>
        <p:nvPicPr>
          <p:cNvPr id="5" name="Picture 4">
            <a:extLst>
              <a:ext uri="{FF2B5EF4-FFF2-40B4-BE49-F238E27FC236}">
                <a16:creationId xmlns:a16="http://schemas.microsoft.com/office/drawing/2014/main" id="{2B4EAE32-29F8-960F-1E59-5F04940B257D}"/>
              </a:ext>
            </a:extLst>
          </p:cNvPr>
          <p:cNvPicPr>
            <a:picLocks noChangeAspect="1"/>
          </p:cNvPicPr>
          <p:nvPr/>
        </p:nvPicPr>
        <p:blipFill>
          <a:blip r:embed="rId4"/>
          <a:stretch>
            <a:fillRect/>
          </a:stretch>
        </p:blipFill>
        <p:spPr>
          <a:xfrm>
            <a:off x="4235117" y="865530"/>
            <a:ext cx="4785531" cy="1870795"/>
          </a:xfrm>
          <a:prstGeom prst="rect">
            <a:avLst/>
          </a:prstGeom>
        </p:spPr>
      </p:pic>
      <p:pic>
        <p:nvPicPr>
          <p:cNvPr id="7" name="Picture 6">
            <a:extLst>
              <a:ext uri="{FF2B5EF4-FFF2-40B4-BE49-F238E27FC236}">
                <a16:creationId xmlns:a16="http://schemas.microsoft.com/office/drawing/2014/main" id="{D8798F6A-B9E7-1A76-B638-E6E3623A42F7}"/>
              </a:ext>
            </a:extLst>
          </p:cNvPr>
          <p:cNvPicPr>
            <a:picLocks noChangeAspect="1"/>
          </p:cNvPicPr>
          <p:nvPr/>
        </p:nvPicPr>
        <p:blipFill>
          <a:blip r:embed="rId5"/>
          <a:stretch>
            <a:fillRect/>
          </a:stretch>
        </p:blipFill>
        <p:spPr>
          <a:xfrm>
            <a:off x="1499387" y="2965130"/>
            <a:ext cx="5321395" cy="20316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205450" y="276400"/>
            <a:ext cx="8628600" cy="7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Times New Roman"/>
                <a:ea typeface="Times New Roman"/>
                <a:cs typeface="Times New Roman"/>
                <a:sym typeface="Times New Roman"/>
              </a:rPr>
              <a:t>ACF and PACF plots</a:t>
            </a:r>
            <a:endParaRPr sz="3000">
              <a:solidFill>
                <a:schemeClr val="dk1"/>
              </a:solidFill>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141175" y="1235550"/>
            <a:ext cx="4344925" cy="3856400"/>
          </a:xfrm>
          <a:prstGeom prst="rect">
            <a:avLst/>
          </a:prstGeom>
          <a:noFill/>
          <a:ln>
            <a:noFill/>
          </a:ln>
        </p:spPr>
      </p:pic>
      <p:pic>
        <p:nvPicPr>
          <p:cNvPr id="110" name="Google Shape;110;p19"/>
          <p:cNvPicPr preferRelativeResize="0"/>
          <p:nvPr/>
        </p:nvPicPr>
        <p:blipFill>
          <a:blip r:embed="rId4">
            <a:alphaModFix/>
          </a:blip>
          <a:stretch>
            <a:fillRect/>
          </a:stretch>
        </p:blipFill>
        <p:spPr>
          <a:xfrm>
            <a:off x="4660925" y="1235550"/>
            <a:ext cx="4353100" cy="385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126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920">
                <a:latin typeface="Times New Roman"/>
                <a:ea typeface="Times New Roman"/>
                <a:cs typeface="Times New Roman"/>
                <a:sym typeface="Times New Roman"/>
              </a:rPr>
              <a:t>SEASONAL DECOMPOSITION</a:t>
            </a:r>
            <a:endParaRPr sz="2920">
              <a:latin typeface="Times New Roman"/>
              <a:ea typeface="Times New Roman"/>
              <a:cs typeface="Times New Roman"/>
              <a:sym typeface="Times New Roman"/>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8" name="Google Shape;118;p20"/>
          <p:cNvSpPr txBox="1"/>
          <p:nvPr/>
        </p:nvSpPr>
        <p:spPr>
          <a:xfrm>
            <a:off x="522000" y="4323900"/>
            <a:ext cx="933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As we see , the time series has seasonality.</a:t>
            </a:r>
            <a:endParaRPr sz="24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3FB6A09-F627-D195-9970-3ABEF868B7EC}"/>
              </a:ext>
            </a:extLst>
          </p:cNvPr>
          <p:cNvPicPr>
            <a:picLocks noChangeAspect="1"/>
          </p:cNvPicPr>
          <p:nvPr/>
        </p:nvPicPr>
        <p:blipFill>
          <a:blip r:embed="rId3"/>
          <a:stretch>
            <a:fillRect/>
          </a:stretch>
        </p:blipFill>
        <p:spPr>
          <a:xfrm>
            <a:off x="522000" y="1146947"/>
            <a:ext cx="8202614" cy="33563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55675" y="461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Times New Roman"/>
                <a:ea typeface="Times New Roman"/>
                <a:cs typeface="Times New Roman"/>
                <a:sym typeface="Times New Roman"/>
              </a:rPr>
              <a:t>MODEL BUILDING</a:t>
            </a:r>
            <a:endParaRPr sz="3020" b="1">
              <a:latin typeface="Times New Roman"/>
              <a:ea typeface="Times New Roman"/>
              <a:cs typeface="Times New Roman"/>
              <a:sym typeface="Times New Roman"/>
            </a:endParaRPr>
          </a:p>
        </p:txBody>
      </p:sp>
      <p:sp>
        <p:nvSpPr>
          <p:cNvPr id="124" name="Google Shape;124;p21"/>
          <p:cNvSpPr txBox="1">
            <a:spLocks noGrp="1"/>
          </p:cNvSpPr>
          <p:nvPr>
            <p:ph type="body" idx="1"/>
          </p:nvPr>
        </p:nvSpPr>
        <p:spPr>
          <a:xfrm>
            <a:off x="311700" y="771200"/>
            <a:ext cx="8520600" cy="3797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11367" b="1">
                <a:solidFill>
                  <a:schemeClr val="dk1"/>
                </a:solidFill>
                <a:latin typeface="Times New Roman"/>
                <a:ea typeface="Times New Roman"/>
                <a:cs typeface="Times New Roman"/>
                <a:sym typeface="Times New Roman"/>
              </a:rPr>
              <a:t>Autoregressive Integrated Moving Average ( ARIMA)</a:t>
            </a:r>
            <a:endParaRPr sz="11367" b="1">
              <a:solidFill>
                <a:schemeClr val="dk1"/>
              </a:solidFill>
              <a:latin typeface="Times New Roman"/>
              <a:ea typeface="Times New Roman"/>
              <a:cs typeface="Times New Roman"/>
              <a:sym typeface="Times New Roman"/>
            </a:endParaRPr>
          </a:p>
          <a:p>
            <a:pPr marL="457200" lvl="0" indent="-354012" algn="l" rtl="0">
              <a:lnSpc>
                <a:spcPct val="100000"/>
              </a:lnSpc>
              <a:spcBef>
                <a:spcPts val="1200"/>
              </a:spcBef>
              <a:spcAft>
                <a:spcPts val="0"/>
              </a:spcAft>
              <a:buClr>
                <a:schemeClr val="dk1"/>
              </a:buClr>
              <a:buSzPct val="100000"/>
              <a:buFont typeface="Times New Roman"/>
              <a:buChar char="●"/>
            </a:pPr>
            <a:r>
              <a:rPr lang="en" sz="7900">
                <a:solidFill>
                  <a:schemeClr val="dk1"/>
                </a:solidFill>
                <a:latin typeface="Times New Roman"/>
                <a:ea typeface="Times New Roman"/>
                <a:cs typeface="Times New Roman"/>
                <a:sym typeface="Times New Roman"/>
              </a:rPr>
              <a:t>The time series dataset is non- stationary( Mean and Variance are a function of time hence not constant.).</a:t>
            </a:r>
            <a:endParaRPr sz="7900">
              <a:solidFill>
                <a:schemeClr val="dk1"/>
              </a:solidFill>
              <a:latin typeface="Times New Roman"/>
              <a:ea typeface="Times New Roman"/>
              <a:cs typeface="Times New Roman"/>
              <a:sym typeface="Times New Roman"/>
            </a:endParaRPr>
          </a:p>
          <a:p>
            <a:pPr marL="457200" lvl="0" indent="-354012" algn="l" rtl="0">
              <a:lnSpc>
                <a:spcPct val="100000"/>
              </a:lnSpc>
              <a:spcBef>
                <a:spcPts val="0"/>
              </a:spcBef>
              <a:spcAft>
                <a:spcPts val="0"/>
              </a:spcAft>
              <a:buClr>
                <a:schemeClr val="dk1"/>
              </a:buClr>
              <a:buSzPct val="100000"/>
              <a:buFont typeface="Times New Roman"/>
              <a:buChar char="●"/>
            </a:pPr>
            <a:r>
              <a:rPr lang="en" sz="7900">
                <a:solidFill>
                  <a:schemeClr val="dk1"/>
                </a:solidFill>
                <a:latin typeface="Times New Roman"/>
                <a:ea typeface="Times New Roman"/>
                <a:cs typeface="Times New Roman"/>
                <a:sym typeface="Times New Roman"/>
              </a:rPr>
              <a:t>By performing first Order Differentiation the dataset becomes Stationary ( having constant Mean and Variance).</a:t>
            </a:r>
            <a:endParaRPr sz="7900">
              <a:solidFill>
                <a:schemeClr val="dk1"/>
              </a:solidFill>
              <a:latin typeface="Times New Roman"/>
              <a:ea typeface="Times New Roman"/>
              <a:cs typeface="Times New Roman"/>
              <a:sym typeface="Times New Roman"/>
            </a:endParaRPr>
          </a:p>
          <a:p>
            <a:pPr marL="457200" lvl="0" indent="-354012" algn="l" rtl="0">
              <a:lnSpc>
                <a:spcPct val="115000"/>
              </a:lnSpc>
              <a:spcBef>
                <a:spcPts val="0"/>
              </a:spcBef>
              <a:spcAft>
                <a:spcPts val="0"/>
              </a:spcAft>
              <a:buClr>
                <a:schemeClr val="dk1"/>
              </a:buClr>
              <a:buSzPct val="100000"/>
              <a:buFont typeface="Times New Roman"/>
              <a:buChar char="●"/>
            </a:pPr>
            <a:r>
              <a:rPr lang="en" sz="7900">
                <a:solidFill>
                  <a:schemeClr val="dk1"/>
                </a:solidFill>
                <a:latin typeface="Times New Roman"/>
                <a:ea typeface="Times New Roman"/>
                <a:cs typeface="Times New Roman"/>
                <a:sym typeface="Times New Roman"/>
              </a:rPr>
              <a:t>Afterwards, the p,d,q values are found out using the module called “pdmarima” ,where  ‘p’ represents  “AutoRegression” of the dataset, ‘q’ represents the “Moving Average” and ‘d’ represent the “Degree of Ordering “ (or)  “Lagged Values” .</a:t>
            </a:r>
            <a:endParaRPr sz="79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br>
              <a:rPr lang="en" sz="6300">
                <a:solidFill>
                  <a:schemeClr val="dk1"/>
                </a:solidFill>
                <a:latin typeface="Times New Roman"/>
                <a:ea typeface="Times New Roman"/>
                <a:cs typeface="Times New Roman"/>
                <a:sym typeface="Times New Roman"/>
              </a:rPr>
            </a:br>
            <a:endParaRPr sz="6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914400" lvl="0" indent="-257175" algn="l" rtl="0">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Mean Absolute Percentage Error:  0.0061</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Times New Roman</vt:lpstr>
      <vt:lpstr>Simple Dark</vt:lpstr>
      <vt:lpstr>FORECASTING</vt:lpstr>
      <vt:lpstr>Introduction</vt:lpstr>
      <vt:lpstr>STEPS</vt:lpstr>
      <vt:lpstr>Exploratory Data Analysis (EDA)</vt:lpstr>
      <vt:lpstr>Dealing with outliers</vt:lpstr>
      <vt:lpstr>DATA VISUALISATIONS</vt:lpstr>
      <vt:lpstr>PowerPoint Presentation</vt:lpstr>
      <vt:lpstr>SEASONAL DECOMPOSITION</vt:lpstr>
      <vt:lpstr>MODEL BUILDING</vt:lpstr>
      <vt:lpstr>PowerPoint Presentation</vt:lpstr>
      <vt:lpstr>PowerPoint Presentation</vt:lpstr>
      <vt:lpstr>PowerPoint Presentation</vt:lpstr>
      <vt:lpstr>Linear Regression</vt:lpstr>
      <vt:lpstr>SARIMA</vt:lpstr>
      <vt:lpstr>PowerPoint Presentation</vt:lpstr>
      <vt:lpstr>FB Prophet </vt:lpstr>
      <vt:lpstr>PowerPoint Presentation</vt:lpstr>
      <vt:lpstr>Deployment</vt:lpstr>
      <vt:lpstr>COMPARISON OF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dc:title>
  <cp:lastModifiedBy>19471A0546 Shyam Sashank</cp:lastModifiedBy>
  <cp:revision>1</cp:revision>
  <dcterms:modified xsi:type="dcterms:W3CDTF">2024-03-11T15:44:50Z</dcterms:modified>
</cp:coreProperties>
</file>