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5B201-35EE-3E01-73D7-F8DB2BC46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47315-174D-32AA-166F-8A4D03319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734E2-42C7-8D62-DBF5-64C009ED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A2F0-19F3-4139-B2CC-9B262FBD9FC4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60D8F-1870-EDF0-E87B-263D5D02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CA07B-23D8-5D66-4902-B1086BF9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A970-CCA9-43AC-A155-03561F26F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82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B7E5E-BCB1-BA1B-664C-832F26E7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45302-6BF0-30D6-71A7-3757C5E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E5AC8-ABF7-FB85-0638-8F7DBF094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A2F0-19F3-4139-B2CC-9B262FBD9FC4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E9DBD-F989-88B8-DABB-934979C5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B4D92-B558-0011-5F7D-DB8D366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A970-CCA9-43AC-A155-03561F26F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57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8F6615-329E-C60B-4A64-134AEE9B4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B1039-163C-4DE0-6EF5-C3986F87B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18FBA-9351-4EB5-DA33-55C2F978A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A2F0-19F3-4139-B2CC-9B262FBD9FC4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5907E-5763-B2C6-FA8F-EEBB4D88B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B8E6C-D7ED-52EF-A1B6-96E0050F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A970-CCA9-43AC-A155-03561F26F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43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2E72-98CE-19BF-4881-9191E9405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5DAE3-C345-6295-5226-0A4AFD6C6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4E609-666E-8B1F-712F-54C2B3951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A2F0-19F3-4139-B2CC-9B262FBD9FC4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7BA1E-745C-0695-EF4F-C2F7E6CA4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602A0-BD21-E2A9-5E30-C1A2DEA9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A970-CCA9-43AC-A155-03561F26F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88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5C7D-AC0A-3C78-EF55-E92C7339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B9144-DD28-5F94-7553-23F1C7156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7312-330B-2C71-2209-36B93F32E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A2F0-19F3-4139-B2CC-9B262FBD9FC4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EB068-925C-0C3C-E814-7129D996A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88BE3-C4B6-B842-ED2F-DAAC22CC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A970-CCA9-43AC-A155-03561F26F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76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E543-0627-7434-FA22-18B7E9C1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777D0-4AD2-5558-0FD9-0263CF7C9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9E98A-0BCB-0D30-E680-73BDB396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26071-EEB9-F121-59BC-5F64358D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A2F0-19F3-4139-B2CC-9B262FBD9FC4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37A3B-CFBA-E147-0793-8397DC13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BAC60-B12C-F716-8E73-F55161E1C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A970-CCA9-43AC-A155-03561F26F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74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53B79-AC0C-042F-5A82-65260F7E7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059AD-847C-7F9B-81DB-71A4F9884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5A402-4FC4-EEB4-E727-BF2E8B661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156AE-31FF-5703-FFB0-F60D21C90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B642DE-4241-224F-BDBE-1CFC63E3B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E7ADF4-43AF-F30C-345C-0A5ED44FC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A2F0-19F3-4139-B2CC-9B262FBD9FC4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038182-F85C-F37F-0EEF-BB1EF4C3D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7F2E7-054F-D33B-B774-B0FF8E80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A970-CCA9-43AC-A155-03561F26F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41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11AE6-76FF-8766-436D-095DBA41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16B7AA-D002-DBC3-A716-6E0E6A73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A2F0-19F3-4139-B2CC-9B262FBD9FC4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BC031-7190-D8F1-C59F-71241ACE0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DB213-8D9E-B338-EA7A-583A8DE8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A970-CCA9-43AC-A155-03561F26F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217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75C912-FC44-87CF-459E-778FABC7A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A2F0-19F3-4139-B2CC-9B262FBD9FC4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077218-C372-26EF-9FC4-4CD7A65D5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63C88-6A53-F803-1F10-66326E7C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A970-CCA9-43AC-A155-03561F26F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16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CD498-0A8E-EC54-DC6F-A7B91176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156C8-42B4-EA21-655B-85E8202E8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B9F52-12C8-CFE9-9222-BCA8E3B06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1D3DA-A5FA-77F8-FF5A-BAB8C513A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A2F0-19F3-4139-B2CC-9B262FBD9FC4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89134-FB07-BB85-9946-CC0ACAF6D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F5068-825C-C24C-2AB0-C9516413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A970-CCA9-43AC-A155-03561F26F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3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D8038-D8A6-14E1-E33C-32E6C8435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B60CF-ADEE-8357-3CDB-75C76F3E8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608DB-C393-287A-E4D9-EEB906E5D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7CE87-953F-6877-7120-4AE7D4091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A2F0-19F3-4139-B2CC-9B262FBD9FC4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0EBCF-9A4C-9D38-945A-09D5F1133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24211-A744-D9CC-164C-A40798E81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A970-CCA9-43AC-A155-03561F26F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22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033A3-BC63-1618-90FB-E4BFC3C5B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7136C-5C46-826E-BDD1-9E7B7CF4F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98B89-4F1E-FC2F-EF73-B88A32424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37A2F0-19F3-4139-B2CC-9B262FBD9FC4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EA02-F052-B16D-B1AA-58C57341B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E861F-DF75-7FEE-EDB6-7954CA968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9CA970-CCA9-43AC-A155-03561F26F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87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3298BE-66A3-74AB-1A12-4F1B08922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832DD0D-14C7-53DA-E7E6-6494E2ECB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9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94C156A-0F43-5A30-5652-89B3571CB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CA936-89D7-A2A0-B6B5-C62C42067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3AEE52D-408C-1F7F-8689-2F7F4B192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68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1956F-F2DA-D786-8DCE-99E18C9C1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email&#10;&#10;Description automatically generated">
            <a:extLst>
              <a:ext uri="{FF2B5EF4-FFF2-40B4-BE49-F238E27FC236}">
                <a16:creationId xmlns:a16="http://schemas.microsoft.com/office/drawing/2014/main" id="{AAA57C00-9BE6-482C-2FA2-8C23EF5CE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6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7385F-47CA-1D66-B130-614182C43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2E720FD-E849-C608-6BFB-F92A00C81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62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Pavanbabu Nidumolu</dc:creator>
  <cp:lastModifiedBy>Pavanbabu Nidumolu</cp:lastModifiedBy>
  <cp:revision>1</cp:revision>
  <dcterms:created xsi:type="dcterms:W3CDTF">2024-10-28T10:26:49Z</dcterms:created>
  <dcterms:modified xsi:type="dcterms:W3CDTF">2024-10-28T10:33:26Z</dcterms:modified>
</cp:coreProperties>
</file>