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F0C3-8F12-49D0-8C17-CB76F5DE6D00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34D0-5200-49A0-9E1B-D99A333BB3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nil Kumar\Downloads\main-main\main-main\customer,emp,manag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150" y="2209799"/>
            <a:ext cx="6489700" cy="4419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class Diagram</a:t>
            </a:r>
            <a:endParaRPr lang="en-US" dirty="0"/>
          </a:p>
        </p:txBody>
      </p:sp>
      <p:pic>
        <p:nvPicPr>
          <p:cNvPr id="3074" name="Picture 2" descr="C:\Users\Anil Kumar\Downloads\main-main\main-main\Accou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799"/>
            <a:ext cx="8883650" cy="439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4098" name="Picture 2" descr="C:\Users\Anil Kumar\Downloads\main-main\main-main\custom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610600" cy="445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pic>
        <p:nvPicPr>
          <p:cNvPr id="5122" name="Picture 2" descr="C:\Users\Anil Kumar\Downloads\main-main\main-main\Manag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1828799"/>
            <a:ext cx="9105900" cy="444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smtClean="0"/>
              <a:t>Case Diagram</a:t>
            </a:r>
            <a:endParaRPr lang="en-US" dirty="0"/>
          </a:p>
        </p:txBody>
      </p:sp>
      <p:pic>
        <p:nvPicPr>
          <p:cNvPr id="6146" name="Picture 2" descr="C:\Users\Anil Kumar\Pictures\use 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8" y="1905000"/>
            <a:ext cx="8278812" cy="4119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Account class Diagram</vt:lpstr>
      <vt:lpstr>Customer</vt:lpstr>
      <vt:lpstr>Manager</vt:lpstr>
      <vt:lpstr>Use Case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 Kumar</dc:creator>
  <cp:lastModifiedBy>Anil Kumar</cp:lastModifiedBy>
  <cp:revision>3</cp:revision>
  <dcterms:created xsi:type="dcterms:W3CDTF">2021-01-27T15:12:45Z</dcterms:created>
  <dcterms:modified xsi:type="dcterms:W3CDTF">2021-01-27T15:20:03Z</dcterms:modified>
</cp:coreProperties>
</file>