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50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578608" y="4867655"/>
            <a:ext cx="6513830" cy="274320"/>
          </a:xfrm>
          <a:custGeom>
            <a:avLst/>
            <a:gdLst/>
            <a:ahLst/>
            <a:cxnLst/>
            <a:rect l="l" t="t" r="r" b="b"/>
            <a:pathLst>
              <a:path w="6513830" h="274320">
                <a:moveTo>
                  <a:pt x="6513576" y="0"/>
                </a:moveTo>
                <a:lnTo>
                  <a:pt x="0" y="0"/>
                </a:lnTo>
                <a:lnTo>
                  <a:pt x="0" y="274319"/>
                </a:lnTo>
                <a:lnTo>
                  <a:pt x="6513576" y="274319"/>
                </a:lnTo>
                <a:lnTo>
                  <a:pt x="6513576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78608" y="4867655"/>
            <a:ext cx="6513830" cy="274320"/>
          </a:xfrm>
          <a:custGeom>
            <a:avLst/>
            <a:gdLst/>
            <a:ahLst/>
            <a:cxnLst/>
            <a:rect l="l" t="t" r="r" b="b"/>
            <a:pathLst>
              <a:path w="6513830" h="274320">
                <a:moveTo>
                  <a:pt x="0" y="274319"/>
                </a:moveTo>
                <a:lnTo>
                  <a:pt x="6513576" y="274319"/>
                </a:lnTo>
                <a:lnTo>
                  <a:pt x="6513576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50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578608" y="4867655"/>
            <a:ext cx="6513830" cy="274320"/>
          </a:xfrm>
          <a:custGeom>
            <a:avLst/>
            <a:gdLst/>
            <a:ahLst/>
            <a:cxnLst/>
            <a:rect l="l" t="t" r="r" b="b"/>
            <a:pathLst>
              <a:path w="6513830" h="274320">
                <a:moveTo>
                  <a:pt x="6513576" y="0"/>
                </a:moveTo>
                <a:lnTo>
                  <a:pt x="0" y="0"/>
                </a:lnTo>
                <a:lnTo>
                  <a:pt x="0" y="274319"/>
                </a:lnTo>
                <a:lnTo>
                  <a:pt x="6513576" y="274319"/>
                </a:lnTo>
                <a:lnTo>
                  <a:pt x="6513576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78608" y="4867655"/>
            <a:ext cx="6513830" cy="274320"/>
          </a:xfrm>
          <a:custGeom>
            <a:avLst/>
            <a:gdLst/>
            <a:ahLst/>
            <a:cxnLst/>
            <a:rect l="l" t="t" r="r" b="b"/>
            <a:pathLst>
              <a:path w="6513830" h="274320">
                <a:moveTo>
                  <a:pt x="0" y="274319"/>
                </a:moveTo>
                <a:lnTo>
                  <a:pt x="6513576" y="274319"/>
                </a:lnTo>
                <a:lnTo>
                  <a:pt x="6513576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234137"/>
            <a:ext cx="4735830" cy="749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492" y="1962470"/>
            <a:ext cx="6769734" cy="224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58236" y="4932070"/>
            <a:ext cx="30937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72906" y="4845278"/>
            <a:ext cx="205104" cy="14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70936" y="4944770"/>
            <a:ext cx="306832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IT1050|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Oriented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Concepts|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Introduction|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50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27" y="228599"/>
              <a:ext cx="2554224" cy="8503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4861" y="1592072"/>
            <a:ext cx="6326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IT1050-</a:t>
            </a:r>
            <a:r>
              <a:rPr dirty="0" sz="3600" spc="-45"/>
              <a:t> </a:t>
            </a:r>
            <a:r>
              <a:rPr dirty="0" sz="3600"/>
              <a:t>Object</a:t>
            </a:r>
            <a:r>
              <a:rPr dirty="0" sz="3600" spc="-40"/>
              <a:t> </a:t>
            </a:r>
            <a:r>
              <a:rPr dirty="0" sz="3600"/>
              <a:t>Oriented</a:t>
            </a:r>
            <a:r>
              <a:rPr dirty="0" sz="3600" spc="-55"/>
              <a:t> </a:t>
            </a:r>
            <a:r>
              <a:rPr dirty="0" sz="3600" spc="-10"/>
              <a:t>Concepts</a:t>
            </a:r>
            <a:endParaRPr sz="3600"/>
          </a:p>
        </p:txBody>
      </p:sp>
      <p:sp>
        <p:nvSpPr>
          <p:cNvPr id="7" name="object 7" descr=""/>
          <p:cNvSpPr txBox="1"/>
          <p:nvPr/>
        </p:nvSpPr>
        <p:spPr>
          <a:xfrm>
            <a:off x="8356218" y="4845278"/>
            <a:ext cx="8445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65"/>
              </a:lnSpc>
            </a:pPr>
            <a:r>
              <a:rPr dirty="0" sz="900" spc="5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Academic</a:t>
            </a:r>
            <a:r>
              <a:rPr dirty="0" spc="-100"/>
              <a:t> </a:t>
            </a:r>
            <a:r>
              <a:rPr dirty="0"/>
              <a:t>Integrity</a:t>
            </a:r>
            <a:r>
              <a:rPr dirty="0" spc="-105"/>
              <a:t> </a:t>
            </a:r>
            <a:r>
              <a:rPr dirty="0" spc="-10"/>
              <a:t>Policy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4987" y="1188212"/>
            <a:ext cx="7660640" cy="3228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3515" indent="-171450">
              <a:lnSpc>
                <a:spcPts val="2610"/>
              </a:lnSpc>
              <a:spcBef>
                <a:spcPts val="1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3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aware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dirty="0" sz="23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3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accepted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SLIIT???</a:t>
            </a:r>
            <a:endParaRPr sz="2300">
              <a:latin typeface="Calibri"/>
              <a:cs typeface="Calibri"/>
            </a:endParaRPr>
          </a:p>
          <a:p>
            <a:pPr lvl="1" marL="527685" marR="5080" indent="-170815">
              <a:lnSpc>
                <a:spcPct val="70000"/>
              </a:lnSpc>
              <a:spcBef>
                <a:spcPts val="56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000">
                <a:solidFill>
                  <a:srgbClr val="006FC0"/>
                </a:solidFill>
                <a:latin typeface="Calibri"/>
                <a:cs typeface="Calibri"/>
              </a:rPr>
              <a:t>Plagiarism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work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individuals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intentionally</a:t>
            </a:r>
            <a:r>
              <a:rPr dirty="0" sz="2000" spc="-25">
                <a:latin typeface="Calibri"/>
                <a:cs typeface="Calibri"/>
              </a:rPr>
              <a:t> or </a:t>
            </a:r>
            <a:r>
              <a:rPr dirty="0" sz="2000" spc="-10">
                <a:latin typeface="Calibri"/>
                <a:cs typeface="Calibri"/>
              </a:rPr>
              <a:t>unintentionally</a:t>
            </a:r>
            <a:endParaRPr sz="2000">
              <a:latin typeface="Calibri"/>
              <a:cs typeface="Calibri"/>
            </a:endParaRPr>
          </a:p>
          <a:p>
            <a:pPr lvl="1" marL="527685" indent="-171450">
              <a:lnSpc>
                <a:spcPts val="170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2000">
                <a:solidFill>
                  <a:srgbClr val="006FC0"/>
                </a:solidFill>
                <a:latin typeface="Calibri"/>
                <a:cs typeface="Calibri"/>
              </a:rPr>
              <a:t>Collusion</a:t>
            </a:r>
            <a:r>
              <a:rPr dirty="0" sz="20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preparing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individual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assignments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together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submitting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1885"/>
              </a:lnSpc>
            </a:pP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work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assessment.</a:t>
            </a:r>
            <a:endParaRPr sz="2000">
              <a:latin typeface="Calibri"/>
              <a:cs typeface="Calibri"/>
            </a:endParaRPr>
          </a:p>
          <a:p>
            <a:pPr lvl="1" marL="527685" indent="-171450">
              <a:lnSpc>
                <a:spcPts val="188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2000">
                <a:solidFill>
                  <a:srgbClr val="006FC0"/>
                </a:solidFill>
                <a:latin typeface="Calibri"/>
                <a:cs typeface="Calibri"/>
              </a:rPr>
              <a:t>Cheating</a:t>
            </a:r>
            <a:r>
              <a:rPr dirty="0" sz="20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obtaining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assistance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during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course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1885"/>
              </a:lnSpc>
            </a:pPr>
            <a:r>
              <a:rPr dirty="0" sz="2000" spc="-10">
                <a:latin typeface="Calibri"/>
                <a:cs typeface="Calibri"/>
              </a:rPr>
              <a:t>examination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assessment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approval</a:t>
            </a:r>
            <a:endParaRPr sz="2000">
              <a:latin typeface="Calibri"/>
              <a:cs typeface="Calibri"/>
            </a:endParaRPr>
          </a:p>
          <a:p>
            <a:pPr lvl="1" marL="527685" indent="-171450">
              <a:lnSpc>
                <a:spcPts val="188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2000" spc="-10">
                <a:solidFill>
                  <a:srgbClr val="006FC0"/>
                </a:solidFill>
                <a:latin typeface="Calibri"/>
                <a:cs typeface="Calibri"/>
              </a:rPr>
              <a:t>Falsification</a:t>
            </a:r>
            <a:r>
              <a:rPr dirty="0" sz="2000" spc="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fabricated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such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025"/>
              </a:lnSpc>
            </a:pPr>
            <a:r>
              <a:rPr dirty="0" sz="2000" spc="-10">
                <a:latin typeface="Calibri"/>
                <a:cs typeface="Calibri"/>
              </a:rPr>
              <a:t>materials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ts val="2325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2300">
                <a:latin typeface="Calibri"/>
                <a:cs typeface="Calibri"/>
              </a:rPr>
              <a:t>From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year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2018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committing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above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offenses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come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with</a:t>
            </a:r>
            <a:endParaRPr sz="2300">
              <a:latin typeface="Calibri"/>
              <a:cs typeface="Calibri"/>
            </a:endParaRPr>
          </a:p>
          <a:p>
            <a:pPr marL="183515">
              <a:lnSpc>
                <a:spcPts val="2330"/>
              </a:lnSpc>
            </a:pPr>
            <a:r>
              <a:rPr dirty="0" sz="2300">
                <a:latin typeface="Calibri"/>
                <a:cs typeface="Calibri"/>
              </a:rPr>
              <a:t>serious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consequences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50">
                <a:latin typeface="Calibri"/>
                <a:cs typeface="Calibri"/>
              </a:rPr>
              <a:t>!</a:t>
            </a:r>
            <a:endParaRPr sz="2300">
              <a:latin typeface="Calibri"/>
              <a:cs typeface="Calibri"/>
            </a:endParaRPr>
          </a:p>
          <a:p>
            <a:pPr marL="183515" indent="-171450">
              <a:lnSpc>
                <a:spcPts val="275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2300">
                <a:latin typeface="Calibri"/>
                <a:cs typeface="Calibri"/>
              </a:rPr>
              <a:t>See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General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support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section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Courseweb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for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full </a:t>
            </a:r>
            <a:r>
              <a:rPr dirty="0" sz="2300" spc="-10">
                <a:latin typeface="Calibri"/>
                <a:cs typeface="Calibri"/>
              </a:rPr>
              <a:t>information.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3390"/>
            <a:ext cx="1743710" cy="5302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1618487"/>
            <a:ext cx="1447800" cy="1905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32662" y="3792118"/>
            <a:ext cx="23558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0" marR="30480" indent="-381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Deitel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Deitel’s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(2016), </a:t>
            </a:r>
            <a:r>
              <a:rPr dirty="0" sz="1800">
                <a:latin typeface="Calibri"/>
                <a:cs typeface="Calibri"/>
              </a:rPr>
              <a:t>C++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Program,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9</a:t>
            </a:r>
            <a:r>
              <a:rPr dirty="0" baseline="25462" sz="1800" spc="-37">
                <a:latin typeface="Calibri"/>
                <a:cs typeface="Calibri"/>
              </a:rPr>
              <a:t>th </a:t>
            </a:r>
            <a:r>
              <a:rPr dirty="0" sz="1800" spc="-10">
                <a:latin typeface="Calibri"/>
                <a:cs typeface="Calibri"/>
              </a:rPr>
              <a:t>Edition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5023" y="1371599"/>
            <a:ext cx="2133600" cy="20970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766436" y="3769562"/>
            <a:ext cx="2788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0" marR="30480" indent="-19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Grady Brooch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(2008),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Object- </a:t>
            </a:r>
            <a:r>
              <a:rPr dirty="0" sz="1800">
                <a:latin typeface="Calibri"/>
                <a:cs typeface="Calibri"/>
              </a:rPr>
              <a:t>Oriented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Analysis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Design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Application,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3</a:t>
            </a:r>
            <a:r>
              <a:rPr dirty="0" baseline="25462" sz="1800">
                <a:latin typeface="Calibri"/>
                <a:cs typeface="Calibri"/>
              </a:rPr>
              <a:t>rd</a:t>
            </a:r>
            <a:r>
              <a:rPr dirty="0" baseline="25462" sz="1800" spc="172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Edition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8580"/>
            <a:chOff x="0" y="0"/>
            <a:chExt cx="9144000" cy="51485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502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578608" y="4867655"/>
              <a:ext cx="6513830" cy="274320"/>
            </a:xfrm>
            <a:custGeom>
              <a:avLst/>
              <a:gdLst/>
              <a:ahLst/>
              <a:cxnLst/>
              <a:rect l="l" t="t" r="r" b="b"/>
              <a:pathLst>
                <a:path w="6513830" h="274320">
                  <a:moveTo>
                    <a:pt x="6513576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6513576" y="274319"/>
                  </a:lnTo>
                  <a:lnTo>
                    <a:pt x="6513576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78608" y="4867655"/>
              <a:ext cx="6513830" cy="274320"/>
            </a:xfrm>
            <a:custGeom>
              <a:avLst/>
              <a:gdLst/>
              <a:ahLst/>
              <a:cxnLst/>
              <a:rect l="l" t="t" r="r" b="b"/>
              <a:pathLst>
                <a:path w="6513830" h="274320">
                  <a:moveTo>
                    <a:pt x="0" y="274319"/>
                  </a:moveTo>
                  <a:lnTo>
                    <a:pt x="6513576" y="274319"/>
                  </a:lnTo>
                  <a:lnTo>
                    <a:pt x="6513576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970" y="2641168"/>
            <a:ext cx="454152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/>
              <a:t>Introduction</a:t>
            </a:r>
            <a:r>
              <a:rPr dirty="0" sz="4500" spc="-155"/>
              <a:t> </a:t>
            </a:r>
            <a:r>
              <a:rPr dirty="0" sz="4500"/>
              <a:t>to</a:t>
            </a:r>
            <a:r>
              <a:rPr dirty="0" sz="4500" spc="-105"/>
              <a:t> </a:t>
            </a:r>
            <a:r>
              <a:rPr dirty="0" sz="4500" spc="-25"/>
              <a:t>C++</a:t>
            </a:r>
            <a:endParaRPr sz="45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C++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285859"/>
            <a:ext cx="6699884" cy="190436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powerful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popular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0">
                <a:latin typeface="Calibri"/>
                <a:cs typeface="Calibri"/>
              </a:rPr>
              <a:t>Evolved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latin typeface="Calibri"/>
                <a:cs typeface="Calibri"/>
              </a:rPr>
              <a:t>Developed by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Bjarne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Stroustrup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1979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Laboratories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capabilities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Oriented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latin typeface="Calibri"/>
                <a:cs typeface="Calibri"/>
              </a:rPr>
              <a:t>Current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Version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C++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069335"/>
            <a:ext cx="4809744" cy="169773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</a:t>
            </a:r>
            <a:r>
              <a:rPr dirty="0" spc="-5"/>
              <a:t> </a:t>
            </a:r>
            <a:r>
              <a:rPr dirty="0" sz="2800"/>
              <a:t>vs</a:t>
            </a:r>
            <a:r>
              <a:rPr dirty="0" sz="2800" spc="105"/>
              <a:t> </a:t>
            </a:r>
            <a:r>
              <a:rPr dirty="0" spc="-25"/>
              <a:t>C++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0850" y="1164081"/>
            <a:ext cx="3898900" cy="3058160"/>
            <a:chOff x="450850" y="1164081"/>
            <a:chExt cx="3898900" cy="3058160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1170431"/>
              <a:ext cx="3886200" cy="3045460"/>
            </a:xfrm>
            <a:custGeom>
              <a:avLst/>
              <a:gdLst/>
              <a:ahLst/>
              <a:cxnLst/>
              <a:rect l="l" t="t" r="r" b="b"/>
              <a:pathLst>
                <a:path w="3886200" h="3045460">
                  <a:moveTo>
                    <a:pt x="3378708" y="0"/>
                  </a:moveTo>
                  <a:lnTo>
                    <a:pt x="507504" y="0"/>
                  </a:lnTo>
                  <a:lnTo>
                    <a:pt x="458628" y="2323"/>
                  </a:lnTo>
                  <a:lnTo>
                    <a:pt x="411066" y="9150"/>
                  </a:lnTo>
                  <a:lnTo>
                    <a:pt x="365031" y="20269"/>
                  </a:lnTo>
                  <a:lnTo>
                    <a:pt x="320737" y="35467"/>
                  </a:lnTo>
                  <a:lnTo>
                    <a:pt x="278394" y="54532"/>
                  </a:lnTo>
                  <a:lnTo>
                    <a:pt x="238217" y="77251"/>
                  </a:lnTo>
                  <a:lnTo>
                    <a:pt x="200418" y="103410"/>
                  </a:lnTo>
                  <a:lnTo>
                    <a:pt x="165210" y="132799"/>
                  </a:lnTo>
                  <a:lnTo>
                    <a:pt x="132805" y="165203"/>
                  </a:lnTo>
                  <a:lnTo>
                    <a:pt x="103415" y="200410"/>
                  </a:lnTo>
                  <a:lnTo>
                    <a:pt x="77254" y="238208"/>
                  </a:lnTo>
                  <a:lnTo>
                    <a:pt x="54535" y="278384"/>
                  </a:lnTo>
                  <a:lnTo>
                    <a:pt x="35469" y="320726"/>
                  </a:lnTo>
                  <a:lnTo>
                    <a:pt x="20270" y="365020"/>
                  </a:lnTo>
                  <a:lnTo>
                    <a:pt x="9151" y="411054"/>
                  </a:lnTo>
                  <a:lnTo>
                    <a:pt x="2323" y="458615"/>
                  </a:lnTo>
                  <a:lnTo>
                    <a:pt x="0" y="507491"/>
                  </a:lnTo>
                  <a:lnTo>
                    <a:pt x="0" y="2537460"/>
                  </a:lnTo>
                  <a:lnTo>
                    <a:pt x="2323" y="2586334"/>
                  </a:lnTo>
                  <a:lnTo>
                    <a:pt x="9151" y="2633894"/>
                  </a:lnTo>
                  <a:lnTo>
                    <a:pt x="20270" y="2679927"/>
                  </a:lnTo>
                  <a:lnTo>
                    <a:pt x="35469" y="2724220"/>
                  </a:lnTo>
                  <a:lnTo>
                    <a:pt x="54535" y="2766561"/>
                  </a:lnTo>
                  <a:lnTo>
                    <a:pt x="77254" y="2806737"/>
                  </a:lnTo>
                  <a:lnTo>
                    <a:pt x="103415" y="2844535"/>
                  </a:lnTo>
                  <a:lnTo>
                    <a:pt x="132805" y="2879743"/>
                  </a:lnTo>
                  <a:lnTo>
                    <a:pt x="165210" y="2912148"/>
                  </a:lnTo>
                  <a:lnTo>
                    <a:pt x="200418" y="2941537"/>
                  </a:lnTo>
                  <a:lnTo>
                    <a:pt x="238217" y="2967697"/>
                  </a:lnTo>
                  <a:lnTo>
                    <a:pt x="278394" y="2990416"/>
                  </a:lnTo>
                  <a:lnTo>
                    <a:pt x="320737" y="3009482"/>
                  </a:lnTo>
                  <a:lnTo>
                    <a:pt x="365031" y="3024681"/>
                  </a:lnTo>
                  <a:lnTo>
                    <a:pt x="411066" y="3035801"/>
                  </a:lnTo>
                  <a:lnTo>
                    <a:pt x="458628" y="3042628"/>
                  </a:lnTo>
                  <a:lnTo>
                    <a:pt x="507504" y="3044952"/>
                  </a:lnTo>
                  <a:lnTo>
                    <a:pt x="3378708" y="3044952"/>
                  </a:lnTo>
                  <a:lnTo>
                    <a:pt x="3427584" y="3042628"/>
                  </a:lnTo>
                  <a:lnTo>
                    <a:pt x="3475145" y="3035801"/>
                  </a:lnTo>
                  <a:lnTo>
                    <a:pt x="3521179" y="3024681"/>
                  </a:lnTo>
                  <a:lnTo>
                    <a:pt x="3565473" y="3009482"/>
                  </a:lnTo>
                  <a:lnTo>
                    <a:pt x="3607815" y="2990416"/>
                  </a:lnTo>
                  <a:lnTo>
                    <a:pt x="3647991" y="2967697"/>
                  </a:lnTo>
                  <a:lnTo>
                    <a:pt x="3685789" y="2941537"/>
                  </a:lnTo>
                  <a:lnTo>
                    <a:pt x="3720996" y="2912148"/>
                  </a:lnTo>
                  <a:lnTo>
                    <a:pt x="3753400" y="2879743"/>
                  </a:lnTo>
                  <a:lnTo>
                    <a:pt x="3782789" y="2844535"/>
                  </a:lnTo>
                  <a:lnTo>
                    <a:pt x="3808948" y="2806737"/>
                  </a:lnTo>
                  <a:lnTo>
                    <a:pt x="3831667" y="2766561"/>
                  </a:lnTo>
                  <a:lnTo>
                    <a:pt x="3850732" y="2724220"/>
                  </a:lnTo>
                  <a:lnTo>
                    <a:pt x="3865930" y="2679927"/>
                  </a:lnTo>
                  <a:lnTo>
                    <a:pt x="3877049" y="2633894"/>
                  </a:lnTo>
                  <a:lnTo>
                    <a:pt x="3883876" y="2586334"/>
                  </a:lnTo>
                  <a:lnTo>
                    <a:pt x="3886200" y="2537460"/>
                  </a:lnTo>
                  <a:lnTo>
                    <a:pt x="3886200" y="507491"/>
                  </a:lnTo>
                  <a:lnTo>
                    <a:pt x="3883876" y="458615"/>
                  </a:lnTo>
                  <a:lnTo>
                    <a:pt x="3877049" y="411054"/>
                  </a:lnTo>
                  <a:lnTo>
                    <a:pt x="3865930" y="365020"/>
                  </a:lnTo>
                  <a:lnTo>
                    <a:pt x="3850732" y="320726"/>
                  </a:lnTo>
                  <a:lnTo>
                    <a:pt x="3831667" y="278384"/>
                  </a:lnTo>
                  <a:lnTo>
                    <a:pt x="3808948" y="238208"/>
                  </a:lnTo>
                  <a:lnTo>
                    <a:pt x="3782789" y="200410"/>
                  </a:lnTo>
                  <a:lnTo>
                    <a:pt x="3753400" y="165203"/>
                  </a:lnTo>
                  <a:lnTo>
                    <a:pt x="3720996" y="132799"/>
                  </a:lnTo>
                  <a:lnTo>
                    <a:pt x="3685789" y="103410"/>
                  </a:lnTo>
                  <a:lnTo>
                    <a:pt x="3647991" y="77251"/>
                  </a:lnTo>
                  <a:lnTo>
                    <a:pt x="3607815" y="54532"/>
                  </a:lnTo>
                  <a:lnTo>
                    <a:pt x="3565473" y="35467"/>
                  </a:lnTo>
                  <a:lnTo>
                    <a:pt x="3521179" y="20269"/>
                  </a:lnTo>
                  <a:lnTo>
                    <a:pt x="3475145" y="9150"/>
                  </a:lnTo>
                  <a:lnTo>
                    <a:pt x="3427584" y="2323"/>
                  </a:lnTo>
                  <a:lnTo>
                    <a:pt x="337870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1170431"/>
              <a:ext cx="3886200" cy="3045460"/>
            </a:xfrm>
            <a:custGeom>
              <a:avLst/>
              <a:gdLst/>
              <a:ahLst/>
              <a:cxnLst/>
              <a:rect l="l" t="t" r="r" b="b"/>
              <a:pathLst>
                <a:path w="3886200" h="3045460">
                  <a:moveTo>
                    <a:pt x="0" y="507491"/>
                  </a:moveTo>
                  <a:lnTo>
                    <a:pt x="2323" y="458615"/>
                  </a:lnTo>
                  <a:lnTo>
                    <a:pt x="9151" y="411054"/>
                  </a:lnTo>
                  <a:lnTo>
                    <a:pt x="20270" y="365020"/>
                  </a:lnTo>
                  <a:lnTo>
                    <a:pt x="35469" y="320726"/>
                  </a:lnTo>
                  <a:lnTo>
                    <a:pt x="54535" y="278384"/>
                  </a:lnTo>
                  <a:lnTo>
                    <a:pt x="77254" y="238208"/>
                  </a:lnTo>
                  <a:lnTo>
                    <a:pt x="103415" y="200410"/>
                  </a:lnTo>
                  <a:lnTo>
                    <a:pt x="132805" y="165203"/>
                  </a:lnTo>
                  <a:lnTo>
                    <a:pt x="165210" y="132799"/>
                  </a:lnTo>
                  <a:lnTo>
                    <a:pt x="200418" y="103410"/>
                  </a:lnTo>
                  <a:lnTo>
                    <a:pt x="238217" y="77251"/>
                  </a:lnTo>
                  <a:lnTo>
                    <a:pt x="278394" y="54532"/>
                  </a:lnTo>
                  <a:lnTo>
                    <a:pt x="320737" y="35467"/>
                  </a:lnTo>
                  <a:lnTo>
                    <a:pt x="365031" y="20269"/>
                  </a:lnTo>
                  <a:lnTo>
                    <a:pt x="411066" y="9150"/>
                  </a:lnTo>
                  <a:lnTo>
                    <a:pt x="458628" y="2323"/>
                  </a:lnTo>
                  <a:lnTo>
                    <a:pt x="507504" y="0"/>
                  </a:lnTo>
                  <a:lnTo>
                    <a:pt x="3378708" y="0"/>
                  </a:lnTo>
                  <a:lnTo>
                    <a:pt x="3427584" y="2323"/>
                  </a:lnTo>
                  <a:lnTo>
                    <a:pt x="3475145" y="9150"/>
                  </a:lnTo>
                  <a:lnTo>
                    <a:pt x="3521179" y="20269"/>
                  </a:lnTo>
                  <a:lnTo>
                    <a:pt x="3565473" y="35467"/>
                  </a:lnTo>
                  <a:lnTo>
                    <a:pt x="3607815" y="54532"/>
                  </a:lnTo>
                  <a:lnTo>
                    <a:pt x="3647991" y="77251"/>
                  </a:lnTo>
                  <a:lnTo>
                    <a:pt x="3685789" y="103410"/>
                  </a:lnTo>
                  <a:lnTo>
                    <a:pt x="3720996" y="132799"/>
                  </a:lnTo>
                  <a:lnTo>
                    <a:pt x="3753400" y="165203"/>
                  </a:lnTo>
                  <a:lnTo>
                    <a:pt x="3782789" y="200410"/>
                  </a:lnTo>
                  <a:lnTo>
                    <a:pt x="3808948" y="238208"/>
                  </a:lnTo>
                  <a:lnTo>
                    <a:pt x="3831667" y="278384"/>
                  </a:lnTo>
                  <a:lnTo>
                    <a:pt x="3850732" y="320726"/>
                  </a:lnTo>
                  <a:lnTo>
                    <a:pt x="3865930" y="365020"/>
                  </a:lnTo>
                  <a:lnTo>
                    <a:pt x="3877049" y="411054"/>
                  </a:lnTo>
                  <a:lnTo>
                    <a:pt x="3883876" y="458615"/>
                  </a:lnTo>
                  <a:lnTo>
                    <a:pt x="3886200" y="507491"/>
                  </a:lnTo>
                  <a:lnTo>
                    <a:pt x="3886200" y="2537460"/>
                  </a:lnTo>
                  <a:lnTo>
                    <a:pt x="3883876" y="2586334"/>
                  </a:lnTo>
                  <a:lnTo>
                    <a:pt x="3877049" y="2633894"/>
                  </a:lnTo>
                  <a:lnTo>
                    <a:pt x="3865930" y="2679927"/>
                  </a:lnTo>
                  <a:lnTo>
                    <a:pt x="3850732" y="2724220"/>
                  </a:lnTo>
                  <a:lnTo>
                    <a:pt x="3831667" y="2766561"/>
                  </a:lnTo>
                  <a:lnTo>
                    <a:pt x="3808948" y="2806737"/>
                  </a:lnTo>
                  <a:lnTo>
                    <a:pt x="3782789" y="2844535"/>
                  </a:lnTo>
                  <a:lnTo>
                    <a:pt x="3753400" y="2879743"/>
                  </a:lnTo>
                  <a:lnTo>
                    <a:pt x="3720996" y="2912148"/>
                  </a:lnTo>
                  <a:lnTo>
                    <a:pt x="3685789" y="2941537"/>
                  </a:lnTo>
                  <a:lnTo>
                    <a:pt x="3647991" y="2967697"/>
                  </a:lnTo>
                  <a:lnTo>
                    <a:pt x="3607815" y="2990416"/>
                  </a:lnTo>
                  <a:lnTo>
                    <a:pt x="3565473" y="3009482"/>
                  </a:lnTo>
                  <a:lnTo>
                    <a:pt x="3521179" y="3024681"/>
                  </a:lnTo>
                  <a:lnTo>
                    <a:pt x="3475145" y="3035801"/>
                  </a:lnTo>
                  <a:lnTo>
                    <a:pt x="3427584" y="3042628"/>
                  </a:lnTo>
                  <a:lnTo>
                    <a:pt x="3378708" y="3044952"/>
                  </a:lnTo>
                  <a:lnTo>
                    <a:pt x="507504" y="3044952"/>
                  </a:lnTo>
                  <a:lnTo>
                    <a:pt x="458628" y="3042628"/>
                  </a:lnTo>
                  <a:lnTo>
                    <a:pt x="411066" y="3035801"/>
                  </a:lnTo>
                  <a:lnTo>
                    <a:pt x="365031" y="3024681"/>
                  </a:lnTo>
                  <a:lnTo>
                    <a:pt x="320737" y="3009482"/>
                  </a:lnTo>
                  <a:lnTo>
                    <a:pt x="278394" y="2990416"/>
                  </a:lnTo>
                  <a:lnTo>
                    <a:pt x="238217" y="2967697"/>
                  </a:lnTo>
                  <a:lnTo>
                    <a:pt x="200418" y="2941537"/>
                  </a:lnTo>
                  <a:lnTo>
                    <a:pt x="165210" y="2912148"/>
                  </a:lnTo>
                  <a:lnTo>
                    <a:pt x="132805" y="2879743"/>
                  </a:lnTo>
                  <a:lnTo>
                    <a:pt x="103415" y="2844535"/>
                  </a:lnTo>
                  <a:lnTo>
                    <a:pt x="77254" y="2806737"/>
                  </a:lnTo>
                  <a:lnTo>
                    <a:pt x="54535" y="2766561"/>
                  </a:lnTo>
                  <a:lnTo>
                    <a:pt x="35469" y="2724220"/>
                  </a:lnTo>
                  <a:lnTo>
                    <a:pt x="20270" y="2679927"/>
                  </a:lnTo>
                  <a:lnTo>
                    <a:pt x="9151" y="2633894"/>
                  </a:lnTo>
                  <a:lnTo>
                    <a:pt x="2323" y="2586334"/>
                  </a:lnTo>
                  <a:lnTo>
                    <a:pt x="0" y="253746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84682" y="1157477"/>
            <a:ext cx="1219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//</a:t>
            </a:r>
            <a:r>
              <a:rPr dirty="0" sz="1800" spc="1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C</a:t>
            </a:r>
            <a:r>
              <a:rPr dirty="0" sz="1800" spc="-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4682" y="1706372"/>
            <a:ext cx="1743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#include</a:t>
            </a:r>
            <a:r>
              <a:rPr dirty="0" sz="1800" spc="1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&lt;</a:t>
            </a:r>
            <a:r>
              <a:rPr dirty="0" sz="1800" spc="-10" b="1">
                <a:solidFill>
                  <a:srgbClr val="001B50"/>
                </a:solidFill>
                <a:latin typeface="Calibri"/>
                <a:cs typeface="Calibri"/>
              </a:rPr>
              <a:t>stdio.h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4682" y="2255266"/>
            <a:ext cx="15855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1B50"/>
                </a:solidFill>
                <a:latin typeface="Calibri"/>
                <a:cs typeface="Calibri"/>
              </a:rPr>
              <a:t>void</a:t>
            </a:r>
            <a:r>
              <a:rPr dirty="0" sz="1800" spc="-15" b="1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main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001B50"/>
                </a:solidFill>
                <a:latin typeface="Calibri"/>
                <a:cs typeface="Calibri"/>
              </a:rPr>
              <a:t> void)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94994" y="3078302"/>
            <a:ext cx="26060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1B50"/>
                </a:solidFill>
                <a:latin typeface="Calibri"/>
                <a:cs typeface="Calibri"/>
              </a:rPr>
              <a:t>printf</a:t>
            </a:r>
            <a:r>
              <a:rPr dirty="0" sz="1800" spc="-30" b="1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(</a:t>
            </a:r>
            <a:r>
              <a:rPr dirty="0" sz="18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Hello World</a:t>
            </a:r>
            <a:r>
              <a:rPr dirty="0" sz="1800" spc="34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!</a:t>
            </a:r>
            <a:r>
              <a:rPr dirty="0" sz="1800" spc="-3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\n</a:t>
            </a:r>
            <a:r>
              <a:rPr dirty="0" sz="1800" spc="-1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1800" spc="-25">
                <a:solidFill>
                  <a:srgbClr val="001B50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4682" y="3627196"/>
            <a:ext cx="97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413250" y="1157985"/>
            <a:ext cx="4237355" cy="3063875"/>
            <a:chOff x="4413250" y="1157985"/>
            <a:chExt cx="4237355" cy="3063875"/>
          </a:xfrm>
        </p:grpSpPr>
        <p:sp>
          <p:nvSpPr>
            <p:cNvPr id="12" name="object 12" descr=""/>
            <p:cNvSpPr/>
            <p:nvPr/>
          </p:nvSpPr>
          <p:spPr>
            <a:xfrm>
              <a:off x="4419600" y="1164335"/>
              <a:ext cx="4224655" cy="3051175"/>
            </a:xfrm>
            <a:custGeom>
              <a:avLst/>
              <a:gdLst/>
              <a:ahLst/>
              <a:cxnLst/>
              <a:rect l="l" t="t" r="r" b="b"/>
              <a:pathLst>
                <a:path w="4224655" h="3051175">
                  <a:moveTo>
                    <a:pt x="3716020" y="0"/>
                  </a:moveTo>
                  <a:lnTo>
                    <a:pt x="508508" y="0"/>
                  </a:lnTo>
                  <a:lnTo>
                    <a:pt x="459542" y="2328"/>
                  </a:lnTo>
                  <a:lnTo>
                    <a:pt x="411891" y="9170"/>
                  </a:lnTo>
                  <a:lnTo>
                    <a:pt x="365770" y="20314"/>
                  </a:lnTo>
                  <a:lnTo>
                    <a:pt x="321390" y="35545"/>
                  </a:lnTo>
                  <a:lnTo>
                    <a:pt x="278965" y="54651"/>
                  </a:lnTo>
                  <a:lnTo>
                    <a:pt x="238709" y="77418"/>
                  </a:lnTo>
                  <a:lnTo>
                    <a:pt x="200834" y="103633"/>
                  </a:lnTo>
                  <a:lnTo>
                    <a:pt x="165555" y="133083"/>
                  </a:lnTo>
                  <a:lnTo>
                    <a:pt x="133083" y="165555"/>
                  </a:lnTo>
                  <a:lnTo>
                    <a:pt x="103633" y="200834"/>
                  </a:lnTo>
                  <a:lnTo>
                    <a:pt x="77418" y="238709"/>
                  </a:lnTo>
                  <a:lnTo>
                    <a:pt x="54651" y="278965"/>
                  </a:lnTo>
                  <a:lnTo>
                    <a:pt x="35545" y="321390"/>
                  </a:lnTo>
                  <a:lnTo>
                    <a:pt x="20314" y="365770"/>
                  </a:lnTo>
                  <a:lnTo>
                    <a:pt x="9170" y="411891"/>
                  </a:lnTo>
                  <a:lnTo>
                    <a:pt x="2328" y="459542"/>
                  </a:lnTo>
                  <a:lnTo>
                    <a:pt x="0" y="508508"/>
                  </a:lnTo>
                  <a:lnTo>
                    <a:pt x="0" y="2542540"/>
                  </a:lnTo>
                  <a:lnTo>
                    <a:pt x="2328" y="2591511"/>
                  </a:lnTo>
                  <a:lnTo>
                    <a:pt x="9170" y="2639166"/>
                  </a:lnTo>
                  <a:lnTo>
                    <a:pt x="20314" y="2685291"/>
                  </a:lnTo>
                  <a:lnTo>
                    <a:pt x="35545" y="2729673"/>
                  </a:lnTo>
                  <a:lnTo>
                    <a:pt x="54651" y="2772099"/>
                  </a:lnTo>
                  <a:lnTo>
                    <a:pt x="77418" y="2812355"/>
                  </a:lnTo>
                  <a:lnTo>
                    <a:pt x="103633" y="2850229"/>
                  </a:lnTo>
                  <a:lnTo>
                    <a:pt x="133083" y="2885507"/>
                  </a:lnTo>
                  <a:lnTo>
                    <a:pt x="165555" y="2917977"/>
                  </a:lnTo>
                  <a:lnTo>
                    <a:pt x="200834" y="2947425"/>
                  </a:lnTo>
                  <a:lnTo>
                    <a:pt x="238709" y="2973638"/>
                  </a:lnTo>
                  <a:lnTo>
                    <a:pt x="278965" y="2996403"/>
                  </a:lnTo>
                  <a:lnTo>
                    <a:pt x="321390" y="3015507"/>
                  </a:lnTo>
                  <a:lnTo>
                    <a:pt x="365770" y="3030736"/>
                  </a:lnTo>
                  <a:lnTo>
                    <a:pt x="411891" y="3041878"/>
                  </a:lnTo>
                  <a:lnTo>
                    <a:pt x="459542" y="3048720"/>
                  </a:lnTo>
                  <a:lnTo>
                    <a:pt x="508508" y="3051048"/>
                  </a:lnTo>
                  <a:lnTo>
                    <a:pt x="3716020" y="3051048"/>
                  </a:lnTo>
                  <a:lnTo>
                    <a:pt x="3764985" y="3048720"/>
                  </a:lnTo>
                  <a:lnTo>
                    <a:pt x="3812636" y="3041878"/>
                  </a:lnTo>
                  <a:lnTo>
                    <a:pt x="3858757" y="3030736"/>
                  </a:lnTo>
                  <a:lnTo>
                    <a:pt x="3903137" y="3015507"/>
                  </a:lnTo>
                  <a:lnTo>
                    <a:pt x="3945562" y="2996403"/>
                  </a:lnTo>
                  <a:lnTo>
                    <a:pt x="3985818" y="2973638"/>
                  </a:lnTo>
                  <a:lnTo>
                    <a:pt x="4023693" y="2947425"/>
                  </a:lnTo>
                  <a:lnTo>
                    <a:pt x="4058972" y="2917977"/>
                  </a:lnTo>
                  <a:lnTo>
                    <a:pt x="4091444" y="2885507"/>
                  </a:lnTo>
                  <a:lnTo>
                    <a:pt x="4120894" y="2850229"/>
                  </a:lnTo>
                  <a:lnTo>
                    <a:pt x="4147109" y="2812355"/>
                  </a:lnTo>
                  <a:lnTo>
                    <a:pt x="4169876" y="2772099"/>
                  </a:lnTo>
                  <a:lnTo>
                    <a:pt x="4188982" y="2729673"/>
                  </a:lnTo>
                  <a:lnTo>
                    <a:pt x="4204213" y="2685291"/>
                  </a:lnTo>
                  <a:lnTo>
                    <a:pt x="4215357" y="2639166"/>
                  </a:lnTo>
                  <a:lnTo>
                    <a:pt x="4222199" y="2591511"/>
                  </a:lnTo>
                  <a:lnTo>
                    <a:pt x="4224528" y="2542540"/>
                  </a:lnTo>
                  <a:lnTo>
                    <a:pt x="4224528" y="508508"/>
                  </a:lnTo>
                  <a:lnTo>
                    <a:pt x="4222199" y="459542"/>
                  </a:lnTo>
                  <a:lnTo>
                    <a:pt x="4215357" y="411891"/>
                  </a:lnTo>
                  <a:lnTo>
                    <a:pt x="4204213" y="365770"/>
                  </a:lnTo>
                  <a:lnTo>
                    <a:pt x="4188982" y="321390"/>
                  </a:lnTo>
                  <a:lnTo>
                    <a:pt x="4169876" y="278965"/>
                  </a:lnTo>
                  <a:lnTo>
                    <a:pt x="4147109" y="238709"/>
                  </a:lnTo>
                  <a:lnTo>
                    <a:pt x="4120894" y="200834"/>
                  </a:lnTo>
                  <a:lnTo>
                    <a:pt x="4091444" y="165555"/>
                  </a:lnTo>
                  <a:lnTo>
                    <a:pt x="4058972" y="133083"/>
                  </a:lnTo>
                  <a:lnTo>
                    <a:pt x="4023693" y="103633"/>
                  </a:lnTo>
                  <a:lnTo>
                    <a:pt x="3985818" y="77418"/>
                  </a:lnTo>
                  <a:lnTo>
                    <a:pt x="3945562" y="54651"/>
                  </a:lnTo>
                  <a:lnTo>
                    <a:pt x="3903137" y="35545"/>
                  </a:lnTo>
                  <a:lnTo>
                    <a:pt x="3858757" y="20314"/>
                  </a:lnTo>
                  <a:lnTo>
                    <a:pt x="3812636" y="9170"/>
                  </a:lnTo>
                  <a:lnTo>
                    <a:pt x="3764985" y="2328"/>
                  </a:lnTo>
                  <a:lnTo>
                    <a:pt x="371602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419600" y="1164335"/>
              <a:ext cx="4224655" cy="3051175"/>
            </a:xfrm>
            <a:custGeom>
              <a:avLst/>
              <a:gdLst/>
              <a:ahLst/>
              <a:cxnLst/>
              <a:rect l="l" t="t" r="r" b="b"/>
              <a:pathLst>
                <a:path w="4224655" h="3051175">
                  <a:moveTo>
                    <a:pt x="0" y="508508"/>
                  </a:moveTo>
                  <a:lnTo>
                    <a:pt x="2328" y="459542"/>
                  </a:lnTo>
                  <a:lnTo>
                    <a:pt x="9170" y="411891"/>
                  </a:lnTo>
                  <a:lnTo>
                    <a:pt x="20314" y="365770"/>
                  </a:lnTo>
                  <a:lnTo>
                    <a:pt x="35545" y="321390"/>
                  </a:lnTo>
                  <a:lnTo>
                    <a:pt x="54651" y="278965"/>
                  </a:lnTo>
                  <a:lnTo>
                    <a:pt x="77418" y="238709"/>
                  </a:lnTo>
                  <a:lnTo>
                    <a:pt x="103633" y="200834"/>
                  </a:lnTo>
                  <a:lnTo>
                    <a:pt x="133083" y="165555"/>
                  </a:lnTo>
                  <a:lnTo>
                    <a:pt x="165555" y="133083"/>
                  </a:lnTo>
                  <a:lnTo>
                    <a:pt x="200834" y="103633"/>
                  </a:lnTo>
                  <a:lnTo>
                    <a:pt x="238709" y="77418"/>
                  </a:lnTo>
                  <a:lnTo>
                    <a:pt x="278965" y="54651"/>
                  </a:lnTo>
                  <a:lnTo>
                    <a:pt x="321390" y="35545"/>
                  </a:lnTo>
                  <a:lnTo>
                    <a:pt x="365770" y="20314"/>
                  </a:lnTo>
                  <a:lnTo>
                    <a:pt x="411891" y="9170"/>
                  </a:lnTo>
                  <a:lnTo>
                    <a:pt x="459542" y="2328"/>
                  </a:lnTo>
                  <a:lnTo>
                    <a:pt x="508508" y="0"/>
                  </a:lnTo>
                  <a:lnTo>
                    <a:pt x="3716020" y="0"/>
                  </a:lnTo>
                  <a:lnTo>
                    <a:pt x="3764985" y="2328"/>
                  </a:lnTo>
                  <a:lnTo>
                    <a:pt x="3812636" y="9170"/>
                  </a:lnTo>
                  <a:lnTo>
                    <a:pt x="3858757" y="20314"/>
                  </a:lnTo>
                  <a:lnTo>
                    <a:pt x="3903137" y="35545"/>
                  </a:lnTo>
                  <a:lnTo>
                    <a:pt x="3945562" y="54651"/>
                  </a:lnTo>
                  <a:lnTo>
                    <a:pt x="3985818" y="77418"/>
                  </a:lnTo>
                  <a:lnTo>
                    <a:pt x="4023693" y="103633"/>
                  </a:lnTo>
                  <a:lnTo>
                    <a:pt x="4058972" y="133083"/>
                  </a:lnTo>
                  <a:lnTo>
                    <a:pt x="4091444" y="165555"/>
                  </a:lnTo>
                  <a:lnTo>
                    <a:pt x="4120894" y="200834"/>
                  </a:lnTo>
                  <a:lnTo>
                    <a:pt x="4147109" y="238709"/>
                  </a:lnTo>
                  <a:lnTo>
                    <a:pt x="4169876" y="278965"/>
                  </a:lnTo>
                  <a:lnTo>
                    <a:pt x="4188982" y="321390"/>
                  </a:lnTo>
                  <a:lnTo>
                    <a:pt x="4204213" y="365770"/>
                  </a:lnTo>
                  <a:lnTo>
                    <a:pt x="4215357" y="411891"/>
                  </a:lnTo>
                  <a:lnTo>
                    <a:pt x="4222199" y="459542"/>
                  </a:lnTo>
                  <a:lnTo>
                    <a:pt x="4224528" y="508508"/>
                  </a:lnTo>
                  <a:lnTo>
                    <a:pt x="4224528" y="2542540"/>
                  </a:lnTo>
                  <a:lnTo>
                    <a:pt x="4222199" y="2591511"/>
                  </a:lnTo>
                  <a:lnTo>
                    <a:pt x="4215357" y="2639166"/>
                  </a:lnTo>
                  <a:lnTo>
                    <a:pt x="4204213" y="2685291"/>
                  </a:lnTo>
                  <a:lnTo>
                    <a:pt x="4188982" y="2729673"/>
                  </a:lnTo>
                  <a:lnTo>
                    <a:pt x="4169876" y="2772099"/>
                  </a:lnTo>
                  <a:lnTo>
                    <a:pt x="4147109" y="2812355"/>
                  </a:lnTo>
                  <a:lnTo>
                    <a:pt x="4120894" y="2850229"/>
                  </a:lnTo>
                  <a:lnTo>
                    <a:pt x="4091444" y="2885507"/>
                  </a:lnTo>
                  <a:lnTo>
                    <a:pt x="4058972" y="2917977"/>
                  </a:lnTo>
                  <a:lnTo>
                    <a:pt x="4023693" y="2947425"/>
                  </a:lnTo>
                  <a:lnTo>
                    <a:pt x="3985818" y="2973638"/>
                  </a:lnTo>
                  <a:lnTo>
                    <a:pt x="3945562" y="2996403"/>
                  </a:lnTo>
                  <a:lnTo>
                    <a:pt x="3903137" y="3015507"/>
                  </a:lnTo>
                  <a:lnTo>
                    <a:pt x="3858757" y="3030736"/>
                  </a:lnTo>
                  <a:lnTo>
                    <a:pt x="3812636" y="3041878"/>
                  </a:lnTo>
                  <a:lnTo>
                    <a:pt x="3764985" y="3048720"/>
                  </a:lnTo>
                  <a:lnTo>
                    <a:pt x="3716020" y="3051048"/>
                  </a:lnTo>
                  <a:lnTo>
                    <a:pt x="508508" y="3051048"/>
                  </a:lnTo>
                  <a:lnTo>
                    <a:pt x="459542" y="3048720"/>
                  </a:lnTo>
                  <a:lnTo>
                    <a:pt x="411891" y="3041878"/>
                  </a:lnTo>
                  <a:lnTo>
                    <a:pt x="365770" y="3030736"/>
                  </a:lnTo>
                  <a:lnTo>
                    <a:pt x="321390" y="3015507"/>
                  </a:lnTo>
                  <a:lnTo>
                    <a:pt x="278965" y="2996403"/>
                  </a:lnTo>
                  <a:lnTo>
                    <a:pt x="238709" y="2973638"/>
                  </a:lnTo>
                  <a:lnTo>
                    <a:pt x="200834" y="2947425"/>
                  </a:lnTo>
                  <a:lnTo>
                    <a:pt x="165555" y="2917977"/>
                  </a:lnTo>
                  <a:lnTo>
                    <a:pt x="133083" y="2885507"/>
                  </a:lnTo>
                  <a:lnTo>
                    <a:pt x="103633" y="2850229"/>
                  </a:lnTo>
                  <a:lnTo>
                    <a:pt x="77418" y="2812355"/>
                  </a:lnTo>
                  <a:lnTo>
                    <a:pt x="54651" y="2772099"/>
                  </a:lnTo>
                  <a:lnTo>
                    <a:pt x="35545" y="2729673"/>
                  </a:lnTo>
                  <a:lnTo>
                    <a:pt x="20314" y="2685291"/>
                  </a:lnTo>
                  <a:lnTo>
                    <a:pt x="9170" y="2639166"/>
                  </a:lnTo>
                  <a:lnTo>
                    <a:pt x="2328" y="2591511"/>
                  </a:lnTo>
                  <a:lnTo>
                    <a:pt x="0" y="2542540"/>
                  </a:lnTo>
                  <a:lnTo>
                    <a:pt x="0" y="5085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48961" y="1153490"/>
            <a:ext cx="19354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//</a:t>
            </a:r>
            <a:r>
              <a:rPr dirty="0" sz="1800" spc="2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C++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 Program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#include</a:t>
            </a:r>
            <a:r>
              <a:rPr dirty="0" sz="1800" spc="1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&lt;</a:t>
            </a:r>
            <a:r>
              <a:rPr dirty="0" sz="1800" spc="-10" b="1">
                <a:solidFill>
                  <a:srgbClr val="001B50"/>
                </a:solidFill>
                <a:latin typeface="Calibri"/>
                <a:cs typeface="Calibri"/>
              </a:rPr>
              <a:t>iostream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48961" y="1977389"/>
            <a:ext cx="29438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1B50"/>
                </a:solidFill>
                <a:latin typeface="Calibri"/>
                <a:cs typeface="Calibri"/>
              </a:rPr>
              <a:t>int</a:t>
            </a:r>
            <a:r>
              <a:rPr dirty="0" sz="1800" spc="-5" b="1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main</a:t>
            </a:r>
            <a:r>
              <a:rPr dirty="0" sz="1800" spc="-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001B5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dirty="0" sz="1800" b="1">
                <a:solidFill>
                  <a:srgbClr val="001B50"/>
                </a:solidFill>
                <a:latin typeface="Calibri"/>
                <a:cs typeface="Calibri"/>
              </a:rPr>
              <a:t>std::cout</a:t>
            </a:r>
            <a:r>
              <a:rPr dirty="0" sz="1800" spc="-40" b="1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&lt;&lt;</a:t>
            </a:r>
            <a:r>
              <a:rPr dirty="0" sz="1800" spc="-2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Hello</a:t>
            </a:r>
            <a:r>
              <a:rPr dirty="0" sz="1800" spc="-2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World</a:t>
            </a:r>
            <a:r>
              <a:rPr dirty="0" sz="1800" spc="-2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!</a:t>
            </a:r>
            <a:r>
              <a:rPr dirty="0" sz="18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1800" spc="-3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001B5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dirty="0" sz="1800" b="1">
                <a:solidFill>
                  <a:srgbClr val="001B50"/>
                </a:solidFill>
                <a:latin typeface="Calibri"/>
                <a:cs typeface="Calibri"/>
              </a:rPr>
              <a:t>std::cout</a:t>
            </a:r>
            <a:r>
              <a:rPr dirty="0" sz="1800" spc="-45" b="1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&lt;&lt;</a:t>
            </a:r>
            <a:r>
              <a:rPr dirty="0" sz="1800" spc="-2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1B50"/>
                </a:solidFill>
                <a:latin typeface="Calibri"/>
                <a:cs typeface="Calibri"/>
              </a:rPr>
              <a:t>std::endl</a:t>
            </a:r>
            <a:r>
              <a:rPr dirty="0" sz="1800" spc="-10">
                <a:solidFill>
                  <a:srgbClr val="001B5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59273" y="3349878"/>
            <a:ext cx="85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1B50"/>
                </a:solidFill>
                <a:latin typeface="Calibri"/>
                <a:cs typeface="Calibri"/>
              </a:rPr>
              <a:t>return</a:t>
            </a:r>
            <a:r>
              <a:rPr dirty="0" sz="1800" spc="-90" b="1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001B50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48961" y="3623894"/>
            <a:ext cx="97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471673" y="4224273"/>
            <a:ext cx="3746500" cy="500380"/>
            <a:chOff x="2471673" y="4224273"/>
            <a:chExt cx="3746500" cy="500380"/>
          </a:xfrm>
        </p:grpSpPr>
        <p:sp>
          <p:nvSpPr>
            <p:cNvPr id="19" name="object 19" descr=""/>
            <p:cNvSpPr/>
            <p:nvPr/>
          </p:nvSpPr>
          <p:spPr>
            <a:xfrm>
              <a:off x="2478023" y="4230623"/>
              <a:ext cx="3733800" cy="487680"/>
            </a:xfrm>
            <a:custGeom>
              <a:avLst/>
              <a:gdLst/>
              <a:ahLst/>
              <a:cxnLst/>
              <a:rect l="l" t="t" r="r" b="b"/>
              <a:pathLst>
                <a:path w="3733800" h="487679">
                  <a:moveTo>
                    <a:pt x="3652520" y="0"/>
                  </a:moveTo>
                  <a:lnTo>
                    <a:pt x="81280" y="0"/>
                  </a:lnTo>
                  <a:lnTo>
                    <a:pt x="49666" y="6386"/>
                  </a:lnTo>
                  <a:lnTo>
                    <a:pt x="23828" y="23804"/>
                  </a:lnTo>
                  <a:lnTo>
                    <a:pt x="6395" y="49640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34"/>
                  </a:lnTo>
                  <a:lnTo>
                    <a:pt x="23828" y="463870"/>
                  </a:lnTo>
                  <a:lnTo>
                    <a:pt x="49666" y="481291"/>
                  </a:lnTo>
                  <a:lnTo>
                    <a:pt x="81280" y="487680"/>
                  </a:lnTo>
                  <a:lnTo>
                    <a:pt x="3652520" y="487680"/>
                  </a:lnTo>
                  <a:lnTo>
                    <a:pt x="3684133" y="481291"/>
                  </a:lnTo>
                  <a:lnTo>
                    <a:pt x="3709971" y="463870"/>
                  </a:lnTo>
                  <a:lnTo>
                    <a:pt x="3727404" y="438034"/>
                  </a:lnTo>
                  <a:lnTo>
                    <a:pt x="3733800" y="406400"/>
                  </a:lnTo>
                  <a:lnTo>
                    <a:pt x="3733800" y="81280"/>
                  </a:lnTo>
                  <a:lnTo>
                    <a:pt x="3727404" y="49640"/>
                  </a:lnTo>
                  <a:lnTo>
                    <a:pt x="3709971" y="23804"/>
                  </a:lnTo>
                  <a:lnTo>
                    <a:pt x="3684133" y="6386"/>
                  </a:lnTo>
                  <a:lnTo>
                    <a:pt x="365252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78023" y="4230623"/>
              <a:ext cx="3733800" cy="487680"/>
            </a:xfrm>
            <a:custGeom>
              <a:avLst/>
              <a:gdLst/>
              <a:ahLst/>
              <a:cxnLst/>
              <a:rect l="l" t="t" r="r" b="b"/>
              <a:pathLst>
                <a:path w="3733800" h="487679">
                  <a:moveTo>
                    <a:pt x="0" y="81280"/>
                  </a:moveTo>
                  <a:lnTo>
                    <a:pt x="6395" y="49640"/>
                  </a:lnTo>
                  <a:lnTo>
                    <a:pt x="23828" y="23804"/>
                  </a:lnTo>
                  <a:lnTo>
                    <a:pt x="49666" y="6386"/>
                  </a:lnTo>
                  <a:lnTo>
                    <a:pt x="81280" y="0"/>
                  </a:lnTo>
                  <a:lnTo>
                    <a:pt x="3652520" y="0"/>
                  </a:lnTo>
                  <a:lnTo>
                    <a:pt x="3684133" y="6386"/>
                  </a:lnTo>
                  <a:lnTo>
                    <a:pt x="3709971" y="23804"/>
                  </a:lnTo>
                  <a:lnTo>
                    <a:pt x="3727404" y="49640"/>
                  </a:lnTo>
                  <a:lnTo>
                    <a:pt x="3733800" y="81280"/>
                  </a:lnTo>
                  <a:lnTo>
                    <a:pt x="3733800" y="406400"/>
                  </a:lnTo>
                  <a:lnTo>
                    <a:pt x="3727404" y="438034"/>
                  </a:lnTo>
                  <a:lnTo>
                    <a:pt x="3709971" y="463870"/>
                  </a:lnTo>
                  <a:lnTo>
                    <a:pt x="3684133" y="481291"/>
                  </a:lnTo>
                  <a:lnTo>
                    <a:pt x="3652520" y="487680"/>
                  </a:lnTo>
                  <a:lnTo>
                    <a:pt x="81280" y="487680"/>
                  </a:lnTo>
                  <a:lnTo>
                    <a:pt x="49666" y="481291"/>
                  </a:lnTo>
                  <a:lnTo>
                    <a:pt x="23828" y="463870"/>
                  </a:lnTo>
                  <a:lnTo>
                    <a:pt x="6395" y="438034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718052" y="4311192"/>
            <a:ext cx="1254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Hello</a:t>
            </a:r>
            <a:r>
              <a:rPr dirty="0" sz="1800" spc="-20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B50"/>
                </a:solidFill>
                <a:latin typeface="Calibri"/>
                <a:cs typeface="Calibri"/>
              </a:rPr>
              <a:t>World</a:t>
            </a:r>
            <a:r>
              <a:rPr dirty="0" sz="1800" spc="-55">
                <a:solidFill>
                  <a:srgbClr val="001B5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001B50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222044" y="4355083"/>
            <a:ext cx="8045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Output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45440"/>
            <a:ext cx="276606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First</a:t>
            </a:r>
            <a:r>
              <a:rPr dirty="0" sz="3000" spc="-60"/>
              <a:t> </a:t>
            </a:r>
            <a:r>
              <a:rPr dirty="0" sz="3000"/>
              <a:t>C++</a:t>
            </a:r>
            <a:r>
              <a:rPr dirty="0" sz="3000" spc="-25"/>
              <a:t> </a:t>
            </a:r>
            <a:r>
              <a:rPr dirty="0" sz="3000" spc="-10"/>
              <a:t>Program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621537" y="923289"/>
            <a:ext cx="7901305" cy="3850640"/>
            <a:chOff x="621537" y="923289"/>
            <a:chExt cx="7901305" cy="3850640"/>
          </a:xfrm>
        </p:grpSpPr>
        <p:sp>
          <p:nvSpPr>
            <p:cNvPr id="4" name="object 4" descr=""/>
            <p:cNvSpPr/>
            <p:nvPr/>
          </p:nvSpPr>
          <p:spPr>
            <a:xfrm>
              <a:off x="627887" y="929639"/>
              <a:ext cx="7888605" cy="3837940"/>
            </a:xfrm>
            <a:custGeom>
              <a:avLst/>
              <a:gdLst/>
              <a:ahLst/>
              <a:cxnLst/>
              <a:rect l="l" t="t" r="r" b="b"/>
              <a:pathLst>
                <a:path w="7888605" h="3837940">
                  <a:moveTo>
                    <a:pt x="7248652" y="0"/>
                  </a:moveTo>
                  <a:lnTo>
                    <a:pt x="639584" y="0"/>
                  </a:lnTo>
                  <a:lnTo>
                    <a:pt x="591851" y="1754"/>
                  </a:lnTo>
                  <a:lnTo>
                    <a:pt x="545070" y="6935"/>
                  </a:lnTo>
                  <a:lnTo>
                    <a:pt x="499366" y="15419"/>
                  </a:lnTo>
                  <a:lnTo>
                    <a:pt x="454862" y="27082"/>
                  </a:lnTo>
                  <a:lnTo>
                    <a:pt x="411682" y="41800"/>
                  </a:lnTo>
                  <a:lnTo>
                    <a:pt x="369949" y="59449"/>
                  </a:lnTo>
                  <a:lnTo>
                    <a:pt x="329788" y="79907"/>
                  </a:lnTo>
                  <a:lnTo>
                    <a:pt x="291321" y="103048"/>
                  </a:lnTo>
                  <a:lnTo>
                    <a:pt x="254673" y="128750"/>
                  </a:lnTo>
                  <a:lnTo>
                    <a:pt x="219968" y="156889"/>
                  </a:lnTo>
                  <a:lnTo>
                    <a:pt x="187328" y="187340"/>
                  </a:lnTo>
                  <a:lnTo>
                    <a:pt x="156877" y="219981"/>
                  </a:lnTo>
                  <a:lnTo>
                    <a:pt x="128740" y="254687"/>
                  </a:lnTo>
                  <a:lnTo>
                    <a:pt x="103039" y="291335"/>
                  </a:lnTo>
                  <a:lnTo>
                    <a:pt x="79899" y="329801"/>
                  </a:lnTo>
                  <a:lnTo>
                    <a:pt x="59443" y="369961"/>
                  </a:lnTo>
                  <a:lnTo>
                    <a:pt x="41795" y="411691"/>
                  </a:lnTo>
                  <a:lnTo>
                    <a:pt x="27078" y="454869"/>
                  </a:lnTo>
                  <a:lnTo>
                    <a:pt x="15417" y="499369"/>
                  </a:lnTo>
                  <a:lnTo>
                    <a:pt x="6934" y="545069"/>
                  </a:lnTo>
                  <a:lnTo>
                    <a:pt x="1754" y="591844"/>
                  </a:lnTo>
                  <a:lnTo>
                    <a:pt x="0" y="639572"/>
                  </a:lnTo>
                  <a:lnTo>
                    <a:pt x="0" y="3197847"/>
                  </a:lnTo>
                  <a:lnTo>
                    <a:pt x="1754" y="3245580"/>
                  </a:lnTo>
                  <a:lnTo>
                    <a:pt x="6934" y="3292361"/>
                  </a:lnTo>
                  <a:lnTo>
                    <a:pt x="15417" y="3338065"/>
                  </a:lnTo>
                  <a:lnTo>
                    <a:pt x="27078" y="3382569"/>
                  </a:lnTo>
                  <a:lnTo>
                    <a:pt x="41795" y="3425749"/>
                  </a:lnTo>
                  <a:lnTo>
                    <a:pt x="59443" y="3467482"/>
                  </a:lnTo>
                  <a:lnTo>
                    <a:pt x="79899" y="3507643"/>
                  </a:lnTo>
                  <a:lnTo>
                    <a:pt x="103039" y="3546110"/>
                  </a:lnTo>
                  <a:lnTo>
                    <a:pt x="128740" y="3582758"/>
                  </a:lnTo>
                  <a:lnTo>
                    <a:pt x="156877" y="3617463"/>
                  </a:lnTo>
                  <a:lnTo>
                    <a:pt x="187328" y="3650103"/>
                  </a:lnTo>
                  <a:lnTo>
                    <a:pt x="219968" y="3680554"/>
                  </a:lnTo>
                  <a:lnTo>
                    <a:pt x="254673" y="3708691"/>
                  </a:lnTo>
                  <a:lnTo>
                    <a:pt x="291321" y="3734392"/>
                  </a:lnTo>
                  <a:lnTo>
                    <a:pt x="329788" y="3757532"/>
                  </a:lnTo>
                  <a:lnTo>
                    <a:pt x="369949" y="3777988"/>
                  </a:lnTo>
                  <a:lnTo>
                    <a:pt x="411682" y="3795636"/>
                  </a:lnTo>
                  <a:lnTo>
                    <a:pt x="454862" y="3810353"/>
                  </a:lnTo>
                  <a:lnTo>
                    <a:pt x="499366" y="3822014"/>
                  </a:lnTo>
                  <a:lnTo>
                    <a:pt x="545070" y="3830497"/>
                  </a:lnTo>
                  <a:lnTo>
                    <a:pt x="591851" y="3835677"/>
                  </a:lnTo>
                  <a:lnTo>
                    <a:pt x="639584" y="3837432"/>
                  </a:lnTo>
                  <a:lnTo>
                    <a:pt x="7248652" y="3837432"/>
                  </a:lnTo>
                  <a:lnTo>
                    <a:pt x="7296379" y="3835677"/>
                  </a:lnTo>
                  <a:lnTo>
                    <a:pt x="7343154" y="3830497"/>
                  </a:lnTo>
                  <a:lnTo>
                    <a:pt x="7388854" y="3822014"/>
                  </a:lnTo>
                  <a:lnTo>
                    <a:pt x="7433354" y="3810353"/>
                  </a:lnTo>
                  <a:lnTo>
                    <a:pt x="7476532" y="3795636"/>
                  </a:lnTo>
                  <a:lnTo>
                    <a:pt x="7518262" y="3777988"/>
                  </a:lnTo>
                  <a:lnTo>
                    <a:pt x="7558422" y="3757532"/>
                  </a:lnTo>
                  <a:lnTo>
                    <a:pt x="7596888" y="3734392"/>
                  </a:lnTo>
                  <a:lnTo>
                    <a:pt x="7633536" y="3708691"/>
                  </a:lnTo>
                  <a:lnTo>
                    <a:pt x="7668242" y="3680554"/>
                  </a:lnTo>
                  <a:lnTo>
                    <a:pt x="7700883" y="3650103"/>
                  </a:lnTo>
                  <a:lnTo>
                    <a:pt x="7731334" y="3617463"/>
                  </a:lnTo>
                  <a:lnTo>
                    <a:pt x="7759473" y="3582758"/>
                  </a:lnTo>
                  <a:lnTo>
                    <a:pt x="7785175" y="3546110"/>
                  </a:lnTo>
                  <a:lnTo>
                    <a:pt x="7808316" y="3507643"/>
                  </a:lnTo>
                  <a:lnTo>
                    <a:pt x="7828774" y="3467482"/>
                  </a:lnTo>
                  <a:lnTo>
                    <a:pt x="7846423" y="3425749"/>
                  </a:lnTo>
                  <a:lnTo>
                    <a:pt x="7861141" y="3382569"/>
                  </a:lnTo>
                  <a:lnTo>
                    <a:pt x="7872804" y="3338065"/>
                  </a:lnTo>
                  <a:lnTo>
                    <a:pt x="7881288" y="3292361"/>
                  </a:lnTo>
                  <a:lnTo>
                    <a:pt x="7886469" y="3245580"/>
                  </a:lnTo>
                  <a:lnTo>
                    <a:pt x="7888223" y="3197847"/>
                  </a:lnTo>
                  <a:lnTo>
                    <a:pt x="7888223" y="639572"/>
                  </a:lnTo>
                  <a:lnTo>
                    <a:pt x="7886469" y="591844"/>
                  </a:lnTo>
                  <a:lnTo>
                    <a:pt x="7881288" y="545069"/>
                  </a:lnTo>
                  <a:lnTo>
                    <a:pt x="7872804" y="499369"/>
                  </a:lnTo>
                  <a:lnTo>
                    <a:pt x="7861141" y="454869"/>
                  </a:lnTo>
                  <a:lnTo>
                    <a:pt x="7846423" y="411691"/>
                  </a:lnTo>
                  <a:lnTo>
                    <a:pt x="7828774" y="369961"/>
                  </a:lnTo>
                  <a:lnTo>
                    <a:pt x="7808316" y="329801"/>
                  </a:lnTo>
                  <a:lnTo>
                    <a:pt x="7785175" y="291335"/>
                  </a:lnTo>
                  <a:lnTo>
                    <a:pt x="7759473" y="254687"/>
                  </a:lnTo>
                  <a:lnTo>
                    <a:pt x="7731334" y="219981"/>
                  </a:lnTo>
                  <a:lnTo>
                    <a:pt x="7700883" y="187340"/>
                  </a:lnTo>
                  <a:lnTo>
                    <a:pt x="7668242" y="156889"/>
                  </a:lnTo>
                  <a:lnTo>
                    <a:pt x="7633536" y="128750"/>
                  </a:lnTo>
                  <a:lnTo>
                    <a:pt x="7596888" y="103048"/>
                  </a:lnTo>
                  <a:lnTo>
                    <a:pt x="7558422" y="79907"/>
                  </a:lnTo>
                  <a:lnTo>
                    <a:pt x="7518262" y="59449"/>
                  </a:lnTo>
                  <a:lnTo>
                    <a:pt x="7476532" y="41800"/>
                  </a:lnTo>
                  <a:lnTo>
                    <a:pt x="7433354" y="27082"/>
                  </a:lnTo>
                  <a:lnTo>
                    <a:pt x="7388854" y="15419"/>
                  </a:lnTo>
                  <a:lnTo>
                    <a:pt x="7343154" y="6935"/>
                  </a:lnTo>
                  <a:lnTo>
                    <a:pt x="7296379" y="1754"/>
                  </a:lnTo>
                  <a:lnTo>
                    <a:pt x="7248652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7887" y="929639"/>
              <a:ext cx="7888605" cy="3837940"/>
            </a:xfrm>
            <a:custGeom>
              <a:avLst/>
              <a:gdLst/>
              <a:ahLst/>
              <a:cxnLst/>
              <a:rect l="l" t="t" r="r" b="b"/>
              <a:pathLst>
                <a:path w="7888605" h="3837940">
                  <a:moveTo>
                    <a:pt x="0" y="639572"/>
                  </a:moveTo>
                  <a:lnTo>
                    <a:pt x="1754" y="591844"/>
                  </a:lnTo>
                  <a:lnTo>
                    <a:pt x="6934" y="545069"/>
                  </a:lnTo>
                  <a:lnTo>
                    <a:pt x="15417" y="499369"/>
                  </a:lnTo>
                  <a:lnTo>
                    <a:pt x="27078" y="454869"/>
                  </a:lnTo>
                  <a:lnTo>
                    <a:pt x="41795" y="411691"/>
                  </a:lnTo>
                  <a:lnTo>
                    <a:pt x="59443" y="369961"/>
                  </a:lnTo>
                  <a:lnTo>
                    <a:pt x="79899" y="329801"/>
                  </a:lnTo>
                  <a:lnTo>
                    <a:pt x="103039" y="291335"/>
                  </a:lnTo>
                  <a:lnTo>
                    <a:pt x="128740" y="254687"/>
                  </a:lnTo>
                  <a:lnTo>
                    <a:pt x="156877" y="219981"/>
                  </a:lnTo>
                  <a:lnTo>
                    <a:pt x="187328" y="187340"/>
                  </a:lnTo>
                  <a:lnTo>
                    <a:pt x="219968" y="156889"/>
                  </a:lnTo>
                  <a:lnTo>
                    <a:pt x="254673" y="128750"/>
                  </a:lnTo>
                  <a:lnTo>
                    <a:pt x="291321" y="103048"/>
                  </a:lnTo>
                  <a:lnTo>
                    <a:pt x="329788" y="79907"/>
                  </a:lnTo>
                  <a:lnTo>
                    <a:pt x="369949" y="59449"/>
                  </a:lnTo>
                  <a:lnTo>
                    <a:pt x="411682" y="41800"/>
                  </a:lnTo>
                  <a:lnTo>
                    <a:pt x="454862" y="27082"/>
                  </a:lnTo>
                  <a:lnTo>
                    <a:pt x="499366" y="15419"/>
                  </a:lnTo>
                  <a:lnTo>
                    <a:pt x="545070" y="6935"/>
                  </a:lnTo>
                  <a:lnTo>
                    <a:pt x="591851" y="1754"/>
                  </a:lnTo>
                  <a:lnTo>
                    <a:pt x="639584" y="0"/>
                  </a:lnTo>
                  <a:lnTo>
                    <a:pt x="7248652" y="0"/>
                  </a:lnTo>
                  <a:lnTo>
                    <a:pt x="7296379" y="1754"/>
                  </a:lnTo>
                  <a:lnTo>
                    <a:pt x="7343154" y="6935"/>
                  </a:lnTo>
                  <a:lnTo>
                    <a:pt x="7388854" y="15419"/>
                  </a:lnTo>
                  <a:lnTo>
                    <a:pt x="7433354" y="27082"/>
                  </a:lnTo>
                  <a:lnTo>
                    <a:pt x="7476532" y="41800"/>
                  </a:lnTo>
                  <a:lnTo>
                    <a:pt x="7518262" y="59449"/>
                  </a:lnTo>
                  <a:lnTo>
                    <a:pt x="7558422" y="79907"/>
                  </a:lnTo>
                  <a:lnTo>
                    <a:pt x="7596888" y="103048"/>
                  </a:lnTo>
                  <a:lnTo>
                    <a:pt x="7633536" y="128750"/>
                  </a:lnTo>
                  <a:lnTo>
                    <a:pt x="7668242" y="156889"/>
                  </a:lnTo>
                  <a:lnTo>
                    <a:pt x="7700883" y="187340"/>
                  </a:lnTo>
                  <a:lnTo>
                    <a:pt x="7731334" y="219981"/>
                  </a:lnTo>
                  <a:lnTo>
                    <a:pt x="7759473" y="254687"/>
                  </a:lnTo>
                  <a:lnTo>
                    <a:pt x="7785175" y="291335"/>
                  </a:lnTo>
                  <a:lnTo>
                    <a:pt x="7808316" y="329801"/>
                  </a:lnTo>
                  <a:lnTo>
                    <a:pt x="7828774" y="369961"/>
                  </a:lnTo>
                  <a:lnTo>
                    <a:pt x="7846423" y="411691"/>
                  </a:lnTo>
                  <a:lnTo>
                    <a:pt x="7861141" y="454869"/>
                  </a:lnTo>
                  <a:lnTo>
                    <a:pt x="7872804" y="499369"/>
                  </a:lnTo>
                  <a:lnTo>
                    <a:pt x="7881288" y="545069"/>
                  </a:lnTo>
                  <a:lnTo>
                    <a:pt x="7886469" y="591844"/>
                  </a:lnTo>
                  <a:lnTo>
                    <a:pt x="7888223" y="639572"/>
                  </a:lnTo>
                  <a:lnTo>
                    <a:pt x="7888223" y="3197847"/>
                  </a:lnTo>
                  <a:lnTo>
                    <a:pt x="7886469" y="3245580"/>
                  </a:lnTo>
                  <a:lnTo>
                    <a:pt x="7881288" y="3292361"/>
                  </a:lnTo>
                  <a:lnTo>
                    <a:pt x="7872804" y="3338065"/>
                  </a:lnTo>
                  <a:lnTo>
                    <a:pt x="7861141" y="3382569"/>
                  </a:lnTo>
                  <a:lnTo>
                    <a:pt x="7846423" y="3425749"/>
                  </a:lnTo>
                  <a:lnTo>
                    <a:pt x="7828774" y="3467482"/>
                  </a:lnTo>
                  <a:lnTo>
                    <a:pt x="7808316" y="3507643"/>
                  </a:lnTo>
                  <a:lnTo>
                    <a:pt x="7785175" y="3546110"/>
                  </a:lnTo>
                  <a:lnTo>
                    <a:pt x="7759473" y="3582758"/>
                  </a:lnTo>
                  <a:lnTo>
                    <a:pt x="7731334" y="3617463"/>
                  </a:lnTo>
                  <a:lnTo>
                    <a:pt x="7700883" y="3650103"/>
                  </a:lnTo>
                  <a:lnTo>
                    <a:pt x="7668242" y="3680554"/>
                  </a:lnTo>
                  <a:lnTo>
                    <a:pt x="7633536" y="3708691"/>
                  </a:lnTo>
                  <a:lnTo>
                    <a:pt x="7596888" y="3734392"/>
                  </a:lnTo>
                  <a:lnTo>
                    <a:pt x="7558422" y="3757532"/>
                  </a:lnTo>
                  <a:lnTo>
                    <a:pt x="7518262" y="3777988"/>
                  </a:lnTo>
                  <a:lnTo>
                    <a:pt x="7476532" y="3795636"/>
                  </a:lnTo>
                  <a:lnTo>
                    <a:pt x="7433354" y="3810353"/>
                  </a:lnTo>
                  <a:lnTo>
                    <a:pt x="7388854" y="3822014"/>
                  </a:lnTo>
                  <a:lnTo>
                    <a:pt x="7343154" y="3830497"/>
                  </a:lnTo>
                  <a:lnTo>
                    <a:pt x="7296379" y="3835677"/>
                  </a:lnTo>
                  <a:lnTo>
                    <a:pt x="7248652" y="3837432"/>
                  </a:lnTo>
                  <a:lnTo>
                    <a:pt x="639584" y="3837432"/>
                  </a:lnTo>
                  <a:lnTo>
                    <a:pt x="591851" y="3835677"/>
                  </a:lnTo>
                  <a:lnTo>
                    <a:pt x="545070" y="3830497"/>
                  </a:lnTo>
                  <a:lnTo>
                    <a:pt x="499366" y="3822014"/>
                  </a:lnTo>
                  <a:lnTo>
                    <a:pt x="454862" y="3810353"/>
                  </a:lnTo>
                  <a:lnTo>
                    <a:pt x="411682" y="3795636"/>
                  </a:lnTo>
                  <a:lnTo>
                    <a:pt x="369949" y="3777988"/>
                  </a:lnTo>
                  <a:lnTo>
                    <a:pt x="329788" y="3757532"/>
                  </a:lnTo>
                  <a:lnTo>
                    <a:pt x="291321" y="3734392"/>
                  </a:lnTo>
                  <a:lnTo>
                    <a:pt x="254673" y="3708691"/>
                  </a:lnTo>
                  <a:lnTo>
                    <a:pt x="219968" y="3680554"/>
                  </a:lnTo>
                  <a:lnTo>
                    <a:pt x="187328" y="3650103"/>
                  </a:lnTo>
                  <a:lnTo>
                    <a:pt x="156877" y="3617463"/>
                  </a:lnTo>
                  <a:lnTo>
                    <a:pt x="128740" y="3582758"/>
                  </a:lnTo>
                  <a:lnTo>
                    <a:pt x="103039" y="3546110"/>
                  </a:lnTo>
                  <a:lnTo>
                    <a:pt x="79899" y="3507643"/>
                  </a:lnTo>
                  <a:lnTo>
                    <a:pt x="59443" y="3467482"/>
                  </a:lnTo>
                  <a:lnTo>
                    <a:pt x="41795" y="3425749"/>
                  </a:lnTo>
                  <a:lnTo>
                    <a:pt x="27078" y="3382569"/>
                  </a:lnTo>
                  <a:lnTo>
                    <a:pt x="15417" y="3338065"/>
                  </a:lnTo>
                  <a:lnTo>
                    <a:pt x="6934" y="3292361"/>
                  </a:lnTo>
                  <a:lnTo>
                    <a:pt x="1754" y="3245580"/>
                  </a:lnTo>
                  <a:lnTo>
                    <a:pt x="0" y="3197847"/>
                  </a:lnTo>
                  <a:lnTo>
                    <a:pt x="0" y="639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94994" y="854710"/>
            <a:ext cx="7040880" cy="3684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4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C++</a:t>
            </a:r>
            <a:r>
              <a:rPr dirty="0" sz="2000" spc="-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Program</a:t>
            </a:r>
            <a:r>
              <a:rPr dirty="0" sz="2000" spc="40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dirty="0" sz="2000" spc="39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prg_01.cpp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//Printing</a:t>
            </a:r>
            <a:r>
              <a:rPr dirty="0" sz="2000" spc="-5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z="2000" spc="-5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#include</a:t>
            </a:r>
            <a:r>
              <a:rPr dirty="0" sz="200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&lt;iostream&gt;</a:t>
            </a:r>
            <a:r>
              <a:rPr dirty="0" sz="2000" spc="4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6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allows</a:t>
            </a:r>
            <a:r>
              <a:rPr dirty="0" sz="2000" spc="-4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program</a:t>
            </a:r>
            <a:r>
              <a:rPr dirty="0" sz="2000" spc="-4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dirty="0" sz="2000" spc="-7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output</a:t>
            </a:r>
            <a:r>
              <a:rPr dirty="0" sz="2000" spc="-7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dirty="0" sz="2000" spc="-5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dirty="0" sz="2000" spc="-5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screen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05560" algn="l"/>
              </a:tabLst>
            </a:pP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dirty="0" sz="200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main</a:t>
            </a: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dirty="0" sz="200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6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Function</a:t>
            </a:r>
            <a:r>
              <a:rPr dirty="0" sz="2000" spc="-4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main</a:t>
            </a:r>
            <a:r>
              <a:rPr dirty="0" sz="2000" spc="-2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begins</a:t>
            </a:r>
            <a:r>
              <a:rPr dirty="0" sz="2000" spc="-4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program</a:t>
            </a:r>
            <a:r>
              <a:rPr dirty="0" sz="2000" spc="-5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std::cout&lt;&lt; </a:t>
            </a:r>
            <a:r>
              <a:rPr dirty="0" sz="20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dirty="0" sz="200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World</a:t>
            </a:r>
            <a:r>
              <a:rPr dirty="0" sz="2000" spc="-5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!</a:t>
            </a:r>
            <a:r>
              <a:rPr dirty="0" sz="2000" spc="-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;</a:t>
            </a:r>
            <a:r>
              <a:rPr dirty="0" sz="2000" spc="-6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4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Display</a:t>
            </a:r>
            <a:r>
              <a:rPr dirty="0" sz="20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message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std::cout&lt;&lt;</a:t>
            </a:r>
            <a:r>
              <a:rPr dirty="0" sz="20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std::endl;</a:t>
            </a:r>
            <a:r>
              <a:rPr dirty="0" sz="2000" spc="37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New</a:t>
            </a:r>
            <a:r>
              <a:rPr dirty="0" sz="2000" spc="-5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6F2F9F"/>
                </a:solidFill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tabLst>
                <a:tab pos="1433195" algn="l"/>
              </a:tabLst>
            </a:pP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dirty="0" sz="2000" spc="-9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01F5F"/>
                </a:solidFill>
                <a:latin typeface="Calibri"/>
                <a:cs typeface="Calibri"/>
              </a:rPr>
              <a:t>0;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indicate</a:t>
            </a:r>
            <a:r>
              <a:rPr dirty="0" sz="20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that</a:t>
            </a:r>
            <a:r>
              <a:rPr dirty="0" sz="2000" spc="-4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program</a:t>
            </a:r>
            <a:r>
              <a:rPr dirty="0" sz="20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ended</a:t>
            </a:r>
            <a:r>
              <a:rPr dirty="0" sz="2000" spc="-5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successfully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dirty="0" sz="2000" spc="409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//</a:t>
            </a:r>
            <a:r>
              <a:rPr dirty="0" sz="2000" spc="-2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End</a:t>
            </a:r>
            <a:r>
              <a:rPr dirty="0" sz="2000" spc="-3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main</a:t>
            </a:r>
            <a:r>
              <a:rPr dirty="0" sz="2000" spc="-1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34137"/>
            <a:ext cx="170561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Comments</a:t>
            </a:r>
            <a:endParaRPr sz="30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33221" y="3428834"/>
          <a:ext cx="7121525" cy="892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695"/>
                <a:gridCol w="476884"/>
                <a:gridCol w="4131310"/>
              </a:tblGrid>
              <a:tr h="308610">
                <a:tc>
                  <a:txBody>
                    <a:bodyPr/>
                    <a:lstStyle/>
                    <a:p>
                      <a:pPr marL="201930" indent="-170815">
                        <a:lnSpc>
                          <a:spcPts val="2205"/>
                        </a:lnSpc>
                        <a:buFont typeface="Arial"/>
                        <a:buChar char="•"/>
                        <a:tabLst>
                          <a:tab pos="20256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Single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line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comments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205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//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83565">
                <a:tc>
                  <a:txBody>
                    <a:bodyPr/>
                    <a:lstStyle/>
                    <a:p>
                      <a:pPr marL="201930" indent="-170815">
                        <a:lnSpc>
                          <a:spcPts val="2220"/>
                        </a:lnSpc>
                        <a:buFont typeface="Arial"/>
                        <a:buChar char="•"/>
                        <a:tabLst>
                          <a:tab pos="20256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Delimited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comments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01930">
                        <a:lnSpc>
                          <a:spcPts val="228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line.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34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/*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234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*/</a:t>
                      </a:r>
                      <a:r>
                        <a:rPr dirty="0" sz="2000" spc="3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comments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one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795273" y="764793"/>
            <a:ext cx="7556500" cy="698500"/>
            <a:chOff x="795273" y="764793"/>
            <a:chExt cx="7556500" cy="698500"/>
          </a:xfrm>
        </p:grpSpPr>
        <p:sp>
          <p:nvSpPr>
            <p:cNvPr id="5" name="object 5" descr=""/>
            <p:cNvSpPr/>
            <p:nvPr/>
          </p:nvSpPr>
          <p:spPr>
            <a:xfrm>
              <a:off x="801623" y="771143"/>
              <a:ext cx="7543800" cy="685800"/>
            </a:xfrm>
            <a:custGeom>
              <a:avLst/>
              <a:gdLst/>
              <a:ahLst/>
              <a:cxnLst/>
              <a:rect l="l" t="t" r="r" b="b"/>
              <a:pathLst>
                <a:path w="7543800" h="685800">
                  <a:moveTo>
                    <a:pt x="74295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7429500" y="685800"/>
                  </a:lnTo>
                  <a:lnTo>
                    <a:pt x="7473987" y="676816"/>
                  </a:lnTo>
                  <a:lnTo>
                    <a:pt x="7510319" y="652319"/>
                  </a:lnTo>
                  <a:lnTo>
                    <a:pt x="7534816" y="615987"/>
                  </a:lnTo>
                  <a:lnTo>
                    <a:pt x="7543800" y="571500"/>
                  </a:lnTo>
                  <a:lnTo>
                    <a:pt x="7543800" y="114300"/>
                  </a:lnTo>
                  <a:lnTo>
                    <a:pt x="7534816" y="69812"/>
                  </a:lnTo>
                  <a:lnTo>
                    <a:pt x="7510319" y="33480"/>
                  </a:lnTo>
                  <a:lnTo>
                    <a:pt x="7473987" y="8983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1623" y="771143"/>
              <a:ext cx="7543800" cy="685800"/>
            </a:xfrm>
            <a:custGeom>
              <a:avLst/>
              <a:gdLst/>
              <a:ahLst/>
              <a:cxnLst/>
              <a:rect l="l" t="t" r="r" b="b"/>
              <a:pathLst>
                <a:path w="75438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7429500" y="0"/>
                  </a:lnTo>
                  <a:lnTo>
                    <a:pt x="7473987" y="8983"/>
                  </a:lnTo>
                  <a:lnTo>
                    <a:pt x="7510319" y="33480"/>
                  </a:lnTo>
                  <a:lnTo>
                    <a:pt x="7534816" y="69812"/>
                  </a:lnTo>
                  <a:lnTo>
                    <a:pt x="7543800" y="114300"/>
                  </a:lnTo>
                  <a:lnTo>
                    <a:pt x="7543800" y="571500"/>
                  </a:lnTo>
                  <a:lnTo>
                    <a:pt x="7534816" y="615987"/>
                  </a:lnTo>
                  <a:lnTo>
                    <a:pt x="7510319" y="652319"/>
                  </a:lnTo>
                  <a:lnTo>
                    <a:pt x="7473987" y="676816"/>
                  </a:lnTo>
                  <a:lnTo>
                    <a:pt x="74295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07542" y="812368"/>
            <a:ext cx="7522845" cy="258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C++</a:t>
            </a:r>
            <a:r>
              <a:rPr dirty="0" sz="180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Program</a:t>
            </a:r>
            <a:r>
              <a:rPr dirty="0" sz="1800" spc="38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dirty="0" sz="1800" spc="39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prg_01.cpp</a:t>
            </a:r>
            <a:endParaRPr sz="18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//Printing a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 String</a:t>
            </a:r>
            <a:endParaRPr sz="1800">
              <a:latin typeface="Calibri"/>
              <a:cs typeface="Calibri"/>
            </a:endParaRPr>
          </a:p>
          <a:p>
            <a:pPr marL="183515" indent="-171450">
              <a:lnSpc>
                <a:spcPts val="2735"/>
              </a:lnSpc>
              <a:spcBef>
                <a:spcPts val="9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latin typeface="Calibri"/>
                <a:cs typeface="Calibri"/>
              </a:rPr>
              <a:t>Comments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provide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people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83515">
              <a:lnSpc>
                <a:spcPts val="2735"/>
              </a:lnSpc>
            </a:pPr>
            <a:r>
              <a:rPr dirty="0" sz="2400" spc="-1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83515" marR="42545" indent="-171450">
              <a:lnSpc>
                <a:spcPts val="2600"/>
              </a:lnSpc>
              <a:spcBef>
                <a:spcPts val="8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latin typeface="Calibri"/>
                <a:cs typeface="Calibri"/>
              </a:rPr>
              <a:t>Comments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removed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preprocessor,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therefore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compiler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ignores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C++,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76554"/>
            <a:ext cx="4181475" cy="5308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Preprocessing</a:t>
            </a:r>
            <a:r>
              <a:rPr dirty="0" spc="-140"/>
              <a:t> </a:t>
            </a:r>
            <a:r>
              <a:rPr dirty="0" spc="-10"/>
              <a:t>Directives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2464" y="1911807"/>
            <a:ext cx="7696200" cy="2181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815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2000">
                <a:latin typeface="Calibri"/>
                <a:cs typeface="Calibri"/>
              </a:rPr>
              <a:t>Lines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begin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preprocessor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before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ts val="2280"/>
              </a:lnSpc>
            </a:pPr>
            <a:r>
              <a:rPr dirty="0" sz="2000" spc="-10">
                <a:latin typeface="Calibri"/>
                <a:cs typeface="Calibri"/>
              </a:rPr>
              <a:t>program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compiled.</a:t>
            </a:r>
            <a:endParaRPr sz="2000">
              <a:latin typeface="Calibri"/>
              <a:cs typeface="Calibri"/>
            </a:endParaRPr>
          </a:p>
          <a:p>
            <a:pPr marL="182880" indent="-170815">
              <a:lnSpc>
                <a:spcPts val="2280"/>
              </a:lnSpc>
              <a:spcBef>
                <a:spcPts val="555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2000">
                <a:latin typeface="Calibri"/>
                <a:cs typeface="Calibri"/>
              </a:rPr>
              <a:t>Notifies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preprocessor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content 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ts val="2280"/>
              </a:lnSpc>
            </a:pPr>
            <a:r>
              <a:rPr dirty="0" sz="2000" spc="-10">
                <a:latin typeface="Calibri"/>
                <a:cs typeface="Calibri"/>
              </a:rPr>
              <a:t>input/output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header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&lt;iostream&gt;</a:t>
            </a:r>
            <a:endParaRPr sz="2000">
              <a:latin typeface="Calibri"/>
              <a:cs typeface="Calibri"/>
            </a:endParaRPr>
          </a:p>
          <a:p>
            <a:pPr marL="182880" marR="5080" indent="-170815">
              <a:lnSpc>
                <a:spcPct val="90100"/>
              </a:lnSpc>
              <a:spcBef>
                <a:spcPts val="815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2000">
                <a:latin typeface="Calibri"/>
                <a:cs typeface="Calibri"/>
              </a:rPr>
              <a:t>“iostream”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header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containing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compiler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compiling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screen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keyboard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C++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input/output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stream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85545" y="908049"/>
            <a:ext cx="7901305" cy="698500"/>
            <a:chOff x="685545" y="908049"/>
            <a:chExt cx="7901305" cy="698500"/>
          </a:xfrm>
        </p:grpSpPr>
        <p:sp>
          <p:nvSpPr>
            <p:cNvPr id="5" name="object 5" descr=""/>
            <p:cNvSpPr/>
            <p:nvPr/>
          </p:nvSpPr>
          <p:spPr>
            <a:xfrm>
              <a:off x="691895" y="914399"/>
              <a:ext cx="7888605" cy="685800"/>
            </a:xfrm>
            <a:custGeom>
              <a:avLst/>
              <a:gdLst/>
              <a:ahLst/>
              <a:cxnLst/>
              <a:rect l="l" t="t" r="r" b="b"/>
              <a:pathLst>
                <a:path w="7888605" h="685800">
                  <a:moveTo>
                    <a:pt x="7773924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7773924" y="685800"/>
                  </a:lnTo>
                  <a:lnTo>
                    <a:pt x="7818411" y="676816"/>
                  </a:lnTo>
                  <a:lnTo>
                    <a:pt x="7854743" y="652319"/>
                  </a:lnTo>
                  <a:lnTo>
                    <a:pt x="7879240" y="615987"/>
                  </a:lnTo>
                  <a:lnTo>
                    <a:pt x="7888224" y="571500"/>
                  </a:lnTo>
                  <a:lnTo>
                    <a:pt x="7888224" y="114300"/>
                  </a:lnTo>
                  <a:lnTo>
                    <a:pt x="7879240" y="69812"/>
                  </a:lnTo>
                  <a:lnTo>
                    <a:pt x="7854743" y="33480"/>
                  </a:lnTo>
                  <a:lnTo>
                    <a:pt x="7818411" y="8983"/>
                  </a:lnTo>
                  <a:lnTo>
                    <a:pt x="7773924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91895" y="914399"/>
              <a:ext cx="7888605" cy="685800"/>
            </a:xfrm>
            <a:custGeom>
              <a:avLst/>
              <a:gdLst/>
              <a:ahLst/>
              <a:cxnLst/>
              <a:rect l="l" t="t" r="r" b="b"/>
              <a:pathLst>
                <a:path w="7888605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7773924" y="0"/>
                  </a:lnTo>
                  <a:lnTo>
                    <a:pt x="7818411" y="8983"/>
                  </a:lnTo>
                  <a:lnTo>
                    <a:pt x="7854743" y="33480"/>
                  </a:lnTo>
                  <a:lnTo>
                    <a:pt x="7879240" y="69812"/>
                  </a:lnTo>
                  <a:lnTo>
                    <a:pt x="7888224" y="114300"/>
                  </a:lnTo>
                  <a:lnTo>
                    <a:pt x="7888224" y="571500"/>
                  </a:lnTo>
                  <a:lnTo>
                    <a:pt x="7879240" y="615987"/>
                  </a:lnTo>
                  <a:lnTo>
                    <a:pt x="7854743" y="652319"/>
                  </a:lnTo>
                  <a:lnTo>
                    <a:pt x="7818411" y="676816"/>
                  </a:lnTo>
                  <a:lnTo>
                    <a:pt x="7773924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05687" y="978535"/>
            <a:ext cx="33807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#include</a:t>
            </a:r>
            <a:r>
              <a:rPr dirty="0" sz="3200" spc="-6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&lt;iostream&gt;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0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>
                <a:latin typeface="Courier New"/>
                <a:cs typeface="Courier New"/>
              </a:rPr>
              <a:t>main</a:t>
            </a:r>
            <a:r>
              <a:rPr dirty="0" spc="-1305">
                <a:latin typeface="Courier New"/>
                <a:cs typeface="Courier New"/>
              </a:rPr>
              <a:t> </a:t>
            </a:r>
            <a:r>
              <a:rPr dirty="0" spc="-10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76858" y="1206753"/>
            <a:ext cx="5227955" cy="1250315"/>
            <a:chOff x="1276858" y="1206753"/>
            <a:chExt cx="5227955" cy="1250315"/>
          </a:xfrm>
        </p:grpSpPr>
        <p:sp>
          <p:nvSpPr>
            <p:cNvPr id="4" name="object 4" descr=""/>
            <p:cNvSpPr/>
            <p:nvPr/>
          </p:nvSpPr>
          <p:spPr>
            <a:xfrm>
              <a:off x="1283208" y="1213103"/>
              <a:ext cx="5215255" cy="1237615"/>
            </a:xfrm>
            <a:custGeom>
              <a:avLst/>
              <a:gdLst/>
              <a:ahLst/>
              <a:cxnLst/>
              <a:rect l="l" t="t" r="r" b="b"/>
              <a:pathLst>
                <a:path w="5215255" h="1237614">
                  <a:moveTo>
                    <a:pt x="5029708" y="0"/>
                  </a:moveTo>
                  <a:lnTo>
                    <a:pt x="185419" y="0"/>
                  </a:lnTo>
                  <a:lnTo>
                    <a:pt x="136142" y="6626"/>
                  </a:lnTo>
                  <a:lnTo>
                    <a:pt x="91853" y="25324"/>
                  </a:lnTo>
                  <a:lnTo>
                    <a:pt x="54324" y="54324"/>
                  </a:lnTo>
                  <a:lnTo>
                    <a:pt x="25324" y="91853"/>
                  </a:lnTo>
                  <a:lnTo>
                    <a:pt x="6626" y="136142"/>
                  </a:lnTo>
                  <a:lnTo>
                    <a:pt x="0" y="185420"/>
                  </a:lnTo>
                  <a:lnTo>
                    <a:pt x="0" y="1052068"/>
                  </a:lnTo>
                  <a:lnTo>
                    <a:pt x="6626" y="1101345"/>
                  </a:lnTo>
                  <a:lnTo>
                    <a:pt x="25324" y="1145634"/>
                  </a:lnTo>
                  <a:lnTo>
                    <a:pt x="54324" y="1183163"/>
                  </a:lnTo>
                  <a:lnTo>
                    <a:pt x="91853" y="1212163"/>
                  </a:lnTo>
                  <a:lnTo>
                    <a:pt x="136142" y="1230861"/>
                  </a:lnTo>
                  <a:lnTo>
                    <a:pt x="185419" y="1237488"/>
                  </a:lnTo>
                  <a:lnTo>
                    <a:pt x="5029708" y="1237488"/>
                  </a:lnTo>
                  <a:lnTo>
                    <a:pt x="5078985" y="1230861"/>
                  </a:lnTo>
                  <a:lnTo>
                    <a:pt x="5123274" y="1212163"/>
                  </a:lnTo>
                  <a:lnTo>
                    <a:pt x="5160803" y="1183163"/>
                  </a:lnTo>
                  <a:lnTo>
                    <a:pt x="5189803" y="1145634"/>
                  </a:lnTo>
                  <a:lnTo>
                    <a:pt x="5208501" y="1101345"/>
                  </a:lnTo>
                  <a:lnTo>
                    <a:pt x="5215128" y="1052068"/>
                  </a:lnTo>
                  <a:lnTo>
                    <a:pt x="5215128" y="185420"/>
                  </a:lnTo>
                  <a:lnTo>
                    <a:pt x="5208501" y="136142"/>
                  </a:lnTo>
                  <a:lnTo>
                    <a:pt x="5189803" y="91853"/>
                  </a:lnTo>
                  <a:lnTo>
                    <a:pt x="5160803" y="54324"/>
                  </a:lnTo>
                  <a:lnTo>
                    <a:pt x="5123274" y="25324"/>
                  </a:lnTo>
                  <a:lnTo>
                    <a:pt x="5078985" y="6626"/>
                  </a:lnTo>
                  <a:lnTo>
                    <a:pt x="502970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3208" y="1213103"/>
              <a:ext cx="5215255" cy="1237615"/>
            </a:xfrm>
            <a:custGeom>
              <a:avLst/>
              <a:gdLst/>
              <a:ahLst/>
              <a:cxnLst/>
              <a:rect l="l" t="t" r="r" b="b"/>
              <a:pathLst>
                <a:path w="5215255" h="1237614">
                  <a:moveTo>
                    <a:pt x="0" y="185420"/>
                  </a:moveTo>
                  <a:lnTo>
                    <a:pt x="6626" y="136142"/>
                  </a:lnTo>
                  <a:lnTo>
                    <a:pt x="25324" y="91853"/>
                  </a:lnTo>
                  <a:lnTo>
                    <a:pt x="54324" y="54324"/>
                  </a:lnTo>
                  <a:lnTo>
                    <a:pt x="91853" y="25324"/>
                  </a:lnTo>
                  <a:lnTo>
                    <a:pt x="136142" y="6626"/>
                  </a:lnTo>
                  <a:lnTo>
                    <a:pt x="185419" y="0"/>
                  </a:lnTo>
                  <a:lnTo>
                    <a:pt x="5029708" y="0"/>
                  </a:lnTo>
                  <a:lnTo>
                    <a:pt x="5078985" y="6626"/>
                  </a:lnTo>
                  <a:lnTo>
                    <a:pt x="5123274" y="25324"/>
                  </a:lnTo>
                  <a:lnTo>
                    <a:pt x="5160803" y="54324"/>
                  </a:lnTo>
                  <a:lnTo>
                    <a:pt x="5189803" y="91853"/>
                  </a:lnTo>
                  <a:lnTo>
                    <a:pt x="5208501" y="136142"/>
                  </a:lnTo>
                  <a:lnTo>
                    <a:pt x="5215128" y="185420"/>
                  </a:lnTo>
                  <a:lnTo>
                    <a:pt x="5215128" y="1052068"/>
                  </a:lnTo>
                  <a:lnTo>
                    <a:pt x="5208501" y="1101345"/>
                  </a:lnTo>
                  <a:lnTo>
                    <a:pt x="5189803" y="1145634"/>
                  </a:lnTo>
                  <a:lnTo>
                    <a:pt x="5160803" y="1183163"/>
                  </a:lnTo>
                  <a:lnTo>
                    <a:pt x="5123274" y="1212163"/>
                  </a:lnTo>
                  <a:lnTo>
                    <a:pt x="5078985" y="1230861"/>
                  </a:lnTo>
                  <a:lnTo>
                    <a:pt x="5029708" y="1237488"/>
                  </a:lnTo>
                  <a:lnTo>
                    <a:pt x="185419" y="1237488"/>
                  </a:lnTo>
                  <a:lnTo>
                    <a:pt x="136142" y="1230861"/>
                  </a:lnTo>
                  <a:lnTo>
                    <a:pt x="91853" y="1212163"/>
                  </a:lnTo>
                  <a:lnTo>
                    <a:pt x="54324" y="1183163"/>
                  </a:lnTo>
                  <a:lnTo>
                    <a:pt x="25324" y="1145634"/>
                  </a:lnTo>
                  <a:lnTo>
                    <a:pt x="6626" y="1101345"/>
                  </a:lnTo>
                  <a:lnTo>
                    <a:pt x="0" y="1052068"/>
                  </a:lnTo>
                  <a:lnTo>
                    <a:pt x="0" y="18542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07542" y="1195781"/>
            <a:ext cx="7577455" cy="321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296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dirty="0" sz="200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2092960">
              <a:lnSpc>
                <a:spcPct val="100000"/>
              </a:lnSpc>
            </a:pP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09296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latin typeface="Calibri"/>
                <a:cs typeface="Calibri"/>
              </a:rPr>
              <a:t>C++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begin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executing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main.</a:t>
            </a:r>
            <a:endParaRPr sz="2000">
              <a:latin typeface="Courier New"/>
              <a:cs typeface="Courier New"/>
            </a:endParaRPr>
          </a:p>
          <a:p>
            <a:pPr marL="183515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building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program.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15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indicates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returns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integer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183515" indent="-171450">
              <a:lnSpc>
                <a:spcPts val="2290"/>
              </a:lnSpc>
              <a:spcBef>
                <a:spcPts val="55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20">
                <a:latin typeface="Courier New"/>
                <a:cs typeface="Courier New"/>
              </a:rPr>
              <a:t>{</a:t>
            </a:r>
            <a:r>
              <a:rPr dirty="0" sz="2000" spc="-74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left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brace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indicates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begin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body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20">
                <a:latin typeface="Courier New"/>
                <a:cs typeface="Courier New"/>
              </a:rPr>
              <a:t>}</a:t>
            </a:r>
            <a:r>
              <a:rPr dirty="0" sz="2000" spc="-74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right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brace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83515">
              <a:lnSpc>
                <a:spcPts val="2290"/>
              </a:lnSpc>
            </a:pPr>
            <a:r>
              <a:rPr dirty="0" sz="2000">
                <a:latin typeface="Calibri"/>
                <a:cs typeface="Calibri"/>
              </a:rPr>
              <a:t>indicates 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function’s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body.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Output</a:t>
            </a:r>
            <a:r>
              <a:rPr dirty="0" spc="-45"/>
              <a:t> </a:t>
            </a:r>
            <a:r>
              <a:rPr dirty="0" spc="-10"/>
              <a:t>Statement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8492" y="1962470"/>
          <a:ext cx="6769734" cy="2246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/>
                <a:gridCol w="1440180"/>
                <a:gridCol w="4178934"/>
              </a:tblGrid>
              <a:tr h="609600">
                <a:tc>
                  <a:txBody>
                    <a:bodyPr/>
                    <a:lstStyle/>
                    <a:p>
                      <a:pPr marL="202565" indent="-171450">
                        <a:lnSpc>
                          <a:spcPts val="2205"/>
                        </a:lnSpc>
                        <a:buFont typeface="Arial"/>
                        <a:buChar char="•"/>
                        <a:tabLst>
                          <a:tab pos="203200" algn="l"/>
                        </a:tabLst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indicate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computer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output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4785">
                        <a:lnSpc>
                          <a:spcPts val="2295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something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screen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655955">
                <a:tc>
                  <a:txBody>
                    <a:bodyPr/>
                    <a:lstStyle/>
                    <a:p>
                      <a:pPr marL="202565" indent="-17145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Arial"/>
                        <a:buChar char="•"/>
                        <a:tabLst>
                          <a:tab pos="203200" algn="l"/>
                        </a:tabLst>
                      </a:pPr>
                      <a:r>
                        <a:rPr dirty="0" sz="2000" spc="-25" b="1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stream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insertion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operator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used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4785">
                        <a:lnSpc>
                          <a:spcPts val="228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send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information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</a:tr>
              <a:tr h="347345">
                <a:tc>
                  <a:txBody>
                    <a:bodyPr/>
                    <a:lstStyle/>
                    <a:p>
                      <a:pPr marL="202565" indent="-171450">
                        <a:lnSpc>
                          <a:spcPct val="100000"/>
                        </a:lnSpc>
                        <a:spcBef>
                          <a:spcPts val="90"/>
                        </a:spcBef>
                        <a:buFont typeface="Arial"/>
                        <a:buChar char="•"/>
                        <a:tabLst>
                          <a:tab pos="203200" algn="l"/>
                        </a:tabLst>
                      </a:pPr>
                      <a:r>
                        <a:rPr dirty="0" sz="2000" spc="-10" b="1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z="2000" spc="-10" b="1">
                          <a:latin typeface="Courier New"/>
                          <a:cs typeface="Courier New"/>
                        </a:rPr>
                        <a:t>Hello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World</a:t>
                      </a:r>
                      <a:r>
                        <a:rPr dirty="0" sz="20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25" b="1">
                          <a:latin typeface="Courier New"/>
                          <a:cs typeface="Courier New"/>
                        </a:rPr>
                        <a:t>!</a:t>
                      </a:r>
                      <a:r>
                        <a:rPr dirty="0" sz="2000" spc="-25" b="1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"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: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String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String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Literal.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What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need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</a:tr>
              <a:tr h="300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939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display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screen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33375">
                <a:tc>
                  <a:txBody>
                    <a:bodyPr/>
                    <a:lstStyle/>
                    <a:p>
                      <a:pPr marL="202565" indent="-171450">
                        <a:lnSpc>
                          <a:spcPts val="2400"/>
                        </a:lnSpc>
                        <a:spcBef>
                          <a:spcPts val="130"/>
                        </a:spcBef>
                        <a:buFont typeface="Arial"/>
                        <a:buChar char="•"/>
                        <a:tabLst>
                          <a:tab pos="20320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400"/>
                        </a:lnSpc>
                        <a:spcBef>
                          <a:spcPts val="13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statement</a:t>
                      </a:r>
                      <a:r>
                        <a:rPr dirty="0" sz="20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terminator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510"/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795273" y="1054353"/>
            <a:ext cx="7898130" cy="698500"/>
            <a:chOff x="795273" y="1054353"/>
            <a:chExt cx="7898130" cy="698500"/>
          </a:xfrm>
        </p:grpSpPr>
        <p:sp>
          <p:nvSpPr>
            <p:cNvPr id="5" name="object 5" descr=""/>
            <p:cNvSpPr/>
            <p:nvPr/>
          </p:nvSpPr>
          <p:spPr>
            <a:xfrm>
              <a:off x="801623" y="1060703"/>
              <a:ext cx="7885430" cy="685800"/>
            </a:xfrm>
            <a:custGeom>
              <a:avLst/>
              <a:gdLst/>
              <a:ahLst/>
              <a:cxnLst/>
              <a:rect l="l" t="t" r="r" b="b"/>
              <a:pathLst>
                <a:path w="7885430" h="685800">
                  <a:moveTo>
                    <a:pt x="7770876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7770876" y="685800"/>
                  </a:lnTo>
                  <a:lnTo>
                    <a:pt x="7815363" y="676816"/>
                  </a:lnTo>
                  <a:lnTo>
                    <a:pt x="7851695" y="652319"/>
                  </a:lnTo>
                  <a:lnTo>
                    <a:pt x="7876192" y="615987"/>
                  </a:lnTo>
                  <a:lnTo>
                    <a:pt x="7885176" y="571500"/>
                  </a:lnTo>
                  <a:lnTo>
                    <a:pt x="7885176" y="114300"/>
                  </a:lnTo>
                  <a:lnTo>
                    <a:pt x="7876192" y="69812"/>
                  </a:lnTo>
                  <a:lnTo>
                    <a:pt x="7851695" y="33480"/>
                  </a:lnTo>
                  <a:lnTo>
                    <a:pt x="7815363" y="8983"/>
                  </a:lnTo>
                  <a:lnTo>
                    <a:pt x="7770876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1623" y="1060703"/>
              <a:ext cx="7885430" cy="685800"/>
            </a:xfrm>
            <a:custGeom>
              <a:avLst/>
              <a:gdLst/>
              <a:ahLst/>
              <a:cxnLst/>
              <a:rect l="l" t="t" r="r" b="b"/>
              <a:pathLst>
                <a:path w="788543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7770876" y="0"/>
                  </a:lnTo>
                  <a:lnTo>
                    <a:pt x="7815363" y="8983"/>
                  </a:lnTo>
                  <a:lnTo>
                    <a:pt x="7851695" y="33480"/>
                  </a:lnTo>
                  <a:lnTo>
                    <a:pt x="7876192" y="69812"/>
                  </a:lnTo>
                  <a:lnTo>
                    <a:pt x="7885176" y="114300"/>
                  </a:lnTo>
                  <a:lnTo>
                    <a:pt x="7885176" y="571500"/>
                  </a:lnTo>
                  <a:lnTo>
                    <a:pt x="7876192" y="615987"/>
                  </a:lnTo>
                  <a:lnTo>
                    <a:pt x="7851695" y="652319"/>
                  </a:lnTo>
                  <a:lnTo>
                    <a:pt x="7815363" y="676816"/>
                  </a:lnTo>
                  <a:lnTo>
                    <a:pt x="7770876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12672" y="1122680"/>
            <a:ext cx="47777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std::</a:t>
            </a:r>
            <a:r>
              <a:rPr dirty="0" sz="3200" spc="-8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cout&lt;&lt;</a:t>
            </a:r>
            <a:r>
              <a:rPr dirty="0" sz="3200" spc="-8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"Hello</a:t>
            </a:r>
            <a:r>
              <a:rPr dirty="0" sz="3200" spc="-10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World</a:t>
            </a:r>
            <a:r>
              <a:rPr dirty="0" sz="3200" spc="-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!</a:t>
            </a:r>
            <a:r>
              <a:rPr dirty="0" sz="3200" spc="-1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1F5F"/>
                </a:solidFill>
                <a:latin typeface="Calibri"/>
                <a:cs typeface="Calibri"/>
              </a:rPr>
              <a:t>";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8580"/>
            <a:chOff x="0" y="0"/>
            <a:chExt cx="9144000" cy="51485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502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578608" y="4867655"/>
              <a:ext cx="6513830" cy="274320"/>
            </a:xfrm>
            <a:custGeom>
              <a:avLst/>
              <a:gdLst/>
              <a:ahLst/>
              <a:cxnLst/>
              <a:rect l="l" t="t" r="r" b="b"/>
              <a:pathLst>
                <a:path w="6513830" h="274320">
                  <a:moveTo>
                    <a:pt x="6513576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6513576" y="274319"/>
                  </a:lnTo>
                  <a:lnTo>
                    <a:pt x="6513576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78608" y="4867655"/>
              <a:ext cx="6513830" cy="274320"/>
            </a:xfrm>
            <a:custGeom>
              <a:avLst/>
              <a:gdLst/>
              <a:ahLst/>
              <a:cxnLst/>
              <a:rect l="l" t="t" r="r" b="b"/>
              <a:pathLst>
                <a:path w="6513830" h="274320">
                  <a:moveTo>
                    <a:pt x="0" y="274319"/>
                  </a:moveTo>
                  <a:lnTo>
                    <a:pt x="6513576" y="274319"/>
                  </a:lnTo>
                  <a:lnTo>
                    <a:pt x="6513576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Agenda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07542" y="1279763"/>
            <a:ext cx="3462020" cy="14408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 spc="-10">
                <a:latin typeface="Calibri"/>
                <a:cs typeface="Calibri"/>
              </a:rPr>
              <a:t>Introduction</a:t>
            </a:r>
            <a:r>
              <a:rPr dirty="0" sz="2700" spc="-10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Module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Recalling</a:t>
            </a:r>
            <a:r>
              <a:rPr dirty="0" sz="2700" spc="-155">
                <a:latin typeface="Calibri"/>
                <a:cs typeface="Calibri"/>
              </a:rPr>
              <a:t> </a:t>
            </a:r>
            <a:r>
              <a:rPr dirty="0" sz="2700" spc="-50"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C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C++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56218" y="4816246"/>
            <a:ext cx="84455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5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8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New</a:t>
            </a:r>
            <a:r>
              <a:rPr dirty="0" spc="-55"/>
              <a:t> </a:t>
            </a:r>
            <a:r>
              <a:rPr dirty="0" spc="-20"/>
              <a:t>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859102"/>
            <a:ext cx="8064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20" b="1">
                <a:latin typeface="Courier New"/>
                <a:cs typeface="Courier New"/>
              </a:rPr>
              <a:t>endl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51605" y="1784842"/>
            <a:ext cx="3785870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 marR="5080" indent="-58419">
              <a:lnSpc>
                <a:spcPct val="1241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 same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\n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>
                <a:latin typeface="Calibri"/>
                <a:cs typeface="Calibri"/>
              </a:rPr>
              <a:t>eg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std::cout&lt;&lt;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2000" spc="-3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\n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2000" spc="-2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26338" y="996441"/>
            <a:ext cx="7556500" cy="698500"/>
            <a:chOff x="926338" y="996441"/>
            <a:chExt cx="7556500" cy="698500"/>
          </a:xfrm>
        </p:grpSpPr>
        <p:sp>
          <p:nvSpPr>
            <p:cNvPr id="6" name="object 6" descr=""/>
            <p:cNvSpPr/>
            <p:nvPr/>
          </p:nvSpPr>
          <p:spPr>
            <a:xfrm>
              <a:off x="932688" y="1002791"/>
              <a:ext cx="7543800" cy="685800"/>
            </a:xfrm>
            <a:custGeom>
              <a:avLst/>
              <a:gdLst/>
              <a:ahLst/>
              <a:cxnLst/>
              <a:rect l="l" t="t" r="r" b="b"/>
              <a:pathLst>
                <a:path w="7543800" h="685800">
                  <a:moveTo>
                    <a:pt x="74295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7429500" y="685800"/>
                  </a:lnTo>
                  <a:lnTo>
                    <a:pt x="7473987" y="676816"/>
                  </a:lnTo>
                  <a:lnTo>
                    <a:pt x="7510319" y="652319"/>
                  </a:lnTo>
                  <a:lnTo>
                    <a:pt x="7534816" y="615987"/>
                  </a:lnTo>
                  <a:lnTo>
                    <a:pt x="7543800" y="571500"/>
                  </a:lnTo>
                  <a:lnTo>
                    <a:pt x="7543800" y="114300"/>
                  </a:lnTo>
                  <a:lnTo>
                    <a:pt x="7534816" y="69812"/>
                  </a:lnTo>
                  <a:lnTo>
                    <a:pt x="7510319" y="33480"/>
                  </a:lnTo>
                  <a:lnTo>
                    <a:pt x="7473987" y="8983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2688" y="1002791"/>
              <a:ext cx="7543800" cy="685800"/>
            </a:xfrm>
            <a:custGeom>
              <a:avLst/>
              <a:gdLst/>
              <a:ahLst/>
              <a:cxnLst/>
              <a:rect l="l" t="t" r="r" b="b"/>
              <a:pathLst>
                <a:path w="75438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7429500" y="0"/>
                  </a:lnTo>
                  <a:lnTo>
                    <a:pt x="7473987" y="8983"/>
                  </a:lnTo>
                  <a:lnTo>
                    <a:pt x="7510319" y="33480"/>
                  </a:lnTo>
                  <a:lnTo>
                    <a:pt x="7534816" y="69812"/>
                  </a:lnTo>
                  <a:lnTo>
                    <a:pt x="7543800" y="114300"/>
                  </a:lnTo>
                  <a:lnTo>
                    <a:pt x="7543800" y="571500"/>
                  </a:lnTo>
                  <a:lnTo>
                    <a:pt x="7534816" y="615987"/>
                  </a:lnTo>
                  <a:lnTo>
                    <a:pt x="7510319" y="652319"/>
                  </a:lnTo>
                  <a:lnTo>
                    <a:pt x="7473987" y="676816"/>
                  </a:lnTo>
                  <a:lnTo>
                    <a:pt x="74295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44346" y="1066241"/>
            <a:ext cx="37141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std::</a:t>
            </a:r>
            <a:r>
              <a:rPr dirty="0" sz="3200" spc="-1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cout&lt;&lt;</a:t>
            </a:r>
            <a:r>
              <a:rPr dirty="0" sz="3200" spc="-1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std::endl</a:t>
            </a:r>
            <a:r>
              <a:rPr dirty="0" sz="3200" spc="-1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001F5F"/>
                </a:solidFill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95273" y="2715513"/>
            <a:ext cx="7556500" cy="698500"/>
            <a:chOff x="795273" y="2715513"/>
            <a:chExt cx="7556500" cy="698500"/>
          </a:xfrm>
        </p:grpSpPr>
        <p:sp>
          <p:nvSpPr>
            <p:cNvPr id="10" name="object 10" descr=""/>
            <p:cNvSpPr/>
            <p:nvPr/>
          </p:nvSpPr>
          <p:spPr>
            <a:xfrm>
              <a:off x="801623" y="2721863"/>
              <a:ext cx="7543800" cy="685800"/>
            </a:xfrm>
            <a:custGeom>
              <a:avLst/>
              <a:gdLst/>
              <a:ahLst/>
              <a:cxnLst/>
              <a:rect l="l" t="t" r="r" b="b"/>
              <a:pathLst>
                <a:path w="7543800" h="685800">
                  <a:moveTo>
                    <a:pt x="74295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7429500" y="685800"/>
                  </a:lnTo>
                  <a:lnTo>
                    <a:pt x="7473987" y="676816"/>
                  </a:lnTo>
                  <a:lnTo>
                    <a:pt x="7510319" y="652319"/>
                  </a:lnTo>
                  <a:lnTo>
                    <a:pt x="7534816" y="615987"/>
                  </a:lnTo>
                  <a:lnTo>
                    <a:pt x="7543800" y="571500"/>
                  </a:lnTo>
                  <a:lnTo>
                    <a:pt x="7543800" y="114300"/>
                  </a:lnTo>
                  <a:lnTo>
                    <a:pt x="7534816" y="69812"/>
                  </a:lnTo>
                  <a:lnTo>
                    <a:pt x="7510319" y="33480"/>
                  </a:lnTo>
                  <a:lnTo>
                    <a:pt x="7473987" y="8983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1623" y="2721863"/>
              <a:ext cx="7543800" cy="685800"/>
            </a:xfrm>
            <a:custGeom>
              <a:avLst/>
              <a:gdLst/>
              <a:ahLst/>
              <a:cxnLst/>
              <a:rect l="l" t="t" r="r" b="b"/>
              <a:pathLst>
                <a:path w="75438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7429500" y="0"/>
                  </a:lnTo>
                  <a:lnTo>
                    <a:pt x="7473987" y="8983"/>
                  </a:lnTo>
                  <a:lnTo>
                    <a:pt x="7510319" y="33480"/>
                  </a:lnTo>
                  <a:lnTo>
                    <a:pt x="7534816" y="69812"/>
                  </a:lnTo>
                  <a:lnTo>
                    <a:pt x="7543800" y="114300"/>
                  </a:lnTo>
                  <a:lnTo>
                    <a:pt x="7543800" y="571500"/>
                  </a:lnTo>
                  <a:lnTo>
                    <a:pt x="7534816" y="615987"/>
                  </a:lnTo>
                  <a:lnTo>
                    <a:pt x="7510319" y="652319"/>
                  </a:lnTo>
                  <a:lnTo>
                    <a:pt x="7473987" y="676816"/>
                  </a:lnTo>
                  <a:lnTo>
                    <a:pt x="74295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12672" y="2784475"/>
            <a:ext cx="69367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std::</a:t>
            </a:r>
            <a:r>
              <a:rPr dirty="0" sz="3200" spc="-7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cout&lt;&lt;</a:t>
            </a:r>
            <a:r>
              <a:rPr dirty="0" sz="3200" spc="-6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dirty="0" sz="3200" spc="-8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World</a:t>
            </a:r>
            <a:r>
              <a:rPr dirty="0" sz="3200" spc="-5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!</a:t>
            </a:r>
            <a:r>
              <a:rPr dirty="0" sz="3200" spc="-9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dirty="0" sz="3200" spc="-1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&lt;&lt;</a:t>
            </a:r>
            <a:r>
              <a:rPr dirty="0" sz="3200" spc="-6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std::endl</a:t>
            </a:r>
            <a:r>
              <a:rPr dirty="0" sz="320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001F5F"/>
                </a:solidFill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916426" y="4132833"/>
            <a:ext cx="3746500" cy="503555"/>
            <a:chOff x="3916426" y="4132833"/>
            <a:chExt cx="3746500" cy="503555"/>
          </a:xfrm>
        </p:grpSpPr>
        <p:sp>
          <p:nvSpPr>
            <p:cNvPr id="14" name="object 14" descr=""/>
            <p:cNvSpPr/>
            <p:nvPr/>
          </p:nvSpPr>
          <p:spPr>
            <a:xfrm>
              <a:off x="3922776" y="4139183"/>
              <a:ext cx="3733800" cy="490855"/>
            </a:xfrm>
            <a:custGeom>
              <a:avLst/>
              <a:gdLst/>
              <a:ahLst/>
              <a:cxnLst/>
              <a:rect l="l" t="t" r="r" b="b"/>
              <a:pathLst>
                <a:path w="3733800" h="490854">
                  <a:moveTo>
                    <a:pt x="3652012" y="0"/>
                  </a:moveTo>
                  <a:lnTo>
                    <a:pt x="81787" y="0"/>
                  </a:lnTo>
                  <a:lnTo>
                    <a:pt x="49934" y="6426"/>
                  </a:lnTo>
                  <a:lnTo>
                    <a:pt x="23939" y="23953"/>
                  </a:lnTo>
                  <a:lnTo>
                    <a:pt x="6421" y="49950"/>
                  </a:lnTo>
                  <a:lnTo>
                    <a:pt x="0" y="81787"/>
                  </a:lnTo>
                  <a:lnTo>
                    <a:pt x="0" y="408939"/>
                  </a:lnTo>
                  <a:lnTo>
                    <a:pt x="6421" y="440777"/>
                  </a:lnTo>
                  <a:lnTo>
                    <a:pt x="23939" y="466774"/>
                  </a:lnTo>
                  <a:lnTo>
                    <a:pt x="49934" y="484301"/>
                  </a:lnTo>
                  <a:lnTo>
                    <a:pt x="81787" y="490727"/>
                  </a:lnTo>
                  <a:lnTo>
                    <a:pt x="3652012" y="490727"/>
                  </a:lnTo>
                  <a:lnTo>
                    <a:pt x="3683865" y="484301"/>
                  </a:lnTo>
                  <a:lnTo>
                    <a:pt x="3709860" y="466774"/>
                  </a:lnTo>
                  <a:lnTo>
                    <a:pt x="3727378" y="440777"/>
                  </a:lnTo>
                  <a:lnTo>
                    <a:pt x="3733800" y="408939"/>
                  </a:lnTo>
                  <a:lnTo>
                    <a:pt x="3733800" y="81787"/>
                  </a:lnTo>
                  <a:lnTo>
                    <a:pt x="3727378" y="49950"/>
                  </a:lnTo>
                  <a:lnTo>
                    <a:pt x="3709860" y="23953"/>
                  </a:lnTo>
                  <a:lnTo>
                    <a:pt x="3683865" y="6426"/>
                  </a:lnTo>
                  <a:lnTo>
                    <a:pt x="3652012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22776" y="4139183"/>
              <a:ext cx="3733800" cy="490855"/>
            </a:xfrm>
            <a:custGeom>
              <a:avLst/>
              <a:gdLst/>
              <a:ahLst/>
              <a:cxnLst/>
              <a:rect l="l" t="t" r="r" b="b"/>
              <a:pathLst>
                <a:path w="3733800" h="490854">
                  <a:moveTo>
                    <a:pt x="0" y="81787"/>
                  </a:moveTo>
                  <a:lnTo>
                    <a:pt x="6421" y="49950"/>
                  </a:lnTo>
                  <a:lnTo>
                    <a:pt x="23939" y="23953"/>
                  </a:lnTo>
                  <a:lnTo>
                    <a:pt x="49934" y="6426"/>
                  </a:lnTo>
                  <a:lnTo>
                    <a:pt x="81787" y="0"/>
                  </a:lnTo>
                  <a:lnTo>
                    <a:pt x="3652012" y="0"/>
                  </a:lnTo>
                  <a:lnTo>
                    <a:pt x="3683865" y="6426"/>
                  </a:lnTo>
                  <a:lnTo>
                    <a:pt x="3709860" y="23953"/>
                  </a:lnTo>
                  <a:lnTo>
                    <a:pt x="3727378" y="49950"/>
                  </a:lnTo>
                  <a:lnTo>
                    <a:pt x="3733800" y="81787"/>
                  </a:lnTo>
                  <a:lnTo>
                    <a:pt x="3733800" y="408939"/>
                  </a:lnTo>
                  <a:lnTo>
                    <a:pt x="3727378" y="440777"/>
                  </a:lnTo>
                  <a:lnTo>
                    <a:pt x="3709860" y="466774"/>
                  </a:lnTo>
                  <a:lnTo>
                    <a:pt x="3683865" y="484301"/>
                  </a:lnTo>
                  <a:lnTo>
                    <a:pt x="3652012" y="490727"/>
                  </a:lnTo>
                  <a:lnTo>
                    <a:pt x="81787" y="490727"/>
                  </a:lnTo>
                  <a:lnTo>
                    <a:pt x="49934" y="484301"/>
                  </a:lnTo>
                  <a:lnTo>
                    <a:pt x="23939" y="466774"/>
                  </a:lnTo>
                  <a:lnTo>
                    <a:pt x="6421" y="440777"/>
                  </a:lnTo>
                  <a:lnTo>
                    <a:pt x="0" y="408939"/>
                  </a:lnTo>
                  <a:lnTo>
                    <a:pt x="0" y="817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028059" y="4084116"/>
            <a:ext cx="12547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dirty="0" sz="180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World</a:t>
            </a:r>
            <a:r>
              <a:rPr dirty="0" sz="1800" spc="-6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001F5F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1F4E79"/>
                </a:solidFill>
                <a:latin typeface="Calibri"/>
                <a:cs typeface="Calibri"/>
              </a:rPr>
              <a:t>_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2651505" y="4199026"/>
            <a:ext cx="802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Output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3390"/>
            <a:ext cx="1400810" cy="5302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Exercise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330198"/>
            <a:ext cx="6903720" cy="13906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83515" marR="5080" indent="-171450">
              <a:lnSpc>
                <a:spcPct val="90000"/>
              </a:lnSpc>
              <a:spcBef>
                <a:spcPts val="4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3200" spc="-10">
                <a:latin typeface="Calibri"/>
                <a:cs typeface="Calibri"/>
              </a:rPr>
              <a:t>Write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C++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program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display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your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first </a:t>
            </a:r>
            <a:r>
              <a:rPr dirty="0" sz="3200">
                <a:latin typeface="Calibri"/>
                <a:cs typeface="Calibri"/>
              </a:rPr>
              <a:t>name,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your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home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town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school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using </a:t>
            </a:r>
            <a:r>
              <a:rPr dirty="0" sz="3200">
                <a:latin typeface="Calibri"/>
                <a:cs typeface="Calibri"/>
              </a:rPr>
              <a:t>three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3390"/>
            <a:ext cx="1743710" cy="5302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1581911"/>
            <a:ext cx="1447800" cy="1905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425188" y="1384503"/>
            <a:ext cx="338772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latin typeface="Calibri"/>
                <a:cs typeface="Calibri"/>
              </a:rPr>
              <a:t>Chapter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01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&amp;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02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63923" y="3110864"/>
            <a:ext cx="4307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1480" marR="30480" indent="-164401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Deitel &amp;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Deitel’s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(2016),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C++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Program,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baseline="25462" sz="1800">
                <a:latin typeface="Calibri"/>
                <a:cs typeface="Calibri"/>
              </a:rPr>
              <a:t>th</a:t>
            </a:r>
            <a:r>
              <a:rPr dirty="0" baseline="25462" sz="1800" spc="1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Edition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8580"/>
            <a:chOff x="0" y="0"/>
            <a:chExt cx="9144000" cy="51485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502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578608" y="4867655"/>
              <a:ext cx="6513830" cy="274320"/>
            </a:xfrm>
            <a:custGeom>
              <a:avLst/>
              <a:gdLst/>
              <a:ahLst/>
              <a:cxnLst/>
              <a:rect l="l" t="t" r="r" b="b"/>
              <a:pathLst>
                <a:path w="6513830" h="274320">
                  <a:moveTo>
                    <a:pt x="6513576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6513576" y="274319"/>
                  </a:lnTo>
                  <a:lnTo>
                    <a:pt x="6513576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78608" y="4867655"/>
              <a:ext cx="6513830" cy="274320"/>
            </a:xfrm>
            <a:custGeom>
              <a:avLst/>
              <a:gdLst/>
              <a:ahLst/>
              <a:cxnLst/>
              <a:rect l="l" t="t" r="r" b="b"/>
              <a:pathLst>
                <a:path w="6513830" h="274320">
                  <a:moveTo>
                    <a:pt x="0" y="274319"/>
                  </a:moveTo>
                  <a:lnTo>
                    <a:pt x="6513576" y="274319"/>
                  </a:lnTo>
                  <a:lnTo>
                    <a:pt x="6513576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OOC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70"/>
              <a:t> </a:t>
            </a:r>
            <a:r>
              <a:rPr dirty="0" spc="-10"/>
              <a:t>Panel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07542" y="1279763"/>
            <a:ext cx="8092440" cy="28587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Ms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Anjalie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Gamage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(Lecturer</a:t>
            </a:r>
            <a:r>
              <a:rPr dirty="0" sz="2700" spc="-1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Charge)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Metro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Campus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Ms.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Kushnara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Suriywansa</a:t>
            </a:r>
            <a:r>
              <a:rPr dirty="0" sz="2700" spc="-9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Malabe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Campus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Ms.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Bhagyani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Chathurika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Matara</a:t>
            </a:r>
            <a:r>
              <a:rPr dirty="0" sz="2700" spc="-10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Centre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Ms.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Chandula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Rajapakse</a:t>
            </a:r>
            <a:r>
              <a:rPr dirty="0" sz="2700" spc="-9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Kandy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Centre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Ms.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Sachinthra</a:t>
            </a:r>
            <a:r>
              <a:rPr dirty="0" sz="2700" spc="-9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Thilakarathne</a:t>
            </a:r>
            <a:r>
              <a:rPr dirty="0" sz="2700" spc="-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Kurunagala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Centre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 spc="-80">
                <a:latin typeface="Calibri"/>
                <a:cs typeface="Calibri"/>
              </a:rPr>
              <a:t>Mr. </a:t>
            </a:r>
            <a:r>
              <a:rPr dirty="0" sz="2700">
                <a:latin typeface="Calibri"/>
                <a:cs typeface="Calibri"/>
              </a:rPr>
              <a:t>Umaselvan</a:t>
            </a:r>
            <a:r>
              <a:rPr dirty="0" sz="2700" spc="-8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Kanapathippillai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Jaffna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Centre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0" y="2641168"/>
            <a:ext cx="547370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/>
              <a:t>Introduction</a:t>
            </a:r>
            <a:r>
              <a:rPr dirty="0" sz="4500" spc="-155"/>
              <a:t> </a:t>
            </a:r>
            <a:r>
              <a:rPr dirty="0" sz="4500"/>
              <a:t>to</a:t>
            </a:r>
            <a:r>
              <a:rPr dirty="0" sz="4500" spc="-105"/>
              <a:t> </a:t>
            </a:r>
            <a:r>
              <a:rPr dirty="0" sz="4500" spc="-10"/>
              <a:t>Module</a:t>
            </a:r>
            <a:endParaRPr sz="4500"/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Learning</a:t>
            </a:r>
            <a:r>
              <a:rPr dirty="0" spc="-45"/>
              <a:t> </a:t>
            </a:r>
            <a:r>
              <a:rPr dirty="0" spc="-10"/>
              <a:t>Outcomes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338783"/>
            <a:ext cx="7509509" cy="249491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3515" marR="252095" indent="-171450">
              <a:lnSpc>
                <a:spcPts val="291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 spc="-20">
                <a:latin typeface="Calibri"/>
                <a:cs typeface="Calibri"/>
              </a:rPr>
              <a:t>Understand</a:t>
            </a:r>
            <a:r>
              <a:rPr dirty="0" sz="2700" spc="-1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apply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basic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concepts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Object </a:t>
            </a:r>
            <a:r>
              <a:rPr dirty="0" sz="2700">
                <a:latin typeface="Calibri"/>
                <a:cs typeface="Calibri"/>
              </a:rPr>
              <a:t>Oriented</a:t>
            </a:r>
            <a:r>
              <a:rPr dirty="0" sz="2700" spc="-13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Programming</a:t>
            </a:r>
            <a:endParaRPr sz="2700">
              <a:latin typeface="Calibri"/>
              <a:cs typeface="Calibri"/>
            </a:endParaRPr>
          </a:p>
          <a:p>
            <a:pPr marL="183515" marR="212725" indent="-171450">
              <a:lnSpc>
                <a:spcPts val="2930"/>
              </a:lnSpc>
              <a:spcBef>
                <a:spcPts val="79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Design</a:t>
            </a:r>
            <a:r>
              <a:rPr dirty="0" sz="2700" spc="-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solutions</a:t>
            </a:r>
            <a:r>
              <a:rPr dirty="0" sz="2700" spc="-9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by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identifying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classes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and </a:t>
            </a:r>
            <a:r>
              <a:rPr dirty="0" sz="2700" spc="-10">
                <a:latin typeface="Calibri"/>
                <a:cs typeface="Calibri"/>
              </a:rPr>
              <a:t>relationships</a:t>
            </a:r>
            <a:r>
              <a:rPr dirty="0" sz="2700" spc="-114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(Object</a:t>
            </a:r>
            <a:r>
              <a:rPr dirty="0" sz="2700" spc="-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Oriented</a:t>
            </a:r>
            <a:r>
              <a:rPr dirty="0" sz="2700" spc="-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Analysis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Design)</a:t>
            </a:r>
            <a:endParaRPr sz="2700">
              <a:latin typeface="Calibri"/>
              <a:cs typeface="Calibri"/>
            </a:endParaRPr>
          </a:p>
          <a:p>
            <a:pPr marL="183515" marR="5080" indent="-171450">
              <a:lnSpc>
                <a:spcPts val="2930"/>
              </a:lnSpc>
              <a:spcBef>
                <a:spcPts val="7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Implement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solution</a:t>
            </a:r>
            <a:r>
              <a:rPr dirty="0" sz="2700" spc="-1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given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problem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using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the </a:t>
            </a:r>
            <a:r>
              <a:rPr dirty="0" sz="2700">
                <a:latin typeface="Calibri"/>
                <a:cs typeface="Calibri"/>
              </a:rPr>
              <a:t>C++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Language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Delivery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338783"/>
            <a:ext cx="3857625" cy="25266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184150" algn="l"/>
                <a:tab pos="1509395" algn="l"/>
              </a:tabLst>
            </a:pPr>
            <a:r>
              <a:rPr dirty="0" sz="2700" spc="-10">
                <a:latin typeface="Calibri"/>
                <a:cs typeface="Calibri"/>
              </a:rPr>
              <a:t>Lectures</a:t>
            </a:r>
            <a:r>
              <a:rPr dirty="0" sz="2700">
                <a:latin typeface="Calibri"/>
                <a:cs typeface="Calibri"/>
              </a:rPr>
              <a:t>	-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Recorded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/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Live</a:t>
            </a:r>
            <a:endParaRPr sz="2700">
              <a:latin typeface="Calibri"/>
              <a:cs typeface="Calibri"/>
            </a:endParaRPr>
          </a:p>
          <a:p>
            <a:pPr lvl="1" marL="527685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week</a:t>
            </a:r>
            <a:endParaRPr sz="24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 spc="-10">
                <a:latin typeface="Calibri"/>
                <a:cs typeface="Calibri"/>
              </a:rPr>
              <a:t>Tutorial</a:t>
            </a:r>
            <a:endParaRPr sz="2700">
              <a:latin typeface="Calibri"/>
              <a:cs typeface="Calibri"/>
            </a:endParaRPr>
          </a:p>
          <a:p>
            <a:pPr lvl="1" marL="527685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week</a:t>
            </a:r>
            <a:endParaRPr sz="24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 spc="-20">
                <a:latin typeface="Calibri"/>
                <a:cs typeface="Calibri"/>
              </a:rPr>
              <a:t>Labs</a:t>
            </a:r>
            <a:endParaRPr sz="2700">
              <a:latin typeface="Calibri"/>
              <a:cs typeface="Calibri"/>
            </a:endParaRPr>
          </a:p>
          <a:p>
            <a:pPr lvl="1" marL="527685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week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Assessment</a:t>
            </a:r>
            <a:r>
              <a:rPr dirty="0" spc="-110"/>
              <a:t> </a:t>
            </a:r>
            <a:r>
              <a:rPr dirty="0" spc="-10"/>
              <a:t>Criteria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305255"/>
            <a:ext cx="6731000" cy="190118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Continuous</a:t>
            </a:r>
            <a:r>
              <a:rPr dirty="0" sz="2700" spc="-14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Assessment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lvl="1" marL="527685" indent="-171450">
              <a:lnSpc>
                <a:spcPts val="2795"/>
              </a:lnSpc>
              <a:buFont typeface="Arial"/>
              <a:buChar char="•"/>
              <a:tabLst>
                <a:tab pos="528320" algn="l"/>
                <a:tab pos="2329815" algn="l"/>
                <a:tab pos="6186805" algn="l"/>
              </a:tabLst>
            </a:pPr>
            <a:r>
              <a:rPr dirty="0" sz="2400">
                <a:latin typeface="Calibri"/>
                <a:cs typeface="Calibri"/>
              </a:rPr>
              <a:t>Assignment</a:t>
            </a:r>
            <a:r>
              <a:rPr dirty="0" sz="2400" spc="-50">
                <a:latin typeface="Calibri"/>
                <a:cs typeface="Calibri"/>
              </a:rPr>
              <a:t> 1</a:t>
            </a:r>
            <a:r>
              <a:rPr dirty="0" sz="2400">
                <a:latin typeface="Calibri"/>
                <a:cs typeface="Calibri"/>
              </a:rPr>
              <a:t>	-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Practical/Submissions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10%</a:t>
            </a:r>
            <a:endParaRPr sz="2400">
              <a:latin typeface="Calibri"/>
              <a:cs typeface="Calibri"/>
            </a:endParaRPr>
          </a:p>
          <a:p>
            <a:pPr lvl="1" marL="527685" indent="-171450">
              <a:lnSpc>
                <a:spcPts val="2700"/>
              </a:lnSpc>
              <a:buFont typeface="Arial"/>
              <a:buChar char="•"/>
              <a:tabLst>
                <a:tab pos="528320" algn="l"/>
                <a:tab pos="2329815" algn="l"/>
                <a:tab pos="6186805" algn="l"/>
              </a:tabLst>
            </a:pPr>
            <a:r>
              <a:rPr dirty="0" sz="2400">
                <a:latin typeface="Calibri"/>
                <a:cs typeface="Calibri"/>
              </a:rPr>
              <a:t>Assignment</a:t>
            </a:r>
            <a:r>
              <a:rPr dirty="0" sz="2400" spc="-50">
                <a:latin typeface="Calibri"/>
                <a:cs typeface="Calibri"/>
              </a:rPr>
              <a:t> 2</a:t>
            </a:r>
            <a:r>
              <a:rPr dirty="0" sz="2400">
                <a:latin typeface="Calibri"/>
                <a:cs typeface="Calibri"/>
              </a:rPr>
              <a:t>	-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Group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)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10%</a:t>
            </a:r>
            <a:endParaRPr sz="2400">
              <a:latin typeface="Calibri"/>
              <a:cs typeface="Calibri"/>
            </a:endParaRPr>
          </a:p>
          <a:p>
            <a:pPr lvl="1" marL="527685" indent="-171450">
              <a:lnSpc>
                <a:spcPts val="2785"/>
              </a:lnSpc>
              <a:buFont typeface="Arial"/>
              <a:buChar char="•"/>
              <a:tabLst>
                <a:tab pos="528320" algn="l"/>
                <a:tab pos="6186805" algn="l"/>
              </a:tabLst>
            </a:pPr>
            <a:r>
              <a:rPr dirty="0" sz="2400">
                <a:latin typeface="Calibri"/>
                <a:cs typeface="Calibri"/>
              </a:rPr>
              <a:t>Mid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Term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Examination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20%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542" y="3541267"/>
            <a:ext cx="2663190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Final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Examination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81876" y="3541267"/>
            <a:ext cx="620395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00" spc="-25">
                <a:latin typeface="Calibri"/>
                <a:cs typeface="Calibri"/>
              </a:rPr>
              <a:t>60%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Content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711" y="1192286"/>
            <a:ext cx="3813810" cy="31165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1500" spc="-10" b="1">
                <a:latin typeface="Calibri"/>
                <a:cs typeface="Calibri"/>
              </a:rPr>
              <a:t>Introduction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to</a:t>
            </a:r>
            <a:r>
              <a:rPr dirty="0" sz="1500" spc="10" b="1">
                <a:latin typeface="Calibri"/>
                <a:cs typeface="Calibri"/>
              </a:rPr>
              <a:t> </a:t>
            </a:r>
            <a:r>
              <a:rPr dirty="0" sz="1500" spc="-25" b="1">
                <a:latin typeface="Calibri"/>
                <a:cs typeface="Calibri"/>
              </a:rPr>
              <a:t>C++</a:t>
            </a:r>
            <a:endParaRPr sz="1500">
              <a:latin typeface="Calibri"/>
              <a:cs typeface="Calibri"/>
            </a:endParaRPr>
          </a:p>
          <a:p>
            <a:pPr marL="182880" indent="-170815">
              <a:lnSpc>
                <a:spcPts val="1770"/>
              </a:lnSpc>
              <a:spcBef>
                <a:spcPts val="265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1500" spc="-10" b="1">
                <a:latin typeface="Calibri"/>
                <a:cs typeface="Calibri"/>
              </a:rPr>
              <a:t>Introduction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to</a:t>
            </a:r>
            <a:r>
              <a:rPr dirty="0" sz="1500" spc="2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OOP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Concepts</a:t>
            </a:r>
            <a:endParaRPr sz="1500">
              <a:latin typeface="Calibri"/>
              <a:cs typeface="Calibri"/>
            </a:endParaRPr>
          </a:p>
          <a:p>
            <a:pPr lvl="1" marL="527685" indent="-171450">
              <a:lnSpc>
                <a:spcPts val="149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 spc="-10">
                <a:latin typeface="Calibri"/>
                <a:cs typeface="Calibri"/>
              </a:rPr>
              <a:t>Abstraction</a:t>
            </a:r>
            <a:endParaRPr sz="1300">
              <a:latin typeface="Calibri"/>
              <a:cs typeface="Calibri"/>
            </a:endParaRPr>
          </a:p>
          <a:p>
            <a:pPr lvl="1" marL="527685" indent="-171450">
              <a:lnSpc>
                <a:spcPts val="1490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 spc="-10">
                <a:latin typeface="Calibri"/>
                <a:cs typeface="Calibri"/>
              </a:rPr>
              <a:t>Encapsulation</a:t>
            </a:r>
            <a:endParaRPr sz="1300">
              <a:latin typeface="Calibri"/>
              <a:cs typeface="Calibri"/>
            </a:endParaRPr>
          </a:p>
          <a:p>
            <a:pPr lvl="1" marL="527685" indent="-171450">
              <a:lnSpc>
                <a:spcPts val="152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 spc="-10">
                <a:latin typeface="Calibri"/>
                <a:cs typeface="Calibri"/>
              </a:rPr>
              <a:t>Information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Hiding</a:t>
            </a:r>
            <a:endParaRPr sz="13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1500" spc="-10" b="1">
                <a:latin typeface="Calibri"/>
                <a:cs typeface="Calibri"/>
              </a:rPr>
              <a:t>Identifying</a:t>
            </a:r>
            <a:r>
              <a:rPr dirty="0" sz="1500" spc="-6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classes</a:t>
            </a:r>
            <a:r>
              <a:rPr dirty="0" sz="1500" spc="-2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and</a:t>
            </a:r>
            <a:r>
              <a:rPr dirty="0" sz="1500" spc="-10" b="1">
                <a:latin typeface="Calibri"/>
                <a:cs typeface="Calibri"/>
              </a:rPr>
              <a:t> objects</a:t>
            </a:r>
            <a:endParaRPr sz="1500">
              <a:latin typeface="Calibri"/>
              <a:cs typeface="Calibri"/>
            </a:endParaRPr>
          </a:p>
          <a:p>
            <a:pPr marL="182880" indent="-170815">
              <a:lnSpc>
                <a:spcPts val="1770"/>
              </a:lnSpc>
              <a:spcBef>
                <a:spcPts val="240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1500" b="1">
                <a:latin typeface="Calibri"/>
                <a:cs typeface="Calibri"/>
              </a:rPr>
              <a:t>Object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Oriented</a:t>
            </a:r>
            <a:r>
              <a:rPr dirty="0" sz="1500" spc="-6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Design</a:t>
            </a:r>
            <a:endParaRPr sz="1500">
              <a:latin typeface="Calibri"/>
              <a:cs typeface="Calibri"/>
            </a:endParaRPr>
          </a:p>
          <a:p>
            <a:pPr lvl="1" marL="527685" indent="-171450">
              <a:lnSpc>
                <a:spcPts val="149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>
                <a:latin typeface="Calibri"/>
                <a:cs typeface="Calibri"/>
              </a:rPr>
              <a:t>Noun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Verb</a:t>
            </a:r>
            <a:r>
              <a:rPr dirty="0" sz="1300" spc="-4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 lvl="1" marL="527685" indent="-171450">
              <a:lnSpc>
                <a:spcPts val="152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>
                <a:latin typeface="Calibri"/>
                <a:cs typeface="Calibri"/>
              </a:rPr>
              <a:t>CRC</a:t>
            </a:r>
            <a:r>
              <a:rPr dirty="0" sz="1300" spc="-6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Cards</a:t>
            </a:r>
            <a:endParaRPr sz="13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1500" spc="-10" b="1">
                <a:latin typeface="Calibri"/>
                <a:cs typeface="Calibri"/>
              </a:rPr>
              <a:t>Introduction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to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Object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Oriented</a:t>
            </a:r>
            <a:r>
              <a:rPr dirty="0" sz="1500" spc="-6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Programming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400">
              <a:latin typeface="Calibri"/>
              <a:cs typeface="Calibri"/>
            </a:endParaRPr>
          </a:p>
          <a:p>
            <a:pPr marL="182880" indent="-170815">
              <a:lnSpc>
                <a:spcPts val="1755"/>
              </a:lnSpc>
              <a:buFont typeface="Arial"/>
              <a:buChar char="•"/>
              <a:tabLst>
                <a:tab pos="183515" algn="l"/>
              </a:tabLst>
            </a:pPr>
            <a:r>
              <a:rPr dirty="0" sz="1500" spc="-10" b="1">
                <a:latin typeface="Calibri"/>
                <a:cs typeface="Calibri"/>
              </a:rPr>
              <a:t>Advanced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Object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Oriented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Concepts</a:t>
            </a:r>
            <a:endParaRPr sz="1500">
              <a:latin typeface="Calibri"/>
              <a:cs typeface="Calibri"/>
            </a:endParaRPr>
          </a:p>
          <a:p>
            <a:pPr lvl="1" marL="527685" indent="-171450">
              <a:lnSpc>
                <a:spcPts val="149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 spc="-10">
                <a:latin typeface="Calibri"/>
                <a:cs typeface="Calibri"/>
              </a:rPr>
              <a:t>Relationships</a:t>
            </a:r>
            <a:endParaRPr sz="1300">
              <a:latin typeface="Calibri"/>
              <a:cs typeface="Calibri"/>
            </a:endParaRPr>
          </a:p>
          <a:p>
            <a:pPr lvl="1" marL="527685" indent="-171450">
              <a:lnSpc>
                <a:spcPts val="1535"/>
              </a:lnSpc>
              <a:buFont typeface="Arial"/>
              <a:buChar char="•"/>
              <a:tabLst>
                <a:tab pos="528320" algn="l"/>
              </a:tabLst>
            </a:pPr>
            <a:r>
              <a:rPr dirty="0" sz="1300" spc="-10">
                <a:latin typeface="Calibri"/>
                <a:cs typeface="Calibri"/>
              </a:rPr>
              <a:t>Polymorphism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2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Teaching</a:t>
            </a:r>
            <a:r>
              <a:rPr dirty="0" spc="-85"/>
              <a:t> </a:t>
            </a:r>
            <a:r>
              <a:rPr dirty="0"/>
              <a:t>Learning</a:t>
            </a:r>
            <a:r>
              <a:rPr dirty="0" spc="-40"/>
              <a:t> </a:t>
            </a:r>
            <a:r>
              <a:rPr dirty="0" spc="-10"/>
              <a:t>Activities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IT1050|</a:t>
            </a:r>
            <a:r>
              <a:rPr dirty="0" spc="-5"/>
              <a:t> </a:t>
            </a:r>
            <a:r>
              <a:rPr dirty="0"/>
              <a:t>Object</a:t>
            </a:r>
            <a:r>
              <a:rPr dirty="0" spc="-20"/>
              <a:t> </a:t>
            </a:r>
            <a:r>
              <a:rPr dirty="0"/>
              <a:t>Oriented</a:t>
            </a:r>
            <a:r>
              <a:rPr dirty="0" spc="-25"/>
              <a:t> </a:t>
            </a:r>
            <a:r>
              <a:rPr dirty="0"/>
              <a:t>Concepts|</a:t>
            </a:r>
            <a:r>
              <a:rPr dirty="0" spc="-25"/>
              <a:t> </a:t>
            </a:r>
            <a:r>
              <a:rPr dirty="0" spc="-10"/>
              <a:t>Introduction|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279763"/>
            <a:ext cx="1846580" cy="19132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Case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Study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Home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work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 spc="-10">
                <a:latin typeface="Calibri"/>
                <a:cs typeface="Calibri"/>
              </a:rPr>
              <a:t>Quizzes</a:t>
            </a:r>
            <a:endParaRPr sz="27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700">
                <a:latin typeface="Calibri"/>
                <a:cs typeface="Calibri"/>
              </a:rPr>
              <a:t>Group</a:t>
            </a:r>
            <a:r>
              <a:rPr dirty="0" sz="2700" spc="-9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work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04845" y="1279763"/>
            <a:ext cx="3392170" cy="19132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47345" indent="-334645">
              <a:lnSpc>
                <a:spcPct val="100000"/>
              </a:lnSpc>
              <a:spcBef>
                <a:spcPts val="580"/>
              </a:spcBef>
              <a:buChar char="-"/>
              <a:tabLst>
                <a:tab pos="347345" algn="l"/>
                <a:tab pos="347980" algn="l"/>
              </a:tabLst>
            </a:pPr>
            <a:r>
              <a:rPr dirty="0" sz="2700">
                <a:latin typeface="Calibri"/>
                <a:cs typeface="Calibri"/>
              </a:rPr>
              <a:t>Library</a:t>
            </a:r>
            <a:r>
              <a:rPr dirty="0" sz="2700" spc="-1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System</a:t>
            </a:r>
            <a:endParaRPr sz="2700">
              <a:latin typeface="Calibri"/>
              <a:cs typeface="Calibri"/>
            </a:endParaRPr>
          </a:p>
          <a:p>
            <a:pPr lvl="1" marL="411480" indent="-338455">
              <a:lnSpc>
                <a:spcPct val="100000"/>
              </a:lnSpc>
              <a:spcBef>
                <a:spcPts val="480"/>
              </a:spcBef>
              <a:buChar char="-"/>
              <a:tabLst>
                <a:tab pos="411480" algn="l"/>
                <a:tab pos="412115" algn="l"/>
              </a:tabLst>
            </a:pPr>
            <a:r>
              <a:rPr dirty="0" sz="2700" spc="-20">
                <a:latin typeface="Calibri"/>
                <a:cs typeface="Calibri"/>
              </a:rPr>
              <a:t>Watching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Videos</a:t>
            </a:r>
            <a:endParaRPr sz="2700">
              <a:latin typeface="Calibri"/>
              <a:cs typeface="Calibri"/>
            </a:endParaRPr>
          </a:p>
          <a:p>
            <a:pPr lvl="1" marL="411480" indent="-338455">
              <a:lnSpc>
                <a:spcPct val="100000"/>
              </a:lnSpc>
              <a:spcBef>
                <a:spcPts val="459"/>
              </a:spcBef>
              <a:buChar char="-"/>
              <a:tabLst>
                <a:tab pos="411480" algn="l"/>
                <a:tab pos="412115" algn="l"/>
              </a:tabLst>
            </a:pPr>
            <a:r>
              <a:rPr dirty="0" sz="2700">
                <a:latin typeface="Calibri"/>
                <a:cs typeface="Calibri"/>
              </a:rPr>
              <a:t>Based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on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Home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work</a:t>
            </a:r>
            <a:endParaRPr sz="2700">
              <a:latin typeface="Calibri"/>
              <a:cs typeface="Calibri"/>
            </a:endParaRPr>
          </a:p>
          <a:p>
            <a:pPr lvl="1" marL="411480" indent="-338455">
              <a:lnSpc>
                <a:spcPct val="100000"/>
              </a:lnSpc>
              <a:spcBef>
                <a:spcPts val="480"/>
              </a:spcBef>
              <a:buChar char="-"/>
              <a:tabLst>
                <a:tab pos="411480" algn="l"/>
                <a:tab pos="412115" algn="l"/>
              </a:tabLst>
            </a:pPr>
            <a:r>
              <a:rPr dirty="0" sz="2700">
                <a:latin typeface="Calibri"/>
                <a:cs typeface="Calibri"/>
              </a:rPr>
              <a:t>Assignment</a:t>
            </a:r>
            <a:r>
              <a:rPr dirty="0" sz="2700" spc="-140">
                <a:latin typeface="Calibri"/>
                <a:cs typeface="Calibri"/>
              </a:rPr>
              <a:t> </a:t>
            </a:r>
            <a:r>
              <a:rPr dirty="0" sz="2700" spc="-50">
                <a:latin typeface="Calibri"/>
                <a:cs typeface="Calibri"/>
              </a:rPr>
              <a:t>2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Nuwan Kodagoda</dc:creator>
  <dc:title>PowerPoint Presentation</dc:title>
  <dcterms:created xsi:type="dcterms:W3CDTF">2023-02-06T03:04:12Z</dcterms:created>
  <dcterms:modified xsi:type="dcterms:W3CDTF">2023-02-06T03:04:12Z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2023-02-06T00:00:00Z</vt:filetime>
  </property>
  <property fmtid="{D5CDD505-2E9C-101B-9397-08002B2CF9AE}" pid="5" name="Producer">
    <vt:lpwstr>Microsoft® PowerPoint® for Microsoft 365</vt:lpwstr>
  </property>
</Properties>
</file>