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Century Schoolbook"/>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u+S9DRx+2CDMXaHQbNPtQG35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enturySchoolbook-bold.fntdata"/><Relationship Id="rId16" Type="http://schemas.openxmlformats.org/officeDocument/2006/relationships/font" Target="fonts/CenturySchoolbook-regular.fntdata"/><Relationship Id="rId5" Type="http://schemas.openxmlformats.org/officeDocument/2006/relationships/slide" Target="slides/slide1.xml"/><Relationship Id="rId19" Type="http://schemas.openxmlformats.org/officeDocument/2006/relationships/font" Target="fonts/CenturySchoolbook-boldItalic.fntdata"/><Relationship Id="rId6" Type="http://schemas.openxmlformats.org/officeDocument/2006/relationships/slide" Target="slides/slide2.xml"/><Relationship Id="rId18" Type="http://schemas.openxmlformats.org/officeDocument/2006/relationships/font" Target="fonts/CenturySchoolbook-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649811024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64981102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64981102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6498110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64981102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6498110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649811024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64981102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grpSp>
        <p:nvGrpSpPr>
          <p:cNvPr id="16" name="Google Shape;16;p9"/>
          <p:cNvGrpSpPr/>
          <p:nvPr/>
        </p:nvGrpSpPr>
        <p:grpSpPr>
          <a:xfrm>
            <a:off x="0" y="3175"/>
            <a:ext cx="12198350" cy="6875463"/>
            <a:chOff x="0" y="3175"/>
            <a:chExt cx="12198350" cy="6875463"/>
          </a:xfrm>
        </p:grpSpPr>
        <p:sp>
          <p:nvSpPr>
            <p:cNvPr id="17" name="Google Shape;17;p9"/>
            <p:cNvSpPr/>
            <p:nvPr/>
          </p:nvSpPr>
          <p:spPr>
            <a:xfrm>
              <a:off x="0" y="3175"/>
              <a:ext cx="12192000" cy="6862763"/>
            </a:xfrm>
            <a:custGeom>
              <a:rect b="b" l="l" r="r" t="t"/>
              <a:pathLst>
                <a:path extrusionOk="0" h="2160" w="384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9"/>
            <p:cNvSpPr/>
            <p:nvPr/>
          </p:nvSpPr>
          <p:spPr>
            <a:xfrm>
              <a:off x="0" y="3175"/>
              <a:ext cx="12192000" cy="6862763"/>
            </a:xfrm>
            <a:custGeom>
              <a:rect b="b" l="l" r="r" t="t"/>
              <a:pathLst>
                <a:path extrusionOk="0" h="2160" w="384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9"/>
            <p:cNvSpPr/>
            <p:nvPr/>
          </p:nvSpPr>
          <p:spPr>
            <a:xfrm>
              <a:off x="0" y="3175"/>
              <a:ext cx="12198350" cy="6875463"/>
            </a:xfrm>
            <a:custGeom>
              <a:rect b="b" l="l" r="r" t="t"/>
              <a:pathLst>
                <a:path extrusionOk="0" h="2163" w="3840">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9"/>
          <p:cNvSpPr txBox="1"/>
          <p:nvPr>
            <p:ph idx="10" type="dt"/>
          </p:nvPr>
        </p:nvSpPr>
        <p:spPr>
          <a:xfrm>
            <a:off x="8973319" y="6442524"/>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1" type="ftr"/>
          </p:nvPr>
        </p:nvSpPr>
        <p:spPr>
          <a:xfrm>
            <a:off x="4032210" y="644252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2" type="sldNum"/>
          </p:nvPr>
        </p:nvSpPr>
        <p:spPr>
          <a:xfrm>
            <a:off x="466432" y="6442524"/>
            <a:ext cx="275537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1pPr>
            <a:lvl2pPr indent="0" lvl="1"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2pPr>
            <a:lvl3pPr indent="0" lvl="2"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3pPr>
            <a:lvl4pPr indent="0" lvl="3"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4pPr>
            <a:lvl5pPr indent="0" lvl="4"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5pPr>
            <a:lvl6pPr indent="0" lvl="5"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6pPr>
            <a:lvl7pPr indent="0" lvl="6"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7pPr>
            <a:lvl8pPr indent="0" lvl="7"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8pPr>
            <a:lvl9pPr indent="0" lvl="8" marL="0" algn="l">
              <a:spcBef>
                <a:spcPts val="0"/>
              </a:spcBef>
              <a:buNone/>
              <a:defRPr b="0" i="0" sz="12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IN"/>
              <a:t>‹#›</a:t>
            </a:fld>
            <a:endParaRPr/>
          </a:p>
        </p:txBody>
      </p:sp>
      <p:sp>
        <p:nvSpPr>
          <p:cNvPr id="23" name="Google Shape;23;p9"/>
          <p:cNvSpPr/>
          <p:nvPr/>
        </p:nvSpPr>
        <p:spPr>
          <a:xfrm>
            <a:off x="4456113" y="31750"/>
            <a:ext cx="0" cy="1588"/>
          </a:xfrm>
          <a:custGeom>
            <a:rect b="b" l="l" r="r" t="t"/>
            <a:pathLst>
              <a:path extrusionOk="0" h="2" w="2">
                <a:moveTo>
                  <a:pt x="0" y="0"/>
                </a:moveTo>
                <a:lnTo>
                  <a:pt x="0" y="0"/>
                </a:lnTo>
                <a:lnTo>
                  <a:pt x="0" y="2"/>
                </a:lnTo>
                <a:lnTo>
                  <a:pt x="0" y="0"/>
                </a:lnTo>
                <a:close/>
              </a:path>
            </a:pathLst>
          </a:custGeom>
          <a:solidFill>
            <a:srgbClr val="30466D"/>
          </a:solidFill>
          <a:ln cap="flat" cmpd="sng" w="9525">
            <a:solidFill>
              <a:srgbClr val="30466D"/>
            </a:solidFill>
            <a:prstDash val="solid"/>
            <a:round/>
            <a:headEnd len="sm" w="sm" type="none"/>
            <a:tailEnd len="sm" w="sm" type="none"/>
          </a:ln>
        </p:spPr>
      </p:sp>
      <p:grpSp>
        <p:nvGrpSpPr>
          <p:cNvPr id="24" name="Google Shape;24;p9" title="Text Container Shape"/>
          <p:cNvGrpSpPr/>
          <p:nvPr/>
        </p:nvGrpSpPr>
        <p:grpSpPr>
          <a:xfrm>
            <a:off x="7320300" y="467784"/>
            <a:ext cx="4875213" cy="5922963"/>
            <a:chOff x="7320300" y="467784"/>
            <a:chExt cx="4875213" cy="5922963"/>
          </a:xfrm>
        </p:grpSpPr>
        <p:sp>
          <p:nvSpPr>
            <p:cNvPr id="25" name="Google Shape;25;p9"/>
            <p:cNvSpPr/>
            <p:nvPr/>
          </p:nvSpPr>
          <p:spPr>
            <a:xfrm>
              <a:off x="7320300" y="467784"/>
              <a:ext cx="4875213" cy="5922963"/>
            </a:xfrm>
            <a:custGeom>
              <a:rect b="b" l="l" r="r" t="t"/>
              <a:pathLst>
                <a:path extrusionOk="0" h="3731" w="307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rgbClr val="474A55"/>
            </a:solidFill>
            <a:ln>
              <a:noFill/>
            </a:ln>
          </p:spPr>
        </p:sp>
        <p:sp>
          <p:nvSpPr>
            <p:cNvPr id="26" name="Google Shape;26;p9"/>
            <p:cNvSpPr/>
            <p:nvPr/>
          </p:nvSpPr>
          <p:spPr>
            <a:xfrm>
              <a:off x="7505469" y="661988"/>
              <a:ext cx="4686300" cy="5543550"/>
            </a:xfrm>
            <a:custGeom>
              <a:rect b="b" l="l" r="r" t="t"/>
              <a:pathLst>
                <a:path extrusionOk="0" h="3492" w="295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lt2"/>
            </a:solidFill>
            <a:ln>
              <a:noFill/>
            </a:ln>
          </p:spPr>
        </p:sp>
        <p:cxnSp>
          <p:nvCxnSpPr>
            <p:cNvPr id="27" name="Google Shape;27;p9"/>
            <p:cNvCxnSpPr/>
            <p:nvPr/>
          </p:nvCxnSpPr>
          <p:spPr>
            <a:xfrm>
              <a:off x="8013399" y="4629095"/>
              <a:ext cx="694944" cy="0"/>
            </a:xfrm>
            <a:prstGeom prst="straightConnector1">
              <a:avLst/>
            </a:prstGeom>
            <a:noFill/>
            <a:ln cap="flat" cmpd="sng" w="38100">
              <a:solidFill>
                <a:schemeClr val="lt2"/>
              </a:solidFill>
              <a:prstDash val="solid"/>
              <a:round/>
              <a:headEnd len="sm" w="sm" type="none"/>
              <a:tailEnd len="sm" w="sm" type="none"/>
            </a:ln>
          </p:spPr>
        </p:cxnSp>
      </p:grpSp>
      <p:sp>
        <p:nvSpPr>
          <p:cNvPr id="28" name="Google Shape;28;p9"/>
          <p:cNvSpPr txBox="1"/>
          <p:nvPr>
            <p:ph type="ctrTitle"/>
          </p:nvPr>
        </p:nvSpPr>
        <p:spPr>
          <a:xfrm>
            <a:off x="7920752" y="1023867"/>
            <a:ext cx="3793678" cy="3349641"/>
          </a:xfrm>
          <a:prstGeom prst="rect">
            <a:avLst/>
          </a:prstGeom>
          <a:noFill/>
          <a:ln>
            <a:noFill/>
          </a:ln>
        </p:spPr>
        <p:txBody>
          <a:bodyPr anchorCtr="0" anchor="t" bIns="45700" lIns="91425" spcFirstLastPara="1" rIns="91425" wrap="square" tIns="45700">
            <a:normAutofit/>
          </a:bodyPr>
          <a:lstStyle>
            <a:lvl1pPr lvl="0" algn="l">
              <a:lnSpc>
                <a:spcPct val="105000"/>
              </a:lnSpc>
              <a:spcBef>
                <a:spcPts val="0"/>
              </a:spcBef>
              <a:spcAft>
                <a:spcPts val="0"/>
              </a:spcAft>
              <a:buClr>
                <a:schemeClr val="lt2"/>
              </a:buClr>
              <a:buSzPts val="3900"/>
              <a:buFont typeface="Century Schoolbook"/>
              <a:buNone/>
              <a:defRPr sz="39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p:nvPr>
            <p:ph idx="1" type="subTitle"/>
          </p:nvPr>
        </p:nvSpPr>
        <p:spPr>
          <a:xfrm>
            <a:off x="7920752" y="4945377"/>
            <a:ext cx="3793678" cy="1037760"/>
          </a:xfrm>
          <a:prstGeom prst="rect">
            <a:avLst/>
          </a:prstGeom>
          <a:noFill/>
          <a:ln>
            <a:noFill/>
          </a:ln>
        </p:spPr>
        <p:txBody>
          <a:bodyPr anchorCtr="0" anchor="t" bIns="45700" lIns="91425" spcFirstLastPara="1" rIns="91425" wrap="square" tIns="45700">
            <a:normAutofit/>
          </a:bodyPr>
          <a:lstStyle>
            <a:lvl1pPr lvl="0" algn="l">
              <a:lnSpc>
                <a:spcPct val="130000"/>
              </a:lnSpc>
              <a:spcBef>
                <a:spcPts val="930"/>
              </a:spcBef>
              <a:spcAft>
                <a:spcPts val="0"/>
              </a:spcAft>
              <a:buClr>
                <a:schemeClr val="lt2"/>
              </a:buClr>
              <a:buSzPts val="2000"/>
              <a:buNone/>
              <a:defRPr sz="2000">
                <a:solidFill>
                  <a:schemeClr val="lt2"/>
                </a:solidFill>
              </a:defRPr>
            </a:lvl1pPr>
            <a:lvl2pPr lvl="1" algn="ctr">
              <a:lnSpc>
                <a:spcPct val="111000"/>
              </a:lnSpc>
              <a:spcBef>
                <a:spcPts val="930"/>
              </a:spcBef>
              <a:spcAft>
                <a:spcPts val="0"/>
              </a:spcAft>
              <a:buClr>
                <a:srgbClr val="464B56"/>
              </a:buClr>
              <a:buSzPts val="2000"/>
              <a:buNone/>
              <a:defRPr sz="2000"/>
            </a:lvl2pPr>
            <a:lvl3pPr lvl="2" algn="ctr">
              <a:lnSpc>
                <a:spcPct val="111000"/>
              </a:lnSpc>
              <a:spcBef>
                <a:spcPts val="930"/>
              </a:spcBef>
              <a:spcAft>
                <a:spcPts val="0"/>
              </a:spcAft>
              <a:buClr>
                <a:srgbClr val="464B56"/>
              </a:buClr>
              <a:buSzPts val="1800"/>
              <a:buNone/>
              <a:defRPr sz="1800"/>
            </a:lvl3pPr>
            <a:lvl4pPr lvl="3" algn="ctr">
              <a:lnSpc>
                <a:spcPct val="111000"/>
              </a:lnSpc>
              <a:spcBef>
                <a:spcPts val="930"/>
              </a:spcBef>
              <a:spcAft>
                <a:spcPts val="0"/>
              </a:spcAft>
              <a:buClr>
                <a:srgbClr val="464B56"/>
              </a:buClr>
              <a:buSzPts val="1600"/>
              <a:buNone/>
              <a:defRPr sz="1600"/>
            </a:lvl4pPr>
            <a:lvl5pPr lvl="4" algn="ctr">
              <a:lnSpc>
                <a:spcPct val="111000"/>
              </a:lnSpc>
              <a:spcBef>
                <a:spcPts val="930"/>
              </a:spcBef>
              <a:spcAft>
                <a:spcPts val="0"/>
              </a:spcAft>
              <a:buClr>
                <a:srgbClr val="464B56"/>
              </a:buClr>
              <a:buSzPts val="1600"/>
              <a:buNone/>
              <a:defRPr sz="1600"/>
            </a:lvl5pPr>
            <a:lvl6pPr lvl="5" algn="ctr">
              <a:lnSpc>
                <a:spcPct val="111000"/>
              </a:lnSpc>
              <a:spcBef>
                <a:spcPts val="930"/>
              </a:spcBef>
              <a:spcAft>
                <a:spcPts val="0"/>
              </a:spcAft>
              <a:buClr>
                <a:srgbClr val="474A55"/>
              </a:buClr>
              <a:buSzPts val="1600"/>
              <a:buNone/>
              <a:defRPr sz="1600"/>
            </a:lvl6pPr>
            <a:lvl7pPr lvl="6" algn="ctr">
              <a:lnSpc>
                <a:spcPct val="111000"/>
              </a:lnSpc>
              <a:spcBef>
                <a:spcPts val="930"/>
              </a:spcBef>
              <a:spcAft>
                <a:spcPts val="0"/>
              </a:spcAft>
              <a:buClr>
                <a:srgbClr val="474A55"/>
              </a:buClr>
              <a:buSzPts val="1600"/>
              <a:buNone/>
              <a:defRPr sz="1600"/>
            </a:lvl7pPr>
            <a:lvl8pPr lvl="7" algn="ctr">
              <a:lnSpc>
                <a:spcPct val="111000"/>
              </a:lnSpc>
              <a:spcBef>
                <a:spcPts val="930"/>
              </a:spcBef>
              <a:spcAft>
                <a:spcPts val="0"/>
              </a:spcAft>
              <a:buClr>
                <a:srgbClr val="474A55"/>
              </a:buClr>
              <a:buSzPts val="1600"/>
              <a:buNone/>
              <a:defRPr sz="1600"/>
            </a:lvl8pPr>
            <a:lvl9pPr lvl="8" algn="ctr">
              <a:lnSpc>
                <a:spcPct val="111000"/>
              </a:lnSpc>
              <a:spcBef>
                <a:spcPts val="930"/>
              </a:spcBef>
              <a:spcAft>
                <a:spcPts val="0"/>
              </a:spcAft>
              <a:buClr>
                <a:srgbClr val="474A55"/>
              </a:buClr>
              <a:buSzPts val="1600"/>
              <a:buNone/>
              <a:defRPr sz="1600"/>
            </a:lvl9pPr>
          </a:lstStyle>
          <a:p/>
        </p:txBody>
      </p:sp>
    </p:spTree>
  </p:cSld>
  <p:clrMapOvr>
    <a:masterClrMapping/>
  </p:clrMapOvr>
  <p:extLst>
    <p:ext uri="{DCECCB84-F9BA-43D5-87BE-67443E8EF086}">
      <p15:sldGuideLst>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1" name="Shape 91"/>
        <p:cNvGrpSpPr/>
        <p:nvPr/>
      </p:nvGrpSpPr>
      <p:grpSpPr>
        <a:xfrm>
          <a:off x="0" y="0"/>
          <a:ext cx="0" cy="0"/>
          <a:chOff x="0" y="0"/>
          <a:chExt cx="0" cy="0"/>
        </a:xfrm>
      </p:grpSpPr>
      <p:sp>
        <p:nvSpPr>
          <p:cNvPr id="92" name="Google Shape;92;p18"/>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rm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 type="body"/>
          </p:nvPr>
        </p:nvSpPr>
        <p:spPr>
          <a:xfrm rot="5400000">
            <a:off x="5493234" y="-121134"/>
            <a:ext cx="3651504" cy="8770571"/>
          </a:xfrm>
          <a:prstGeom prst="rect">
            <a:avLst/>
          </a:prstGeom>
          <a:noFill/>
          <a:ln>
            <a:noFill/>
          </a:ln>
        </p:spPr>
        <p:txBody>
          <a:bodyPr anchorCtr="0" anchor="t" bIns="45700" lIns="91425" spcFirstLastPara="1" rIns="91425" wrap="square" tIns="45700">
            <a:norm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94" name="Google Shape;94;p18"/>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8"/>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8"/>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 name="Shape 97"/>
        <p:cNvGrpSpPr/>
        <p:nvPr/>
      </p:nvGrpSpPr>
      <p:grpSpPr>
        <a:xfrm>
          <a:off x="0" y="0"/>
          <a:ext cx="0" cy="0"/>
          <a:chOff x="0" y="0"/>
          <a:chExt cx="0" cy="0"/>
        </a:xfrm>
      </p:grpSpPr>
      <p:grpSp>
        <p:nvGrpSpPr>
          <p:cNvPr id="98" name="Google Shape;98;p19" title="Feather"/>
          <p:cNvGrpSpPr/>
          <p:nvPr/>
        </p:nvGrpSpPr>
        <p:grpSpPr>
          <a:xfrm>
            <a:off x="400714" y="362425"/>
            <a:ext cx="3495979" cy="6204388"/>
            <a:chOff x="400714" y="362425"/>
            <a:chExt cx="3495979" cy="6204388"/>
          </a:xfrm>
        </p:grpSpPr>
        <p:sp>
          <p:nvSpPr>
            <p:cNvPr id="99" name="Google Shape;99;p19"/>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9"/>
          <p:cNvSpPr txBox="1"/>
          <p:nvPr>
            <p:ph type="title"/>
          </p:nvPr>
        </p:nvSpPr>
        <p:spPr>
          <a:xfrm rot="5400000">
            <a:off x="7393812" y="2391190"/>
            <a:ext cx="5339932" cy="1571626"/>
          </a:xfrm>
          <a:prstGeom prst="rect">
            <a:avLst/>
          </a:prstGeom>
          <a:noFill/>
          <a:ln>
            <a:noFill/>
          </a:ln>
        </p:spPr>
        <p:txBody>
          <a:bodyPr anchorCtr="0" anchor="t" bIns="45700" lIns="91425" spcFirstLastPara="1" rIns="91425" wrap="square" tIns="45700">
            <a:norm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9"/>
          <p:cNvSpPr txBox="1"/>
          <p:nvPr>
            <p:ph idx="1" type="body"/>
          </p:nvPr>
        </p:nvSpPr>
        <p:spPr>
          <a:xfrm rot="5400000">
            <a:off x="3252191" y="205882"/>
            <a:ext cx="5322596" cy="5959577"/>
          </a:xfrm>
          <a:prstGeom prst="rect">
            <a:avLst/>
          </a:prstGeom>
          <a:noFill/>
          <a:ln>
            <a:noFill/>
          </a:ln>
        </p:spPr>
        <p:txBody>
          <a:bodyPr anchorCtr="0" anchor="t" bIns="45700" lIns="91425" spcFirstLastPara="1" rIns="91425" wrap="square" tIns="45700">
            <a:norm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103" name="Google Shape;103;p19"/>
          <p:cNvSpPr txBox="1"/>
          <p:nvPr>
            <p:ph idx="10" type="dt"/>
          </p:nvPr>
        </p:nvSpPr>
        <p:spPr>
          <a:xfrm>
            <a:off x="9277965" y="6296615"/>
            <a:ext cx="250599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9"/>
          <p:cNvSpPr txBox="1"/>
          <p:nvPr>
            <p:ph idx="11" type="ftr"/>
          </p:nvPr>
        </p:nvSpPr>
        <p:spPr>
          <a:xfrm>
            <a:off x="2933699" y="6296615"/>
            <a:ext cx="59595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9"/>
          <p:cNvSpPr txBox="1"/>
          <p:nvPr>
            <p:ph idx="12" type="sldNum"/>
          </p:nvPr>
        </p:nvSpPr>
        <p:spPr>
          <a:xfrm rot="5400000">
            <a:off x="8734643" y="2853201"/>
            <a:ext cx="5383267" cy="604269"/>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1pPr>
            <a:lvl2pPr indent="0" lvl="1"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2pPr>
            <a:lvl3pPr indent="0" lvl="2"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3pPr>
            <a:lvl4pPr indent="0" lvl="3"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4pPr>
            <a:lvl5pPr indent="0" lvl="4"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5pPr>
            <a:lvl6pPr indent="0" lvl="5"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6pPr>
            <a:lvl7pPr indent="0" lvl="6"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7pPr>
            <a:lvl8pPr indent="0" lvl="7"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8pPr>
            <a:lvl9pPr indent="0" lvl="8"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IN"/>
              <a:t>‹#›</a:t>
            </a:fld>
            <a:endParaRPr/>
          </a:p>
        </p:txBody>
      </p:sp>
      <p:cxnSp>
        <p:nvCxnSpPr>
          <p:cNvPr id="106" name="Google Shape;106;p19" title="Rule Line"/>
          <p:cNvCxnSpPr/>
          <p:nvPr/>
        </p:nvCxnSpPr>
        <p:spPr>
          <a:xfrm>
            <a:off x="9111582" y="571502"/>
            <a:ext cx="0" cy="5275467"/>
          </a:xfrm>
          <a:prstGeom prst="straightConnector1">
            <a:avLst/>
          </a:prstGeom>
          <a:noFill/>
          <a:ln cap="flat" cmpd="sng" w="38100">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10"/>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rm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0"/>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rm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33" name="Google Shape;33;p10"/>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accent1"/>
        </a:solidFill>
      </p:bgPr>
    </p:bg>
    <p:spTree>
      <p:nvGrpSpPr>
        <p:cNvPr id="36" name="Shape 36"/>
        <p:cNvGrpSpPr/>
        <p:nvPr/>
      </p:nvGrpSpPr>
      <p:grpSpPr>
        <a:xfrm>
          <a:off x="0" y="0"/>
          <a:ext cx="0" cy="0"/>
          <a:chOff x="0" y="0"/>
          <a:chExt cx="0" cy="0"/>
        </a:xfrm>
      </p:grpSpPr>
      <p:sp>
        <p:nvSpPr>
          <p:cNvPr id="37" name="Google Shape;37;p11" title="Feather Background"/>
          <p:cNvSpPr/>
          <p:nvPr/>
        </p:nvSpPr>
        <p:spPr>
          <a:xfrm>
            <a:off x="0" y="-4679"/>
            <a:ext cx="12200615" cy="6862679"/>
          </a:xfrm>
          <a:custGeom>
            <a:rect b="b" l="l" r="r" t="t"/>
            <a:pathLst>
              <a:path extrusionOk="0" h="2161" w="3845">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rgbClr val="474A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11" title="Text Container Shape"/>
          <p:cNvGrpSpPr/>
          <p:nvPr/>
        </p:nvGrpSpPr>
        <p:grpSpPr>
          <a:xfrm>
            <a:off x="2452688" y="1262063"/>
            <a:ext cx="7286625" cy="4333875"/>
            <a:chOff x="2452688" y="1262063"/>
            <a:chExt cx="7286625" cy="4333875"/>
          </a:xfrm>
        </p:grpSpPr>
        <p:sp>
          <p:nvSpPr>
            <p:cNvPr id="39" name="Google Shape;39;p11"/>
            <p:cNvSpPr/>
            <p:nvPr/>
          </p:nvSpPr>
          <p:spPr>
            <a:xfrm>
              <a:off x="2452688" y="1262063"/>
              <a:ext cx="7286625" cy="4333875"/>
            </a:xfrm>
            <a:custGeom>
              <a:rect b="b" l="l" r="r" t="t"/>
              <a:pathLst>
                <a:path extrusionOk="0" h="2730" w="459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lt2"/>
            </a:solidFill>
            <a:ln>
              <a:noFill/>
            </a:ln>
          </p:spPr>
        </p:sp>
        <p:sp>
          <p:nvSpPr>
            <p:cNvPr id="40" name="Google Shape;40;p11"/>
            <p:cNvSpPr/>
            <p:nvPr/>
          </p:nvSpPr>
          <p:spPr>
            <a:xfrm>
              <a:off x="2643188" y="1452563"/>
              <a:ext cx="6905625" cy="3952875"/>
            </a:xfrm>
            <a:custGeom>
              <a:rect b="b" l="l" r="r" t="t"/>
              <a:pathLst>
                <a:path extrusionOk="0" h="2490" w="435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a:noFill/>
            </a:ln>
          </p:spPr>
        </p:sp>
        <p:cxnSp>
          <p:nvCxnSpPr>
            <p:cNvPr id="41" name="Google Shape;41;p11"/>
            <p:cNvCxnSpPr/>
            <p:nvPr/>
          </p:nvCxnSpPr>
          <p:spPr>
            <a:xfrm>
              <a:off x="5410200" y="3862794"/>
              <a:ext cx="1371600" cy="0"/>
            </a:xfrm>
            <a:prstGeom prst="straightConnector1">
              <a:avLst/>
            </a:prstGeom>
            <a:noFill/>
            <a:ln cap="flat" cmpd="sng" w="38100">
              <a:solidFill>
                <a:schemeClr val="accent1"/>
              </a:solidFill>
              <a:prstDash val="solid"/>
              <a:round/>
              <a:headEnd len="sm" w="sm" type="none"/>
              <a:tailEnd len="sm" w="sm" type="none"/>
            </a:ln>
          </p:spPr>
        </p:cxnSp>
      </p:grpSp>
      <p:sp>
        <p:nvSpPr>
          <p:cNvPr id="42" name="Google Shape;42;p11"/>
          <p:cNvSpPr txBox="1"/>
          <p:nvPr>
            <p:ph idx="10" type="dt"/>
          </p:nvPr>
        </p:nvSpPr>
        <p:spPr>
          <a:xfrm>
            <a:off x="8984743" y="6296730"/>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1" type="ftr"/>
          </p:nvPr>
        </p:nvSpPr>
        <p:spPr>
          <a:xfrm>
            <a:off x="4040910" y="629673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2" type="sldNum"/>
          </p:nvPr>
        </p:nvSpPr>
        <p:spPr>
          <a:xfrm>
            <a:off x="464076" y="6296730"/>
            <a:ext cx="2781542"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1200" u="none" cap="none" strike="noStrike">
                <a:solidFill>
                  <a:schemeClr val="lt2"/>
                </a:solidFill>
                <a:latin typeface="Century Schoolbook"/>
                <a:ea typeface="Century Schoolbook"/>
                <a:cs typeface="Century Schoolbook"/>
                <a:sym typeface="Century Schoolbook"/>
              </a:defRPr>
            </a:lvl1pPr>
            <a:lvl2pPr indent="0" lvl="1" marL="0" algn="l">
              <a:spcBef>
                <a:spcPts val="0"/>
              </a:spcBef>
              <a:buNone/>
              <a:defRPr b="0" i="0" sz="1200" u="none" cap="none" strike="noStrike">
                <a:solidFill>
                  <a:schemeClr val="lt2"/>
                </a:solidFill>
                <a:latin typeface="Century Schoolbook"/>
                <a:ea typeface="Century Schoolbook"/>
                <a:cs typeface="Century Schoolbook"/>
                <a:sym typeface="Century Schoolbook"/>
              </a:defRPr>
            </a:lvl2pPr>
            <a:lvl3pPr indent="0" lvl="2" marL="0" algn="l">
              <a:spcBef>
                <a:spcPts val="0"/>
              </a:spcBef>
              <a:buNone/>
              <a:defRPr b="0" i="0" sz="1200" u="none" cap="none" strike="noStrike">
                <a:solidFill>
                  <a:schemeClr val="lt2"/>
                </a:solidFill>
                <a:latin typeface="Century Schoolbook"/>
                <a:ea typeface="Century Schoolbook"/>
                <a:cs typeface="Century Schoolbook"/>
                <a:sym typeface="Century Schoolbook"/>
              </a:defRPr>
            </a:lvl3pPr>
            <a:lvl4pPr indent="0" lvl="3" marL="0" algn="l">
              <a:spcBef>
                <a:spcPts val="0"/>
              </a:spcBef>
              <a:buNone/>
              <a:defRPr b="0" i="0" sz="1200" u="none" cap="none" strike="noStrike">
                <a:solidFill>
                  <a:schemeClr val="lt2"/>
                </a:solidFill>
                <a:latin typeface="Century Schoolbook"/>
                <a:ea typeface="Century Schoolbook"/>
                <a:cs typeface="Century Schoolbook"/>
                <a:sym typeface="Century Schoolbook"/>
              </a:defRPr>
            </a:lvl4pPr>
            <a:lvl5pPr indent="0" lvl="4" marL="0" algn="l">
              <a:spcBef>
                <a:spcPts val="0"/>
              </a:spcBef>
              <a:buNone/>
              <a:defRPr b="0" i="0" sz="1200" u="none" cap="none" strike="noStrike">
                <a:solidFill>
                  <a:schemeClr val="lt2"/>
                </a:solidFill>
                <a:latin typeface="Century Schoolbook"/>
                <a:ea typeface="Century Schoolbook"/>
                <a:cs typeface="Century Schoolbook"/>
                <a:sym typeface="Century Schoolbook"/>
              </a:defRPr>
            </a:lvl5pPr>
            <a:lvl6pPr indent="0" lvl="5" marL="0" algn="l">
              <a:spcBef>
                <a:spcPts val="0"/>
              </a:spcBef>
              <a:buNone/>
              <a:defRPr b="0" i="0" sz="1200" u="none" cap="none" strike="noStrike">
                <a:solidFill>
                  <a:schemeClr val="lt2"/>
                </a:solidFill>
                <a:latin typeface="Century Schoolbook"/>
                <a:ea typeface="Century Schoolbook"/>
                <a:cs typeface="Century Schoolbook"/>
                <a:sym typeface="Century Schoolbook"/>
              </a:defRPr>
            </a:lvl6pPr>
            <a:lvl7pPr indent="0" lvl="6" marL="0" algn="l">
              <a:spcBef>
                <a:spcPts val="0"/>
              </a:spcBef>
              <a:buNone/>
              <a:defRPr b="0" i="0" sz="1200" u="none" cap="none" strike="noStrike">
                <a:solidFill>
                  <a:schemeClr val="lt2"/>
                </a:solidFill>
                <a:latin typeface="Century Schoolbook"/>
                <a:ea typeface="Century Schoolbook"/>
                <a:cs typeface="Century Schoolbook"/>
                <a:sym typeface="Century Schoolbook"/>
              </a:defRPr>
            </a:lvl7pPr>
            <a:lvl8pPr indent="0" lvl="7" marL="0" algn="l">
              <a:spcBef>
                <a:spcPts val="0"/>
              </a:spcBef>
              <a:buNone/>
              <a:defRPr b="0" i="0" sz="1200" u="none" cap="none" strike="noStrike">
                <a:solidFill>
                  <a:schemeClr val="lt2"/>
                </a:solidFill>
                <a:latin typeface="Century Schoolbook"/>
                <a:ea typeface="Century Schoolbook"/>
                <a:cs typeface="Century Schoolbook"/>
                <a:sym typeface="Century Schoolbook"/>
              </a:defRPr>
            </a:lvl8pPr>
            <a:lvl9pPr indent="0" lvl="8" marL="0" algn="l">
              <a:spcBef>
                <a:spcPts val="0"/>
              </a:spcBef>
              <a:buNone/>
              <a:defRPr b="0" i="0" sz="1200" u="none" cap="none" strike="noStrike">
                <a:solidFill>
                  <a:schemeClr val="lt2"/>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IN"/>
              <a:t>‹#›</a:t>
            </a:fld>
            <a:endParaRPr/>
          </a:p>
        </p:txBody>
      </p:sp>
      <p:sp>
        <p:nvSpPr>
          <p:cNvPr id="45" name="Google Shape;45;p11"/>
          <p:cNvSpPr txBox="1"/>
          <p:nvPr>
            <p:ph type="title"/>
          </p:nvPr>
        </p:nvSpPr>
        <p:spPr>
          <a:xfrm>
            <a:off x="3162301" y="1830579"/>
            <a:ext cx="5859724" cy="1841715"/>
          </a:xfrm>
          <a:prstGeom prst="rect">
            <a:avLst/>
          </a:prstGeom>
          <a:noFill/>
          <a:ln>
            <a:noFill/>
          </a:ln>
        </p:spPr>
        <p:txBody>
          <a:bodyPr anchorCtr="0" anchor="t" bIns="45700" lIns="91425" spcFirstLastPara="1" rIns="91425" wrap="square" tIns="45700">
            <a:normAutofit/>
          </a:bodyPr>
          <a:lstStyle>
            <a:lvl1pPr lvl="0" algn="ctr">
              <a:lnSpc>
                <a:spcPct val="105000"/>
              </a:lnSpc>
              <a:spcBef>
                <a:spcPts val="0"/>
              </a:spcBef>
              <a:spcAft>
                <a:spcPts val="0"/>
              </a:spcAft>
              <a:buClr>
                <a:srgbClr val="464B56"/>
              </a:buClr>
              <a:buSzPts val="3900"/>
              <a:buFont typeface="Century Schoolbook"/>
              <a:buNone/>
              <a:defRPr sz="3900">
                <a:solidFill>
                  <a:srgbClr val="464B5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1"/>
          <p:cNvSpPr txBox="1"/>
          <p:nvPr>
            <p:ph idx="1" type="body"/>
          </p:nvPr>
        </p:nvSpPr>
        <p:spPr>
          <a:xfrm>
            <a:off x="3814584" y="4176131"/>
            <a:ext cx="4566474" cy="1038807"/>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0"/>
              </a:spcBef>
              <a:spcAft>
                <a:spcPts val="0"/>
              </a:spcAft>
              <a:buClr>
                <a:srgbClr val="464B56"/>
              </a:buClr>
              <a:buSzPts val="2000"/>
              <a:buNone/>
              <a:defRPr sz="2000">
                <a:solidFill>
                  <a:srgbClr val="464B56"/>
                </a:solidFill>
              </a:defRPr>
            </a:lvl1pPr>
            <a:lvl2pPr indent="-228600" lvl="1" marL="914400" algn="l">
              <a:lnSpc>
                <a:spcPct val="111000"/>
              </a:lnSpc>
              <a:spcBef>
                <a:spcPts val="930"/>
              </a:spcBef>
              <a:spcAft>
                <a:spcPts val="0"/>
              </a:spcAft>
              <a:buClr>
                <a:srgbClr val="888888"/>
              </a:buClr>
              <a:buSzPts val="2000"/>
              <a:buNone/>
              <a:defRPr sz="2000">
                <a:solidFill>
                  <a:srgbClr val="888888"/>
                </a:solidFill>
              </a:defRPr>
            </a:lvl2pPr>
            <a:lvl3pPr indent="-228600" lvl="2" marL="1371600" algn="l">
              <a:lnSpc>
                <a:spcPct val="111000"/>
              </a:lnSpc>
              <a:spcBef>
                <a:spcPts val="930"/>
              </a:spcBef>
              <a:spcAft>
                <a:spcPts val="0"/>
              </a:spcAft>
              <a:buClr>
                <a:srgbClr val="888888"/>
              </a:buClr>
              <a:buSzPts val="1800"/>
              <a:buNone/>
              <a:defRPr sz="1800">
                <a:solidFill>
                  <a:srgbClr val="888888"/>
                </a:solidFill>
              </a:defRPr>
            </a:lvl3pPr>
            <a:lvl4pPr indent="-228600" lvl="3" marL="1828800" algn="l">
              <a:lnSpc>
                <a:spcPct val="111000"/>
              </a:lnSpc>
              <a:spcBef>
                <a:spcPts val="930"/>
              </a:spcBef>
              <a:spcAft>
                <a:spcPts val="0"/>
              </a:spcAft>
              <a:buClr>
                <a:srgbClr val="888888"/>
              </a:buClr>
              <a:buSzPts val="1600"/>
              <a:buNone/>
              <a:defRPr sz="1600">
                <a:solidFill>
                  <a:srgbClr val="888888"/>
                </a:solidFill>
              </a:defRPr>
            </a:lvl4pPr>
            <a:lvl5pPr indent="-228600" lvl="4" marL="2286000" algn="l">
              <a:lnSpc>
                <a:spcPct val="111000"/>
              </a:lnSpc>
              <a:spcBef>
                <a:spcPts val="930"/>
              </a:spcBef>
              <a:spcAft>
                <a:spcPts val="0"/>
              </a:spcAft>
              <a:buClr>
                <a:srgbClr val="888888"/>
              </a:buClr>
              <a:buSzPts val="1600"/>
              <a:buNone/>
              <a:defRPr sz="1600">
                <a:solidFill>
                  <a:srgbClr val="888888"/>
                </a:solidFill>
              </a:defRPr>
            </a:lvl5pPr>
            <a:lvl6pPr indent="-228600" lvl="5" marL="2743200" algn="l">
              <a:lnSpc>
                <a:spcPct val="111000"/>
              </a:lnSpc>
              <a:spcBef>
                <a:spcPts val="930"/>
              </a:spcBef>
              <a:spcAft>
                <a:spcPts val="0"/>
              </a:spcAft>
              <a:buClr>
                <a:srgbClr val="888888"/>
              </a:buClr>
              <a:buSzPts val="1600"/>
              <a:buNone/>
              <a:defRPr sz="1600">
                <a:solidFill>
                  <a:srgbClr val="888888"/>
                </a:solidFill>
              </a:defRPr>
            </a:lvl6pPr>
            <a:lvl7pPr indent="-228600" lvl="6" marL="3200400" algn="l">
              <a:lnSpc>
                <a:spcPct val="111000"/>
              </a:lnSpc>
              <a:spcBef>
                <a:spcPts val="930"/>
              </a:spcBef>
              <a:spcAft>
                <a:spcPts val="0"/>
              </a:spcAft>
              <a:buClr>
                <a:srgbClr val="888888"/>
              </a:buClr>
              <a:buSzPts val="1600"/>
              <a:buNone/>
              <a:defRPr sz="1600">
                <a:solidFill>
                  <a:srgbClr val="888888"/>
                </a:solidFill>
              </a:defRPr>
            </a:lvl7pPr>
            <a:lvl8pPr indent="-228600" lvl="7" marL="3657600" algn="l">
              <a:lnSpc>
                <a:spcPct val="111000"/>
              </a:lnSpc>
              <a:spcBef>
                <a:spcPts val="930"/>
              </a:spcBef>
              <a:spcAft>
                <a:spcPts val="0"/>
              </a:spcAft>
              <a:buClr>
                <a:srgbClr val="888888"/>
              </a:buClr>
              <a:buSzPts val="1600"/>
              <a:buNone/>
              <a:defRPr sz="1600">
                <a:solidFill>
                  <a:srgbClr val="888888"/>
                </a:solidFill>
              </a:defRPr>
            </a:lvl8pPr>
            <a:lvl9pPr indent="-228600" lvl="8" marL="4114800" algn="l">
              <a:lnSpc>
                <a:spcPct val="111000"/>
              </a:lnSpc>
              <a:spcBef>
                <a:spcPts val="93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rm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p:nvPr>
            <p:ph idx="1" type="body"/>
          </p:nvPr>
        </p:nvSpPr>
        <p:spPr>
          <a:xfrm>
            <a:off x="2933699" y="2438399"/>
            <a:ext cx="4160520" cy="3657601"/>
          </a:xfrm>
          <a:prstGeom prst="rect">
            <a:avLst/>
          </a:prstGeom>
          <a:noFill/>
          <a:ln>
            <a:noFill/>
          </a:ln>
        </p:spPr>
        <p:txBody>
          <a:bodyPr anchorCtr="0" anchor="t" bIns="45700" lIns="91425" spcFirstLastPara="1" rIns="91425" wrap="square" tIns="45700">
            <a:norm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50" name="Google Shape;50;p12"/>
          <p:cNvSpPr txBox="1"/>
          <p:nvPr>
            <p:ph idx="2" type="body"/>
          </p:nvPr>
        </p:nvSpPr>
        <p:spPr>
          <a:xfrm>
            <a:off x="7543751" y="2438399"/>
            <a:ext cx="4160520" cy="3657601"/>
          </a:xfrm>
          <a:prstGeom prst="rect">
            <a:avLst/>
          </a:prstGeom>
          <a:noFill/>
          <a:ln>
            <a:noFill/>
          </a:ln>
        </p:spPr>
        <p:txBody>
          <a:bodyPr anchorCtr="0" anchor="t" bIns="45700" lIns="91425" spcFirstLastPara="1" rIns="91425" wrap="square" tIns="45700">
            <a:norm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51" name="Google Shape;51;p12"/>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3"/>
          <p:cNvSpPr txBox="1"/>
          <p:nvPr>
            <p:ph type="title"/>
          </p:nvPr>
        </p:nvSpPr>
        <p:spPr>
          <a:xfrm>
            <a:off x="2933698" y="566928"/>
            <a:ext cx="8770573" cy="1563624"/>
          </a:xfrm>
          <a:prstGeom prst="rect">
            <a:avLst/>
          </a:prstGeom>
          <a:noFill/>
          <a:ln>
            <a:noFill/>
          </a:ln>
        </p:spPr>
        <p:txBody>
          <a:bodyPr anchorCtr="0" anchor="t" bIns="45700" lIns="91425" spcFirstLastPara="1" rIns="91425" wrap="square" tIns="45700">
            <a:norm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2933699" y="2456408"/>
            <a:ext cx="416052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9000"/>
              </a:lnSpc>
              <a:spcBef>
                <a:spcPts val="930"/>
              </a:spcBef>
              <a:spcAft>
                <a:spcPts val="0"/>
              </a:spcAft>
              <a:buClr>
                <a:schemeClr val="accent2"/>
              </a:buClr>
              <a:buSzPts val="2400"/>
              <a:buNone/>
              <a:defRPr b="0" sz="2400">
                <a:solidFill>
                  <a:schemeClr val="accent2"/>
                </a:solidFill>
              </a:defRPr>
            </a:lvl1pPr>
            <a:lvl2pPr indent="-228600" lvl="1" marL="914400" algn="l">
              <a:lnSpc>
                <a:spcPct val="111000"/>
              </a:lnSpc>
              <a:spcBef>
                <a:spcPts val="930"/>
              </a:spcBef>
              <a:spcAft>
                <a:spcPts val="0"/>
              </a:spcAft>
              <a:buClr>
                <a:srgbClr val="464B56"/>
              </a:buClr>
              <a:buSzPts val="2000"/>
              <a:buNone/>
              <a:defRPr b="1" sz="2000"/>
            </a:lvl2pPr>
            <a:lvl3pPr indent="-228600" lvl="2" marL="1371600" algn="l">
              <a:lnSpc>
                <a:spcPct val="111000"/>
              </a:lnSpc>
              <a:spcBef>
                <a:spcPts val="930"/>
              </a:spcBef>
              <a:spcAft>
                <a:spcPts val="0"/>
              </a:spcAft>
              <a:buClr>
                <a:srgbClr val="464B56"/>
              </a:buClr>
              <a:buSzPts val="1800"/>
              <a:buNone/>
              <a:defRPr b="1" sz="1800"/>
            </a:lvl3pPr>
            <a:lvl4pPr indent="-228600" lvl="3" marL="1828800" algn="l">
              <a:lnSpc>
                <a:spcPct val="111000"/>
              </a:lnSpc>
              <a:spcBef>
                <a:spcPts val="930"/>
              </a:spcBef>
              <a:spcAft>
                <a:spcPts val="0"/>
              </a:spcAft>
              <a:buClr>
                <a:srgbClr val="464B56"/>
              </a:buClr>
              <a:buSzPts val="1600"/>
              <a:buNone/>
              <a:defRPr b="1" sz="1600"/>
            </a:lvl4pPr>
            <a:lvl5pPr indent="-228600" lvl="4" marL="2286000" algn="l">
              <a:lnSpc>
                <a:spcPct val="111000"/>
              </a:lnSpc>
              <a:spcBef>
                <a:spcPts val="930"/>
              </a:spcBef>
              <a:spcAft>
                <a:spcPts val="0"/>
              </a:spcAft>
              <a:buClr>
                <a:srgbClr val="464B56"/>
              </a:buClr>
              <a:buSzPts val="1600"/>
              <a:buNone/>
              <a:defRPr b="1" sz="1600"/>
            </a:lvl5pPr>
            <a:lvl6pPr indent="-228600" lvl="5" marL="2743200" algn="l">
              <a:lnSpc>
                <a:spcPct val="111000"/>
              </a:lnSpc>
              <a:spcBef>
                <a:spcPts val="930"/>
              </a:spcBef>
              <a:spcAft>
                <a:spcPts val="0"/>
              </a:spcAft>
              <a:buClr>
                <a:srgbClr val="474A55"/>
              </a:buClr>
              <a:buSzPts val="1600"/>
              <a:buNone/>
              <a:defRPr b="1" sz="1600"/>
            </a:lvl6pPr>
            <a:lvl7pPr indent="-228600" lvl="6" marL="3200400" algn="l">
              <a:lnSpc>
                <a:spcPct val="111000"/>
              </a:lnSpc>
              <a:spcBef>
                <a:spcPts val="930"/>
              </a:spcBef>
              <a:spcAft>
                <a:spcPts val="0"/>
              </a:spcAft>
              <a:buClr>
                <a:srgbClr val="474A55"/>
              </a:buClr>
              <a:buSzPts val="1600"/>
              <a:buNone/>
              <a:defRPr b="1" sz="1600"/>
            </a:lvl7pPr>
            <a:lvl8pPr indent="-228600" lvl="7" marL="3657600" algn="l">
              <a:lnSpc>
                <a:spcPct val="111000"/>
              </a:lnSpc>
              <a:spcBef>
                <a:spcPts val="930"/>
              </a:spcBef>
              <a:spcAft>
                <a:spcPts val="0"/>
              </a:spcAft>
              <a:buClr>
                <a:srgbClr val="474A55"/>
              </a:buClr>
              <a:buSzPts val="1600"/>
              <a:buNone/>
              <a:defRPr b="1" sz="1600"/>
            </a:lvl8pPr>
            <a:lvl9pPr indent="-228600" lvl="8" marL="4114800" algn="l">
              <a:lnSpc>
                <a:spcPct val="111000"/>
              </a:lnSpc>
              <a:spcBef>
                <a:spcPts val="930"/>
              </a:spcBef>
              <a:spcAft>
                <a:spcPts val="0"/>
              </a:spcAft>
              <a:buClr>
                <a:srgbClr val="474A55"/>
              </a:buClr>
              <a:buSzPts val="1600"/>
              <a:buNone/>
              <a:defRPr b="1" sz="1600"/>
            </a:lvl9pPr>
          </a:lstStyle>
          <a:p/>
        </p:txBody>
      </p:sp>
      <p:sp>
        <p:nvSpPr>
          <p:cNvPr id="57" name="Google Shape;57;p13"/>
          <p:cNvSpPr txBox="1"/>
          <p:nvPr>
            <p:ph idx="2" type="body"/>
          </p:nvPr>
        </p:nvSpPr>
        <p:spPr>
          <a:xfrm>
            <a:off x="2933699" y="3316639"/>
            <a:ext cx="4160520" cy="2779361"/>
          </a:xfrm>
          <a:prstGeom prst="rect">
            <a:avLst/>
          </a:prstGeom>
          <a:noFill/>
          <a:ln>
            <a:noFill/>
          </a:ln>
        </p:spPr>
        <p:txBody>
          <a:bodyPr anchorCtr="0" anchor="t" bIns="45700" lIns="91425" spcFirstLastPara="1" rIns="91425" wrap="square" tIns="45700">
            <a:norm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58" name="Google Shape;58;p13"/>
          <p:cNvSpPr txBox="1"/>
          <p:nvPr>
            <p:ph idx="3" type="body"/>
          </p:nvPr>
        </p:nvSpPr>
        <p:spPr>
          <a:xfrm>
            <a:off x="7543751" y="2456408"/>
            <a:ext cx="416052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9000"/>
              </a:lnSpc>
              <a:spcBef>
                <a:spcPts val="930"/>
              </a:spcBef>
              <a:spcAft>
                <a:spcPts val="0"/>
              </a:spcAft>
              <a:buClr>
                <a:schemeClr val="accent2"/>
              </a:buClr>
              <a:buSzPts val="2400"/>
              <a:buNone/>
              <a:defRPr b="0" sz="2400">
                <a:solidFill>
                  <a:schemeClr val="accent2"/>
                </a:solidFill>
              </a:defRPr>
            </a:lvl1pPr>
            <a:lvl2pPr indent="-228600" lvl="1" marL="914400" algn="l">
              <a:lnSpc>
                <a:spcPct val="111000"/>
              </a:lnSpc>
              <a:spcBef>
                <a:spcPts val="930"/>
              </a:spcBef>
              <a:spcAft>
                <a:spcPts val="0"/>
              </a:spcAft>
              <a:buClr>
                <a:srgbClr val="464B56"/>
              </a:buClr>
              <a:buSzPts val="2000"/>
              <a:buNone/>
              <a:defRPr b="1" sz="2000"/>
            </a:lvl2pPr>
            <a:lvl3pPr indent="-228600" lvl="2" marL="1371600" algn="l">
              <a:lnSpc>
                <a:spcPct val="111000"/>
              </a:lnSpc>
              <a:spcBef>
                <a:spcPts val="930"/>
              </a:spcBef>
              <a:spcAft>
                <a:spcPts val="0"/>
              </a:spcAft>
              <a:buClr>
                <a:srgbClr val="464B56"/>
              </a:buClr>
              <a:buSzPts val="1800"/>
              <a:buNone/>
              <a:defRPr b="1" sz="1800"/>
            </a:lvl3pPr>
            <a:lvl4pPr indent="-228600" lvl="3" marL="1828800" algn="l">
              <a:lnSpc>
                <a:spcPct val="111000"/>
              </a:lnSpc>
              <a:spcBef>
                <a:spcPts val="930"/>
              </a:spcBef>
              <a:spcAft>
                <a:spcPts val="0"/>
              </a:spcAft>
              <a:buClr>
                <a:srgbClr val="464B56"/>
              </a:buClr>
              <a:buSzPts val="1600"/>
              <a:buNone/>
              <a:defRPr b="1" sz="1600"/>
            </a:lvl4pPr>
            <a:lvl5pPr indent="-228600" lvl="4" marL="2286000" algn="l">
              <a:lnSpc>
                <a:spcPct val="111000"/>
              </a:lnSpc>
              <a:spcBef>
                <a:spcPts val="930"/>
              </a:spcBef>
              <a:spcAft>
                <a:spcPts val="0"/>
              </a:spcAft>
              <a:buClr>
                <a:srgbClr val="464B56"/>
              </a:buClr>
              <a:buSzPts val="1600"/>
              <a:buNone/>
              <a:defRPr b="1" sz="1600"/>
            </a:lvl5pPr>
            <a:lvl6pPr indent="-228600" lvl="5" marL="2743200" algn="l">
              <a:lnSpc>
                <a:spcPct val="111000"/>
              </a:lnSpc>
              <a:spcBef>
                <a:spcPts val="930"/>
              </a:spcBef>
              <a:spcAft>
                <a:spcPts val="0"/>
              </a:spcAft>
              <a:buClr>
                <a:srgbClr val="474A55"/>
              </a:buClr>
              <a:buSzPts val="1600"/>
              <a:buNone/>
              <a:defRPr b="1" sz="1600"/>
            </a:lvl6pPr>
            <a:lvl7pPr indent="-228600" lvl="6" marL="3200400" algn="l">
              <a:lnSpc>
                <a:spcPct val="111000"/>
              </a:lnSpc>
              <a:spcBef>
                <a:spcPts val="930"/>
              </a:spcBef>
              <a:spcAft>
                <a:spcPts val="0"/>
              </a:spcAft>
              <a:buClr>
                <a:srgbClr val="474A55"/>
              </a:buClr>
              <a:buSzPts val="1600"/>
              <a:buNone/>
              <a:defRPr b="1" sz="1600"/>
            </a:lvl7pPr>
            <a:lvl8pPr indent="-228600" lvl="7" marL="3657600" algn="l">
              <a:lnSpc>
                <a:spcPct val="111000"/>
              </a:lnSpc>
              <a:spcBef>
                <a:spcPts val="930"/>
              </a:spcBef>
              <a:spcAft>
                <a:spcPts val="0"/>
              </a:spcAft>
              <a:buClr>
                <a:srgbClr val="474A55"/>
              </a:buClr>
              <a:buSzPts val="1600"/>
              <a:buNone/>
              <a:defRPr b="1" sz="1600"/>
            </a:lvl8pPr>
            <a:lvl9pPr indent="-228600" lvl="8" marL="4114800" algn="l">
              <a:lnSpc>
                <a:spcPct val="111000"/>
              </a:lnSpc>
              <a:spcBef>
                <a:spcPts val="930"/>
              </a:spcBef>
              <a:spcAft>
                <a:spcPts val="0"/>
              </a:spcAft>
              <a:buClr>
                <a:srgbClr val="474A55"/>
              </a:buClr>
              <a:buSzPts val="1600"/>
              <a:buNone/>
              <a:defRPr b="1" sz="1600"/>
            </a:lvl9pPr>
          </a:lstStyle>
          <a:p/>
        </p:txBody>
      </p:sp>
      <p:sp>
        <p:nvSpPr>
          <p:cNvPr id="59" name="Google Shape;59;p13"/>
          <p:cNvSpPr txBox="1"/>
          <p:nvPr>
            <p:ph idx="4" type="body"/>
          </p:nvPr>
        </p:nvSpPr>
        <p:spPr>
          <a:xfrm>
            <a:off x="7543751" y="3316639"/>
            <a:ext cx="4160520" cy="2779361"/>
          </a:xfrm>
          <a:prstGeom prst="rect">
            <a:avLst/>
          </a:prstGeom>
          <a:noFill/>
          <a:ln>
            <a:noFill/>
          </a:ln>
        </p:spPr>
        <p:txBody>
          <a:bodyPr anchorCtr="0" anchor="t" bIns="45700" lIns="91425" spcFirstLastPara="1" rIns="91425" wrap="square" tIns="45700">
            <a:normAutofit/>
          </a:bodyPr>
          <a:lstStyle>
            <a:lvl1pPr indent="-342900" lvl="0" marL="457200" algn="l">
              <a:lnSpc>
                <a:spcPct val="111000"/>
              </a:lnSpc>
              <a:spcBef>
                <a:spcPts val="930"/>
              </a:spcBef>
              <a:spcAft>
                <a:spcPts val="0"/>
              </a:spcAft>
              <a:buClr>
                <a:srgbClr val="464B56"/>
              </a:buClr>
              <a:buSzPts val="1800"/>
              <a:buChar char="–"/>
              <a:defRPr/>
            </a:lvl1pPr>
            <a:lvl2pPr indent="-342900" lvl="1" marL="914400" algn="l">
              <a:lnSpc>
                <a:spcPct val="111000"/>
              </a:lnSpc>
              <a:spcBef>
                <a:spcPts val="930"/>
              </a:spcBef>
              <a:spcAft>
                <a:spcPts val="0"/>
              </a:spcAft>
              <a:buClr>
                <a:srgbClr val="464B56"/>
              </a:buClr>
              <a:buSzPts val="1800"/>
              <a:buChar char="–"/>
              <a:defRPr/>
            </a:lvl2pPr>
            <a:lvl3pPr indent="-342900" lvl="2" marL="1371600" algn="l">
              <a:lnSpc>
                <a:spcPct val="111000"/>
              </a:lnSpc>
              <a:spcBef>
                <a:spcPts val="930"/>
              </a:spcBef>
              <a:spcAft>
                <a:spcPts val="0"/>
              </a:spcAft>
              <a:buClr>
                <a:srgbClr val="464B56"/>
              </a:buClr>
              <a:buSzPts val="1800"/>
              <a:buChar char="–"/>
              <a:defRPr/>
            </a:lvl3pPr>
            <a:lvl4pPr indent="-342900" lvl="3" marL="1828800" algn="l">
              <a:lnSpc>
                <a:spcPct val="111000"/>
              </a:lnSpc>
              <a:spcBef>
                <a:spcPts val="930"/>
              </a:spcBef>
              <a:spcAft>
                <a:spcPts val="0"/>
              </a:spcAft>
              <a:buClr>
                <a:srgbClr val="464B56"/>
              </a:buClr>
              <a:buSzPts val="1800"/>
              <a:buChar char="–"/>
              <a:defRPr/>
            </a:lvl4pPr>
            <a:lvl5pPr indent="-342900" lvl="4" marL="2286000" algn="l">
              <a:lnSpc>
                <a:spcPct val="111000"/>
              </a:lnSpc>
              <a:spcBef>
                <a:spcPts val="930"/>
              </a:spcBef>
              <a:spcAft>
                <a:spcPts val="0"/>
              </a:spcAft>
              <a:buClr>
                <a:srgbClr val="464B56"/>
              </a:buClr>
              <a:buSzPts val="1800"/>
              <a:buChar char="–"/>
              <a:defRPr/>
            </a:lvl5pPr>
            <a:lvl6pPr indent="-342900" lvl="5" marL="2743200" algn="l">
              <a:lnSpc>
                <a:spcPct val="111000"/>
              </a:lnSpc>
              <a:spcBef>
                <a:spcPts val="930"/>
              </a:spcBef>
              <a:spcAft>
                <a:spcPts val="0"/>
              </a:spcAft>
              <a:buClr>
                <a:srgbClr val="474A55"/>
              </a:buClr>
              <a:buSzPts val="1800"/>
              <a:buChar char="–"/>
              <a:defRPr/>
            </a:lvl6pPr>
            <a:lvl7pPr indent="-342900" lvl="6" marL="3200400" algn="l">
              <a:lnSpc>
                <a:spcPct val="111000"/>
              </a:lnSpc>
              <a:spcBef>
                <a:spcPts val="930"/>
              </a:spcBef>
              <a:spcAft>
                <a:spcPts val="0"/>
              </a:spcAft>
              <a:buClr>
                <a:srgbClr val="474A55"/>
              </a:buClr>
              <a:buSzPts val="1800"/>
              <a:buChar char="–"/>
              <a:defRPr/>
            </a:lvl7pPr>
            <a:lvl8pPr indent="-342900" lvl="7" marL="3657600" algn="l">
              <a:lnSpc>
                <a:spcPct val="111000"/>
              </a:lnSpc>
              <a:spcBef>
                <a:spcPts val="930"/>
              </a:spcBef>
              <a:spcAft>
                <a:spcPts val="0"/>
              </a:spcAft>
              <a:buClr>
                <a:srgbClr val="474A55"/>
              </a:buClr>
              <a:buSzPts val="1800"/>
              <a:buChar char="–"/>
              <a:defRPr/>
            </a:lvl8pPr>
            <a:lvl9pPr indent="-342900" lvl="8" marL="4114800" algn="l">
              <a:lnSpc>
                <a:spcPct val="111000"/>
              </a:lnSpc>
              <a:spcBef>
                <a:spcPts val="930"/>
              </a:spcBef>
              <a:spcAft>
                <a:spcPts val="0"/>
              </a:spcAft>
              <a:buClr>
                <a:srgbClr val="474A55"/>
              </a:buClr>
              <a:buSzPts val="1800"/>
              <a:buChar char="–"/>
              <a:defRPr/>
            </a:lvl9pPr>
          </a:lstStyle>
          <a:p/>
        </p:txBody>
      </p:sp>
      <p:sp>
        <p:nvSpPr>
          <p:cNvPr id="60" name="Google Shape;60;p13"/>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4"/>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rmAutofit/>
          </a:bodyPr>
          <a:lstStyle>
            <a:lvl1pPr lvl="0" algn="l">
              <a:lnSpc>
                <a:spcPct val="99000"/>
              </a:lnSpc>
              <a:spcBef>
                <a:spcPts val="0"/>
              </a:spcBef>
              <a:spcAft>
                <a:spcPts val="0"/>
              </a:spcAft>
              <a:buClr>
                <a:srgbClr val="464B5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4"/>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bg>
      <p:bgPr>
        <a:solidFill>
          <a:schemeClr val="lt2"/>
        </a:solidFill>
      </p:bgPr>
    </p:bg>
    <p:spTree>
      <p:nvGrpSpPr>
        <p:cNvPr id="68" name="Shape 68"/>
        <p:cNvGrpSpPr/>
        <p:nvPr/>
      </p:nvGrpSpPr>
      <p:grpSpPr>
        <a:xfrm>
          <a:off x="0" y="0"/>
          <a:ext cx="0" cy="0"/>
          <a:chOff x="0" y="0"/>
          <a:chExt cx="0" cy="0"/>
        </a:xfrm>
      </p:grpSpPr>
      <p:grpSp>
        <p:nvGrpSpPr>
          <p:cNvPr id="69" name="Google Shape;69;p15" title="Feathers"/>
          <p:cNvGrpSpPr/>
          <p:nvPr/>
        </p:nvGrpSpPr>
        <p:grpSpPr>
          <a:xfrm>
            <a:off x="400714" y="362425"/>
            <a:ext cx="3495979" cy="6204388"/>
            <a:chOff x="400714" y="362425"/>
            <a:chExt cx="3495979" cy="6204388"/>
          </a:xfrm>
        </p:grpSpPr>
        <p:sp>
          <p:nvSpPr>
            <p:cNvPr id="70" name="Google Shape;70;p15"/>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15"/>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extLst>
    <p:ext uri="{DCECCB84-F9BA-43D5-87BE-67443E8EF086}">
      <p15:sldGuideLst>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5" name="Shape 75"/>
        <p:cNvGrpSpPr/>
        <p:nvPr/>
      </p:nvGrpSpPr>
      <p:grpSpPr>
        <a:xfrm>
          <a:off x="0" y="0"/>
          <a:ext cx="0" cy="0"/>
          <a:chOff x="0" y="0"/>
          <a:chExt cx="0" cy="0"/>
        </a:xfrm>
      </p:grpSpPr>
      <p:sp>
        <p:nvSpPr>
          <p:cNvPr id="76" name="Google Shape;76;p16" title="Feather"/>
          <p:cNvSpPr/>
          <p:nvPr/>
        </p:nvSpPr>
        <p:spPr>
          <a:xfrm flipH="1" rot="2047334">
            <a:off x="8572457" y="453681"/>
            <a:ext cx="3409445" cy="5857295"/>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ph type="title"/>
          </p:nvPr>
        </p:nvSpPr>
        <p:spPr>
          <a:xfrm>
            <a:off x="8476488" y="1503907"/>
            <a:ext cx="3227715" cy="1687924"/>
          </a:xfrm>
          <a:prstGeom prst="rect">
            <a:avLst/>
          </a:prstGeom>
          <a:noFill/>
          <a:ln>
            <a:noFill/>
          </a:ln>
        </p:spPr>
        <p:txBody>
          <a:bodyPr anchorCtr="0" anchor="b" bIns="45700" lIns="91425" spcFirstLastPara="1" rIns="91425" wrap="square" tIns="45700">
            <a:normAutofit/>
          </a:bodyPr>
          <a:lstStyle>
            <a:lvl1pPr lvl="0" algn="l">
              <a:lnSpc>
                <a:spcPct val="104000"/>
              </a:lnSpc>
              <a:spcBef>
                <a:spcPts val="0"/>
              </a:spcBef>
              <a:spcAft>
                <a:spcPts val="0"/>
              </a:spcAft>
              <a:buClr>
                <a:srgbClr val="464B56"/>
              </a:buClr>
              <a:buSzPts val="3400"/>
              <a:buFont typeface="Century Schoolbook"/>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6"/>
          <p:cNvSpPr txBox="1"/>
          <p:nvPr>
            <p:ph idx="1" type="body"/>
          </p:nvPr>
        </p:nvSpPr>
        <p:spPr>
          <a:xfrm>
            <a:off x="487730" y="441414"/>
            <a:ext cx="7597040" cy="5654586"/>
          </a:xfrm>
          <a:prstGeom prst="rect">
            <a:avLst/>
          </a:prstGeom>
          <a:noFill/>
          <a:ln>
            <a:noFill/>
          </a:ln>
        </p:spPr>
        <p:txBody>
          <a:bodyPr anchorCtr="0" anchor="t" bIns="45700" lIns="91425" spcFirstLastPara="1" rIns="91425" wrap="square" tIns="45700">
            <a:normAutofit/>
          </a:bodyPr>
          <a:lstStyle>
            <a:lvl1pPr indent="-355600" lvl="0" marL="457200" algn="l">
              <a:lnSpc>
                <a:spcPct val="111000"/>
              </a:lnSpc>
              <a:spcBef>
                <a:spcPts val="930"/>
              </a:spcBef>
              <a:spcAft>
                <a:spcPts val="0"/>
              </a:spcAft>
              <a:buClr>
                <a:srgbClr val="464B56"/>
              </a:buClr>
              <a:buSzPts val="2000"/>
              <a:buChar char="–"/>
              <a:defRPr sz="2000"/>
            </a:lvl1pPr>
            <a:lvl2pPr indent="-342900" lvl="1" marL="914400" algn="l">
              <a:lnSpc>
                <a:spcPct val="111000"/>
              </a:lnSpc>
              <a:spcBef>
                <a:spcPts val="930"/>
              </a:spcBef>
              <a:spcAft>
                <a:spcPts val="0"/>
              </a:spcAft>
              <a:buClr>
                <a:srgbClr val="464B56"/>
              </a:buClr>
              <a:buSzPts val="1800"/>
              <a:buChar char="–"/>
              <a:defRPr sz="1800"/>
            </a:lvl2pPr>
            <a:lvl3pPr indent="-330200" lvl="2" marL="1371600" algn="l">
              <a:lnSpc>
                <a:spcPct val="111000"/>
              </a:lnSpc>
              <a:spcBef>
                <a:spcPts val="930"/>
              </a:spcBef>
              <a:spcAft>
                <a:spcPts val="0"/>
              </a:spcAft>
              <a:buClr>
                <a:srgbClr val="464B56"/>
              </a:buClr>
              <a:buSzPts val="1600"/>
              <a:buChar char="–"/>
              <a:defRPr sz="1600"/>
            </a:lvl3pPr>
            <a:lvl4pPr indent="-317500" lvl="3" marL="1828800" algn="l">
              <a:lnSpc>
                <a:spcPct val="111000"/>
              </a:lnSpc>
              <a:spcBef>
                <a:spcPts val="930"/>
              </a:spcBef>
              <a:spcAft>
                <a:spcPts val="0"/>
              </a:spcAft>
              <a:buClr>
                <a:srgbClr val="464B56"/>
              </a:buClr>
              <a:buSzPts val="1400"/>
              <a:buChar char="–"/>
              <a:defRPr sz="1400"/>
            </a:lvl4pPr>
            <a:lvl5pPr indent="-317500" lvl="4" marL="2286000" algn="l">
              <a:lnSpc>
                <a:spcPct val="111000"/>
              </a:lnSpc>
              <a:spcBef>
                <a:spcPts val="930"/>
              </a:spcBef>
              <a:spcAft>
                <a:spcPts val="0"/>
              </a:spcAft>
              <a:buClr>
                <a:srgbClr val="464B56"/>
              </a:buClr>
              <a:buSzPts val="1400"/>
              <a:buChar char="–"/>
              <a:defRPr sz="1400"/>
            </a:lvl5pPr>
            <a:lvl6pPr indent="-317500" lvl="5" marL="2743200" algn="l">
              <a:lnSpc>
                <a:spcPct val="111000"/>
              </a:lnSpc>
              <a:spcBef>
                <a:spcPts val="930"/>
              </a:spcBef>
              <a:spcAft>
                <a:spcPts val="0"/>
              </a:spcAft>
              <a:buClr>
                <a:srgbClr val="474A55"/>
              </a:buClr>
              <a:buSzPts val="1400"/>
              <a:buChar char="–"/>
              <a:defRPr sz="1400"/>
            </a:lvl6pPr>
            <a:lvl7pPr indent="-317500" lvl="6" marL="3200400" algn="l">
              <a:lnSpc>
                <a:spcPct val="111000"/>
              </a:lnSpc>
              <a:spcBef>
                <a:spcPts val="930"/>
              </a:spcBef>
              <a:spcAft>
                <a:spcPts val="0"/>
              </a:spcAft>
              <a:buClr>
                <a:srgbClr val="474A55"/>
              </a:buClr>
              <a:buSzPts val="1400"/>
              <a:buChar char="–"/>
              <a:defRPr sz="1400"/>
            </a:lvl7pPr>
            <a:lvl8pPr indent="-317500" lvl="7" marL="3657600" algn="l">
              <a:lnSpc>
                <a:spcPct val="111000"/>
              </a:lnSpc>
              <a:spcBef>
                <a:spcPts val="930"/>
              </a:spcBef>
              <a:spcAft>
                <a:spcPts val="0"/>
              </a:spcAft>
              <a:buClr>
                <a:srgbClr val="474A55"/>
              </a:buClr>
              <a:buSzPts val="1400"/>
              <a:buChar char="–"/>
              <a:defRPr sz="1400"/>
            </a:lvl8pPr>
            <a:lvl9pPr indent="-317500" lvl="8" marL="4114800" algn="l">
              <a:lnSpc>
                <a:spcPct val="111000"/>
              </a:lnSpc>
              <a:spcBef>
                <a:spcPts val="930"/>
              </a:spcBef>
              <a:spcAft>
                <a:spcPts val="0"/>
              </a:spcAft>
              <a:buClr>
                <a:srgbClr val="474A55"/>
              </a:buClr>
              <a:buSzPts val="1400"/>
              <a:buChar char="–"/>
              <a:defRPr sz="1400"/>
            </a:lvl9pPr>
          </a:lstStyle>
          <a:p/>
        </p:txBody>
      </p:sp>
      <p:sp>
        <p:nvSpPr>
          <p:cNvPr id="79" name="Google Shape;79;p16"/>
          <p:cNvSpPr txBox="1"/>
          <p:nvPr>
            <p:ph idx="2" type="body"/>
          </p:nvPr>
        </p:nvSpPr>
        <p:spPr>
          <a:xfrm>
            <a:off x="8476488" y="3223803"/>
            <a:ext cx="3227715" cy="2872197"/>
          </a:xfrm>
          <a:prstGeom prst="rect">
            <a:avLst/>
          </a:prstGeom>
          <a:noFill/>
          <a:ln>
            <a:noFill/>
          </a:ln>
        </p:spPr>
        <p:txBody>
          <a:bodyPr anchorCtr="0" anchor="t" bIns="45700" lIns="91425" spcFirstLastPara="1" rIns="91425" wrap="square" tIns="45700">
            <a:normAutofit/>
          </a:bodyPr>
          <a:lstStyle>
            <a:lvl1pPr indent="-228600" lvl="0" marL="457200" algn="l">
              <a:lnSpc>
                <a:spcPct val="111000"/>
              </a:lnSpc>
              <a:spcBef>
                <a:spcPts val="1400"/>
              </a:spcBef>
              <a:spcAft>
                <a:spcPts val="0"/>
              </a:spcAft>
              <a:buClr>
                <a:srgbClr val="464B56"/>
              </a:buClr>
              <a:buSzPts val="1600"/>
              <a:buNone/>
              <a:defRPr sz="1600"/>
            </a:lvl1pPr>
            <a:lvl2pPr indent="-228600" lvl="1" marL="914400" algn="l">
              <a:lnSpc>
                <a:spcPct val="111000"/>
              </a:lnSpc>
              <a:spcBef>
                <a:spcPts val="930"/>
              </a:spcBef>
              <a:spcAft>
                <a:spcPts val="0"/>
              </a:spcAft>
              <a:buClr>
                <a:srgbClr val="464B56"/>
              </a:buClr>
              <a:buSzPts val="1400"/>
              <a:buNone/>
              <a:defRPr sz="1400"/>
            </a:lvl2pPr>
            <a:lvl3pPr indent="-228600" lvl="2" marL="1371600" algn="l">
              <a:lnSpc>
                <a:spcPct val="111000"/>
              </a:lnSpc>
              <a:spcBef>
                <a:spcPts val="930"/>
              </a:spcBef>
              <a:spcAft>
                <a:spcPts val="0"/>
              </a:spcAft>
              <a:buClr>
                <a:srgbClr val="464B56"/>
              </a:buClr>
              <a:buSzPts val="1200"/>
              <a:buNone/>
              <a:defRPr sz="1200"/>
            </a:lvl3pPr>
            <a:lvl4pPr indent="-228600" lvl="3" marL="1828800" algn="l">
              <a:lnSpc>
                <a:spcPct val="111000"/>
              </a:lnSpc>
              <a:spcBef>
                <a:spcPts val="930"/>
              </a:spcBef>
              <a:spcAft>
                <a:spcPts val="0"/>
              </a:spcAft>
              <a:buClr>
                <a:srgbClr val="464B56"/>
              </a:buClr>
              <a:buSzPts val="1000"/>
              <a:buNone/>
              <a:defRPr sz="1000"/>
            </a:lvl4pPr>
            <a:lvl5pPr indent="-228600" lvl="4" marL="2286000" algn="l">
              <a:lnSpc>
                <a:spcPct val="111000"/>
              </a:lnSpc>
              <a:spcBef>
                <a:spcPts val="930"/>
              </a:spcBef>
              <a:spcAft>
                <a:spcPts val="0"/>
              </a:spcAft>
              <a:buClr>
                <a:srgbClr val="464B56"/>
              </a:buClr>
              <a:buSzPts val="1000"/>
              <a:buNone/>
              <a:defRPr sz="1000"/>
            </a:lvl5pPr>
            <a:lvl6pPr indent="-228600" lvl="5" marL="2743200" algn="l">
              <a:lnSpc>
                <a:spcPct val="111000"/>
              </a:lnSpc>
              <a:spcBef>
                <a:spcPts val="930"/>
              </a:spcBef>
              <a:spcAft>
                <a:spcPts val="0"/>
              </a:spcAft>
              <a:buClr>
                <a:srgbClr val="474A55"/>
              </a:buClr>
              <a:buSzPts val="1000"/>
              <a:buNone/>
              <a:defRPr sz="1000"/>
            </a:lvl6pPr>
            <a:lvl7pPr indent="-228600" lvl="6" marL="3200400" algn="l">
              <a:lnSpc>
                <a:spcPct val="111000"/>
              </a:lnSpc>
              <a:spcBef>
                <a:spcPts val="930"/>
              </a:spcBef>
              <a:spcAft>
                <a:spcPts val="0"/>
              </a:spcAft>
              <a:buClr>
                <a:srgbClr val="474A55"/>
              </a:buClr>
              <a:buSzPts val="1000"/>
              <a:buNone/>
              <a:defRPr sz="1000"/>
            </a:lvl7pPr>
            <a:lvl8pPr indent="-228600" lvl="7" marL="3657600" algn="l">
              <a:lnSpc>
                <a:spcPct val="111000"/>
              </a:lnSpc>
              <a:spcBef>
                <a:spcPts val="930"/>
              </a:spcBef>
              <a:spcAft>
                <a:spcPts val="0"/>
              </a:spcAft>
              <a:buClr>
                <a:srgbClr val="474A55"/>
              </a:buClr>
              <a:buSzPts val="1000"/>
              <a:buNone/>
              <a:defRPr sz="1000"/>
            </a:lvl8pPr>
            <a:lvl9pPr indent="-228600" lvl="8" marL="4114800" algn="l">
              <a:lnSpc>
                <a:spcPct val="111000"/>
              </a:lnSpc>
              <a:spcBef>
                <a:spcPts val="930"/>
              </a:spcBef>
              <a:spcAft>
                <a:spcPts val="0"/>
              </a:spcAft>
              <a:buClr>
                <a:srgbClr val="474A55"/>
              </a:buClr>
              <a:buSzPts val="1000"/>
              <a:buNone/>
              <a:defRPr sz="1000"/>
            </a:lvl9pPr>
          </a:lstStyle>
          <a:p/>
        </p:txBody>
      </p:sp>
      <p:sp>
        <p:nvSpPr>
          <p:cNvPr id="80" name="Google Shape;80;p16"/>
          <p:cNvSpPr txBox="1"/>
          <p:nvPr>
            <p:ph idx="10" type="dt"/>
          </p:nvPr>
        </p:nvSpPr>
        <p:spPr>
          <a:xfrm>
            <a:off x="8476555" y="6286500"/>
            <a:ext cx="322771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txBox="1"/>
          <p:nvPr>
            <p:ph idx="11" type="ftr"/>
          </p:nvPr>
        </p:nvSpPr>
        <p:spPr>
          <a:xfrm>
            <a:off x="487730" y="6286500"/>
            <a:ext cx="759704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2" type="sldNum"/>
          </p:nvPr>
        </p:nvSpPr>
        <p:spPr>
          <a:xfrm>
            <a:off x="8476488" y="373604"/>
            <a:ext cx="3227715" cy="816481"/>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1pPr>
            <a:lvl2pPr indent="0" lvl="1"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2pPr>
            <a:lvl3pPr indent="0" lvl="2"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3pPr>
            <a:lvl4pPr indent="0" lvl="3"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4pPr>
            <a:lvl5pPr indent="0" lvl="4"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5pPr>
            <a:lvl6pPr indent="0" lvl="5"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6pPr>
            <a:lvl7pPr indent="0" lvl="6"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7pPr>
            <a:lvl8pPr indent="0" lvl="7"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8pPr>
            <a:lvl9pPr indent="0" lvl="8"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extLst>
    <p:ext uri="{DCECCB84-F9BA-43D5-87BE-67443E8EF086}">
      <p15:sldGuideLst>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3" name="Shape 83"/>
        <p:cNvGrpSpPr/>
        <p:nvPr/>
      </p:nvGrpSpPr>
      <p:grpSpPr>
        <a:xfrm>
          <a:off x="0" y="0"/>
          <a:ext cx="0" cy="0"/>
          <a:chOff x="0" y="0"/>
          <a:chExt cx="0" cy="0"/>
        </a:xfrm>
      </p:grpSpPr>
      <p:sp>
        <p:nvSpPr>
          <p:cNvPr id="84" name="Google Shape;84;p17" title="Feather"/>
          <p:cNvSpPr/>
          <p:nvPr/>
        </p:nvSpPr>
        <p:spPr>
          <a:xfrm flipH="1" rot="2047334">
            <a:off x="8572457" y="453681"/>
            <a:ext cx="3409445" cy="5857295"/>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ph type="title"/>
          </p:nvPr>
        </p:nvSpPr>
        <p:spPr>
          <a:xfrm>
            <a:off x="8476488" y="1503910"/>
            <a:ext cx="3230625" cy="1687924"/>
          </a:xfrm>
          <a:prstGeom prst="rect">
            <a:avLst/>
          </a:prstGeom>
          <a:noFill/>
          <a:ln>
            <a:noFill/>
          </a:ln>
        </p:spPr>
        <p:txBody>
          <a:bodyPr anchorCtr="0" anchor="b" bIns="45700" lIns="91425" spcFirstLastPara="1" rIns="91425" wrap="square" tIns="45700">
            <a:noAutofit/>
          </a:bodyPr>
          <a:lstStyle>
            <a:lvl1pPr lvl="0" algn="l">
              <a:lnSpc>
                <a:spcPct val="104000"/>
              </a:lnSpc>
              <a:spcBef>
                <a:spcPts val="0"/>
              </a:spcBef>
              <a:spcAft>
                <a:spcPts val="0"/>
              </a:spcAft>
              <a:buClr>
                <a:srgbClr val="464B56"/>
              </a:buClr>
              <a:buSzPts val="3400"/>
              <a:buFont typeface="Century Schoolbook"/>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7"/>
          <p:cNvSpPr/>
          <p:nvPr>
            <p:ph idx="2" type="pic"/>
          </p:nvPr>
        </p:nvSpPr>
        <p:spPr>
          <a:xfrm>
            <a:off x="0" y="0"/>
            <a:ext cx="8102651" cy="6857999"/>
          </a:xfrm>
          <a:prstGeom prst="rect">
            <a:avLst/>
          </a:prstGeom>
          <a:noFill/>
          <a:ln>
            <a:noFill/>
          </a:ln>
        </p:spPr>
      </p:sp>
      <p:sp>
        <p:nvSpPr>
          <p:cNvPr id="87" name="Google Shape;87;p17"/>
          <p:cNvSpPr txBox="1"/>
          <p:nvPr>
            <p:ph idx="1" type="body"/>
          </p:nvPr>
        </p:nvSpPr>
        <p:spPr>
          <a:xfrm>
            <a:off x="8476488" y="3223806"/>
            <a:ext cx="3227832" cy="2872194"/>
          </a:xfrm>
          <a:prstGeom prst="rect">
            <a:avLst/>
          </a:prstGeom>
          <a:noFill/>
          <a:ln>
            <a:noFill/>
          </a:ln>
        </p:spPr>
        <p:txBody>
          <a:bodyPr anchorCtr="0" anchor="t" bIns="45700" lIns="91425" spcFirstLastPara="1" rIns="91425" wrap="square" tIns="45700">
            <a:normAutofit/>
          </a:bodyPr>
          <a:lstStyle>
            <a:lvl1pPr indent="-228600" lvl="0" marL="457200" algn="l">
              <a:lnSpc>
                <a:spcPct val="111000"/>
              </a:lnSpc>
              <a:spcBef>
                <a:spcPts val="1400"/>
              </a:spcBef>
              <a:spcAft>
                <a:spcPts val="0"/>
              </a:spcAft>
              <a:buClr>
                <a:srgbClr val="464B56"/>
              </a:buClr>
              <a:buSzPts val="1600"/>
              <a:buNone/>
              <a:defRPr sz="1600"/>
            </a:lvl1pPr>
            <a:lvl2pPr indent="-228600" lvl="1" marL="914400" algn="l">
              <a:lnSpc>
                <a:spcPct val="111000"/>
              </a:lnSpc>
              <a:spcBef>
                <a:spcPts val="930"/>
              </a:spcBef>
              <a:spcAft>
                <a:spcPts val="0"/>
              </a:spcAft>
              <a:buClr>
                <a:srgbClr val="464B56"/>
              </a:buClr>
              <a:buSzPts val="1400"/>
              <a:buNone/>
              <a:defRPr sz="1400"/>
            </a:lvl2pPr>
            <a:lvl3pPr indent="-228600" lvl="2" marL="1371600" algn="l">
              <a:lnSpc>
                <a:spcPct val="111000"/>
              </a:lnSpc>
              <a:spcBef>
                <a:spcPts val="930"/>
              </a:spcBef>
              <a:spcAft>
                <a:spcPts val="0"/>
              </a:spcAft>
              <a:buClr>
                <a:srgbClr val="464B56"/>
              </a:buClr>
              <a:buSzPts val="1200"/>
              <a:buNone/>
              <a:defRPr sz="1200"/>
            </a:lvl3pPr>
            <a:lvl4pPr indent="-228600" lvl="3" marL="1828800" algn="l">
              <a:lnSpc>
                <a:spcPct val="111000"/>
              </a:lnSpc>
              <a:spcBef>
                <a:spcPts val="930"/>
              </a:spcBef>
              <a:spcAft>
                <a:spcPts val="0"/>
              </a:spcAft>
              <a:buClr>
                <a:srgbClr val="464B56"/>
              </a:buClr>
              <a:buSzPts val="1000"/>
              <a:buNone/>
              <a:defRPr sz="1000"/>
            </a:lvl4pPr>
            <a:lvl5pPr indent="-228600" lvl="4" marL="2286000" algn="l">
              <a:lnSpc>
                <a:spcPct val="111000"/>
              </a:lnSpc>
              <a:spcBef>
                <a:spcPts val="930"/>
              </a:spcBef>
              <a:spcAft>
                <a:spcPts val="0"/>
              </a:spcAft>
              <a:buClr>
                <a:srgbClr val="464B56"/>
              </a:buClr>
              <a:buSzPts val="1000"/>
              <a:buNone/>
              <a:defRPr sz="1000"/>
            </a:lvl5pPr>
            <a:lvl6pPr indent="-228600" lvl="5" marL="2743200" algn="l">
              <a:lnSpc>
                <a:spcPct val="111000"/>
              </a:lnSpc>
              <a:spcBef>
                <a:spcPts val="930"/>
              </a:spcBef>
              <a:spcAft>
                <a:spcPts val="0"/>
              </a:spcAft>
              <a:buClr>
                <a:srgbClr val="474A55"/>
              </a:buClr>
              <a:buSzPts val="1000"/>
              <a:buNone/>
              <a:defRPr sz="1000"/>
            </a:lvl6pPr>
            <a:lvl7pPr indent="-228600" lvl="6" marL="3200400" algn="l">
              <a:lnSpc>
                <a:spcPct val="111000"/>
              </a:lnSpc>
              <a:spcBef>
                <a:spcPts val="930"/>
              </a:spcBef>
              <a:spcAft>
                <a:spcPts val="0"/>
              </a:spcAft>
              <a:buClr>
                <a:srgbClr val="474A55"/>
              </a:buClr>
              <a:buSzPts val="1000"/>
              <a:buNone/>
              <a:defRPr sz="1000"/>
            </a:lvl7pPr>
            <a:lvl8pPr indent="-228600" lvl="7" marL="3657600" algn="l">
              <a:lnSpc>
                <a:spcPct val="111000"/>
              </a:lnSpc>
              <a:spcBef>
                <a:spcPts val="930"/>
              </a:spcBef>
              <a:spcAft>
                <a:spcPts val="0"/>
              </a:spcAft>
              <a:buClr>
                <a:srgbClr val="474A55"/>
              </a:buClr>
              <a:buSzPts val="1000"/>
              <a:buNone/>
              <a:defRPr sz="1000"/>
            </a:lvl8pPr>
            <a:lvl9pPr indent="-228600" lvl="8" marL="4114800" algn="l">
              <a:lnSpc>
                <a:spcPct val="111000"/>
              </a:lnSpc>
              <a:spcBef>
                <a:spcPts val="930"/>
              </a:spcBef>
              <a:spcAft>
                <a:spcPts val="0"/>
              </a:spcAft>
              <a:buClr>
                <a:srgbClr val="474A55"/>
              </a:buClr>
              <a:buSzPts val="1000"/>
              <a:buNone/>
              <a:defRPr sz="1000"/>
            </a:lvl9pPr>
          </a:lstStyle>
          <a:p/>
        </p:txBody>
      </p:sp>
      <p:sp>
        <p:nvSpPr>
          <p:cNvPr id="88" name="Google Shape;88;p17"/>
          <p:cNvSpPr txBox="1"/>
          <p:nvPr>
            <p:ph idx="10" type="dt"/>
          </p:nvPr>
        </p:nvSpPr>
        <p:spPr>
          <a:xfrm>
            <a:off x="8476488" y="6291072"/>
            <a:ext cx="322783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1" type="ftr"/>
          </p:nvPr>
        </p:nvSpPr>
        <p:spPr>
          <a:xfrm>
            <a:off x="487731" y="6291072"/>
            <a:ext cx="759866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7"/>
          <p:cNvSpPr txBox="1"/>
          <p:nvPr>
            <p:ph idx="12" type="sldNum"/>
          </p:nvPr>
        </p:nvSpPr>
        <p:spPr>
          <a:xfrm>
            <a:off x="8476488" y="373607"/>
            <a:ext cx="3227832" cy="816482"/>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1pPr>
            <a:lvl2pPr indent="0" lvl="1"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2pPr>
            <a:lvl3pPr indent="0" lvl="2"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3pPr>
            <a:lvl4pPr indent="0" lvl="3"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4pPr>
            <a:lvl5pPr indent="0" lvl="4"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5pPr>
            <a:lvl6pPr indent="0" lvl="5"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6pPr>
            <a:lvl7pPr indent="0" lvl="6"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7pPr>
            <a:lvl8pPr indent="0" lvl="7"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8pPr>
            <a:lvl9pPr indent="0" lvl="8" marL="0" algn="l">
              <a:spcBef>
                <a:spcPts val="0"/>
              </a:spcBef>
              <a:buNone/>
              <a:defRPr b="0" i="0" sz="4400" u="none" cap="none" strike="noStrike">
                <a:solidFill>
                  <a:srgbClr val="464B56"/>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grpSp>
        <p:nvGrpSpPr>
          <p:cNvPr id="6" name="Google Shape;6;p8" title="Feathers"/>
          <p:cNvGrpSpPr/>
          <p:nvPr/>
        </p:nvGrpSpPr>
        <p:grpSpPr>
          <a:xfrm>
            <a:off x="400714" y="362425"/>
            <a:ext cx="3495979" cy="6204388"/>
            <a:chOff x="400714" y="362425"/>
            <a:chExt cx="3495979" cy="6204388"/>
          </a:xfrm>
        </p:grpSpPr>
        <p:sp>
          <p:nvSpPr>
            <p:cNvPr id="7" name="Google Shape;7;p8"/>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0CDBB">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8"/>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0CDBB">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 name="Google Shape;9;p8"/>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rmAutofit/>
          </a:bodyPr>
          <a:lstStyle>
            <a:lvl1pPr lvl="0" marR="0" rtl="0" algn="l">
              <a:lnSpc>
                <a:spcPct val="99000"/>
              </a:lnSpc>
              <a:spcBef>
                <a:spcPts val="0"/>
              </a:spcBef>
              <a:spcAft>
                <a:spcPts val="0"/>
              </a:spcAft>
              <a:buClr>
                <a:srgbClr val="464B56"/>
              </a:buClr>
              <a:buSzPts val="4400"/>
              <a:buFont typeface="Century Schoolbook"/>
              <a:buNone/>
              <a:defRPr b="0" i="0" sz="4400" u="none" cap="none" strike="noStrike">
                <a:solidFill>
                  <a:srgbClr val="464B56"/>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8"/>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1000"/>
              </a:lnSpc>
              <a:spcBef>
                <a:spcPts val="930"/>
              </a:spcBef>
              <a:spcAft>
                <a:spcPts val="0"/>
              </a:spcAft>
              <a:buClr>
                <a:srgbClr val="464B56"/>
              </a:buClr>
              <a:buSzPts val="2000"/>
              <a:buFont typeface="Corbel"/>
              <a:buChar char="–"/>
              <a:defRPr b="0" i="0" sz="2000" u="none" cap="none" strike="noStrike">
                <a:solidFill>
                  <a:srgbClr val="464B56"/>
                </a:solidFill>
                <a:latin typeface="Calibri"/>
                <a:ea typeface="Calibri"/>
                <a:cs typeface="Calibri"/>
                <a:sym typeface="Calibri"/>
              </a:defRPr>
            </a:lvl1pPr>
            <a:lvl2pPr indent="-342900" lvl="1" marL="914400" marR="0" rtl="0" algn="l">
              <a:lnSpc>
                <a:spcPct val="111000"/>
              </a:lnSpc>
              <a:spcBef>
                <a:spcPts val="930"/>
              </a:spcBef>
              <a:spcAft>
                <a:spcPts val="0"/>
              </a:spcAft>
              <a:buClr>
                <a:srgbClr val="464B56"/>
              </a:buClr>
              <a:buSzPts val="1800"/>
              <a:buFont typeface="Corbel"/>
              <a:buChar char="–"/>
              <a:defRPr b="0" i="0" sz="1800" u="none" cap="none" strike="noStrike">
                <a:solidFill>
                  <a:srgbClr val="464B56"/>
                </a:solidFill>
                <a:latin typeface="Calibri"/>
                <a:ea typeface="Calibri"/>
                <a:cs typeface="Calibri"/>
                <a:sym typeface="Calibri"/>
              </a:defRPr>
            </a:lvl2pPr>
            <a:lvl3pPr indent="-330200" lvl="2" marL="1371600" marR="0" rtl="0" algn="l">
              <a:lnSpc>
                <a:spcPct val="111000"/>
              </a:lnSpc>
              <a:spcBef>
                <a:spcPts val="930"/>
              </a:spcBef>
              <a:spcAft>
                <a:spcPts val="0"/>
              </a:spcAft>
              <a:buClr>
                <a:srgbClr val="464B56"/>
              </a:buClr>
              <a:buSzPts val="1600"/>
              <a:buFont typeface="Corbel"/>
              <a:buChar char="–"/>
              <a:defRPr b="0" i="1" sz="1600" u="none" cap="none" strike="noStrike">
                <a:solidFill>
                  <a:srgbClr val="464B56"/>
                </a:solidFill>
                <a:latin typeface="Calibri"/>
                <a:ea typeface="Calibri"/>
                <a:cs typeface="Calibri"/>
                <a:sym typeface="Calibri"/>
              </a:defRPr>
            </a:lvl3pPr>
            <a:lvl4pPr indent="-317500" lvl="3" marL="1828800" marR="0" rtl="0" algn="l">
              <a:lnSpc>
                <a:spcPct val="111000"/>
              </a:lnSpc>
              <a:spcBef>
                <a:spcPts val="930"/>
              </a:spcBef>
              <a:spcAft>
                <a:spcPts val="0"/>
              </a:spcAft>
              <a:buClr>
                <a:srgbClr val="464B56"/>
              </a:buClr>
              <a:buSzPts val="1400"/>
              <a:buFont typeface="Corbel"/>
              <a:buChar char="–"/>
              <a:defRPr b="0" i="0" sz="1400" u="none" cap="none" strike="noStrike">
                <a:solidFill>
                  <a:srgbClr val="464B56"/>
                </a:solidFill>
                <a:latin typeface="Calibri"/>
                <a:ea typeface="Calibri"/>
                <a:cs typeface="Calibri"/>
                <a:sym typeface="Calibri"/>
              </a:defRPr>
            </a:lvl4pPr>
            <a:lvl5pPr indent="-317500" lvl="4" marL="2286000" marR="0" rtl="0" algn="l">
              <a:lnSpc>
                <a:spcPct val="111000"/>
              </a:lnSpc>
              <a:spcBef>
                <a:spcPts val="930"/>
              </a:spcBef>
              <a:spcAft>
                <a:spcPts val="0"/>
              </a:spcAft>
              <a:buClr>
                <a:srgbClr val="464B56"/>
              </a:buClr>
              <a:buSzPts val="1400"/>
              <a:buFont typeface="Corbel"/>
              <a:buChar char="–"/>
              <a:defRPr b="0" i="1" sz="1400" u="none" cap="none" strike="noStrike">
                <a:solidFill>
                  <a:srgbClr val="464B56"/>
                </a:solidFill>
                <a:latin typeface="Calibri"/>
                <a:ea typeface="Calibri"/>
                <a:cs typeface="Calibri"/>
                <a:sym typeface="Calibri"/>
              </a:defRPr>
            </a:lvl5pPr>
            <a:lvl6pPr indent="-317500" lvl="5" marL="27432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6pPr>
            <a:lvl7pPr indent="-317500" lvl="6" marL="32004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7pPr>
            <a:lvl8pPr indent="-317500" lvl="7" marL="3657600" marR="0" rtl="0" algn="l">
              <a:lnSpc>
                <a:spcPct val="111000"/>
              </a:lnSpc>
              <a:spcBef>
                <a:spcPts val="930"/>
              </a:spcBef>
              <a:spcAft>
                <a:spcPts val="0"/>
              </a:spcAft>
              <a:buClr>
                <a:srgbClr val="474A55"/>
              </a:buClr>
              <a:buSzPts val="1400"/>
              <a:buFont typeface="Corbel"/>
              <a:buChar char="–"/>
              <a:defRPr b="0" i="0" sz="1400" u="none" cap="none" strike="noStrike">
                <a:solidFill>
                  <a:srgbClr val="474A55"/>
                </a:solidFill>
                <a:latin typeface="Calibri"/>
                <a:ea typeface="Calibri"/>
                <a:cs typeface="Calibri"/>
                <a:sym typeface="Calibri"/>
              </a:defRPr>
            </a:lvl8pPr>
            <a:lvl9pPr indent="-317500" lvl="8" marL="4114800" marR="0" rtl="0" algn="l">
              <a:lnSpc>
                <a:spcPct val="111000"/>
              </a:lnSpc>
              <a:spcBef>
                <a:spcPts val="930"/>
              </a:spcBef>
              <a:spcAft>
                <a:spcPts val="0"/>
              </a:spcAft>
              <a:buClr>
                <a:srgbClr val="474A55"/>
              </a:buClr>
              <a:buSzPts val="1400"/>
              <a:buFont typeface="Corbel"/>
              <a:buChar char="–"/>
              <a:defRPr b="0" i="1" sz="1400" u="none" cap="none" strike="noStrike">
                <a:solidFill>
                  <a:srgbClr val="474A55"/>
                </a:solidFill>
                <a:latin typeface="Calibri"/>
                <a:ea typeface="Calibri"/>
                <a:cs typeface="Calibri"/>
                <a:sym typeface="Calibri"/>
              </a:defRPr>
            </a:lvl9pPr>
          </a:lstStyle>
          <a:p/>
        </p:txBody>
      </p:sp>
      <p:sp>
        <p:nvSpPr>
          <p:cNvPr id="11" name="Google Shape;11;p8"/>
          <p:cNvSpPr txBox="1"/>
          <p:nvPr>
            <p:ph idx="10" type="dt"/>
          </p:nvPr>
        </p:nvSpPr>
        <p:spPr>
          <a:xfrm>
            <a:off x="8961071" y="629661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464B56"/>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1" type="ftr"/>
          </p:nvPr>
        </p:nvSpPr>
        <p:spPr>
          <a:xfrm>
            <a:off x="2933699" y="6296615"/>
            <a:ext cx="566737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464B56"/>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2" type="sldNum"/>
          </p:nvPr>
        </p:nvSpPr>
        <p:spPr>
          <a:xfrm>
            <a:off x="512999" y="723328"/>
            <a:ext cx="1884348" cy="604269"/>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1pPr>
            <a:lvl2pPr indent="0" lvl="1"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2pPr>
            <a:lvl3pPr indent="0" lvl="2"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3pPr>
            <a:lvl4pPr indent="0" lvl="3"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4pPr>
            <a:lvl5pPr indent="0" lvl="4"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5pPr>
            <a:lvl6pPr indent="0" lvl="5"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6pPr>
            <a:lvl7pPr indent="0" lvl="6"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7pPr>
            <a:lvl8pPr indent="0" lvl="7"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8pPr>
            <a:lvl9pPr indent="0" lvl="8" marL="0" marR="0" rtl="0" algn="r">
              <a:spcBef>
                <a:spcPts val="0"/>
              </a:spcBef>
              <a:buNone/>
              <a:defRPr b="0" i="0" sz="4400" u="none" cap="none" strike="noStrike">
                <a:solidFill>
                  <a:srgbClr val="464B56"/>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IN"/>
              <a:t>‹#›</a:t>
            </a:fld>
            <a:endParaRPr/>
          </a:p>
        </p:txBody>
      </p:sp>
      <p:cxnSp>
        <p:nvCxnSpPr>
          <p:cNvPr id="14" name="Google Shape;14;p8" title="Rule Line"/>
          <p:cNvCxnSpPr/>
          <p:nvPr/>
        </p:nvCxnSpPr>
        <p:spPr>
          <a:xfrm>
            <a:off x="2933700" y="2176009"/>
            <a:ext cx="8770571" cy="0"/>
          </a:xfrm>
          <a:prstGeom prst="straightConnector1">
            <a:avLst/>
          </a:prstGeom>
          <a:noFill/>
          <a:ln cap="flat" cmpd="sng" w="38100">
            <a:solidFill>
              <a:schemeClr val="accent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
          <p:cNvSpPr txBox="1"/>
          <p:nvPr>
            <p:ph type="ctrTitle"/>
          </p:nvPr>
        </p:nvSpPr>
        <p:spPr>
          <a:xfrm>
            <a:off x="7920752" y="1023867"/>
            <a:ext cx="3793678" cy="3349641"/>
          </a:xfrm>
          <a:prstGeom prst="rect">
            <a:avLst/>
          </a:prstGeom>
          <a:noFill/>
          <a:ln>
            <a:noFill/>
          </a:ln>
        </p:spPr>
        <p:txBody>
          <a:bodyPr anchorCtr="0" anchor="t" bIns="45700" lIns="91425" spcFirstLastPara="1" rIns="91425" wrap="square" tIns="45700">
            <a:normAutofit/>
          </a:bodyPr>
          <a:lstStyle/>
          <a:p>
            <a:pPr indent="0" lvl="0" marL="0" rtl="0" algn="l">
              <a:lnSpc>
                <a:spcPct val="105000"/>
              </a:lnSpc>
              <a:spcBef>
                <a:spcPts val="0"/>
              </a:spcBef>
              <a:spcAft>
                <a:spcPts val="0"/>
              </a:spcAft>
              <a:buClr>
                <a:schemeClr val="lt2"/>
              </a:buClr>
              <a:buSzPts val="3900"/>
              <a:buFont typeface="Century Schoolbook"/>
              <a:buNone/>
            </a:pPr>
            <a:r>
              <a:rPr lang="en-IN"/>
              <a:t>Password manager with cryptographic techniques</a:t>
            </a:r>
            <a:endParaRPr/>
          </a:p>
        </p:txBody>
      </p:sp>
      <p:sp>
        <p:nvSpPr>
          <p:cNvPr id="112" name="Google Shape;112;p1"/>
          <p:cNvSpPr txBox="1"/>
          <p:nvPr>
            <p:ph idx="1" type="subTitle"/>
          </p:nvPr>
        </p:nvSpPr>
        <p:spPr>
          <a:xfrm>
            <a:off x="7920750" y="4789725"/>
            <a:ext cx="3793800" cy="13062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Clr>
                <a:schemeClr val="lt2"/>
              </a:buClr>
              <a:buSzPts val="2000"/>
              <a:buNone/>
            </a:pPr>
            <a:r>
              <a:rPr lang="en-IN" sz="1800"/>
              <a:t>K.Madhavi </a:t>
            </a:r>
            <a:endParaRPr sz="1800"/>
          </a:p>
          <a:p>
            <a:pPr indent="0" lvl="0" marL="0" rtl="0" algn="l">
              <a:lnSpc>
                <a:spcPct val="130000"/>
              </a:lnSpc>
              <a:spcBef>
                <a:spcPts val="930"/>
              </a:spcBef>
              <a:spcAft>
                <a:spcPts val="0"/>
              </a:spcAft>
              <a:buClr>
                <a:schemeClr val="lt2"/>
              </a:buClr>
              <a:buSzPts val="2000"/>
              <a:buNone/>
            </a:pPr>
            <a:r>
              <a:rPr lang="en-IN" sz="1800"/>
              <a:t>18261A0583</a:t>
            </a:r>
            <a:endParaRPr sz="1800"/>
          </a:p>
          <a:p>
            <a:pPr indent="0" lvl="0" marL="0" rtl="0" algn="l">
              <a:lnSpc>
                <a:spcPct val="130000"/>
              </a:lnSpc>
              <a:spcBef>
                <a:spcPts val="930"/>
              </a:spcBef>
              <a:spcAft>
                <a:spcPts val="0"/>
              </a:spcAft>
              <a:buClr>
                <a:schemeClr val="lt2"/>
              </a:buClr>
              <a:buSzPts val="2000"/>
              <a:buNone/>
            </a:pPr>
            <a:r>
              <a:rPr lang="en-IN" sz="1800"/>
              <a:t>Mentor-Ms Poornima</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1649811024_0_31"/>
          <p:cNvSpPr txBox="1"/>
          <p:nvPr>
            <p:ph type="title"/>
          </p:nvPr>
        </p:nvSpPr>
        <p:spPr>
          <a:xfrm>
            <a:off x="2933700" y="568345"/>
            <a:ext cx="8770500" cy="15606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IN"/>
              <a:t> </a:t>
            </a:r>
            <a:endParaRPr/>
          </a:p>
        </p:txBody>
      </p:sp>
      <p:sp>
        <p:nvSpPr>
          <p:cNvPr id="168" name="Google Shape;168;g11649811024_0_31"/>
          <p:cNvSpPr txBox="1"/>
          <p:nvPr>
            <p:ph idx="1" type="body"/>
          </p:nvPr>
        </p:nvSpPr>
        <p:spPr>
          <a:xfrm rot="5400000">
            <a:off x="5493221" y="-121050"/>
            <a:ext cx="3651600" cy="8770500"/>
          </a:xfrm>
          <a:prstGeom prst="rect">
            <a:avLst/>
          </a:prstGeom>
        </p:spPr>
        <p:txBody>
          <a:bodyPr anchorCtr="0" anchor="t" bIns="45700" lIns="91425" spcFirstLastPara="1" rIns="91425" wrap="square" tIns="45700">
            <a:normAutofit/>
          </a:bodyPr>
          <a:lstStyle/>
          <a:p>
            <a:pPr indent="0" lvl="0" marL="0" rtl="0" algn="l">
              <a:spcBef>
                <a:spcPts val="930"/>
              </a:spcBef>
              <a:spcAft>
                <a:spcPts val="0"/>
              </a:spcAft>
              <a:buNone/>
            </a:pPr>
            <a:r>
              <a:rPr lang="en-IN"/>
              <a:t> </a:t>
            </a:r>
            <a:endParaRPr/>
          </a:p>
        </p:txBody>
      </p:sp>
      <p:pic>
        <p:nvPicPr>
          <p:cNvPr id="169" name="Google Shape;169;g11649811024_0_31"/>
          <p:cNvPicPr preferRelativeResize="0"/>
          <p:nvPr/>
        </p:nvPicPr>
        <p:blipFill>
          <a:blip r:embed="rId3">
            <a:alphaModFix/>
          </a:blip>
          <a:stretch>
            <a:fillRect/>
          </a:stretch>
        </p:blipFill>
        <p:spPr>
          <a:xfrm>
            <a:off x="3499028" y="2506025"/>
            <a:ext cx="7509150" cy="351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rmAutofit/>
          </a:bodyPr>
          <a:lstStyle/>
          <a:p>
            <a:pPr indent="0" lvl="0" marL="0" rtl="0" algn="l">
              <a:lnSpc>
                <a:spcPct val="99000"/>
              </a:lnSpc>
              <a:spcBef>
                <a:spcPts val="0"/>
              </a:spcBef>
              <a:spcAft>
                <a:spcPts val="0"/>
              </a:spcAft>
              <a:buClr>
                <a:srgbClr val="464B56"/>
              </a:buClr>
              <a:buSzPts val="4400"/>
              <a:buFont typeface="Century Schoolbook"/>
              <a:buNone/>
            </a:pPr>
            <a:r>
              <a:rPr lang="en-IN"/>
              <a:t>Conclusion:</a:t>
            </a:r>
            <a:endParaRPr/>
          </a:p>
        </p:txBody>
      </p:sp>
      <p:sp>
        <p:nvSpPr>
          <p:cNvPr id="175" name="Google Shape;175;p7"/>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rmAutofit/>
          </a:bodyPr>
          <a:lstStyle/>
          <a:p>
            <a:pPr indent="0" lvl="0" marL="0" rtl="0" algn="l">
              <a:lnSpc>
                <a:spcPct val="107000"/>
              </a:lnSpc>
              <a:spcBef>
                <a:spcPts val="0"/>
              </a:spcBef>
              <a:spcAft>
                <a:spcPts val="0"/>
              </a:spcAft>
              <a:buClr>
                <a:srgbClr val="464B56"/>
              </a:buClr>
              <a:buSzPts val="1800"/>
              <a:buNone/>
            </a:pPr>
            <a:r>
              <a:t/>
            </a:r>
            <a:endParaRPr sz="1800">
              <a:latin typeface="Calibri"/>
              <a:ea typeface="Calibri"/>
              <a:cs typeface="Calibri"/>
              <a:sym typeface="Calibri"/>
            </a:endParaRPr>
          </a:p>
          <a:p>
            <a:pPr indent="-320040" lvl="0" marL="320040" rtl="0" algn="just">
              <a:lnSpc>
                <a:spcPct val="111000"/>
              </a:lnSpc>
              <a:spcBef>
                <a:spcPts val="1730"/>
              </a:spcBef>
              <a:spcAft>
                <a:spcPts val="0"/>
              </a:spcAft>
              <a:buClr>
                <a:srgbClr val="333333"/>
              </a:buClr>
              <a:buSzPts val="1800"/>
              <a:buChar char="–"/>
            </a:pPr>
            <a:r>
              <a:rPr lang="en-IN" sz="1800">
                <a:solidFill>
                  <a:srgbClr val="333333"/>
                </a:solidFill>
                <a:latin typeface="Times New Roman"/>
                <a:ea typeface="Times New Roman"/>
                <a:cs typeface="Times New Roman"/>
                <a:sym typeface="Times New Roman"/>
              </a:rPr>
              <a:t>As the technology evolved, people had many accounts that needed a password for authentication. A password is required to access a particular account or information. However, the way they keep their account information expose them to vulnerable threats such as hacking if the password is not protected appropriately. Password Management Application (PMA) can help user manage and keep their password on different account securely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rmAutofit/>
          </a:bodyPr>
          <a:lstStyle/>
          <a:p>
            <a:pPr indent="0" lvl="0" marL="0" rtl="0" algn="l">
              <a:lnSpc>
                <a:spcPct val="99000"/>
              </a:lnSpc>
              <a:spcBef>
                <a:spcPts val="0"/>
              </a:spcBef>
              <a:spcAft>
                <a:spcPts val="0"/>
              </a:spcAft>
              <a:buClr>
                <a:srgbClr val="464B56"/>
              </a:buClr>
              <a:buSzPts val="4400"/>
              <a:buFont typeface="Century Schoolbook"/>
              <a:buNone/>
            </a:pPr>
            <a:r>
              <a:rPr lang="en-IN"/>
              <a:t>Introduction:</a:t>
            </a:r>
            <a:endParaRPr/>
          </a:p>
        </p:txBody>
      </p:sp>
      <p:sp>
        <p:nvSpPr>
          <p:cNvPr id="118" name="Google Shape;118;p2"/>
          <p:cNvSpPr txBox="1"/>
          <p:nvPr>
            <p:ph idx="1" type="body"/>
          </p:nvPr>
        </p:nvSpPr>
        <p:spPr>
          <a:xfrm>
            <a:off x="2933700" y="2438400"/>
            <a:ext cx="8770571" cy="3651504"/>
          </a:xfrm>
          <a:prstGeom prst="rect">
            <a:avLst/>
          </a:prstGeom>
          <a:noFill/>
          <a:ln>
            <a:noFill/>
          </a:ln>
        </p:spPr>
        <p:txBody>
          <a:bodyPr anchorCtr="0" anchor="t" bIns="45700" lIns="91425" spcFirstLastPara="1" rIns="91425" wrap="square" tIns="45700">
            <a:normAutofit/>
          </a:bodyPr>
          <a:lstStyle/>
          <a:p>
            <a:pPr indent="0" lvl="0" marL="320040" rtl="0" algn="l">
              <a:lnSpc>
                <a:spcPct val="111000"/>
              </a:lnSpc>
              <a:spcBef>
                <a:spcPts val="0"/>
              </a:spcBef>
              <a:spcAft>
                <a:spcPts val="0"/>
              </a:spcAft>
              <a:buNone/>
            </a:pPr>
            <a:r>
              <a:t/>
            </a:r>
            <a:endParaRPr sz="1800">
              <a:solidFill>
                <a:srgbClr val="333333"/>
              </a:solidFill>
              <a:latin typeface="Times New Roman"/>
              <a:ea typeface="Times New Roman"/>
              <a:cs typeface="Times New Roman"/>
              <a:sym typeface="Times New Roman"/>
            </a:endParaRPr>
          </a:p>
          <a:p>
            <a:pPr indent="0" lvl="0" marL="320040" rtl="0" algn="l">
              <a:lnSpc>
                <a:spcPct val="111000"/>
              </a:lnSpc>
              <a:spcBef>
                <a:spcPts val="0"/>
              </a:spcBef>
              <a:spcAft>
                <a:spcPts val="0"/>
              </a:spcAft>
              <a:buNone/>
            </a:pPr>
            <a:r>
              <a:t/>
            </a:r>
            <a:endParaRPr sz="1800">
              <a:solidFill>
                <a:srgbClr val="333333"/>
              </a:solidFill>
              <a:latin typeface="Times New Roman"/>
              <a:ea typeface="Times New Roman"/>
              <a:cs typeface="Times New Roman"/>
              <a:sym typeface="Times New Roman"/>
            </a:endParaRPr>
          </a:p>
          <a:p>
            <a:pPr indent="0" lvl="0" marL="320040" rtl="0" algn="l">
              <a:lnSpc>
                <a:spcPct val="111000"/>
              </a:lnSpc>
              <a:spcBef>
                <a:spcPts val="0"/>
              </a:spcBef>
              <a:spcAft>
                <a:spcPts val="0"/>
              </a:spcAft>
              <a:buNone/>
            </a:pPr>
            <a:r>
              <a:t/>
            </a:r>
            <a:endParaRPr sz="1800">
              <a:solidFill>
                <a:srgbClr val="333333"/>
              </a:solidFill>
              <a:latin typeface="Times New Roman"/>
              <a:ea typeface="Times New Roman"/>
              <a:cs typeface="Times New Roman"/>
              <a:sym typeface="Times New Roman"/>
            </a:endParaRPr>
          </a:p>
          <a:p>
            <a:pPr indent="-256540" lvl="0" marL="320040" rtl="0" algn="just">
              <a:lnSpc>
                <a:spcPct val="111000"/>
              </a:lnSpc>
              <a:spcBef>
                <a:spcPts val="0"/>
              </a:spcBef>
              <a:spcAft>
                <a:spcPts val="0"/>
              </a:spcAft>
              <a:buClr>
                <a:srgbClr val="333333"/>
              </a:buClr>
              <a:buSzPts val="1800"/>
              <a:buChar char="–"/>
            </a:pPr>
            <a:r>
              <a:rPr lang="en-IN" sz="1800">
                <a:solidFill>
                  <a:srgbClr val="333333"/>
                </a:solidFill>
                <a:latin typeface="Times New Roman"/>
                <a:ea typeface="Times New Roman"/>
                <a:cs typeface="Times New Roman"/>
                <a:sym typeface="Times New Roman"/>
              </a:rPr>
              <a:t>Many systems rely on passwords for authentication. Due to numerous accounts for different services, users have to choose and remember a significant number of passwords. Password-Manager applications address this issue by storing the user's passwords. They are especially useful on mobile devices, because of the ubiquitous access to the account passwords.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1649811024_0_0"/>
          <p:cNvSpPr txBox="1"/>
          <p:nvPr>
            <p:ph type="title"/>
          </p:nvPr>
        </p:nvSpPr>
        <p:spPr>
          <a:xfrm>
            <a:off x="2933700" y="568345"/>
            <a:ext cx="8770500" cy="15606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IN"/>
              <a:t>Design:</a:t>
            </a:r>
            <a:endParaRPr/>
          </a:p>
        </p:txBody>
      </p:sp>
      <p:sp>
        <p:nvSpPr>
          <p:cNvPr id="124" name="Google Shape;124;g11649811024_0_0"/>
          <p:cNvSpPr txBox="1"/>
          <p:nvPr>
            <p:ph idx="1" type="body"/>
          </p:nvPr>
        </p:nvSpPr>
        <p:spPr>
          <a:xfrm>
            <a:off x="2933700" y="2438400"/>
            <a:ext cx="8770500" cy="3651600"/>
          </a:xfrm>
          <a:prstGeom prst="rect">
            <a:avLst/>
          </a:prstGeom>
        </p:spPr>
        <p:txBody>
          <a:bodyPr anchorCtr="0" anchor="t" bIns="45700" lIns="91425" spcFirstLastPara="1" rIns="91425" wrap="square" tIns="45700">
            <a:normAutofit/>
          </a:bodyPr>
          <a:lstStyle/>
          <a:p>
            <a:pPr indent="0" lvl="0" marL="0" rtl="0" algn="l">
              <a:spcBef>
                <a:spcPts val="930"/>
              </a:spcBef>
              <a:spcAft>
                <a:spcPts val="0"/>
              </a:spcAft>
              <a:buNone/>
            </a:pPr>
            <a:r>
              <a:t/>
            </a:r>
            <a:endParaRPr/>
          </a:p>
        </p:txBody>
      </p:sp>
      <p:pic>
        <p:nvPicPr>
          <p:cNvPr id="125" name="Google Shape;125;g11649811024_0_0"/>
          <p:cNvPicPr preferRelativeResize="0"/>
          <p:nvPr/>
        </p:nvPicPr>
        <p:blipFill>
          <a:blip r:embed="rId3">
            <a:alphaModFix/>
          </a:blip>
          <a:stretch>
            <a:fillRect/>
          </a:stretch>
        </p:blipFill>
        <p:spPr>
          <a:xfrm>
            <a:off x="2885688" y="2360775"/>
            <a:ext cx="8866524" cy="42359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1649811024_0_6"/>
          <p:cNvSpPr txBox="1"/>
          <p:nvPr>
            <p:ph type="title"/>
          </p:nvPr>
        </p:nvSpPr>
        <p:spPr>
          <a:xfrm>
            <a:off x="2933700" y="568345"/>
            <a:ext cx="8770500" cy="15606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IN"/>
              <a:t>Methodology:</a:t>
            </a:r>
            <a:endParaRPr/>
          </a:p>
        </p:txBody>
      </p:sp>
      <p:sp>
        <p:nvSpPr>
          <p:cNvPr id="131" name="Google Shape;131;g11649811024_0_6"/>
          <p:cNvSpPr txBox="1"/>
          <p:nvPr>
            <p:ph idx="1" type="body"/>
          </p:nvPr>
        </p:nvSpPr>
        <p:spPr>
          <a:xfrm>
            <a:off x="2933700" y="2438400"/>
            <a:ext cx="8770500" cy="4419600"/>
          </a:xfrm>
          <a:prstGeom prst="rect">
            <a:avLst/>
          </a:prstGeom>
        </p:spPr>
        <p:txBody>
          <a:bodyPr anchorCtr="0" anchor="t" bIns="45700" lIns="91425" spcFirstLastPara="1" rIns="91425" wrap="square" tIns="45700">
            <a:noAutofit/>
          </a:bodyPr>
          <a:lstStyle/>
          <a:p>
            <a:pPr indent="0" lvl="0" marL="0" rtl="0" algn="just">
              <a:lnSpc>
                <a:spcPct val="110000"/>
              </a:lnSpc>
              <a:spcBef>
                <a:spcPts val="0"/>
              </a:spcBef>
              <a:spcAft>
                <a:spcPts val="0"/>
              </a:spcAft>
              <a:buNone/>
            </a:pPr>
            <a:r>
              <a:t/>
            </a:r>
            <a:endParaRPr sz="1800">
              <a:solidFill>
                <a:srgbClr val="424242"/>
              </a:solidFill>
              <a:latin typeface="Times New Roman"/>
              <a:ea typeface="Times New Roman"/>
              <a:cs typeface="Times New Roman"/>
              <a:sym typeface="Times New Roman"/>
            </a:endParaRPr>
          </a:p>
          <a:p>
            <a:pPr indent="0" lvl="0" marL="0" rtl="0" algn="just">
              <a:lnSpc>
                <a:spcPct val="110000"/>
              </a:lnSpc>
              <a:spcBef>
                <a:spcPts val="1200"/>
              </a:spcBef>
              <a:spcAft>
                <a:spcPts val="0"/>
              </a:spcAft>
              <a:buNone/>
            </a:pPr>
            <a:r>
              <a:t/>
            </a:r>
            <a:endParaRPr sz="1800">
              <a:solidFill>
                <a:srgbClr val="424242"/>
              </a:solidFill>
              <a:latin typeface="Times New Roman"/>
              <a:ea typeface="Times New Roman"/>
              <a:cs typeface="Times New Roman"/>
              <a:sym typeface="Times New Roman"/>
            </a:endParaRPr>
          </a:p>
          <a:p>
            <a:pPr indent="0" lvl="0" marL="0" rtl="0" algn="just">
              <a:lnSpc>
                <a:spcPct val="110000"/>
              </a:lnSpc>
              <a:spcBef>
                <a:spcPts val="1200"/>
              </a:spcBef>
              <a:spcAft>
                <a:spcPts val="0"/>
              </a:spcAft>
              <a:buClr>
                <a:schemeClr val="dk1"/>
              </a:buClr>
              <a:buSzPts val="1018"/>
              <a:buFont typeface="Arial"/>
              <a:buNone/>
            </a:pPr>
            <a:r>
              <a:rPr lang="en-IN" sz="1800">
                <a:solidFill>
                  <a:srgbClr val="424242"/>
                </a:solidFill>
                <a:latin typeface="Times New Roman"/>
                <a:ea typeface="Times New Roman"/>
                <a:cs typeface="Times New Roman"/>
                <a:sym typeface="Times New Roman"/>
              </a:rPr>
              <a:t>The approach is to implement the AES Encryption algorithm for storing data in the database.The AES Encryption process contains the round-functions such substitute bytes, shift rows, mix column and add round key . The following figure shows same functions apply to the decryption process are in inverse steps. The process is looping 10 rounds, as the first 9 rounds it will pass through all four 4 functions, and the last round the mix column will not be carried out.</a:t>
            </a:r>
            <a:endParaRPr sz="1800">
              <a:solidFill>
                <a:srgbClr val="42424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rgbClr val="42424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1649811024_0_25"/>
          <p:cNvSpPr txBox="1"/>
          <p:nvPr>
            <p:ph type="title"/>
          </p:nvPr>
        </p:nvSpPr>
        <p:spPr>
          <a:xfrm rot="5400000">
            <a:off x="7393741" y="2391187"/>
            <a:ext cx="5340000" cy="1571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IN"/>
              <a:t> </a:t>
            </a:r>
            <a:endParaRPr/>
          </a:p>
        </p:txBody>
      </p:sp>
      <p:sp>
        <p:nvSpPr>
          <p:cNvPr id="137" name="Google Shape;137;g11649811024_0_25"/>
          <p:cNvSpPr txBox="1"/>
          <p:nvPr>
            <p:ph idx="1" type="body"/>
          </p:nvPr>
        </p:nvSpPr>
        <p:spPr>
          <a:xfrm rot="5400000">
            <a:off x="3252227" y="205923"/>
            <a:ext cx="5322600" cy="5959500"/>
          </a:xfrm>
          <a:prstGeom prst="rect">
            <a:avLst/>
          </a:prstGeom>
        </p:spPr>
        <p:txBody>
          <a:bodyPr anchorCtr="0" anchor="t" bIns="45700" lIns="91425" spcFirstLastPara="1" rIns="91425" wrap="square" tIns="45700">
            <a:normAutofit/>
          </a:bodyPr>
          <a:lstStyle/>
          <a:p>
            <a:pPr indent="0" lvl="0" marL="0" rtl="0" algn="l">
              <a:spcBef>
                <a:spcPts val="930"/>
              </a:spcBef>
              <a:spcAft>
                <a:spcPts val="0"/>
              </a:spcAft>
              <a:buNone/>
            </a:pPr>
            <a:r>
              <a:rPr lang="en-IN"/>
              <a:t> </a:t>
            </a:r>
            <a:endParaRPr/>
          </a:p>
        </p:txBody>
      </p:sp>
      <p:pic>
        <p:nvPicPr>
          <p:cNvPr id="138" name="Google Shape;138;g11649811024_0_25"/>
          <p:cNvPicPr preferRelativeResize="0"/>
          <p:nvPr/>
        </p:nvPicPr>
        <p:blipFill>
          <a:blip r:embed="rId3">
            <a:alphaModFix/>
          </a:blip>
          <a:stretch>
            <a:fillRect/>
          </a:stretch>
        </p:blipFill>
        <p:spPr>
          <a:xfrm>
            <a:off x="3429000" y="693975"/>
            <a:ext cx="4830526" cy="5592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rmAutofit/>
          </a:bodyPr>
          <a:lstStyle/>
          <a:p>
            <a:pPr indent="0" lvl="0" marL="0" rtl="0" algn="l">
              <a:lnSpc>
                <a:spcPct val="99000"/>
              </a:lnSpc>
              <a:spcBef>
                <a:spcPts val="0"/>
              </a:spcBef>
              <a:spcAft>
                <a:spcPts val="0"/>
              </a:spcAft>
              <a:buClr>
                <a:srgbClr val="464B56"/>
              </a:buClr>
              <a:buSzPts val="4400"/>
              <a:buFont typeface="Century Schoolbook"/>
              <a:buNone/>
            </a:pPr>
            <a:r>
              <a:rPr lang="en-IN"/>
              <a:t>Home page:</a:t>
            </a:r>
            <a:endParaRPr/>
          </a:p>
        </p:txBody>
      </p:sp>
      <p:pic>
        <p:nvPicPr>
          <p:cNvPr id="144" name="Google Shape;144;p3"/>
          <p:cNvPicPr preferRelativeResize="0"/>
          <p:nvPr>
            <p:ph idx="1" type="body"/>
          </p:nvPr>
        </p:nvPicPr>
        <p:blipFill rotWithShape="1">
          <a:blip r:embed="rId3">
            <a:alphaModFix/>
          </a:blip>
          <a:srcRect b="0" l="0" r="0" t="0"/>
          <a:stretch/>
        </p:blipFill>
        <p:spPr>
          <a:xfrm>
            <a:off x="4949143" y="2701789"/>
            <a:ext cx="4740051" cy="31244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rmAutofit/>
          </a:bodyPr>
          <a:lstStyle/>
          <a:p>
            <a:pPr indent="0" lvl="0" marL="0" rtl="0" algn="l">
              <a:lnSpc>
                <a:spcPct val="99000"/>
              </a:lnSpc>
              <a:spcBef>
                <a:spcPts val="0"/>
              </a:spcBef>
              <a:spcAft>
                <a:spcPts val="0"/>
              </a:spcAft>
              <a:buClr>
                <a:srgbClr val="464B56"/>
              </a:buClr>
              <a:buSzPts val="4400"/>
              <a:buFont typeface="Century Schoolbook"/>
              <a:buNone/>
            </a:pPr>
            <a:r>
              <a:rPr lang="en-IN"/>
              <a:t>Encrypted login information </a:t>
            </a:r>
            <a:endParaRPr/>
          </a:p>
        </p:txBody>
      </p:sp>
      <p:pic>
        <p:nvPicPr>
          <p:cNvPr id="150" name="Google Shape;150;p4"/>
          <p:cNvPicPr preferRelativeResize="0"/>
          <p:nvPr>
            <p:ph idx="1" type="body"/>
          </p:nvPr>
        </p:nvPicPr>
        <p:blipFill rotWithShape="1">
          <a:blip r:embed="rId3">
            <a:alphaModFix/>
          </a:blip>
          <a:srcRect b="0" l="0" r="0" t="0"/>
          <a:stretch/>
        </p:blipFill>
        <p:spPr>
          <a:xfrm>
            <a:off x="5040591" y="3570545"/>
            <a:ext cx="4557155" cy="13869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rmAutofit/>
          </a:bodyPr>
          <a:lstStyle/>
          <a:p>
            <a:pPr indent="0" lvl="0" marL="0" rtl="0" algn="l">
              <a:lnSpc>
                <a:spcPct val="99000"/>
              </a:lnSpc>
              <a:spcBef>
                <a:spcPts val="0"/>
              </a:spcBef>
              <a:spcAft>
                <a:spcPts val="0"/>
              </a:spcAft>
              <a:buClr>
                <a:srgbClr val="464B56"/>
              </a:buClr>
              <a:buSzPts val="4400"/>
              <a:buFont typeface="Century Schoolbook"/>
              <a:buNone/>
            </a:pPr>
            <a:r>
              <a:rPr lang="en-IN"/>
              <a:t>GUI:</a:t>
            </a:r>
            <a:endParaRPr/>
          </a:p>
        </p:txBody>
      </p:sp>
      <p:pic>
        <p:nvPicPr>
          <p:cNvPr id="156" name="Google Shape;156;p5"/>
          <p:cNvPicPr preferRelativeResize="0"/>
          <p:nvPr/>
        </p:nvPicPr>
        <p:blipFill>
          <a:blip r:embed="rId3">
            <a:alphaModFix/>
          </a:blip>
          <a:stretch>
            <a:fillRect/>
          </a:stretch>
        </p:blipFill>
        <p:spPr>
          <a:xfrm>
            <a:off x="4342425" y="2438411"/>
            <a:ext cx="5953125" cy="3933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txBox="1"/>
          <p:nvPr>
            <p:ph type="title"/>
          </p:nvPr>
        </p:nvSpPr>
        <p:spPr>
          <a:xfrm>
            <a:off x="2933700" y="568345"/>
            <a:ext cx="8770571" cy="1560716"/>
          </a:xfrm>
          <a:prstGeom prst="rect">
            <a:avLst/>
          </a:prstGeom>
          <a:noFill/>
          <a:ln>
            <a:noFill/>
          </a:ln>
        </p:spPr>
        <p:txBody>
          <a:bodyPr anchorCtr="0" anchor="t" bIns="45700" lIns="91425" spcFirstLastPara="1" rIns="91425" wrap="square" tIns="45700">
            <a:normAutofit/>
          </a:bodyPr>
          <a:lstStyle/>
          <a:p>
            <a:pPr indent="0" lvl="0" marL="0" rtl="0" algn="l">
              <a:lnSpc>
                <a:spcPct val="99000"/>
              </a:lnSpc>
              <a:spcBef>
                <a:spcPts val="0"/>
              </a:spcBef>
              <a:spcAft>
                <a:spcPts val="0"/>
              </a:spcAft>
              <a:buClr>
                <a:srgbClr val="464B56"/>
              </a:buClr>
              <a:buSzPts val="4400"/>
              <a:buFont typeface="Century Schoolbook"/>
              <a:buNone/>
            </a:pPr>
            <a:r>
              <a:rPr lang="en-IN"/>
              <a:t>Encrypted passwords. </a:t>
            </a:r>
            <a:endParaRPr/>
          </a:p>
        </p:txBody>
      </p:sp>
      <p:pic>
        <p:nvPicPr>
          <p:cNvPr id="162" name="Google Shape;162;p6"/>
          <p:cNvPicPr preferRelativeResize="0"/>
          <p:nvPr>
            <p:ph idx="1" type="body"/>
          </p:nvPr>
        </p:nvPicPr>
        <p:blipFill rotWithShape="1">
          <a:blip r:embed="rId3">
            <a:alphaModFix/>
          </a:blip>
          <a:srcRect b="0" l="0" r="0" t="0"/>
          <a:stretch/>
        </p:blipFill>
        <p:spPr>
          <a:xfrm>
            <a:off x="3666478" y="2747513"/>
            <a:ext cx="5912217" cy="30330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eathered">
  <a:themeElements>
    <a:clrScheme name="Feathered">
      <a:dk1>
        <a:srgbClr val="000000"/>
      </a:dk1>
      <a:lt1>
        <a:srgbClr val="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2021-09-30T08:41:25Z</dcterms:created>
  <dc:creator>PRAJITH REDDY</dc:creator>
</cp:coreProperties>
</file>