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61" r:id="rId5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embeddedFontLst>
    <p:embeddedFont>
      <p:font typeface="Constantia" panose="02030602050306030303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 rot="-10380000" flipH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2"/>
          <p:cNvSpPr/>
          <p:nvPr/>
        </p:nvSpPr>
        <p:spPr>
          <a:xfrm rot="-10380000" flipH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2700" y="-7144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5842000" y="-7144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2700" y="-7144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842000" y="-7144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31" name="Google Shape;31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IN"/>
              <a:t>Personal Workout Tracker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Case study Problem Statement	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/>
              <a:t>Personal workout tracker is a single page app which can be use manage personal workout and fitness plans</a:t>
            </a:r>
            <a:endParaRPr/>
          </a:p>
          <a:p>
            <a:pPr marL="27432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/>
          </a:p>
          <a:p>
            <a:pPr marL="274320" lvl="0" indent="-293370" algn="l" rtl="0">
              <a:spcBef>
                <a:spcPts val="520"/>
              </a:spcBef>
              <a:spcAft>
                <a:spcPts val="0"/>
              </a:spcAft>
              <a:buSzPts val="2770"/>
              <a:buChar char="⚫"/>
            </a:pPr>
            <a:r>
              <a:rPr lang="en-IN"/>
              <a:t>This application allows user to enter in and save the workout plans. It allows users to start and end a workout, capture calories burnt per minute, see progress with graphs and generate periodic reports.</a:t>
            </a:r>
            <a:endParaRPr/>
          </a:p>
          <a:p>
            <a:pPr marL="27432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Actors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/>
              <a:t>Administrator – Add/Edit/Delete/View workouts and users.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/>
              <a:t>Trainer - Assign workouts to users.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IN"/>
              <a:t>User – Start/End workouts. 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IN"/>
              <a:t>   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96092" y="80859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IN" sz="4500"/>
              <a:t>Services</a:t>
            </a:r>
            <a:br>
              <a:rPr lang="en-IN" sz="4500"/>
            </a:br>
            <a:r>
              <a:rPr lang="en-IN" sz="4500"/>
              <a:t> </a:t>
            </a:r>
            <a:endParaRPr sz="450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36973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Admin Workout Service add/Delete, View/Modify workout details </a:t>
            </a:r>
            <a:endParaRPr sz="2035"/>
          </a:p>
          <a:p>
            <a:pPr marL="274320" lvl="0" indent="-28078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35"/>
              <a:buChar char="⚫"/>
            </a:pPr>
            <a:r>
              <a:rPr lang="en-IN" sz="2035"/>
              <a:t>Admin Category Service to categorize/tag workouts as certain category (cardio/strength,flexibility etc)</a:t>
            </a:r>
            <a:endParaRPr sz="2035"/>
          </a:p>
          <a:p>
            <a:pPr marL="274320" lvl="0" indent="-29495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35"/>
              <a:buChar char="⚫"/>
            </a:pPr>
            <a:r>
              <a:rPr lang="en-IN" sz="2035"/>
              <a:t>Admin User Service add/Delete, View/Modify users</a:t>
            </a:r>
            <a:endParaRPr sz="2035"/>
          </a:p>
          <a:p>
            <a:pPr marL="274320" lvl="0" indent="-2743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WorkoutActive Services manages active workouts and their allocation to users.</a:t>
            </a:r>
            <a:endParaRPr sz="2035"/>
          </a:p>
          <a:p>
            <a:pPr marL="274320" lvl="0" indent="-2743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User WorkoutService to allow users to start and end workouts.</a:t>
            </a:r>
            <a:endParaRPr sz="2035"/>
          </a:p>
          <a:p>
            <a:pPr marL="274320" lvl="0" indent="-2743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33"/>
              <a:buChar char="⚫"/>
            </a:pPr>
            <a:r>
              <a:rPr lang="en-IN" sz="2035"/>
              <a:t>Report Service to generate weekly, monthly reports.	 	</a:t>
            </a:r>
            <a:endParaRPr/>
          </a:p>
          <a:p>
            <a:pPr marL="274320" lvl="0" indent="-188055" algn="l" rtl="0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SzPts val="1359"/>
              <a:buNone/>
            </a:pPr>
            <a:endParaRPr sz="1430"/>
          </a:p>
          <a:p>
            <a:pPr marL="274320" lvl="0" indent="-188055" algn="l" rtl="0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SzPts val="1359"/>
              <a:buNone/>
            </a:pPr>
            <a:endParaRPr sz="14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TECHNOLOGY USED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Font typeface="Arial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</a:rPr>
              <a:t>JAVA 8</a:t>
            </a:r>
            <a:r>
              <a:rPr lang="en-IN" b="0" i="0" dirty="0"/>
              <a:t>​</a:t>
            </a:r>
            <a:endParaRPr dirty="0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Font typeface="Arial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</a:rPr>
              <a:t>Postgres</a:t>
            </a:r>
            <a:endParaRPr b="0" i="0" u="none" strike="noStrike" dirty="0">
              <a:solidFill>
                <a:srgbClr val="000000"/>
              </a:solidFill>
            </a:endParaRPr>
          </a:p>
          <a:p>
            <a:pPr marL="274320" lvl="0" indent="-226059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710"/>
              <a:buChar char="•"/>
            </a:pPr>
            <a:r>
              <a:rPr lang="en-IN" dirty="0">
                <a:solidFill>
                  <a:srgbClr val="000000"/>
                </a:solidFill>
              </a:rPr>
              <a:t>Spring </a:t>
            </a:r>
            <a:r>
              <a:rPr lang="en-IN">
                <a:solidFill>
                  <a:srgbClr val="000000"/>
                </a:solidFill>
              </a:rPr>
              <a:t>Boot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DC31D50EA764A94E8823116901A19" ma:contentTypeVersion="17" ma:contentTypeDescription="Create a new document." ma:contentTypeScope="" ma:versionID="1155fa2e25ede49a121580666b9bb5f5">
  <xsd:schema xmlns:xsd="http://www.w3.org/2001/XMLSchema" xmlns:xs="http://www.w3.org/2001/XMLSchema" xmlns:p="http://schemas.microsoft.com/office/2006/metadata/properties" xmlns:ns2="7faede15-8ea8-4c8f-acad-14731712bd75" xmlns:ns3="91e90b4d-5710-451e-a0e4-862265fd683e" targetNamespace="http://schemas.microsoft.com/office/2006/metadata/properties" ma:root="true" ma:fieldsID="8d3aadc4d89ea7a21c1af3023ea41bc1" ns2:_="" ns3:_="">
    <xsd:import namespace="7faede15-8ea8-4c8f-acad-14731712bd75"/>
    <xsd:import namespace="91e90b4d-5710-451e-a0e4-862265fd68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Jhulan_46366874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aede15-8ea8-4c8f-acad-14731712bd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Jhulan_46366874" ma:index="22" nillable="true" ma:displayName="Jhulan_46366874" ma:description="Java Certification" ma:format="Dropdown" ma:internalName="Jhulan_46366874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90b4d-5710-451e-a0e4-862265fd683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a7cea64f-4f8e-4d69-b03f-a0ab5bfc357d}" ma:internalName="TaxCatchAll" ma:showField="CatchAllData" ma:web="91e90b4d-5710-451e-a0e4-862265fd68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hulan_46366874 xmlns="7faede15-8ea8-4c8f-acad-14731712bd75" xsi:nil="true"/>
    <TaxCatchAll xmlns="91e90b4d-5710-451e-a0e4-862265fd683e" xsi:nil="true"/>
    <lcf76f155ced4ddcb4097134ff3c332f xmlns="7faede15-8ea8-4c8f-acad-14731712bd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BFB8E8-9DE8-45FD-91BB-733C912D4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aede15-8ea8-4c8f-acad-14731712bd75"/>
    <ds:schemaRef ds:uri="91e90b4d-5710-451e-a0e4-862265fd6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EA83DA-8D13-453E-831B-ED0E5211B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463876-CA55-4A2B-9438-7422DA5BCE08}">
  <ds:schemaRefs>
    <ds:schemaRef ds:uri="http://schemas.microsoft.com/office/2006/metadata/properties"/>
    <ds:schemaRef ds:uri="http://schemas.microsoft.com/office/infopath/2007/PartnerControls"/>
    <ds:schemaRef ds:uri="7faede15-8ea8-4c8f-acad-14731712bd75"/>
    <ds:schemaRef ds:uri="91e90b4d-5710-451e-a0e4-862265fd68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Flow</vt:lpstr>
      <vt:lpstr>Flow</vt:lpstr>
      <vt:lpstr>Personal Workout Tracker App</vt:lpstr>
      <vt:lpstr>Case study Problem Statement </vt:lpstr>
      <vt:lpstr>Actors</vt:lpstr>
      <vt:lpstr>Services  </vt:lpstr>
      <vt:lpstr>TECHNOLOGY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Workout Tracker App</dc:title>
  <cp:lastModifiedBy>Singh, Kajal Virendra</cp:lastModifiedBy>
  <cp:revision>2</cp:revision>
  <dcterms:modified xsi:type="dcterms:W3CDTF">2024-07-09T09:25:12Z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0x0101004B0DC31D50EA764A94E8823116901A19</vt:lpwstr>
  </property>
</Properties>
</file>