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75"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76"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17-01-2025</a:t>
            </a:fld>
            <a:endParaRPr lang="en-IN"/>
          </a:p>
        </p:txBody>
      </p:sp>
      <p:sp>
        <p:nvSpPr>
          <p:cNvPr id="1048677"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8"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9"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0"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1/17/2025</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40" name="Title 1"/>
          <p:cNvSpPr>
            <a:spLocks noGrp="1"/>
          </p:cNvSpPr>
          <p:nvPr>
            <p:ph type="title"/>
          </p:nvPr>
        </p:nvSpPr>
        <p:spPr>
          <a:xfrm>
            <a:off x="581192" y="702156"/>
            <a:ext cx="11029616" cy="1013800"/>
          </a:xfrm>
        </p:spPr>
        <p:txBody>
          <a:bodyPr/>
          <a:p>
            <a:r>
              <a:rPr lang="en-US"/>
              <a:t>Click to edit Master title style</a:t>
            </a:r>
          </a:p>
        </p:txBody>
      </p:sp>
      <p:sp>
        <p:nvSpPr>
          <p:cNvPr id="104864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2" name="Date Placeholder 3"/>
          <p:cNvSpPr>
            <a:spLocks noGrp="1"/>
          </p:cNvSpPr>
          <p:nvPr>
            <p:ph type="dt" sz="half" idx="10"/>
          </p:nvPr>
        </p:nvSpPr>
        <p:spPr/>
        <p:txBody>
          <a:bodyPr/>
          <a:p>
            <a:fld id="{2CED4963-E985-44C4-B8C4-FDD613B7C2F8}" type="datetime1">
              <a:rPr lang="en-US" smtClean="0"/>
              <a:t>1/17/2025</a:t>
            </a:fld>
            <a:endParaRPr lang="en-US"/>
          </a:p>
        </p:txBody>
      </p:sp>
      <p:sp>
        <p:nvSpPr>
          <p:cNvPr id="1048643" name="Footer Placeholder 4"/>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39" name=""/>
        <p:cNvGrpSpPr/>
        <p:nvPr/>
      </p:nvGrpSpPr>
      <p:grpSpPr>
        <a:xfrm>
          <a:off x="0" y="0"/>
          <a:ext cx="0" cy="0"/>
          <a:chOff x="0" y="0"/>
          <a:chExt cx="0" cy="0"/>
        </a:xfrm>
      </p:grpSpPr>
      <p:sp>
        <p:nvSpPr>
          <p:cNvPr id="104862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2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1" name="Date Placeholder 10"/>
          <p:cNvSpPr>
            <a:spLocks noGrp="1"/>
          </p:cNvSpPr>
          <p:nvPr>
            <p:ph type="dt" sz="half" idx="10"/>
          </p:nvPr>
        </p:nvSpPr>
        <p:spPr/>
        <p:txBody>
          <a:bodyPr/>
          <a:p>
            <a:fld id="{ED291B17-9318-49DB-B28B-6E5994AE9581}" type="datetime1">
              <a:rPr lang="en-US" smtClean="0"/>
              <a:t>1/17/2025</a:t>
            </a:fld>
            <a:endParaRPr lang="en-US"/>
          </a:p>
        </p:txBody>
      </p:sp>
      <p:sp>
        <p:nvSpPr>
          <p:cNvPr id="104863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1/17/2025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4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4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6"/>
          <p:cNvSpPr>
            <a:spLocks noGrp="1"/>
          </p:cNvSpPr>
          <p:nvPr>
            <p:ph type="dt" sz="half" idx="10"/>
          </p:nvPr>
        </p:nvSpPr>
        <p:spPr/>
        <p:txBody>
          <a:bodyPr/>
          <a:p>
            <a:fld id="{B2497495-0637-405E-AE64-5CC7506D51F5}" type="datetime1">
              <a:rPr lang="en-US" smtClean="0"/>
              <a:t>1/17/2025</a:t>
            </a:fld>
            <a:endParaRPr lang="en-US"/>
          </a:p>
        </p:txBody>
      </p:sp>
      <p:sp>
        <p:nvSpPr>
          <p:cNvPr id="1048649" name="Footer Placeholder 8"/>
          <p:cNvSpPr>
            <a:spLocks noGrp="1"/>
          </p:cNvSpPr>
          <p:nvPr>
            <p:ph type="ftr" sz="quarter" idx="11"/>
          </p:nvPr>
        </p:nvSpPr>
        <p:spPr>
          <a:xfrm>
            <a:off x="581192" y="6423914"/>
            <a:ext cx="6917210" cy="365125"/>
          </a:xfrm>
          <a:prstGeom prst="rect"/>
        </p:spPr>
        <p:txBody>
          <a:bodyPr/>
          <a:p>
            <a:endParaRPr lang="en-US"/>
          </a:p>
        </p:txBody>
      </p:sp>
      <p:sp>
        <p:nvSpPr>
          <p:cNvPr id="104865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51" name="Title 1"/>
          <p:cNvSpPr>
            <a:spLocks noGrp="1"/>
          </p:cNvSpPr>
          <p:nvPr>
            <p:ph type="title"/>
          </p:nvPr>
        </p:nvSpPr>
        <p:spPr>
          <a:xfrm>
            <a:off x="581193" y="729658"/>
            <a:ext cx="11029616" cy="492855"/>
          </a:xfrm>
        </p:spPr>
        <p:txBody>
          <a:bodyPr/>
          <a:p>
            <a:r>
              <a:rPr lang="en-US"/>
              <a:t>Click to edit Master title style</a:t>
            </a:r>
          </a:p>
        </p:txBody>
      </p:sp>
      <p:sp>
        <p:nvSpPr>
          <p:cNvPr id="104865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Date Placeholder 4"/>
          <p:cNvSpPr>
            <a:spLocks noGrp="1"/>
          </p:cNvSpPr>
          <p:nvPr>
            <p:ph type="dt" sz="half" idx="10"/>
          </p:nvPr>
        </p:nvSpPr>
        <p:spPr/>
        <p:txBody>
          <a:bodyPr/>
          <a:p>
            <a:fld id="{7BFFD690-9426-415D-8B65-26881E07B2D4}" type="datetime1">
              <a:rPr lang="en-US" smtClean="0"/>
              <a:t>1/17/2025</a:t>
            </a:fld>
            <a:endParaRPr lang="en-US"/>
          </a:p>
        </p:txBody>
      </p:sp>
      <p:sp>
        <p:nvSpPr>
          <p:cNvPr id="1048655" name="Footer Placeholder 5"/>
          <p:cNvSpPr>
            <a:spLocks noGrp="1"/>
          </p:cNvSpPr>
          <p:nvPr>
            <p:ph type="ftr" sz="quarter" idx="11"/>
          </p:nvPr>
        </p:nvSpPr>
        <p:spPr>
          <a:xfrm>
            <a:off x="581192" y="6423914"/>
            <a:ext cx="6917210" cy="365125"/>
          </a:xfrm>
          <a:prstGeom prst="rect"/>
        </p:spPr>
        <p:txBody>
          <a:bodyPr/>
          <a:p>
            <a:endParaRPr lang="en-US"/>
          </a:p>
        </p:txBody>
      </p:sp>
      <p:sp>
        <p:nvSpPr>
          <p:cNvPr id="104865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7" name="Title 1"/>
          <p:cNvSpPr>
            <a:spLocks noGrp="1"/>
          </p:cNvSpPr>
          <p:nvPr>
            <p:ph type="title"/>
          </p:nvPr>
        </p:nvSpPr>
        <p:spPr>
          <a:xfrm>
            <a:off x="581193" y="729658"/>
            <a:ext cx="11029616" cy="988332"/>
          </a:xfrm>
        </p:spPr>
        <p:txBody>
          <a:bodyPr/>
          <a:p>
            <a:r>
              <a:rPr lang="en-US"/>
              <a:t>Click to edit Master title style</a:t>
            </a:r>
          </a:p>
        </p:txBody>
      </p:sp>
      <p:sp>
        <p:nvSpPr>
          <p:cNvPr id="104865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6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2" name="Date Placeholder 6"/>
          <p:cNvSpPr>
            <a:spLocks noGrp="1"/>
          </p:cNvSpPr>
          <p:nvPr>
            <p:ph type="dt" sz="half" idx="10"/>
          </p:nvPr>
        </p:nvSpPr>
        <p:spPr/>
        <p:txBody>
          <a:bodyPr/>
          <a:p>
            <a:fld id="{04C4989A-474C-40DE-95B9-011C28B71673}" type="datetime1">
              <a:rPr lang="en-US" smtClean="0"/>
              <a:t>1/17/2025</a:t>
            </a:fld>
            <a:endParaRPr lang="en-US"/>
          </a:p>
        </p:txBody>
      </p:sp>
      <p:sp>
        <p:nvSpPr>
          <p:cNvPr id="1048663" name="Footer Placeholder 7"/>
          <p:cNvSpPr>
            <a:spLocks noGrp="1"/>
          </p:cNvSpPr>
          <p:nvPr>
            <p:ph type="ftr" sz="quarter" idx="11"/>
          </p:nvPr>
        </p:nvSpPr>
        <p:spPr>
          <a:xfrm>
            <a:off x="581192" y="6423914"/>
            <a:ext cx="6917210" cy="365125"/>
          </a:xfrm>
          <a:prstGeom prst="rect"/>
        </p:spPr>
        <p:txBody>
          <a:bodyPr/>
          <a:p>
            <a:endParaRPr lang="en-US"/>
          </a:p>
        </p:txBody>
      </p:sp>
      <p:sp>
        <p:nvSpPr>
          <p:cNvPr id="104866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7" name=""/>
        <p:cNvGrpSpPr/>
        <p:nvPr/>
      </p:nvGrpSpPr>
      <p:grpSpPr>
        <a:xfrm>
          <a:off x="0" y="0"/>
          <a:ext cx="0" cy="0"/>
          <a:chOff x="0" y="0"/>
          <a:chExt cx="0" cy="0"/>
        </a:xfrm>
      </p:grpSpPr>
      <p:sp>
        <p:nvSpPr>
          <p:cNvPr id="1048620" name="Title 1"/>
          <p:cNvSpPr>
            <a:spLocks noGrp="1"/>
          </p:cNvSpPr>
          <p:nvPr>
            <p:ph type="title"/>
          </p:nvPr>
        </p:nvSpPr>
        <p:spPr>
          <a:xfrm>
            <a:off x="575894" y="729658"/>
            <a:ext cx="11029616" cy="592246"/>
          </a:xfrm>
        </p:spPr>
        <p:txBody>
          <a:bodyPr/>
          <a:p>
            <a:r>
              <a:rPr lang="en-US"/>
              <a:t>Click to edit Master title style</a:t>
            </a:r>
          </a:p>
        </p:txBody>
      </p:sp>
      <p:sp>
        <p:nvSpPr>
          <p:cNvPr id="1048621" name="Date Placeholder 2"/>
          <p:cNvSpPr>
            <a:spLocks noGrp="1"/>
          </p:cNvSpPr>
          <p:nvPr>
            <p:ph type="dt" sz="half" idx="10"/>
          </p:nvPr>
        </p:nvSpPr>
        <p:spPr/>
        <p:txBody>
          <a:bodyPr/>
          <a:p>
            <a:fld id="{5DB4ED54-5B5E-4A04-93D3-5772E3CE3818}" type="datetime1">
              <a:rPr lang="en-US" smtClean="0"/>
              <a:t>1/17/2025</a:t>
            </a:fld>
            <a:endParaRPr lang="en-US"/>
          </a:p>
        </p:txBody>
      </p:sp>
      <p:sp>
        <p:nvSpPr>
          <p:cNvPr id="1048622" name="Footer Placeholder 3"/>
          <p:cNvSpPr>
            <a:spLocks noGrp="1"/>
          </p:cNvSpPr>
          <p:nvPr>
            <p:ph type="ftr" sz="quarter" idx="11"/>
          </p:nvPr>
        </p:nvSpPr>
        <p:spPr>
          <a:xfrm>
            <a:off x="581192" y="6423914"/>
            <a:ext cx="6917210" cy="365125"/>
          </a:xfrm>
          <a:prstGeom prst="rect"/>
        </p:spPr>
        <p:txBody>
          <a:bodyPr/>
          <a:p>
            <a:endParaRPr lang="en-US"/>
          </a:p>
        </p:txBody>
      </p:sp>
      <p:sp>
        <p:nvSpPr>
          <p:cNvPr id="104862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65" name="Date Placeholder 1"/>
          <p:cNvSpPr>
            <a:spLocks noGrp="1"/>
          </p:cNvSpPr>
          <p:nvPr>
            <p:ph type="dt" sz="half" idx="10"/>
          </p:nvPr>
        </p:nvSpPr>
        <p:spPr/>
        <p:txBody>
          <a:bodyPr/>
          <a:p>
            <a:fld id="{4EDE50D6-574B-40AF-946F-D52A04ADE379}" type="datetime1">
              <a:rPr lang="en-US" smtClean="0"/>
              <a:t>1/17/2025</a:t>
            </a:fld>
            <a:endParaRPr lang="en-US"/>
          </a:p>
        </p:txBody>
      </p:sp>
      <p:sp>
        <p:nvSpPr>
          <p:cNvPr id="1048666" name="Footer Placeholder 2"/>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8"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9"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0"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2" name="Date Placeholder 7"/>
          <p:cNvSpPr>
            <a:spLocks noGrp="1"/>
          </p:cNvSpPr>
          <p:nvPr>
            <p:ph type="dt" sz="half" idx="10"/>
          </p:nvPr>
        </p:nvSpPr>
        <p:spPr>
          <a:xfrm>
            <a:off x="7605951" y="6456916"/>
            <a:ext cx="2844799" cy="365125"/>
          </a:xfrm>
        </p:spPr>
        <p:txBody>
          <a:bodyPr/>
          <a:p>
            <a:fld id="{D82884F1-FFEA-405F-9602-3DCA865EDA4E}" type="datetime1">
              <a:rPr lang="en-US" smtClean="0"/>
              <a:t>1/17/2025</a:t>
            </a:fld>
            <a:endParaRPr lang="en-US"/>
          </a:p>
        </p:txBody>
      </p:sp>
      <p:sp>
        <p:nvSpPr>
          <p:cNvPr id="1048673" name="Footer Placeholder 9"/>
          <p:cNvSpPr>
            <a:spLocks noGrp="1"/>
          </p:cNvSpPr>
          <p:nvPr>
            <p:ph type="ftr" sz="quarter" idx="11"/>
          </p:nvPr>
        </p:nvSpPr>
        <p:spPr>
          <a:xfrm>
            <a:off x="581192" y="6452590"/>
            <a:ext cx="6917210" cy="365125"/>
          </a:xfrm>
          <a:prstGeom prst="rect"/>
        </p:spPr>
        <p:txBody>
          <a:bodyPr/>
          <a:p>
            <a:endParaRPr lang="en-US"/>
          </a:p>
        </p:txBody>
      </p:sp>
      <p:sp>
        <p:nvSpPr>
          <p:cNvPr id="1048674"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3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3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3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37" name="Date Placeholder 4"/>
          <p:cNvSpPr>
            <a:spLocks noGrp="1"/>
          </p:cNvSpPr>
          <p:nvPr>
            <p:ph type="dt" sz="half" idx="10"/>
          </p:nvPr>
        </p:nvSpPr>
        <p:spPr/>
        <p:txBody>
          <a:bodyPr/>
          <a:p>
            <a:fld id="{7E18DB4A-8810-4A10-AD5C-D5E2C667F5B3}" type="datetime1">
              <a:rPr lang="en-US" smtClean="0"/>
              <a:t>1/17/2025</a:t>
            </a:fld>
            <a:endParaRPr lang="en-US"/>
          </a:p>
        </p:txBody>
      </p:sp>
      <p:sp>
        <p:nvSpPr>
          <p:cNvPr id="104863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1/17/2025</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718300" y="1619096"/>
            <a:ext cx="10680529" cy="856871"/>
          </a:xfrm>
        </p:spPr>
        <p:txBody>
          <a:bodyPr>
            <a:normAutofit fontScale="91667"/>
          </a:bodyPr>
          <a:p>
            <a:pPr algn="ctr"/>
            <a:r>
              <a:rPr altLang="en-GB" b="1" dirty="0" lang="en-US">
                <a:solidFill>
                  <a:schemeClr val="accent1"/>
                </a:solidFill>
                <a:latin typeface="Arial" panose="020B0604020202020204" pitchFamily="34" charset="0"/>
                <a:cs typeface="Arial" panose="020B0604020202020204" pitchFamily="34" charset="0"/>
              </a:rPr>
              <a:t>S</a:t>
            </a:r>
            <a:r>
              <a:rPr altLang="en-GB" b="1" dirty="0" lang="en-US">
                <a:solidFill>
                  <a:schemeClr val="accent1"/>
                </a:solidFill>
                <a:latin typeface="Arial" panose="020B0604020202020204" pitchFamily="34" charset="0"/>
                <a:cs typeface="Arial" panose="020B0604020202020204" pitchFamily="34" charset="0"/>
              </a:rPr>
              <a:t>E</a:t>
            </a:r>
            <a:r>
              <a:rPr altLang="en-GB" b="1" dirty="0" lang="en-US">
                <a:solidFill>
                  <a:schemeClr val="accent1"/>
                </a:solidFill>
                <a:latin typeface="Arial" panose="020B0604020202020204" pitchFamily="34" charset="0"/>
                <a:cs typeface="Arial" panose="020B0604020202020204" pitchFamily="34" charset="0"/>
              </a:rPr>
              <a:t>C</a:t>
            </a:r>
            <a:r>
              <a:rPr altLang="en-GB" b="1" dirty="0" lang="en-US">
                <a:solidFill>
                  <a:schemeClr val="accent1"/>
                </a:solidFill>
                <a:latin typeface="Arial" panose="020B0604020202020204" pitchFamily="34" charset="0"/>
                <a:cs typeface="Arial" panose="020B0604020202020204" pitchFamily="34" charset="0"/>
              </a:rPr>
              <a:t>U</a:t>
            </a:r>
            <a:r>
              <a:rPr altLang="en-GB" b="1" dirty="0" lang="en-US">
                <a:solidFill>
                  <a:schemeClr val="accent1"/>
                </a:solidFill>
                <a:latin typeface="Arial" panose="020B0604020202020204" pitchFamily="34" charset="0"/>
                <a:cs typeface="Arial" panose="020B0604020202020204" pitchFamily="34" charset="0"/>
              </a:rPr>
              <a:t>R</a:t>
            </a:r>
            <a:r>
              <a:rPr altLang="en-GB" b="1" dirty="0" lang="en-US">
                <a:solidFill>
                  <a:schemeClr val="accent1"/>
                </a:solidFill>
                <a:latin typeface="Arial" panose="020B0604020202020204" pitchFamily="34" charset="0"/>
                <a:cs typeface="Arial" panose="020B0604020202020204" pitchFamily="34" charset="0"/>
              </a:rPr>
              <a:t>E</a:t>
            </a:r>
            <a:r>
              <a:rPr altLang="en-GB" b="1" dirty="0" lang="en-US">
                <a:solidFill>
                  <a:schemeClr val="accent1"/>
                </a:solidFill>
                <a:latin typeface="Arial" panose="020B0604020202020204" pitchFamily="34" charset="0"/>
                <a:cs typeface="Arial" panose="020B0604020202020204" pitchFamily="34" charset="0"/>
              </a:rPr>
              <a:t> </a:t>
            </a:r>
            <a:r>
              <a:rPr altLang="en-GB" b="1" dirty="0" lang="en-US">
                <a:solidFill>
                  <a:schemeClr val="accent1"/>
                </a:solidFill>
                <a:latin typeface="Arial" panose="020B0604020202020204" pitchFamily="34" charset="0"/>
                <a:cs typeface="Arial" panose="020B0604020202020204" pitchFamily="34" charset="0"/>
              </a:rPr>
              <a:t>D</a:t>
            </a:r>
            <a:r>
              <a:rPr altLang="en-GB" b="1" dirty="0" lang="en-US">
                <a:solidFill>
                  <a:schemeClr val="accent1"/>
                </a:solidFill>
                <a:latin typeface="Arial" panose="020B0604020202020204" pitchFamily="34" charset="0"/>
                <a:cs typeface="Arial" panose="020B0604020202020204" pitchFamily="34" charset="0"/>
              </a:rPr>
              <a:t>A</a:t>
            </a:r>
            <a:r>
              <a:rPr altLang="en-GB" b="1" dirty="0" lang="en-US">
                <a:solidFill>
                  <a:schemeClr val="accent1"/>
                </a:solidFill>
                <a:latin typeface="Arial" panose="020B0604020202020204" pitchFamily="34" charset="0"/>
                <a:cs typeface="Arial" panose="020B0604020202020204" pitchFamily="34" charset="0"/>
              </a:rPr>
              <a:t>T</a:t>
            </a:r>
            <a:r>
              <a:rPr altLang="en-GB" b="1" dirty="0" lang="en-US">
                <a:solidFill>
                  <a:schemeClr val="accent1"/>
                </a:solidFill>
                <a:latin typeface="Arial" panose="020B0604020202020204" pitchFamily="34" charset="0"/>
                <a:cs typeface="Arial" panose="020B0604020202020204" pitchFamily="34" charset="0"/>
              </a:rPr>
              <a:t>A </a:t>
            </a:r>
            <a:r>
              <a:rPr altLang="en-GB" b="1" dirty="0" lang="en-US">
                <a:solidFill>
                  <a:schemeClr val="accent1"/>
                </a:solidFill>
                <a:latin typeface="Arial" panose="020B0604020202020204" pitchFamily="34" charset="0"/>
                <a:cs typeface="Arial" panose="020B0604020202020204" pitchFamily="34" charset="0"/>
              </a:rPr>
              <a:t>H</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D</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N</a:t>
            </a:r>
            <a:r>
              <a:rPr altLang="en-GB" b="1" dirty="0" lang="en-US">
                <a:solidFill>
                  <a:schemeClr val="accent1"/>
                </a:solidFill>
                <a:latin typeface="Arial" panose="020B0604020202020204" pitchFamily="34" charset="0"/>
                <a:cs typeface="Arial" panose="020B0604020202020204" pitchFamily="34" charset="0"/>
              </a:rPr>
              <a:t>G</a:t>
            </a:r>
            <a:r>
              <a:rPr altLang="en-GB" b="1" dirty="0" lang="en-US">
                <a:solidFill>
                  <a:schemeClr val="accent1"/>
                </a:solidFill>
                <a:latin typeface="Arial" panose="020B0604020202020204" pitchFamily="34" charset="0"/>
                <a:cs typeface="Arial" panose="020B0604020202020204" pitchFamily="34" charset="0"/>
              </a:rPr>
              <a:t> </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N</a:t>
            </a:r>
            <a:r>
              <a:rPr altLang="en-GB" b="1" dirty="0" lang="en-US">
                <a:solidFill>
                  <a:schemeClr val="accent1"/>
                </a:solidFill>
                <a:latin typeface="Arial" panose="020B0604020202020204" pitchFamily="34" charset="0"/>
                <a:cs typeface="Arial" panose="020B0604020202020204" pitchFamily="34" charset="0"/>
              </a:rPr>
              <a:t> </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M</a:t>
            </a:r>
            <a:r>
              <a:rPr altLang="en-GB" b="1" dirty="0" lang="en-US">
                <a:solidFill>
                  <a:schemeClr val="accent1"/>
                </a:solidFill>
                <a:latin typeface="Arial" panose="020B0604020202020204" pitchFamily="34" charset="0"/>
                <a:cs typeface="Arial" panose="020B0604020202020204" pitchFamily="34" charset="0"/>
              </a:rPr>
              <a:t>A</a:t>
            </a:r>
            <a:r>
              <a:rPr altLang="en-GB" b="1" dirty="0" lang="en-US">
                <a:solidFill>
                  <a:schemeClr val="accent1"/>
                </a:solidFill>
                <a:latin typeface="Arial" panose="020B0604020202020204" pitchFamily="34" charset="0"/>
                <a:cs typeface="Arial" panose="020B0604020202020204" pitchFamily="34" charset="0"/>
              </a:rPr>
              <a:t>GE </a:t>
            </a:r>
            <a:r>
              <a:rPr altLang="en-GB" b="1" dirty="0" lang="en-US">
                <a:solidFill>
                  <a:schemeClr val="accent1"/>
                </a:solidFill>
                <a:latin typeface="Arial" panose="020B0604020202020204" pitchFamily="34" charset="0"/>
                <a:cs typeface="Arial" panose="020B0604020202020204" pitchFamily="34" charset="0"/>
              </a:rPr>
              <a:t>U</a:t>
            </a:r>
            <a:r>
              <a:rPr altLang="en-GB" b="1" dirty="0" lang="en-US">
                <a:solidFill>
                  <a:schemeClr val="accent1"/>
                </a:solidFill>
                <a:latin typeface="Arial" panose="020B0604020202020204" pitchFamily="34" charset="0"/>
                <a:cs typeface="Arial" panose="020B0604020202020204" pitchFamily="34" charset="0"/>
              </a:rPr>
              <a:t>S</a:t>
            </a:r>
            <a:r>
              <a:rPr altLang="en-GB" b="1" dirty="0" lang="en-US">
                <a:solidFill>
                  <a:schemeClr val="accent1"/>
                </a:solidFill>
                <a:latin typeface="Arial" panose="020B0604020202020204" pitchFamily="34" charset="0"/>
                <a:cs typeface="Arial" panose="020B0604020202020204" pitchFamily="34" charset="0"/>
              </a:rPr>
              <a:t>I</a:t>
            </a:r>
            <a:r>
              <a:rPr altLang="en-GB" b="1" dirty="0" lang="en-US">
                <a:solidFill>
                  <a:schemeClr val="accent1"/>
                </a:solidFill>
                <a:latin typeface="Arial" panose="020B0604020202020204" pitchFamily="34" charset="0"/>
                <a:cs typeface="Arial" panose="020B0604020202020204" pitchFamily="34" charset="0"/>
              </a:rPr>
              <a:t>NG </a:t>
            </a:r>
            <a:r>
              <a:rPr altLang="en-GB" b="1" dirty="0" lang="en-US">
                <a:solidFill>
                  <a:schemeClr val="accent1"/>
                </a:solidFill>
                <a:latin typeface="Arial" panose="020B0604020202020204" pitchFamily="34" charset="0"/>
                <a:cs typeface="Arial" panose="020B0604020202020204" pitchFamily="34" charset="0"/>
              </a:rPr>
              <a:t>S</a:t>
            </a:r>
            <a:r>
              <a:rPr altLang="en-GB" b="1" dirty="0" lang="en-US">
                <a:solidFill>
                  <a:schemeClr val="accent1"/>
                </a:solidFill>
                <a:latin typeface="Arial" panose="020B0604020202020204" pitchFamily="34" charset="0"/>
                <a:cs typeface="Arial" panose="020B0604020202020204" pitchFamily="34" charset="0"/>
              </a:rPr>
              <a:t>T</a:t>
            </a:r>
            <a:r>
              <a:rPr altLang="en-GB" b="1" dirty="0" lang="en-US">
                <a:solidFill>
                  <a:schemeClr val="accent1"/>
                </a:solidFill>
                <a:latin typeface="Arial" panose="020B0604020202020204" pitchFamily="34" charset="0"/>
                <a:cs typeface="Arial" panose="020B0604020202020204" pitchFamily="34" charset="0"/>
              </a:rPr>
              <a:t>E</a:t>
            </a:r>
            <a:r>
              <a:rPr altLang="en-GB" b="1" dirty="0" lang="en-US">
                <a:solidFill>
                  <a:schemeClr val="accent1"/>
                </a:solidFill>
                <a:latin typeface="Arial" panose="020B0604020202020204" pitchFamily="34" charset="0"/>
                <a:cs typeface="Arial" panose="020B0604020202020204" pitchFamily="34" charset="0"/>
              </a:rPr>
              <a:t>NOGRAPHY </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dirty="0" sz="3200" lang="en-US" smtClean="0">
                <a:solidFill>
                  <a:schemeClr val="accent1">
                    <a:lumMod val="75000"/>
                  </a:schemeClr>
                </a:solidFill>
                <a:latin typeface="Arial"/>
                <a:cs typeface="Arial"/>
              </a:rPr>
              <a:t>CAPSTONE PROJECT</a:t>
            </a:r>
            <a:endParaRPr b="1" dirty="0" sz="3200" lang="en-US">
              <a:solidFill>
                <a:schemeClr val="accent1">
                  <a:lumMod val="75000"/>
                </a:schemeClr>
              </a:solidFill>
              <a:latin typeface="Arial"/>
              <a:cs typeface="Arial"/>
            </a:endParaRPr>
          </a:p>
        </p:txBody>
      </p:sp>
      <p:sp>
        <p:nvSpPr>
          <p:cNvPr id="1048591" name="TextBox 3"/>
          <p:cNvSpPr txBox="1"/>
          <p:nvPr/>
        </p:nvSpPr>
        <p:spPr>
          <a:xfrm>
            <a:off x="3117529" y="4586365"/>
            <a:ext cx="7980183" cy="1323439"/>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b="1" dirty="0" sz="2000" lang="en-US" smtClean="0">
                <a:solidFill>
                  <a:schemeClr val="accent1">
                    <a:lumMod val="75000"/>
                  </a:schemeClr>
                </a:solidFill>
                <a:latin typeface="Arial"/>
                <a:cs typeface="Arial"/>
              </a:rPr>
              <a:t>Student Name </a:t>
            </a:r>
            <a:r>
              <a:rPr b="1" dirty="0" sz="2000" lang="en-US">
                <a:solidFill>
                  <a:schemeClr val="accent1">
                    <a:lumMod val="75000"/>
                  </a:schemeClr>
                </a:solidFill>
                <a:latin typeface="Arial"/>
                <a:cs typeface="Arial"/>
              </a:rPr>
              <a:t>: </a:t>
            </a:r>
          </a:p>
          <a:p>
            <a:r>
              <a:rPr b="1" dirty="0" sz="2000" lang="en-US" smtClean="0">
                <a:solidFill>
                  <a:schemeClr val="accent1">
                    <a:lumMod val="75000"/>
                  </a:schemeClr>
                </a:solidFill>
                <a:latin typeface="Arial"/>
                <a:cs typeface="Arial"/>
              </a:rPr>
              <a:t>College </a:t>
            </a:r>
            <a:r>
              <a:rPr b="1" dirty="0" sz="2000" lang="en-US">
                <a:solidFill>
                  <a:schemeClr val="accent1">
                    <a:lumMod val="75000"/>
                  </a:schemeClr>
                </a:solidFill>
                <a:latin typeface="Arial"/>
                <a:cs typeface="Arial"/>
              </a:rPr>
              <a:t>Name &amp; Department : </a:t>
            </a:r>
          </a:p>
          <a:p>
            <a:endParaRPr b="1" dirty="0" sz="2000" lang="en-US">
              <a:solidFill>
                <a:schemeClr val="accent1">
                  <a:lumMod val="75000"/>
                </a:schemeClr>
              </a:solidFill>
              <a:latin typeface="Arial"/>
              <a:cs typeface="Arial"/>
            </a:endParaRPr>
          </a:p>
        </p:txBody>
      </p:sp>
      <p:sp>
        <p:nvSpPr>
          <p:cNvPr id="1048592" name=""/>
          <p:cNvSpPr txBox="1"/>
          <p:nvPr/>
        </p:nvSpPr>
        <p:spPr>
          <a:xfrm>
            <a:off x="5107620" y="4851842"/>
            <a:ext cx="4000000" cy="396241"/>
          </a:xfrm>
          <a:prstGeom prst="rect"/>
        </p:spPr>
        <p:txBody>
          <a:bodyPr rtlCol="0" wrap="square">
            <a:spAutoFit/>
          </a:bodyPr>
          <a:p>
            <a:r>
              <a:rPr altLang="en-GB" sz="2000" lang="en-US">
                <a:solidFill>
                  <a:srgbClr val="000000"/>
                </a:solidFill>
              </a:rPr>
              <a:t>N</a:t>
            </a:r>
            <a:r>
              <a:rPr altLang="en-GB" sz="2000" lang="en-US">
                <a:solidFill>
                  <a:srgbClr val="000000"/>
                </a:solidFill>
              </a:rPr>
              <a:t>Y</a:t>
            </a:r>
            <a:r>
              <a:rPr altLang="en-GB" sz="2000" lang="en-US">
                <a:solidFill>
                  <a:srgbClr val="000000"/>
                </a:solidFill>
              </a:rPr>
              <a:t>A</a:t>
            </a:r>
            <a:r>
              <a:rPr altLang="en-GB" sz="2000" lang="en-US">
                <a:solidFill>
                  <a:srgbClr val="000000"/>
                </a:solidFill>
              </a:rPr>
              <a:t>T</a:t>
            </a:r>
            <a:r>
              <a:rPr altLang="en-GB" sz="2000" lang="en-US">
                <a:solidFill>
                  <a:srgbClr val="000000"/>
                </a:solidFill>
              </a:rPr>
              <a:t>H</a:t>
            </a:r>
            <a:r>
              <a:rPr altLang="en-GB" sz="2000" lang="en-US">
                <a:solidFill>
                  <a:srgbClr val="000000"/>
                </a:solidFill>
              </a:rPr>
              <a:t>A</a:t>
            </a:r>
            <a:r>
              <a:rPr altLang="en-GB" sz="2000" lang="en-US">
                <a:solidFill>
                  <a:srgbClr val="000000"/>
                </a:solidFill>
              </a:rPr>
              <a:t>R</a:t>
            </a:r>
            <a:r>
              <a:rPr altLang="en-GB" sz="2000" lang="en-US">
                <a:solidFill>
                  <a:srgbClr val="000000"/>
                </a:solidFill>
              </a:rPr>
              <a:t>I</a:t>
            </a:r>
            <a:r>
              <a:rPr altLang="en-GB" sz="2000" lang="en-US">
                <a:solidFill>
                  <a:srgbClr val="000000"/>
                </a:solidFill>
              </a:rPr>
              <a:t> </a:t>
            </a:r>
            <a:r>
              <a:rPr altLang="en-GB" sz="2000" lang="en-US">
                <a:solidFill>
                  <a:srgbClr val="000000"/>
                </a:solidFill>
              </a:rPr>
              <a:t>M</a:t>
            </a:r>
            <a:r>
              <a:rPr altLang="en-GB" sz="2000" lang="en-US">
                <a:solidFill>
                  <a:srgbClr val="000000"/>
                </a:solidFill>
              </a:rPr>
              <a:t>A</a:t>
            </a:r>
            <a:r>
              <a:rPr altLang="en-GB" sz="2000" lang="en-US">
                <a:solidFill>
                  <a:srgbClr val="000000"/>
                </a:solidFill>
              </a:rPr>
              <a:t>D</a:t>
            </a:r>
            <a:r>
              <a:rPr altLang="en-GB" sz="2000" lang="en-US">
                <a:solidFill>
                  <a:srgbClr val="000000"/>
                </a:solidFill>
              </a:rPr>
              <a:t>H</a:t>
            </a:r>
            <a:r>
              <a:rPr altLang="en-GB" sz="2000" lang="en-US">
                <a:solidFill>
                  <a:srgbClr val="000000"/>
                </a:solidFill>
              </a:rPr>
              <a:t>A</a:t>
            </a:r>
            <a:r>
              <a:rPr altLang="en-GB" sz="2000" lang="en-US">
                <a:solidFill>
                  <a:srgbClr val="000000"/>
                </a:solidFill>
              </a:rPr>
              <a:t>V</a:t>
            </a:r>
            <a:endParaRPr sz="2800" lang="en-GB">
              <a:solidFill>
                <a:srgbClr val="000000"/>
              </a:solidFill>
            </a:endParaRPr>
          </a:p>
        </p:txBody>
      </p:sp>
      <p:sp>
        <p:nvSpPr>
          <p:cNvPr id="1048593" name=""/>
          <p:cNvSpPr txBox="1"/>
          <p:nvPr/>
        </p:nvSpPr>
        <p:spPr>
          <a:xfrm>
            <a:off x="6655197" y="5248084"/>
            <a:ext cx="8688480" cy="294640"/>
          </a:xfrm>
          <a:prstGeom prst="rect"/>
        </p:spPr>
        <p:txBody>
          <a:bodyPr rtlCol="0" wrap="square">
            <a:spAutoFit/>
          </a:bodyPr>
          <a:p>
            <a:r>
              <a:rPr altLang="en-GB" sz="1400" lang="en-US">
                <a:solidFill>
                  <a:srgbClr val="000000"/>
                </a:solidFill>
              </a:rPr>
              <a:t>M</a:t>
            </a:r>
            <a:r>
              <a:rPr altLang="en-GB" sz="1400" lang="en-US">
                <a:solidFill>
                  <a:srgbClr val="000000"/>
                </a:solidFill>
              </a:rPr>
              <a:t>A</a:t>
            </a:r>
            <a:r>
              <a:rPr altLang="en-GB" sz="1400" lang="en-US">
                <a:solidFill>
                  <a:srgbClr val="000000"/>
                </a:solidFill>
              </a:rPr>
              <a:t>L</a:t>
            </a:r>
            <a:r>
              <a:rPr altLang="en-GB" sz="1400" lang="en-US">
                <a:solidFill>
                  <a:srgbClr val="000000"/>
                </a:solidFill>
              </a:rPr>
              <a:t>L</a:t>
            </a:r>
            <a:r>
              <a:rPr altLang="en-GB" sz="1400" lang="en-US">
                <a:solidFill>
                  <a:srgbClr val="000000"/>
                </a:solidFill>
              </a:rPr>
              <a:t>A</a:t>
            </a:r>
            <a:r>
              <a:rPr altLang="en-GB" sz="1400" lang="en-US">
                <a:solidFill>
                  <a:srgbClr val="000000"/>
                </a:solidFill>
              </a:rPr>
              <a:t> </a:t>
            </a:r>
            <a:r>
              <a:rPr altLang="en-GB" sz="1400" lang="en-US">
                <a:solidFill>
                  <a:srgbClr val="000000"/>
                </a:solidFill>
              </a:rPr>
              <a:t>REDDY </a:t>
            </a:r>
            <a:r>
              <a:rPr altLang="en-GB" sz="1400" lang="en-US">
                <a:solidFill>
                  <a:srgbClr val="000000"/>
                </a:solidFill>
              </a:rPr>
              <a:t>C</a:t>
            </a:r>
            <a:r>
              <a:rPr altLang="en-GB" sz="1400" lang="en-US">
                <a:solidFill>
                  <a:srgbClr val="000000"/>
                </a:solidFill>
              </a:rPr>
              <a:t>O</a:t>
            </a:r>
            <a:r>
              <a:rPr altLang="en-GB" sz="1400" lang="en-US">
                <a:solidFill>
                  <a:srgbClr val="000000"/>
                </a:solidFill>
              </a:rPr>
              <a:t>L</a:t>
            </a:r>
            <a:r>
              <a:rPr altLang="en-GB" sz="1400" lang="en-US">
                <a:solidFill>
                  <a:srgbClr val="000000"/>
                </a:solidFill>
              </a:rPr>
              <a:t>L</a:t>
            </a:r>
            <a:r>
              <a:rPr altLang="en-GB" sz="1400" lang="en-US">
                <a:solidFill>
                  <a:srgbClr val="000000"/>
                </a:solidFill>
              </a:rPr>
              <a:t>EGE </a:t>
            </a:r>
            <a:r>
              <a:rPr altLang="en-GB" sz="1400" lang="en-US">
                <a:solidFill>
                  <a:srgbClr val="000000"/>
                </a:solidFill>
              </a:rPr>
              <a:t>OF </a:t>
            </a:r>
            <a:r>
              <a:rPr altLang="en-GB" sz="1400" lang="en-US">
                <a:solidFill>
                  <a:srgbClr val="000000"/>
                </a:solidFill>
              </a:rPr>
              <a:t>E</a:t>
            </a:r>
            <a:r>
              <a:rPr altLang="en-GB" sz="1400" lang="en-US">
                <a:solidFill>
                  <a:srgbClr val="000000"/>
                </a:solidFill>
              </a:rPr>
              <a:t>N</a:t>
            </a:r>
            <a:r>
              <a:rPr altLang="en-GB" sz="1400" lang="en-US">
                <a:solidFill>
                  <a:srgbClr val="000000"/>
                </a:solidFill>
              </a:rPr>
              <a:t>G</a:t>
            </a:r>
            <a:r>
              <a:rPr altLang="en-GB" sz="1400" lang="en-US">
                <a:solidFill>
                  <a:srgbClr val="000000"/>
                </a:solidFill>
              </a:rPr>
              <a:t>INEERING </a:t>
            </a:r>
            <a:endParaRPr sz="2800" lang="en-GB">
              <a:solidFill>
                <a:srgbClr val="000000"/>
              </a:solidFill>
            </a:endParaRPr>
          </a:p>
        </p:txBody>
      </p:sp>
      <p:sp>
        <p:nvSpPr>
          <p:cNvPr id="1048594" name=""/>
          <p:cNvSpPr txBox="1"/>
          <p:nvPr/>
        </p:nvSpPr>
        <p:spPr>
          <a:xfrm>
            <a:off x="5290300" y="5513563"/>
            <a:ext cx="6585492" cy="332741"/>
          </a:xfrm>
          <a:prstGeom prst="rect"/>
        </p:spPr>
        <p:txBody>
          <a:bodyPr rtlCol="0" wrap="square">
            <a:spAutoFit/>
          </a:bodyPr>
          <a:p>
            <a:r>
              <a:rPr altLang="en-GB" sz="1600" lang="en-US">
                <a:solidFill>
                  <a:srgbClr val="000000"/>
                </a:solidFill>
              </a:rPr>
              <a:t>&amp;</a:t>
            </a:r>
            <a:r>
              <a:rPr altLang="en-GB" sz="1600" lang="en-US">
                <a:solidFill>
                  <a:srgbClr val="000000"/>
                </a:solidFill>
              </a:rPr>
              <a:t> ARTIFICIAL </a:t>
            </a:r>
            <a:r>
              <a:rPr altLang="en-GB" sz="1600" lang="en-US">
                <a:solidFill>
                  <a:srgbClr val="000000"/>
                </a:solidFill>
              </a:rPr>
              <a:t>INTELLIGENCE </a:t>
            </a:r>
            <a:r>
              <a:rPr altLang="en-GB" sz="1600" lang="en-US">
                <a:solidFill>
                  <a:srgbClr val="000000"/>
                </a:solidFill>
              </a:rPr>
              <a:t>AND </a:t>
            </a:r>
            <a:r>
              <a:rPr altLang="en-GB" sz="1600" lang="en-US">
                <a:solidFill>
                  <a:srgbClr val="000000"/>
                </a:solidFill>
              </a:rPr>
              <a:t>M</a:t>
            </a:r>
            <a:r>
              <a:rPr altLang="en-GB" sz="1600" lang="en-US">
                <a:solidFill>
                  <a:srgbClr val="000000"/>
                </a:solidFill>
              </a:rPr>
              <a:t>A</a:t>
            </a:r>
            <a:r>
              <a:rPr altLang="en-GB" sz="1600" lang="en-US">
                <a:solidFill>
                  <a:srgbClr val="000000"/>
                </a:solidFill>
              </a:rPr>
              <a:t>C</a:t>
            </a:r>
            <a:r>
              <a:rPr altLang="en-GB" sz="1600" lang="en-US">
                <a:solidFill>
                  <a:srgbClr val="000000"/>
                </a:solidFill>
              </a:rPr>
              <a:t>H</a:t>
            </a:r>
            <a:r>
              <a:rPr altLang="en-GB" sz="1600" lang="en-US">
                <a:solidFill>
                  <a:srgbClr val="000000"/>
                </a:solidFill>
              </a:rPr>
              <a:t>INE </a:t>
            </a:r>
            <a:r>
              <a:rPr altLang="en-GB" sz="1600" lang="en-US">
                <a:solidFill>
                  <a:srgbClr val="000000"/>
                </a:solidFill>
              </a:rPr>
              <a:t>LEARNING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8" name="Content Placeholder 2"/>
          <p:cNvSpPr>
            <a:spLocks noGrp="1"/>
          </p:cNvSpPr>
          <p:nvPr>
            <p:ph idx="1"/>
          </p:nvPr>
        </p:nvSpPr>
        <p:spPr/>
        <p:txBody>
          <a:bodyPr/>
          <a:p>
            <a:pPr indent="-305435" marL="305435"/>
            <a:r>
              <a:rPr altLang="en-GB" dirty="0" lang="en-US"/>
              <a:t>1. Advanced Encryption &amp; Security</a:t>
            </a:r>
            <a:endParaRPr dirty="0" lang="en-US"/>
          </a:p>
          <a:p>
            <a:pPr indent="-305435" marL="305435"/>
            <a:r>
              <a:rPr altLang="en-GB" dirty="0" lang="en-US"/>
              <a:t>Combining steganography with cryptography to enhance security.</a:t>
            </a:r>
            <a:endParaRPr dirty="0" lang="en-US"/>
          </a:p>
          <a:p>
            <a:pPr indent="-305435" marL="305435"/>
            <a:r>
              <a:rPr altLang="en-GB" dirty="0" lang="en-US"/>
              <a:t>Quantum cryptography-based steganographic methods.</a:t>
            </a:r>
            <a:endParaRPr dirty="0" lang="en-US"/>
          </a:p>
          <a:p>
            <a:pPr indent="-305435" marL="305435"/>
            <a:r>
              <a:rPr altLang="en-GB" dirty="0" lang="en-US"/>
              <a:t>AI-driven adaptive steganography to counteract steganalysis.</a:t>
            </a:r>
            <a:endParaRPr dirty="0" lang="en-US"/>
          </a:p>
          <a:p>
            <a:pPr indent="-305435" marL="305435"/>
            <a:r>
              <a:rPr altLang="en-GB" dirty="0" lang="en-US"/>
              <a:t>2. AI &amp; Machine Learning Integration</a:t>
            </a:r>
            <a:endParaRPr dirty="0" lang="en-US"/>
          </a:p>
          <a:p>
            <a:pPr indent="-305435" marL="305435"/>
            <a:r>
              <a:rPr altLang="en-GB" dirty="0" lang="en-US"/>
              <a:t>Deep learning models for more robust and undetectable data hiding.</a:t>
            </a:r>
            <a:endParaRPr dirty="0" lang="en-US"/>
          </a:p>
          <a:p>
            <a:pPr indent="-305435" marL="305435"/>
            <a:r>
              <a:rPr altLang="en-GB" dirty="0" lang="en-US"/>
              <a:t>AI-based steganalysis for detecting hidden threats in images.</a:t>
            </a:r>
            <a:endParaRPr dirty="0" lang="en-US"/>
          </a:p>
          <a:p>
            <a:pPr indent="-305435" marL="305435"/>
            <a:r>
              <a:rPr altLang="en-GB" dirty="0" lang="en-US"/>
              <a:t>Reinforcement learning to optimize hiding techniques.</a:t>
            </a:r>
            <a:endParaRPr dirty="0" lang="en-US"/>
          </a:p>
          <a:p>
            <a:pPr indent="-305435" marL="305435"/>
            <a:r>
              <a:rPr altLang="en-GB" dirty="0" lang="en-US"/>
              <a:t>3. Medical &amp; Legal Applications</a:t>
            </a:r>
            <a:endParaRPr dirty="0" lang="en-US"/>
          </a:p>
          <a:p>
            <a:pPr indent="-305435" marL="305435"/>
            <a:r>
              <a:rPr altLang="en-GB" dirty="0" lang="en-US"/>
              <a:t>Secure transmission of confidential medical images and patient records.</a:t>
            </a:r>
            <a:endParaRPr dirty="0" lang="en-US"/>
          </a:p>
          <a:p>
            <a:pPr indent="-305435" marL="305435"/>
            <a:r>
              <a:rPr altLang="en-GB" dirty="0" lang="en-US"/>
              <a:t>Hidden watermarking for legal document verification.</a:t>
            </a:r>
            <a:endParaRPr dirty="0" lang="en-US"/>
          </a:p>
        </p:txBody>
      </p:sp>
      <p:sp>
        <p:nvSpPr>
          <p:cNvPr id="1048619"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a:t>
            </a:r>
            <a:r>
              <a:rPr b="1" dirty="0" sz="4400" lang="en-US" smtClean="0">
                <a:solidFill>
                  <a:schemeClr val="accent1"/>
                </a:solidFill>
                <a:latin typeface="Arial"/>
                <a:cs typeface="Arial"/>
              </a:rPr>
              <a:t>scope(optional)</a:t>
            </a:r>
            <a:endParaRPr b="1" dirty="0" sz="4400" lang="en-US">
              <a:solidFill>
                <a:schemeClr val="accent1"/>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2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8"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Technology used</a:t>
            </a:r>
            <a:endParaRPr dirty="0" lang="en-US">
              <a:latin typeface="Arial"/>
              <a:cs typeface="Arial"/>
            </a:endParaRPr>
          </a:p>
          <a:p>
            <a:pPr indent="-305435" marL="305435"/>
            <a:r>
              <a:rPr b="1" dirty="0" sz="2000" lang="en-US">
                <a:latin typeface="Arial"/>
                <a:ea typeface="+mn-lt"/>
                <a:cs typeface="+mn-lt"/>
              </a:rPr>
              <a:t>Wow factor </a:t>
            </a:r>
            <a:endParaRPr dirty="0" sz="2000" lang="en-US">
              <a:latin typeface="Arial"/>
              <a:ea typeface="+mn-lt"/>
              <a:cs typeface="+mn-lt"/>
            </a:endParaRPr>
          </a:p>
          <a:p>
            <a:pPr indent="-305435" marL="305435"/>
            <a:r>
              <a:rPr b="1" dirty="0" sz="2000" lang="en-US">
                <a:latin typeface="Arial"/>
                <a:ea typeface="+mn-lt"/>
                <a:cs typeface="+mn-lt"/>
              </a:rPr>
              <a:t>End users</a:t>
            </a:r>
          </a:p>
          <a:p>
            <a:pPr indent="-305435" marL="305435"/>
            <a:r>
              <a:rPr b="1" dirty="0" sz="2000" lang="en-US">
                <a:latin typeface="Arial"/>
                <a:ea typeface="+mn-lt"/>
                <a:cs typeface="+mn-lt"/>
              </a:rPr>
              <a:t>Result</a:t>
            </a:r>
          </a:p>
          <a:p>
            <a:pPr indent="-305435" marL="305435"/>
            <a:r>
              <a:rPr b="1" dirty="0" sz="2000" lang="en-US">
                <a:latin typeface="Arial"/>
                <a:ea typeface="+mn-lt"/>
                <a:cs typeface="+mn-lt"/>
              </a:rPr>
              <a:t>Conclusion</a:t>
            </a:r>
          </a:p>
          <a:p>
            <a:pPr indent="-305435" marL="305435"/>
            <a:r>
              <a:rPr b="1" dirty="0" sz="2000" lang="en-US">
                <a:latin typeface="Arial"/>
                <a:ea typeface="+mn-lt"/>
                <a:cs typeface="+mn-lt"/>
              </a:rPr>
              <a:t>Git-hub Link</a:t>
            </a:r>
          </a:p>
          <a:p>
            <a:pPr indent="-305435" marL="305435"/>
            <a:r>
              <a:rPr b="1" dirty="0" sz="2000" lang="en-US">
                <a:latin typeface="Arial"/>
                <a:ea typeface="+mn-lt"/>
                <a:cs typeface="+mn-lt"/>
              </a:rPr>
              <a:t>Future scope</a:t>
            </a:r>
          </a:p>
          <a:p>
            <a:pPr indent="0" marL="0">
              <a:buNone/>
            </a:pPr>
            <a:endParaRPr b="1" dirty="0" sz="2000" lang="en-US">
              <a:latin typeface="Arial"/>
              <a:ea typeface="+mn-lt"/>
              <a:cs typeface="+mn-lt"/>
            </a:endParaRPr>
          </a:p>
          <a:p>
            <a:pPr indent="-305435" marL="305435"/>
            <a:endParaRPr b="1" dirty="0" sz="2000" lang="en-US">
              <a:latin typeface="Arial"/>
              <a:ea typeface="+mn-lt"/>
              <a:cs typeface="+mn-lt"/>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01" name="Content Placeholder 1"/>
          <p:cNvSpPr>
            <a:spLocks noGrp="1"/>
          </p:cNvSpPr>
          <p:nvPr>
            <p:ph idx="1"/>
          </p:nvPr>
        </p:nvSpPr>
        <p:spPr>
          <a:xfrm>
            <a:off x="452403" y="1237632"/>
            <a:ext cx="11029615" cy="4673324"/>
          </a:xfrm>
        </p:spPr>
        <p:txBody>
          <a:bodyPr/>
          <a:p>
            <a:pPr indent="0" marL="0">
              <a:buNone/>
            </a:pPr>
            <a:r>
              <a:rPr altLang="en-GB" dirty="0" sz="2800" lang="en-US"/>
              <a:t>In the digital age, the need for secure communication has become paramount due to the increasing threats to data privacy and integrity. Steganography, the art of hiding information within other non-secret data, offers a potential solution for secure data transmission. This project aims to address the problem of securely embedding confidential data within digital images without arousing suspicion or compromising the quality of the host image.</a:t>
            </a:r>
            <a:endParaRPr dirty="0" lang="en-IN"/>
          </a:p>
        </p:txBody>
      </p:sp>
      <p:sp>
        <p:nvSpPr>
          <p:cNvPr id="1048602" name=""/>
          <p:cNvSpPr txBox="1"/>
          <p:nvPr/>
        </p:nvSpPr>
        <p:spPr>
          <a:xfrm>
            <a:off x="4756266" y="10087932"/>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Technology  used</a:t>
            </a:r>
            <a:endParaRPr dirty="0" sz="4400" lang="en-US"/>
          </a:p>
        </p:txBody>
      </p:sp>
      <p:sp>
        <p:nvSpPr>
          <p:cNvPr id="1048604" name="Content Placeholder 1"/>
          <p:cNvSpPr>
            <a:spLocks noGrp="1"/>
          </p:cNvSpPr>
          <p:nvPr>
            <p:ph idx="1"/>
          </p:nvPr>
        </p:nvSpPr>
        <p:spPr>
          <a:xfrm>
            <a:off x="1645896" y="9255760"/>
            <a:ext cx="11613485" cy="5563973"/>
          </a:xfrm>
        </p:spPr>
        <p:txBody>
          <a:bodyPr anchor="ctr" bIns="45720" lIns="91440" rIns="91440" rtlCol="0" tIns="45720" vert="horz">
            <a:noAutofit/>
          </a:bodyPr>
          <a:p>
            <a:pPr indent="0" marL="0">
              <a:buNone/>
            </a:pPr>
            <a:r>
              <a:rPr dirty="0" lang="en-IN"/>
              <a:t>Mention libraries, platforms, </a:t>
            </a:r>
          </a:p>
        </p:txBody>
      </p:sp>
      <p:sp>
        <p:nvSpPr>
          <p:cNvPr id="1048605" name=""/>
          <p:cNvSpPr txBox="1"/>
          <p:nvPr/>
        </p:nvSpPr>
        <p:spPr>
          <a:xfrm>
            <a:off x="798861" y="1758866"/>
            <a:ext cx="6036891" cy="1513841"/>
          </a:xfrm>
          <a:prstGeom prst="rect"/>
        </p:spPr>
        <p:txBody>
          <a:bodyPr rtlCol="0" wrap="square">
            <a:spAutoFit/>
          </a:bodyPr>
          <a:p>
            <a:r>
              <a:rPr sz="2400" lang="en-GB">
                <a:solidFill>
                  <a:srgbClr val="000000"/>
                </a:solidFill>
              </a:rPr>
              <a:t>Platforms:</a:t>
            </a:r>
            <a:endParaRPr sz="2000" lang="en-GB">
              <a:solidFill>
                <a:srgbClr val="000000"/>
              </a:solidFill>
            </a:endParaRPr>
          </a:p>
          <a:p>
            <a:r>
              <a:rPr sz="2400" lang="en-GB">
                <a:solidFill>
                  <a:srgbClr val="000000"/>
                </a:solidFill>
              </a:rPr>
              <a:t>Operating System: Ubuntu 20.04</a:t>
            </a:r>
            <a:endParaRPr sz="2000" lang="en-GB">
              <a:solidFill>
                <a:srgbClr val="000000"/>
              </a:solidFill>
            </a:endParaRPr>
          </a:p>
          <a:p>
            <a:r>
              <a:rPr sz="2400" lang="en-GB">
                <a:solidFill>
                  <a:srgbClr val="000000"/>
                </a:solidFill>
              </a:rPr>
              <a:t>Compiler: GCC</a:t>
            </a:r>
            <a:endParaRPr sz="2000" lang="en-GB">
              <a:solidFill>
                <a:srgbClr val="000000"/>
              </a:solidFill>
            </a:endParaRPr>
          </a:p>
          <a:p>
            <a:r>
              <a:rPr sz="2400" lang="en-GB">
                <a:solidFill>
                  <a:srgbClr val="000000"/>
                </a:solidFill>
              </a:rPr>
              <a:t>File Format: BMP (Bitmap Image)</a:t>
            </a:r>
            <a:endParaRPr sz="2800" lang="en-GB">
              <a:solidFill>
                <a:srgbClr val="000000"/>
              </a:solidFill>
            </a:endParaRPr>
          </a:p>
        </p:txBody>
      </p:sp>
      <p:sp>
        <p:nvSpPr>
          <p:cNvPr id="1048606" name=""/>
          <p:cNvSpPr txBox="1"/>
          <p:nvPr/>
        </p:nvSpPr>
        <p:spPr>
          <a:xfrm>
            <a:off x="798862" y="3799122"/>
            <a:ext cx="5436685" cy="1767840"/>
          </a:xfrm>
          <a:prstGeom prst="rect"/>
        </p:spPr>
        <p:txBody>
          <a:bodyPr rtlCol="0" wrap="square">
            <a:spAutoFit/>
          </a:bodyPr>
          <a:p>
            <a:r>
              <a:rPr altLang="en-GB" sz="2800" lang="en-US">
                <a:solidFill>
                  <a:srgbClr val="000000"/>
                </a:solidFill>
              </a:rPr>
              <a:t>Additional Points:</a:t>
            </a:r>
            <a:endParaRPr sz="2800" lang="en-GB">
              <a:solidFill>
                <a:srgbClr val="000000"/>
              </a:solidFill>
            </a:endParaRPr>
          </a:p>
          <a:p>
            <a:r>
              <a:rPr altLang="en-GB" sz="2800" lang="en-US">
                <a:solidFill>
                  <a:srgbClr val="000000"/>
                </a:solidFill>
              </a:rPr>
              <a:t>Least Significant Bit (LSB) Technique:</a:t>
            </a:r>
            <a:endParaRPr sz="2800" lang="en-GB">
              <a:solidFill>
                <a:srgbClr val="000000"/>
              </a:solidFill>
            </a:endParaRPr>
          </a:p>
          <a:p>
            <a:r>
              <a:rPr altLang="en-GB" sz="2800" lang="en-US">
                <a:solidFill>
                  <a:srgbClr val="000000"/>
                </a:solidFill>
              </a:rPr>
              <a:t>Cryptographic Techniques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7" name="Title 4"/>
          <p:cNvSpPr>
            <a:spLocks noGrp="1"/>
          </p:cNvSpPr>
          <p:nvPr>
            <p:ph type="title"/>
          </p:nvPr>
        </p:nvSpPr>
        <p:spPr>
          <a:xfrm>
            <a:off x="581191" y="771730"/>
            <a:ext cx="11029616" cy="530296"/>
          </a:xfrm>
        </p:spPr>
        <p:txBody>
          <a:bodyPr>
            <a:noAutofit/>
          </a:bodyPr>
          <a:p>
            <a:r>
              <a:rPr b="1" dirty="0" sz="3200" lang="en-US">
                <a:solidFill>
                  <a:schemeClr val="accent1"/>
                </a:solidFill>
                <a:latin typeface="Arial"/>
                <a:ea typeface="+mj-lt"/>
                <a:cs typeface="Arial"/>
              </a:rPr>
              <a:t>Wow factors</a:t>
            </a:r>
            <a:endParaRPr dirty="0" sz="3200" lang="en-US">
              <a:solidFill>
                <a:schemeClr val="accent1"/>
              </a:solidFill>
              <a:latin typeface="Calibri Light"/>
              <a:cs typeface="Calibri Light"/>
            </a:endParaRPr>
          </a:p>
        </p:txBody>
      </p:sp>
      <p:sp>
        <p:nvSpPr>
          <p:cNvPr id="1048608" name="Content Placeholder 1"/>
          <p:cNvSpPr>
            <a:spLocks noGrp="1"/>
          </p:cNvSpPr>
          <p:nvPr>
            <p:ph idx="1"/>
          </p:nvPr>
        </p:nvSpPr>
        <p:spPr/>
        <p:txBody>
          <a:bodyPr/>
          <a:p>
            <a:pPr indent="0" marL="0">
              <a:buNone/>
            </a:pPr>
            <a:r>
              <a:rPr sz="2800"/>
              <a:t>1 LSB-Based Steganography Hides data in the Least Signif cant Bit, ensuring security without visible image changes.</a:t>
            </a:r>
            <a:endParaRPr altLang="en-US" sz="3200" lang="zh-CN"/>
          </a:p>
          <a:p>
            <a:pPr indent="0" marL="0">
              <a:buNone/>
            </a:pPr>
            <a:r>
              <a:rPr altLang="en-US" sz="2800" lang="zh-CN"/>
              <a:t>2 Lossless BMP Processing - Works with uncompressed BMP images to maintain data integrity.</a:t>
            </a:r>
            <a:endParaRPr altLang="en-US" sz="3200" lang="zh-CN"/>
          </a:p>
          <a:p>
            <a:pPr indent="0" marL="0">
              <a:buNone/>
            </a:pPr>
            <a:r>
              <a:rPr altLang="en-US" sz="2800" lang="zh-CN"/>
              <a:t>3 Lightweight &amp; Fast - Written in C for high ef tiency, outperforming Python/Java-based tools.</a:t>
            </a:r>
            <a:endParaRPr altLang="en-US" sz="3200" lang="zh-CN"/>
          </a:p>
          <a:p>
            <a:pPr indent="0" marL="0">
              <a:buNone/>
            </a:pPr>
            <a:r>
              <a:rPr altLang="en-US" sz="2800" lang="zh-CN"/>
              <a:t>4 Simple CLI Interface - Easy command-line usage for embedding and extracting data, ideal for automation.</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9" name="Title 1"/>
          <p:cNvSpPr>
            <a:spLocks noGrp="1"/>
          </p:cNvSpPr>
          <p:nvPr>
            <p:ph type="title"/>
          </p:nvPr>
        </p:nvSpPr>
        <p:spPr/>
        <p:txBody>
          <a:bodyPr/>
          <a:p>
            <a:r>
              <a:rPr dirty="0" lang="en-IN">
                <a:solidFill>
                  <a:schemeClr val="accent1"/>
                </a:solidFill>
              </a:rPr>
              <a:t>End users</a:t>
            </a:r>
          </a:p>
        </p:txBody>
      </p:sp>
      <p:sp>
        <p:nvSpPr>
          <p:cNvPr id="1048610" name="Content Placeholder 2"/>
          <p:cNvSpPr>
            <a:spLocks noGrp="1"/>
          </p:cNvSpPr>
          <p:nvPr>
            <p:ph idx="1"/>
          </p:nvPr>
        </p:nvSpPr>
        <p:spPr/>
        <p:txBody>
          <a:bodyPr/>
          <a:p>
            <a:pPr indent="0" marL="0">
              <a:buNone/>
            </a:pPr>
            <a:r>
              <a:rPr altLang="en-GB" dirty="0" sz="2000" lang="en-US"/>
              <a:t>1 Cybersecurity Professionals - Use steganography for secure data transmission and covert communication.</a:t>
            </a:r>
            <a:endParaRPr altLang="en-US" sz="2400" lang="zh-CN"/>
          </a:p>
          <a:p>
            <a:pPr indent="0" marL="0">
              <a:buNone/>
            </a:pPr>
            <a:r>
              <a:rPr altLang="en-GB" dirty="0" sz="2000" lang="en-US"/>
              <a:t>2 Forensic Experts - Extract hidden information from images for digital investigations.</a:t>
            </a:r>
            <a:endParaRPr altLang="en-US" sz="2400" lang="zh-CN"/>
          </a:p>
          <a:p>
            <a:pPr indent="0" marL="0">
              <a:buNone/>
            </a:pPr>
            <a:r>
              <a:rPr altLang="en-GB" dirty="0" sz="2000" lang="en-US"/>
              <a:t>3 Government &amp; Defense Agencies - Securely embed sensitive data in images for intelligence and conf dential operations.</a:t>
            </a:r>
            <a:endParaRPr altLang="en-US" sz="2400" lang="zh-CN"/>
          </a:p>
          <a:p>
            <a:pPr indent="0" marL="0">
              <a:buNone/>
            </a:pPr>
            <a:r>
              <a:rPr altLang="en-GB" dirty="0" sz="2000" lang="en-US"/>
              <a:t>4 Researchers &amp; Academics - Study and improve steganographic techniques for data security and cryptography.</a:t>
            </a:r>
            <a:endParaRPr altLang="en-US" sz="2400" lang="zh-CN"/>
          </a:p>
          <a:p>
            <a:pPr indent="0" marL="0">
              <a:buNone/>
            </a:pPr>
            <a:r>
              <a:rPr altLang="en-GB" dirty="0" sz="2000" lang="en-US"/>
              <a:t>5 Privacy-Conscious Users Individuals who want to protect personal or confidential information from unauthorized access.</a:t>
            </a:r>
            <a:endParaRPr altLang="en-US" lang="zh-CN"/>
          </a:p>
        </p:txBody>
      </p:sp>
      <p:sp>
        <p:nvSpPr>
          <p:cNvPr id="1048611" name=""/>
          <p:cNvSpPr txBox="1"/>
          <p:nvPr/>
        </p:nvSpPr>
        <p:spPr>
          <a:xfrm>
            <a:off x="4366647" y="8762798"/>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2" name="Title 1"/>
          <p:cNvSpPr>
            <a:spLocks noGrp="1"/>
          </p:cNvSpPr>
          <p:nvPr>
            <p:ph type="title"/>
          </p:nvPr>
        </p:nvSpPr>
        <p:spPr/>
        <p:txBody>
          <a:bodyPr/>
          <a:p>
            <a:r>
              <a:rPr dirty="0" lang="en-IN">
                <a:solidFill>
                  <a:schemeClr val="accent1"/>
                </a:solidFill>
              </a:rPr>
              <a:t>Results</a:t>
            </a:r>
          </a:p>
        </p:txBody>
      </p:sp>
      <p:sp>
        <p:nvSpPr>
          <p:cNvPr id="1048613" name="Content Placeholder 2"/>
          <p:cNvSpPr>
            <a:spLocks noGrp="1"/>
          </p:cNvSpPr>
          <p:nvPr>
            <p:ph idx="1"/>
          </p:nvPr>
        </p:nvSpPr>
        <p:spPr>
          <a:xfrm>
            <a:off x="1162384" y="9152457"/>
            <a:ext cx="11029615" cy="4673324"/>
          </a:xfrm>
        </p:spPr>
        <p:txBody>
          <a:bodyPr/>
          <a:p>
            <a:r>
              <a:rPr dirty="0" lang="en-IN"/>
              <a:t>Screenshots of the outcome (min 3)</a:t>
            </a:r>
          </a:p>
        </p:txBody>
      </p:sp>
      <p:pic>
        <p:nvPicPr>
          <p:cNvPr id="2097153" name=""/>
          <p:cNvPicPr>
            <a:picLocks/>
          </p:cNvPicPr>
          <p:nvPr/>
        </p:nvPicPr>
        <p:blipFill>
          <a:blip xmlns:r="http://schemas.openxmlformats.org/officeDocument/2006/relationships" r:embed="rId1"/>
          <a:stretch>
            <a:fillRect/>
          </a:stretch>
        </p:blipFill>
        <p:spPr>
          <a:xfrm rot="0">
            <a:off x="581192" y="1232451"/>
            <a:ext cx="3521986" cy="5284373"/>
          </a:xfrm>
          <a:prstGeom prst="rect"/>
        </p:spPr>
      </p:pic>
      <p:pic>
        <p:nvPicPr>
          <p:cNvPr id="2097154" name=""/>
          <p:cNvPicPr>
            <a:picLocks/>
          </p:cNvPicPr>
          <p:nvPr/>
        </p:nvPicPr>
        <p:blipFill>
          <a:blip xmlns:r="http://schemas.openxmlformats.org/officeDocument/2006/relationships" r:embed="rId2"/>
          <a:stretch>
            <a:fillRect/>
          </a:stretch>
        </p:blipFill>
        <p:spPr>
          <a:xfrm rot="0">
            <a:off x="4103178" y="1232451"/>
            <a:ext cx="4039074" cy="5271032"/>
          </a:xfrm>
          <a:prstGeom prst="rect"/>
        </p:spPr>
      </p:pic>
      <p:pic>
        <p:nvPicPr>
          <p:cNvPr id="2097155" name=""/>
          <p:cNvPicPr>
            <a:picLocks/>
          </p:cNvPicPr>
          <p:nvPr/>
        </p:nvPicPr>
        <p:blipFill>
          <a:blip xmlns:r="http://schemas.openxmlformats.org/officeDocument/2006/relationships" r:embed="rId3"/>
          <a:stretch>
            <a:fillRect/>
          </a:stretch>
        </p:blipFill>
        <p:spPr>
          <a:xfrm rot="0">
            <a:off x="8142252" y="1232452"/>
            <a:ext cx="3716644" cy="5288334"/>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4" name="Title 1"/>
          <p:cNvSpPr>
            <a:spLocks noGrp="1"/>
          </p:cNvSpPr>
          <p:nvPr>
            <p:ph type="title"/>
          </p:nvPr>
        </p:nvSpPr>
        <p:spPr/>
        <p:txBody>
          <a:bodyPr/>
          <a:p>
            <a:r>
              <a:rPr dirty="0" lang="en-IN">
                <a:solidFill>
                  <a:schemeClr val="accent1"/>
                </a:solidFill>
              </a:rPr>
              <a:t>Conclusion</a:t>
            </a:r>
          </a:p>
        </p:txBody>
      </p:sp>
      <p:sp>
        <p:nvSpPr>
          <p:cNvPr id="1048615" name="Content Placeholder 2"/>
          <p:cNvSpPr>
            <a:spLocks noGrp="1"/>
          </p:cNvSpPr>
          <p:nvPr>
            <p:ph idx="1"/>
          </p:nvPr>
        </p:nvSpPr>
        <p:spPr/>
        <p:txBody>
          <a:bodyPr/>
          <a:p>
            <a:r>
              <a:rPr altLang="en-GB" dirty="0" sz="2800" lang="en-US"/>
              <a:t>In conclusion, secure data hiding in images using steganography presents a viable solution for protecting sensitive information in an increasingly digital and interconnected world. By leveraging various techniques such as Least Significant Bit (LSB) modification, transform domain methods, and cryptographic measures, steganography enables the discreet embedding of data within digital images while maintaining the visual integrity of the host medium.</a:t>
            </a:r>
            <a:endParaRPr altLang="en-US" 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6" name="Title 1"/>
          <p:cNvSpPr>
            <a:spLocks noGrp="1"/>
          </p:cNvSpPr>
          <p:nvPr>
            <p:ph type="title"/>
          </p:nvPr>
        </p:nvSpPr>
        <p:spPr/>
        <p:txBody>
          <a:bodyPr/>
          <a:p>
            <a:r>
              <a:rPr dirty="0" lang="en-IN">
                <a:solidFill>
                  <a:schemeClr val="accent1"/>
                </a:solidFill>
              </a:rPr>
              <a:t>GitHub Link</a:t>
            </a:r>
          </a:p>
        </p:txBody>
      </p:sp>
      <p:sp>
        <p:nvSpPr>
          <p:cNvPr id="1048617" name="Content Placeholder 2"/>
          <p:cNvSpPr>
            <a:spLocks noGrp="1"/>
          </p:cNvSpPr>
          <p:nvPr>
            <p:ph idx="1"/>
          </p:nvPr>
        </p:nvSpPr>
        <p:spPr/>
        <p:txBody>
          <a:bodyPr/>
          <a:p>
            <a:pPr indent="0" marL="0">
              <a:buNone/>
            </a:pPr>
            <a:r>
              <a:rPr altLang="en-GB" dirty="0" sz="3600" lang="en-US"/>
              <a:t>https://github.com/Madhavmax/Steganography-.git</a:t>
            </a:r>
            <a:endParaRPr altLang="en-US" lang="zh-C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user</cp:lastModifiedBy>
  <dcterms:created xsi:type="dcterms:W3CDTF">2021-05-25T18:50:10Z</dcterms:created>
  <dcterms:modified xsi:type="dcterms:W3CDTF">2025-02-21T14:58:13Z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7d350283a8ef4276b04d459197deb161</vt:lpwstr>
  </property>
</Properties>
</file>