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usso One" panose="020B0604020202020204" charset="0"/>
      <p:regular r:id="rId18"/>
    </p:embeddedFont>
    <p:embeddedFont>
      <p:font typeface="Bebas Neue" panose="020B0604020202020204" charset="0"/>
      <p:regular r:id="rId19"/>
    </p:embeddedFont>
    <p:embeddedFont>
      <p:font typeface="Inconsolata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B4B"/>
    <a:srgbClr val="324948"/>
    <a:srgbClr val="23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1BC4DC-7E9C-43C0-8687-A707922671DE}">
  <a:tblStyle styleId="{1F1BC4DC-7E9C-43C0-8687-A70792267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3f970efa5_7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3f970efa5_7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362d286f3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362d286f3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cc7082a3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cc7082a3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362d286f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362d286f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362d286f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d362d286f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cc7082a3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cc7082a3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3300" y="1036963"/>
            <a:ext cx="6469500" cy="19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33300" y="3306875"/>
            <a:ext cx="54738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 sz="1600"/>
            </a:lvl2pPr>
            <a:lvl3pPr lvl="2">
              <a:buNone/>
              <a:defRPr sz="1600"/>
            </a:lvl3pPr>
            <a:lvl4pPr lvl="3">
              <a:buNone/>
              <a:defRPr sz="1600"/>
            </a:lvl4pPr>
            <a:lvl5pPr lvl="4">
              <a:buNone/>
              <a:defRPr sz="1600"/>
            </a:lvl5pPr>
            <a:lvl6pPr lvl="5">
              <a:buNone/>
              <a:defRPr sz="1600"/>
            </a:lvl6pPr>
            <a:lvl7pPr lvl="6">
              <a:buNone/>
              <a:defRPr sz="1600"/>
            </a:lvl7pPr>
            <a:lvl8pPr lvl="7">
              <a:buNone/>
              <a:defRPr sz="1600"/>
            </a:lvl8pPr>
            <a:lvl9pPr lvl="8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801078" y="621971"/>
            <a:ext cx="2125029" cy="403038"/>
            <a:chOff x="6787353" y="621971"/>
            <a:chExt cx="2125029" cy="403038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78961" y="1412350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2"/>
          </p:nvPr>
        </p:nvSpPr>
        <p:spPr>
          <a:xfrm>
            <a:off x="1978961" y="2870675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3"/>
          </p:nvPr>
        </p:nvSpPr>
        <p:spPr>
          <a:xfrm>
            <a:off x="1978939" y="1869550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4"/>
          </p:nvPr>
        </p:nvSpPr>
        <p:spPr>
          <a:xfrm>
            <a:off x="1978939" y="3327875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360500" y="2513000"/>
            <a:ext cx="64230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269375"/>
            <a:ext cx="182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360500" y="3427400"/>
            <a:ext cx="6423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797416" y="1361775"/>
            <a:ext cx="24690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9694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1797416" y="1891900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/>
          </p:nvPr>
        </p:nvSpPr>
        <p:spPr>
          <a:xfrm>
            <a:off x="1797416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 hasCustomPrompt="1"/>
          </p:nvPr>
        </p:nvSpPr>
        <p:spPr>
          <a:xfrm>
            <a:off x="9694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1797416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6"/>
          </p:nvPr>
        </p:nvSpPr>
        <p:spPr>
          <a:xfrm>
            <a:off x="5768000" y="1359358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7" hasCustomPrompt="1"/>
          </p:nvPr>
        </p:nvSpPr>
        <p:spPr>
          <a:xfrm>
            <a:off x="49318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8"/>
          </p:nvPr>
        </p:nvSpPr>
        <p:spPr>
          <a:xfrm>
            <a:off x="5768000" y="1889487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9"/>
          </p:nvPr>
        </p:nvSpPr>
        <p:spPr>
          <a:xfrm>
            <a:off x="5768000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3" hasCustomPrompt="1"/>
          </p:nvPr>
        </p:nvSpPr>
        <p:spPr>
          <a:xfrm>
            <a:off x="49318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4"/>
          </p:nvPr>
        </p:nvSpPr>
        <p:spPr>
          <a:xfrm>
            <a:off x="5768000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5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247877" y="2362200"/>
            <a:ext cx="1970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1247877" y="2819400"/>
            <a:ext cx="19701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 idx="2"/>
          </p:nvPr>
        </p:nvSpPr>
        <p:spPr>
          <a:xfrm>
            <a:off x="3663150" y="2362200"/>
            <a:ext cx="1970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3663150" y="2819400"/>
            <a:ext cx="19701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4"/>
          </p:nvPr>
        </p:nvSpPr>
        <p:spPr>
          <a:xfrm>
            <a:off x="6078423" y="2362200"/>
            <a:ext cx="1970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6078423" y="2819400"/>
            <a:ext cx="19701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6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1218149" y="1529925"/>
            <a:ext cx="303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1218149" y="1987125"/>
            <a:ext cx="303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title" idx="2"/>
          </p:nvPr>
        </p:nvSpPr>
        <p:spPr>
          <a:xfrm>
            <a:off x="4889551" y="1529925"/>
            <a:ext cx="303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subTitle" idx="3"/>
          </p:nvPr>
        </p:nvSpPr>
        <p:spPr>
          <a:xfrm>
            <a:off x="4889551" y="1987125"/>
            <a:ext cx="303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 idx="4"/>
          </p:nvPr>
        </p:nvSpPr>
        <p:spPr>
          <a:xfrm>
            <a:off x="1218149" y="2869500"/>
            <a:ext cx="303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5"/>
          </p:nvPr>
        </p:nvSpPr>
        <p:spPr>
          <a:xfrm>
            <a:off x="1218149" y="3326700"/>
            <a:ext cx="303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 idx="6"/>
          </p:nvPr>
        </p:nvSpPr>
        <p:spPr>
          <a:xfrm>
            <a:off x="4889551" y="2869500"/>
            <a:ext cx="303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7"/>
          </p:nvPr>
        </p:nvSpPr>
        <p:spPr>
          <a:xfrm>
            <a:off x="4889551" y="3326700"/>
            <a:ext cx="303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8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29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217" name="Google Shape;217;p2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1006509" y="1504950"/>
            <a:ext cx="2382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1"/>
          </p:nvPr>
        </p:nvSpPr>
        <p:spPr>
          <a:xfrm>
            <a:off x="1006509" y="1962150"/>
            <a:ext cx="238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 idx="2"/>
          </p:nvPr>
        </p:nvSpPr>
        <p:spPr>
          <a:xfrm>
            <a:off x="5754891" y="2975700"/>
            <a:ext cx="2382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3"/>
          </p:nvPr>
        </p:nvSpPr>
        <p:spPr>
          <a:xfrm>
            <a:off x="5754884" y="3432900"/>
            <a:ext cx="238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4"/>
          </p:nvPr>
        </p:nvSpPr>
        <p:spPr>
          <a:xfrm>
            <a:off x="1006511" y="2975700"/>
            <a:ext cx="2382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5"/>
          </p:nvPr>
        </p:nvSpPr>
        <p:spPr>
          <a:xfrm>
            <a:off x="1006507" y="3432900"/>
            <a:ext cx="238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6"/>
          </p:nvPr>
        </p:nvSpPr>
        <p:spPr>
          <a:xfrm>
            <a:off x="5754893" y="1504950"/>
            <a:ext cx="2382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7"/>
          </p:nvPr>
        </p:nvSpPr>
        <p:spPr>
          <a:xfrm>
            <a:off x="5754882" y="1962150"/>
            <a:ext cx="238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8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30"/>
          <p:cNvGrpSpPr/>
          <p:nvPr/>
        </p:nvGrpSpPr>
        <p:grpSpPr>
          <a:xfrm rot="5400000">
            <a:off x="8131976" y="4241717"/>
            <a:ext cx="1672852" cy="143201"/>
            <a:chOff x="7239530" y="753659"/>
            <a:chExt cx="1672852" cy="143201"/>
          </a:xfrm>
        </p:grpSpPr>
        <p:sp>
          <p:nvSpPr>
            <p:cNvPr id="231" name="Google Shape;231;p30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1769415" y="1215783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1769415" y="1672983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 idx="2"/>
          </p:nvPr>
        </p:nvSpPr>
        <p:spPr>
          <a:xfrm>
            <a:off x="5503192" y="3257383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5503192" y="3714583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title" idx="4"/>
          </p:nvPr>
        </p:nvSpPr>
        <p:spPr>
          <a:xfrm>
            <a:off x="1769415" y="2231848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1769415" y="2689048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idx="6"/>
          </p:nvPr>
        </p:nvSpPr>
        <p:spPr>
          <a:xfrm>
            <a:off x="1769415" y="3257383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7"/>
          </p:nvPr>
        </p:nvSpPr>
        <p:spPr>
          <a:xfrm>
            <a:off x="1769415" y="3714583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8"/>
          </p:nvPr>
        </p:nvSpPr>
        <p:spPr>
          <a:xfrm>
            <a:off x="5503192" y="1215783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9"/>
          </p:nvPr>
        </p:nvSpPr>
        <p:spPr>
          <a:xfrm>
            <a:off x="5503192" y="1672983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13"/>
          </p:nvPr>
        </p:nvSpPr>
        <p:spPr>
          <a:xfrm>
            <a:off x="5503192" y="2231848"/>
            <a:ext cx="263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4"/>
          </p:nvPr>
        </p:nvSpPr>
        <p:spPr>
          <a:xfrm>
            <a:off x="5503192" y="2689048"/>
            <a:ext cx="2636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15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 rot="10800000"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36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296" name="Google Shape;296;p3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7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301" name="Google Shape;301;p3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362488" y="1551223"/>
            <a:ext cx="3835800" cy="88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487763" y="1834950"/>
            <a:ext cx="1406700" cy="10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362468" y="2438323"/>
            <a:ext cx="3835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accent2"/>
                </a:solidFill>
              </a:defRPr>
            </a:lvl1pPr>
            <a:lvl2pPr lvl="1" rtl="0">
              <a:buNone/>
              <a:defRPr sz="1600">
                <a:solidFill>
                  <a:schemeClr val="accent2"/>
                </a:solidFill>
              </a:defRPr>
            </a:lvl2pPr>
            <a:lvl3pPr lvl="2" rtl="0">
              <a:buNone/>
              <a:defRPr sz="1600">
                <a:solidFill>
                  <a:schemeClr val="accent2"/>
                </a:solidFill>
              </a:defRPr>
            </a:lvl3pPr>
            <a:lvl4pPr lvl="3" rtl="0">
              <a:buNone/>
              <a:defRPr sz="1600">
                <a:solidFill>
                  <a:schemeClr val="accent2"/>
                </a:solidFill>
              </a:defRPr>
            </a:lvl4pPr>
            <a:lvl5pPr lvl="4" rtl="0">
              <a:buNone/>
              <a:defRPr sz="1600">
                <a:solidFill>
                  <a:schemeClr val="accent2"/>
                </a:solidFill>
              </a:defRPr>
            </a:lvl5pPr>
            <a:lvl6pPr lvl="5" rtl="0">
              <a:buNone/>
              <a:defRPr sz="1600">
                <a:solidFill>
                  <a:schemeClr val="accent2"/>
                </a:solidFill>
              </a:defRPr>
            </a:lvl6pPr>
            <a:lvl7pPr lvl="6" rtl="0">
              <a:buNone/>
              <a:defRPr sz="1600">
                <a:solidFill>
                  <a:schemeClr val="accent2"/>
                </a:solidFill>
              </a:defRPr>
            </a:lvl7pPr>
            <a:lvl8pPr lvl="7" rtl="0">
              <a:buNone/>
              <a:defRPr sz="1600">
                <a:solidFill>
                  <a:schemeClr val="accent2"/>
                </a:solidFill>
              </a:defRPr>
            </a:lvl8pPr>
            <a:lvl9pPr lvl="8" rtl="0"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-577123" y="764817"/>
            <a:ext cx="1672852" cy="143201"/>
            <a:chOff x="7239530" y="753659"/>
            <a:chExt cx="1672852" cy="143201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925" y="1152475"/>
            <a:ext cx="74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372963" y="2571175"/>
            <a:ext cx="2743200" cy="3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027838" y="2571175"/>
            <a:ext cx="2743200" cy="3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372963" y="2883677"/>
            <a:ext cx="27432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027838" y="2883677"/>
            <a:ext cx="27432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41" name="Google Shape;41;p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223205" y="230151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47" name="Google Shape;47;p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53050" y="1406900"/>
            <a:ext cx="43029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>
                <a:solidFill>
                  <a:schemeClr val="lt1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>
                <a:solidFill>
                  <a:schemeClr val="lt1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>
                <a:solidFill>
                  <a:schemeClr val="lt1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 rot="5400000">
            <a:off x="8131976" y="4241717"/>
            <a:ext cx="1672852" cy="143201"/>
            <a:chOff x="7239530" y="753659"/>
            <a:chExt cx="1672852" cy="143201"/>
          </a:xfrm>
        </p:grpSpPr>
        <p:sp>
          <p:nvSpPr>
            <p:cNvPr id="54" name="Google Shape;54;p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 rot="10800000"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391900" y="1179450"/>
            <a:ext cx="4360200" cy="13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391900" y="2678250"/>
            <a:ext cx="4360200" cy="12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 rot="10800000" flipH="1"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-5400000">
            <a:off x="-577123" y="764817"/>
            <a:ext cx="1672852" cy="143201"/>
            <a:chOff x="7239530" y="753659"/>
            <a:chExt cx="1672852" cy="143201"/>
          </a:xfrm>
        </p:grpSpPr>
        <p:sp>
          <p:nvSpPr>
            <p:cNvPr id="66" name="Google Shape;66;p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 rot="10800000" flipH="1">
            <a:off x="-125" y="0"/>
            <a:ext cx="9144000" cy="5143500"/>
          </a:xfrm>
          <a:prstGeom prst="rect">
            <a:avLst/>
          </a:prstGeom>
          <a:solidFill>
            <a:srgbClr val="426B6A">
              <a:alpha val="42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541025" y="1943750"/>
            <a:ext cx="6062100" cy="12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61" r:id="rId11"/>
    <p:sldLayoutId id="2147483662" r:id="rId12"/>
    <p:sldLayoutId id="2147483664" r:id="rId13"/>
    <p:sldLayoutId id="2147483672" r:id="rId14"/>
    <p:sldLayoutId id="2147483675" r:id="rId15"/>
    <p:sldLayoutId id="2147483676" r:id="rId16"/>
    <p:sldLayoutId id="2147483677" r:id="rId17"/>
    <p:sldLayoutId id="2147483682" r:id="rId18"/>
    <p:sldLayoutId id="214748368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1</a:t>
            </a:fld>
            <a:endParaRPr dirty="0">
              <a:solidFill>
                <a:schemeClr val="accent2"/>
              </a:solidFill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5493834" y="3746810"/>
            <a:ext cx="2122291" cy="862015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2" y="944138"/>
            <a:ext cx="6851043" cy="25931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7223" y="3916207"/>
            <a:ext cx="163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PRESENTED BY 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MADHAV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3" y="531387"/>
            <a:ext cx="7817355" cy="3981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5" y="574985"/>
            <a:ext cx="7499860" cy="400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7" y="328802"/>
            <a:ext cx="8150670" cy="435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61" y="663432"/>
            <a:ext cx="7795373" cy="361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"/>
          <p:cNvSpPr/>
          <p:nvPr/>
        </p:nvSpPr>
        <p:spPr>
          <a:xfrm>
            <a:off x="215450" y="4523706"/>
            <a:ext cx="4626789" cy="18288"/>
          </a:xfrm>
          <a:custGeom>
            <a:avLst/>
            <a:gdLst/>
            <a:ahLst/>
            <a:cxnLst/>
            <a:rect l="l" t="t" r="r" b="b"/>
            <a:pathLst>
              <a:path w="112022" h="516" extrusionOk="0">
                <a:moveTo>
                  <a:pt x="0" y="1"/>
                </a:moveTo>
                <a:lnTo>
                  <a:pt x="0" y="516"/>
                </a:lnTo>
                <a:lnTo>
                  <a:pt x="112022" y="516"/>
                </a:lnTo>
                <a:lnTo>
                  <a:pt x="11202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4842256" y="4461246"/>
            <a:ext cx="148871" cy="143201"/>
          </a:xfrm>
          <a:custGeom>
            <a:avLst/>
            <a:gdLst/>
            <a:ahLst/>
            <a:cxnLst/>
            <a:rect l="l" t="t" r="r" b="b"/>
            <a:pathLst>
              <a:path w="3597" h="3460" extrusionOk="0">
                <a:moveTo>
                  <a:pt x="1867" y="514"/>
                </a:moveTo>
                <a:cubicBezTo>
                  <a:pt x="2538" y="516"/>
                  <a:pt x="3082" y="1060"/>
                  <a:pt x="3082" y="1730"/>
                </a:cubicBezTo>
                <a:cubicBezTo>
                  <a:pt x="3082" y="2222"/>
                  <a:pt x="2787" y="2666"/>
                  <a:pt x="2332" y="2853"/>
                </a:cubicBezTo>
                <a:cubicBezTo>
                  <a:pt x="2182" y="2916"/>
                  <a:pt x="2024" y="2946"/>
                  <a:pt x="1867" y="2946"/>
                </a:cubicBezTo>
                <a:cubicBezTo>
                  <a:pt x="1550" y="2946"/>
                  <a:pt x="1239" y="2823"/>
                  <a:pt x="1007" y="2591"/>
                </a:cubicBezTo>
                <a:cubicBezTo>
                  <a:pt x="658" y="2242"/>
                  <a:pt x="555" y="1720"/>
                  <a:pt x="742" y="1265"/>
                </a:cubicBezTo>
                <a:cubicBezTo>
                  <a:pt x="932" y="811"/>
                  <a:pt x="1376" y="514"/>
                  <a:pt x="1867" y="514"/>
                </a:cubicBezTo>
                <a:close/>
                <a:moveTo>
                  <a:pt x="1867" y="0"/>
                </a:moveTo>
                <a:cubicBezTo>
                  <a:pt x="1416" y="0"/>
                  <a:pt x="974" y="175"/>
                  <a:pt x="642" y="507"/>
                </a:cubicBezTo>
                <a:cubicBezTo>
                  <a:pt x="149" y="1002"/>
                  <a:pt x="0" y="1746"/>
                  <a:pt x="268" y="2392"/>
                </a:cubicBezTo>
                <a:cubicBezTo>
                  <a:pt x="537" y="3039"/>
                  <a:pt x="1166" y="3460"/>
                  <a:pt x="1867" y="3460"/>
                </a:cubicBezTo>
                <a:cubicBezTo>
                  <a:pt x="2821" y="3460"/>
                  <a:pt x="3595" y="2685"/>
                  <a:pt x="3597" y="1730"/>
                </a:cubicBezTo>
                <a:cubicBezTo>
                  <a:pt x="3597" y="1031"/>
                  <a:pt x="3175" y="400"/>
                  <a:pt x="2529" y="131"/>
                </a:cubicBezTo>
                <a:cubicBezTo>
                  <a:pt x="2315" y="43"/>
                  <a:pt x="2090" y="0"/>
                  <a:pt x="1867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54"/>
          <p:cNvGrpSpPr/>
          <p:nvPr/>
        </p:nvGrpSpPr>
        <p:grpSpPr>
          <a:xfrm>
            <a:off x="6779342" y="1044787"/>
            <a:ext cx="2125029" cy="403038"/>
            <a:chOff x="6787353" y="621971"/>
            <a:chExt cx="2125029" cy="403038"/>
          </a:xfrm>
        </p:grpSpPr>
        <p:sp>
          <p:nvSpPr>
            <p:cNvPr id="717" name="Google Shape;717;p54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5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24" name="Google Shape;724;p5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8" y="973512"/>
            <a:ext cx="6851722" cy="3402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3" y="516137"/>
            <a:ext cx="5965426" cy="2955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/>
        </p:nvSpPr>
        <p:spPr>
          <a:xfrm>
            <a:off x="919610" y="1127631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hlink"/>
                </a:solidFill>
                <a:uFill>
                  <a:noFill/>
                </a:uFill>
                <a:latin typeface="Russo One"/>
                <a:ea typeface="Russo One"/>
                <a:cs typeface="Russo One"/>
                <a:sym typeface="Inconsolata"/>
              </a:rPr>
              <a:t>CONTINUOUS INTEGRATION AND CONTINUOUS DEPLOYMENT</a:t>
            </a:r>
            <a:endParaRPr sz="1100" dirty="0">
              <a:solidFill>
                <a:schemeClr val="hlink"/>
              </a:solidFill>
              <a:uFill>
                <a:noFill/>
              </a:uFill>
              <a:latin typeface="Russo One"/>
              <a:ea typeface="Russo One"/>
              <a:cs typeface="Russo One"/>
              <a:sym typeface="Inconsolata"/>
            </a:endParaRPr>
          </a:p>
        </p:txBody>
      </p:sp>
      <p:grpSp>
        <p:nvGrpSpPr>
          <p:cNvPr id="327" name="Google Shape;327;p42"/>
          <p:cNvGrpSpPr/>
          <p:nvPr/>
        </p:nvGrpSpPr>
        <p:grpSpPr>
          <a:xfrm>
            <a:off x="7060974" y="1403599"/>
            <a:ext cx="1672852" cy="271351"/>
            <a:chOff x="7239530" y="753659"/>
            <a:chExt cx="1672852" cy="271351"/>
          </a:xfrm>
        </p:grpSpPr>
        <p:sp>
          <p:nvSpPr>
            <p:cNvPr id="328" name="Google Shape;328;p4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CICD 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282345" y="4447646"/>
            <a:ext cx="6400152" cy="143201"/>
            <a:chOff x="282345" y="4461246"/>
            <a:chExt cx="6400152" cy="143201"/>
          </a:xfrm>
        </p:grpSpPr>
        <p:sp>
          <p:nvSpPr>
            <p:cNvPr id="341" name="Google Shape;341;p43"/>
            <p:cNvSpPr/>
            <p:nvPr/>
          </p:nvSpPr>
          <p:spPr>
            <a:xfrm>
              <a:off x="282345" y="4523702"/>
              <a:ext cx="6272672" cy="18288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6533627" y="4461246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43"/>
          <p:cNvGrpSpPr/>
          <p:nvPr/>
        </p:nvGrpSpPr>
        <p:grpSpPr>
          <a:xfrm>
            <a:off x="6789631" y="890912"/>
            <a:ext cx="2125029" cy="403038"/>
            <a:chOff x="6787353" y="621971"/>
            <a:chExt cx="2125029" cy="403038"/>
          </a:xfrm>
        </p:grpSpPr>
        <p:sp>
          <p:nvSpPr>
            <p:cNvPr id="344" name="Google Shape;344;p43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3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3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43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50" y="890911"/>
            <a:ext cx="7193437" cy="3463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45"/>
          <p:cNvGrpSpPr/>
          <p:nvPr/>
        </p:nvGrpSpPr>
        <p:grpSpPr>
          <a:xfrm>
            <a:off x="6792477" y="890912"/>
            <a:ext cx="2125029" cy="403038"/>
            <a:chOff x="6787353" y="621971"/>
            <a:chExt cx="2125029" cy="403038"/>
          </a:xfrm>
        </p:grpSpPr>
        <p:sp>
          <p:nvSpPr>
            <p:cNvPr id="389" name="Google Shape;389;p45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45"/>
          <p:cNvGrpSpPr/>
          <p:nvPr/>
        </p:nvGrpSpPr>
        <p:grpSpPr>
          <a:xfrm>
            <a:off x="291650" y="4461246"/>
            <a:ext cx="4775677" cy="143201"/>
            <a:chOff x="215450" y="4461246"/>
            <a:chExt cx="4775677" cy="143201"/>
          </a:xfrm>
        </p:grpSpPr>
        <p:sp>
          <p:nvSpPr>
            <p:cNvPr id="396" name="Google Shape;396;p45"/>
            <p:cNvSpPr/>
            <p:nvPr/>
          </p:nvSpPr>
          <p:spPr>
            <a:xfrm>
              <a:off x="215450" y="4523706"/>
              <a:ext cx="4626789" cy="18288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4842256" y="4461246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45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99" name="Google Shape;399;p45"/>
          <p:cNvGrpSpPr/>
          <p:nvPr/>
        </p:nvGrpSpPr>
        <p:grpSpPr>
          <a:xfrm>
            <a:off x="215450" y="4308846"/>
            <a:ext cx="4318477" cy="143201"/>
            <a:chOff x="596450" y="4461246"/>
            <a:chExt cx="4318477" cy="143201"/>
          </a:xfrm>
        </p:grpSpPr>
        <p:sp>
          <p:nvSpPr>
            <p:cNvPr id="400" name="Google Shape;400;p45"/>
            <p:cNvSpPr/>
            <p:nvPr/>
          </p:nvSpPr>
          <p:spPr>
            <a:xfrm>
              <a:off x="596450" y="4523706"/>
              <a:ext cx="4169739" cy="18288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4766056" y="4461246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45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8" y="792798"/>
            <a:ext cx="7481812" cy="38785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46"/>
          <p:cNvGrpSpPr/>
          <p:nvPr/>
        </p:nvGrpSpPr>
        <p:grpSpPr>
          <a:xfrm flipH="1">
            <a:off x="243549" y="3925412"/>
            <a:ext cx="2125029" cy="403038"/>
            <a:chOff x="6787353" y="621971"/>
            <a:chExt cx="2125029" cy="403038"/>
          </a:xfrm>
        </p:grpSpPr>
        <p:sp>
          <p:nvSpPr>
            <p:cNvPr id="413" name="Google Shape;413;p46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6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6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46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0" y="832678"/>
            <a:ext cx="7143482" cy="3829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47"/>
          <p:cNvGrpSpPr/>
          <p:nvPr/>
        </p:nvGrpSpPr>
        <p:grpSpPr>
          <a:xfrm rot="10800000">
            <a:off x="466440" y="4030999"/>
            <a:ext cx="2125029" cy="403038"/>
            <a:chOff x="6787353" y="621971"/>
            <a:chExt cx="2125029" cy="403038"/>
          </a:xfrm>
        </p:grpSpPr>
        <p:sp>
          <p:nvSpPr>
            <p:cNvPr id="442" name="Google Shape;442;p47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7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47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7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7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11" y="647538"/>
            <a:ext cx="6349873" cy="3229114"/>
          </a:xfrm>
        </p:spPr>
        <p:txBody>
          <a:bodyPr/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JENKINS</a:t>
            </a:r>
            <a:endParaRPr lang="en-US" dirty="0"/>
          </a:p>
        </p:txBody>
      </p:sp>
      <p:grpSp>
        <p:nvGrpSpPr>
          <p:cNvPr id="40" name="Google Shape;441;p47"/>
          <p:cNvGrpSpPr/>
          <p:nvPr/>
        </p:nvGrpSpPr>
        <p:grpSpPr>
          <a:xfrm>
            <a:off x="6237249" y="647538"/>
            <a:ext cx="2654659" cy="403038"/>
            <a:chOff x="6787353" y="621971"/>
            <a:chExt cx="2125029" cy="403038"/>
          </a:xfrm>
        </p:grpSpPr>
        <p:sp>
          <p:nvSpPr>
            <p:cNvPr id="41" name="Google Shape;442;p47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3;p47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4;p4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5;p4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6;p47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7;p47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1778;p82"/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5984220" y="2835371"/>
            <a:ext cx="2767639" cy="159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1" y="569913"/>
            <a:ext cx="7052947" cy="397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2" y="461609"/>
            <a:ext cx="7639830" cy="4154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Major for College: Computer Engineering by Slidesgo">
  <a:themeElements>
    <a:clrScheme name="Simple Light">
      <a:dk1>
        <a:srgbClr val="1C1C1C"/>
      </a:dk1>
      <a:lt1>
        <a:srgbClr val="F3F3F3"/>
      </a:lt1>
      <a:dk2>
        <a:srgbClr val="426B6A"/>
      </a:dk2>
      <a:lt2>
        <a:srgbClr val="00FF00"/>
      </a:lt2>
      <a:accent1>
        <a:srgbClr val="F81616"/>
      </a:accent1>
      <a:accent2>
        <a:srgbClr val="A3B7B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</Words>
  <Application>Microsoft Office PowerPoint</Application>
  <PresentationFormat>On-screen Show (16:9)</PresentationFormat>
  <Paragraphs>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Russo One</vt:lpstr>
      <vt:lpstr>Bebas Neue</vt:lpstr>
      <vt:lpstr>Open Sans</vt:lpstr>
      <vt:lpstr>Inconsolata</vt:lpstr>
      <vt:lpstr>Arial</vt:lpstr>
      <vt:lpstr>Engineering Major for College: Computer Engineering by Slidesgo</vt:lpstr>
      <vt:lpstr>PowerPoint Presentation</vt:lpstr>
      <vt:lpstr>PowerPoint Presentation</vt:lpstr>
      <vt:lpstr>CICD :</vt:lpstr>
      <vt:lpstr>PowerPoint Presentation</vt:lpstr>
      <vt:lpstr>PowerPoint Presentation</vt:lpstr>
      <vt:lpstr>PowerPoint Presentation</vt:lpstr>
      <vt:lpstr>INTRODUCTION  TO 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Madhav Vangapati</cp:lastModifiedBy>
  <cp:revision>9</cp:revision>
  <dcterms:modified xsi:type="dcterms:W3CDTF">2022-07-18T14:19:51Z</dcterms:modified>
</cp:coreProperties>
</file>