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EA05-C18C-4A43-0F96-75B76F0B9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36DFD-D0B7-FA72-2AC1-425BE2259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87BA-1862-DCEE-DBE5-0A7C04FE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7871-0065-4069-84F7-2C0D5F9F6C5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F3B9D-2B58-E903-09AB-EB20137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9496-6409-CB99-903D-7466B69B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AE5B-DAA8-435E-A960-C9A32EC37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8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42F8-462E-F88B-2072-ADED04F3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79AB5-8B9D-C200-1FB3-4EEF6F34E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647C5-E4D1-27D4-A774-C3C337AC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7871-0065-4069-84F7-2C0D5F9F6C5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47F86-661D-7219-7D20-B824AA65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B99A3-AFC9-EDB8-3BAD-AEEAF4D0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AE5B-DAA8-435E-A960-C9A32EC37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5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111EB4-B823-F848-1375-F58B7BC80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4F45B-BA94-8A12-3170-D805D612F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D5A45-9BAA-2E9F-9F3F-374C1831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7871-0065-4069-84F7-2C0D5F9F6C5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1376C-14E3-648D-C584-92B5088C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99D5B-9923-9485-D443-804095EF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AE5B-DAA8-435E-A960-C9A32EC37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1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FF01-15D6-E44B-3938-220198FF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99526-DE95-7EED-32DE-4E20330D9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7DC0F-9E5E-FD56-E8C2-FC622B1E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7871-0065-4069-84F7-2C0D5F9F6C5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2B3CD-31F4-FAB6-8703-5FA4A648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839F1-DFA2-3B0A-7D7A-672F019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AE5B-DAA8-435E-A960-C9A32EC37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1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5DC85-E2E7-3AE1-468E-A11C68D8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18875-B7B6-52C0-35C0-5875A31BA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12DCA-7339-2A9A-4014-0B3C7CC5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7871-0065-4069-84F7-2C0D5F9F6C5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C0C45-F2BE-9D7F-DDD5-2451B38A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BD1DA-505A-612E-9EAB-A840125F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AE5B-DAA8-435E-A960-C9A32EC37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2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D080-965E-492B-0A7A-510EEDDE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E771-25E8-EBD0-849D-718890D52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22C48-776F-A3FF-8349-D42872E77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9CFB1-A38A-2191-0250-78D9EB41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7871-0065-4069-84F7-2C0D5F9F6C5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A9B03-BCFA-F193-3A49-051B8938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3D4A8-FC4E-9B27-F203-71E88057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AE5B-DAA8-435E-A960-C9A32EC37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1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3675-0E48-D062-82B3-169014C8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5C44B-D9CD-F169-1797-263395491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09459-E2D3-F5ED-8572-8A7B68FE0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A3398-4F04-AD4C-3FF5-67823A37D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E294E-E9B9-AD34-AAC8-5BAC02019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80EDD-1450-DF26-BC40-7468CC26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7871-0065-4069-84F7-2C0D5F9F6C5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DD12C-87A6-4E3B-5D36-108A8617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9CDFF-8E41-C256-F484-147402F38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AE5B-DAA8-435E-A960-C9A32EC37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3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F971-4F69-3265-6A07-9A5D3EA7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90E7-AF70-D5FD-6C7A-49FCB34E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7871-0065-4069-84F7-2C0D5F9F6C5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D1BD6-1884-32AF-11DA-C56B9A99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6B110-C156-2E53-E8BE-93FF21DF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AE5B-DAA8-435E-A960-C9A32EC37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1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AEB06-512D-DF2B-2A45-BBB9B7CA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7871-0065-4069-84F7-2C0D5F9F6C5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BDECF-CCC4-AF50-EC1C-5D177BAA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886A0-1D53-EBC3-DEE3-B95FC682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AE5B-DAA8-435E-A960-C9A32EC37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752D7-8694-6CCF-7535-55A78970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A6ED0-7B71-6C2E-8A06-6DDB1A2EA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F8FE9-A662-42D1-2548-ADE661979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AAB03-B510-5D00-DC75-CA7FF20B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7871-0065-4069-84F7-2C0D5F9F6C5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D4D16-302D-F4EF-3987-C7D30C99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989B2-4451-0AB3-0FAC-0FC0CF6D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AE5B-DAA8-435E-A960-C9A32EC37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3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D807-5BA9-006B-A55C-D1D629653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58F02-3D8B-D45B-B10F-0E7BA3D96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264DB-91B2-C1B4-6418-93F0F5289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AC3B5-B898-68EA-158F-CF0A0D22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7871-0065-4069-84F7-2C0D5F9F6C5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BFFCE-D90B-8E73-9F75-D093A817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04E91-53FF-6C71-BE59-3B042E35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AE5B-DAA8-435E-A960-C9A32EC37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5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5B6F4-A6E3-9B89-3894-933CC313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8300F-9741-3E2D-BA1A-3652F39FF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4E84-395E-7182-5B11-B646354B8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7871-0065-4069-84F7-2C0D5F9F6C5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79B47-B7A6-9FE0-B484-E968AEEA4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483EF-EA44-A0AB-C02E-718F7A0B4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4AE5B-DAA8-435E-A960-C9A32EC37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6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F55E2-E190-E098-C107-4635F18BF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 b="1" u="sng" dirty="0"/>
              <a:t>DESIGN GENERATOR</a:t>
            </a:r>
          </a:p>
        </p:txBody>
      </p:sp>
      <p:pic>
        <p:nvPicPr>
          <p:cNvPr id="4" name="Picture 3" descr="A picture containing cloud, sky, statue, outdoor&#10;&#10;Description automatically generated">
            <a:extLst>
              <a:ext uri="{FF2B5EF4-FFF2-40B4-BE49-F238E27FC236}">
                <a16:creationId xmlns:a16="http://schemas.microsoft.com/office/drawing/2014/main" id="{E1FAB1D4-B41C-A45E-1B27-06CED3B209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" r="-1" b="3508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9263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15553-6D5D-8799-F665-B2EF5723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10F3-05BB-BB30-C025-7DDFFB0F7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The project focuses on automating the extraction of designs from sculpture images using Python.</a:t>
            </a:r>
          </a:p>
          <a:p>
            <a:r>
              <a:rPr lang="en-US" sz="2000" dirty="0"/>
              <a:t>Techniques like blurring, thresholding, edge detection, and contour detection will be used.</a:t>
            </a:r>
          </a:p>
          <a:p>
            <a:r>
              <a:rPr lang="en-US" sz="2000" dirty="0"/>
              <a:t>The project has potential applications in various fields related to art and cultural heritage.</a:t>
            </a:r>
          </a:p>
        </p:txBody>
      </p:sp>
    </p:spTree>
    <p:extLst>
      <p:ext uri="{BB962C8B-B14F-4D97-AF65-F5344CB8AC3E}">
        <p14:creationId xmlns:p14="http://schemas.microsoft.com/office/powerpoint/2010/main" val="276831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DC07B27-4E3C-4BCF-ABDB-6AA72857C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9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D11BE6-2A04-4DBB-842D-88602B5E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05E02A-9AA9-45EC-B87B-B46F043F3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1"/>
          </a:xfrm>
          <a:prstGeom prst="rect">
            <a:avLst/>
          </a:prstGeom>
          <a:gradFill>
            <a:gsLst>
              <a:gs pos="3000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91EDBA-E8E0-4575-8147-B7003452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09672" y="1716338"/>
            <a:ext cx="6858003" cy="3422328"/>
          </a:xfrm>
          <a:prstGeom prst="rect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76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17F9D-1873-9C68-DE43-676C3D36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559703"/>
            <a:ext cx="9867331" cy="11674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EE4473-A122-4E96-8C31-B4C5AAA27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123" y="2706446"/>
            <a:ext cx="12191997" cy="37119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92000">
                <a:schemeClr val="accent1">
                  <a:lumMod val="75000"/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EA743A2-6BF8-0E3A-4D4F-3591152AF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410" y="5614141"/>
            <a:ext cx="9021170" cy="54020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500" dirty="0">
                <a:solidFill>
                  <a:srgbClr val="FFFFFF"/>
                </a:solidFill>
              </a:rPr>
              <a:t>   Wood				  Brass				Ceramic</a:t>
            </a:r>
          </a:p>
        </p:txBody>
      </p:sp>
      <p:pic>
        <p:nvPicPr>
          <p:cNvPr id="22" name="Picture 21" descr="A picture containing statue, sculpture, artifact, human face&#10;&#10;Description automatically generated">
            <a:extLst>
              <a:ext uri="{FF2B5EF4-FFF2-40B4-BE49-F238E27FC236}">
                <a16:creationId xmlns:a16="http://schemas.microsoft.com/office/drawing/2014/main" id="{CAA2B0B6-E765-C503-B4BD-659228AB7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377" y="2132099"/>
            <a:ext cx="2431638" cy="3218041"/>
          </a:xfrm>
          <a:prstGeom prst="rect">
            <a:avLst/>
          </a:prstGeom>
        </p:spPr>
      </p:pic>
      <p:pic>
        <p:nvPicPr>
          <p:cNvPr id="20" name="Picture 19" descr="A picture containing statue, sculpture, bronze, artifact&#10;&#10;Description automatically generated">
            <a:extLst>
              <a:ext uri="{FF2B5EF4-FFF2-40B4-BE49-F238E27FC236}">
                <a16:creationId xmlns:a16="http://schemas.microsoft.com/office/drawing/2014/main" id="{FA713854-1D9E-BCA4-A14C-2C3CA3015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174" y="2132099"/>
            <a:ext cx="2630748" cy="3218041"/>
          </a:xfrm>
          <a:prstGeom prst="rect">
            <a:avLst/>
          </a:prstGeom>
        </p:spPr>
      </p:pic>
      <p:pic>
        <p:nvPicPr>
          <p:cNvPr id="24" name="Picture 23" descr="A close-up of a statue&#10;&#10;Description automatically generated with medium confidence">
            <a:extLst>
              <a:ext uri="{FF2B5EF4-FFF2-40B4-BE49-F238E27FC236}">
                <a16:creationId xmlns:a16="http://schemas.microsoft.com/office/drawing/2014/main" id="{A5677B59-4C08-077D-A84C-1FB8BE897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828" y="2132099"/>
            <a:ext cx="2131952" cy="32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2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B0237-0254-7B6A-C1C5-B49E9F4A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93596-D0D1-7721-2A04-2F24DF4E4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Manual extraction of designs from Sculpture/Satchu images is time-consuming and labor-intensive.</a:t>
            </a:r>
          </a:p>
          <a:p>
            <a:r>
              <a:rPr lang="en-US" sz="2000" dirty="0"/>
              <a:t>Project goal is to develop an automated solution that can accurately extract designs from various types of sculptures.</a:t>
            </a:r>
          </a:p>
        </p:txBody>
      </p:sp>
    </p:spTree>
    <p:extLst>
      <p:ext uri="{BB962C8B-B14F-4D97-AF65-F5344CB8AC3E}">
        <p14:creationId xmlns:p14="http://schemas.microsoft.com/office/powerpoint/2010/main" val="86027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AD1D8-7E06-A2F4-9AEA-3141D516E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PROGRESS SO FAR….</a:t>
            </a:r>
          </a:p>
        </p:txBody>
      </p:sp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id="{64465177-81EC-A108-FDDB-4B6947AEE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245" y="669363"/>
            <a:ext cx="3290579" cy="553421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Successfully obtained the design output for brass sculptures.</a:t>
            </a:r>
          </a:p>
          <a:p>
            <a:r>
              <a:rPr lang="en-US" sz="2000" dirty="0"/>
              <a:t>Able to reduce unnecessary details and noises.</a:t>
            </a:r>
          </a:p>
          <a:p>
            <a:r>
              <a:rPr lang="en-US" sz="2000" dirty="0"/>
              <a:t>Obtained the design mask for ceramic Satchu images</a:t>
            </a:r>
          </a:p>
        </p:txBody>
      </p:sp>
      <p:pic>
        <p:nvPicPr>
          <p:cNvPr id="5" name="Content Placeholder 4" descr="A picture containing statue, sculpture, bronze, artifact&#10;&#10;Description automatically generated">
            <a:extLst>
              <a:ext uri="{FF2B5EF4-FFF2-40B4-BE49-F238E27FC236}">
                <a16:creationId xmlns:a16="http://schemas.microsoft.com/office/drawing/2014/main" id="{C5C78859-8814-3FA5-107A-E5CA75AD43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9" r="2828" b="-4"/>
          <a:stretch/>
        </p:blipFill>
        <p:spPr>
          <a:xfrm>
            <a:off x="8978932" y="900555"/>
            <a:ext cx="1801440" cy="2381255"/>
          </a:xfrm>
          <a:prstGeom prst="rect">
            <a:avLst/>
          </a:prstGeom>
        </p:spPr>
      </p:pic>
      <p:pic>
        <p:nvPicPr>
          <p:cNvPr id="7" name="Picture 6" descr="A picture containing art, drawing, graphics, sketch&#10;&#10;Description automatically generated">
            <a:extLst>
              <a:ext uri="{FF2B5EF4-FFF2-40B4-BE49-F238E27FC236}">
                <a16:creationId xmlns:a16="http://schemas.microsoft.com/office/drawing/2014/main" id="{642AE901-1B56-5196-9858-C2842E7D29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" r="4699" b="3772"/>
          <a:stretch/>
        </p:blipFill>
        <p:spPr>
          <a:xfrm>
            <a:off x="8973437" y="3589864"/>
            <a:ext cx="1801440" cy="230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5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A7EBC-9A6E-94E1-CA39-5972E5BA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TO 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4B336-1B09-AFB3-0A18-29AF6642D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My focus now is to extend the automated design extraction to wooden and cement sculptures.</a:t>
            </a:r>
          </a:p>
          <a:p>
            <a:r>
              <a:rPr lang="en-US" sz="2000" dirty="0"/>
              <a:t>Improve coding to enhance the current output </a:t>
            </a:r>
          </a:p>
          <a:p>
            <a:r>
              <a:rPr lang="en-US" sz="2000" dirty="0"/>
              <a:t>currently working on coding and adapting the techniques for these specific sculpture types.</a:t>
            </a:r>
          </a:p>
        </p:txBody>
      </p:sp>
    </p:spTree>
    <p:extLst>
      <p:ext uri="{BB962C8B-B14F-4D97-AF65-F5344CB8AC3E}">
        <p14:creationId xmlns:p14="http://schemas.microsoft.com/office/powerpoint/2010/main" val="285240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F7642-C2DF-C7DF-3BB9-8775F5A2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78B3A-3B36-F45F-1AE8-5830A26A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Varying lighting conditions and texture variations.</a:t>
            </a:r>
          </a:p>
          <a:p>
            <a:r>
              <a:rPr lang="en-US" sz="2000" dirty="0"/>
              <a:t>Finding better quality images</a:t>
            </a:r>
          </a:p>
          <a:p>
            <a:r>
              <a:rPr lang="en-US" sz="2000" dirty="0"/>
              <a:t>Extracting the design pattern without the material patterns.</a:t>
            </a:r>
          </a:p>
          <a:p>
            <a:r>
              <a:rPr lang="en-US" sz="2000" dirty="0"/>
              <a:t>To handle these challenges, blurring, adaptive thresholding and contour detection techniques are included.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601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tatue of a person riding a horse&#10;&#10;Description automatically generated">
            <a:extLst>
              <a:ext uri="{FF2B5EF4-FFF2-40B4-BE49-F238E27FC236}">
                <a16:creationId xmlns:a16="http://schemas.microsoft.com/office/drawing/2014/main" id="{D9464684-6CF7-650E-160E-F586BB7F2E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3C555-3816-E6DB-56D2-A442E9EA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7434"/>
            <a:ext cx="7800660" cy="1520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22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207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DESIGN GENERATOR</vt:lpstr>
      <vt:lpstr>INTRODUCTION</vt:lpstr>
      <vt:lpstr>DATASET</vt:lpstr>
      <vt:lpstr>PROBLEM STATEMENT</vt:lpstr>
      <vt:lpstr>PROGRESS SO FAR….</vt:lpstr>
      <vt:lpstr>TO DO LIST</vt:lpstr>
      <vt:lpstr>CHALLENGES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GENERATOR</dc:title>
  <dc:creator>Tharindu Kandearachchi</dc:creator>
  <cp:lastModifiedBy>Tharindu Kandearachchi</cp:lastModifiedBy>
  <cp:revision>5</cp:revision>
  <dcterms:created xsi:type="dcterms:W3CDTF">2023-06-27T17:00:20Z</dcterms:created>
  <dcterms:modified xsi:type="dcterms:W3CDTF">2023-06-28T04:38:02Z</dcterms:modified>
</cp:coreProperties>
</file>