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8" d="100"/>
          <a:sy n="78" d="100"/>
        </p:scale>
        <p:origin x="-684" y="4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0.44000000000000034</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89443328"/>
        <c:axId val="110367488"/>
      </c:scatterChart>
      <c:valAx>
        <c:axId val="89443328"/>
        <c:scaling>
          <c:orientation val="minMax"/>
        </c:scaling>
        <c:axPos val="b"/>
        <c:tickLblPos val="nextTo"/>
        <c:crossAx val="110367488"/>
        <c:crosses val="autoZero"/>
        <c:crossBetween val="midCat"/>
      </c:valAx>
      <c:valAx>
        <c:axId val="110367488"/>
        <c:scaling>
          <c:orientation val="minMax"/>
        </c:scaling>
        <c:axPos val="l"/>
        <c:majorGridlines/>
        <c:numFmt formatCode="General" sourceLinked="1"/>
        <c:tickLblPos val="nextTo"/>
        <c:crossAx val="89443328"/>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NAME-MADHESH.J</a:t>
            </a:r>
            <a:endParaRPr lang="en-US" b="1" dirty="0" smtClean="0">
              <a:solidFill>
                <a:schemeClr val="accent4">
                  <a:lumMod val="50000"/>
                </a:schemeClr>
              </a:solidFill>
            </a:endParaRPr>
          </a:p>
          <a:p>
            <a:r>
              <a:rPr lang="en-US" b="1" dirty="0" err="1" smtClean="0">
                <a:solidFill>
                  <a:schemeClr val="accent4">
                    <a:lumMod val="50000"/>
                  </a:schemeClr>
                </a:solidFill>
              </a:rPr>
              <a:t>Reg</a:t>
            </a:r>
            <a:r>
              <a:rPr lang="en-US" b="1" smtClean="0">
                <a:solidFill>
                  <a:schemeClr val="accent4">
                    <a:lumMod val="50000"/>
                  </a:schemeClr>
                </a:solidFill>
              </a:rPr>
              <a:t> </a:t>
            </a:r>
            <a:r>
              <a:rPr lang="en-US" b="1" smtClean="0">
                <a:solidFill>
                  <a:schemeClr val="accent4">
                    <a:lumMod val="50000"/>
                  </a:schemeClr>
                </a:solidFill>
              </a:rPr>
              <a:t>no.312220653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TotalTime>
  <Words>506</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5</cp:revision>
  <dcterms:created xsi:type="dcterms:W3CDTF">2024-08-23T08:08:26Z</dcterms:created>
  <dcterms:modified xsi:type="dcterms:W3CDTF">2024-08-29T07:44:50Z</dcterms:modified>
</cp:coreProperties>
</file>