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Madhesh</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S</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D69B11B-ACC9-43F7-5293-C1B8C17CB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143" y="1725507"/>
            <a:ext cx="7491655" cy="4212000"/>
          </a:xfrm>
          <a:prstGeom prst="rect">
            <a:avLst/>
          </a:prstGeom>
        </p:spPr>
      </p:pic>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1646BC9A-16A0-F5FD-BCDE-F38B1BE07327}"/>
              </a:ext>
            </a:extLst>
          </p:cNvPr>
          <p:cNvPicPr>
            <a:picLocks noGrp="1" noChangeAspect="1"/>
          </p:cNvPicPr>
          <p:nvPr>
            <p:ph idx="1"/>
          </p:nvPr>
        </p:nvPicPr>
        <p:blipFill>
          <a:blip r:embed="rId3"/>
          <a:stretch>
            <a:fillRect/>
          </a:stretch>
        </p:blipFill>
        <p:spPr>
          <a:xfrm>
            <a:off x="422787" y="1725505"/>
            <a:ext cx="3814916" cy="421317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677</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24</cp:revision>
  <dcterms:created xsi:type="dcterms:W3CDTF">2021-05-26T16:50:10Z</dcterms:created>
  <dcterms:modified xsi:type="dcterms:W3CDTF">2024-04-02T08:48:08Z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