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339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554542" y="3314150"/>
            <a:ext cx="8610600" cy="1805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800" lang="en-US">
                <a:solidFill>
                  <a:schemeClr val="dk1"/>
                </a:solidFill>
                <a:latin typeface="Calibri"/>
                <a:ea typeface="Calibri"/>
                <a:cs typeface="Calibri"/>
                <a:sym typeface="Calibri"/>
              </a:rPr>
              <a:t>STUDENT NAME:</a:t>
            </a:r>
            <a:endParaRPr b="1" sz="3200" lang="en-US">
              <a:solidFill>
                <a:schemeClr val="dk1"/>
              </a:solidFill>
              <a:latin typeface="Calibri"/>
              <a:ea typeface="Calibri"/>
              <a:cs typeface="Calibri"/>
              <a:sym typeface="Calibri"/>
            </a:endParaRPr>
          </a:p>
          <a:p>
            <a:pPr algn="l" indent="0" lvl="0" marL="0" marR="0" rtl="0">
              <a:spcBef>
                <a:spcPts val="0"/>
              </a:spcBef>
              <a:spcAft>
                <a:spcPts val="0"/>
              </a:spcAft>
              <a:buNone/>
            </a:pPr>
            <a:r>
              <a:rPr b="1" sz="2800" lang="en-US">
                <a:solidFill>
                  <a:schemeClr val="dk1"/>
                </a:solidFill>
                <a:latin typeface="Calibri"/>
                <a:ea typeface="Calibri"/>
                <a:cs typeface="Calibri"/>
                <a:sym typeface="Calibri"/>
              </a:rPr>
              <a:t>REGISTER NO:</a:t>
            </a:r>
            <a:endParaRPr b="1" sz="3200" lang="en-US">
              <a:solidFill>
                <a:schemeClr val="dk1"/>
              </a:solidFill>
              <a:latin typeface="Calibri"/>
              <a:ea typeface="Calibri"/>
              <a:cs typeface="Calibri"/>
              <a:sym typeface="Calibri"/>
            </a:endParaRPr>
          </a:p>
          <a:p>
            <a:pPr algn="l" indent="0" lvl="0" marL="0" marR="0" rtl="0">
              <a:spcBef>
                <a:spcPts val="0"/>
              </a:spcBef>
              <a:spcAft>
                <a:spcPts val="0"/>
              </a:spcAft>
              <a:buNone/>
            </a:pPr>
            <a:r>
              <a:rPr b="1" sz="2800" lang="en-US">
                <a:solidFill>
                  <a:schemeClr val="dk1"/>
                </a:solidFill>
                <a:latin typeface="Calibri"/>
                <a:ea typeface="Calibri"/>
                <a:cs typeface="Calibri"/>
                <a:sym typeface="Calibri"/>
              </a:rPr>
              <a:t>DEPARTMENT:</a:t>
            </a:r>
            <a:endParaRPr b="1" sz="3200" lang="en-US">
              <a:solidFill>
                <a:schemeClr val="dk1"/>
              </a:solidFill>
              <a:latin typeface="Calibri"/>
              <a:ea typeface="Calibri"/>
              <a:cs typeface="Calibri"/>
              <a:sym typeface="Calibri"/>
            </a:endParaRPr>
          </a:p>
          <a:p>
            <a:pPr algn="l" indent="0" lvl="0" marL="0" marR="0" rtl="0">
              <a:spcBef>
                <a:spcPts val="0"/>
              </a:spcBef>
              <a:spcAft>
                <a:spcPts val="0"/>
              </a:spcAft>
              <a:buNone/>
            </a:pPr>
            <a:r>
              <a:rPr b="1" sz="2800" lang="en-US">
                <a:solidFill>
                  <a:schemeClr val="dk1"/>
                </a:solidFill>
                <a:latin typeface="Calibri"/>
                <a:ea typeface="Calibri"/>
                <a:cs typeface="Calibri"/>
                <a:sym typeface="Calibri"/>
              </a:rPr>
              <a:t>COLLEGE</a:t>
            </a:r>
            <a:endParaRPr b="1" sz="3200" lang="en-US">
              <a:solidFill>
                <a:schemeClr val="dk1"/>
              </a:solidFill>
              <a:latin typeface="Calibri"/>
              <a:ea typeface="Calibri"/>
              <a:cs typeface="Calibri"/>
              <a:sym typeface="Calibri"/>
            </a:endParaRPr>
          </a:p>
          <a:p>
            <a:pPr algn="l" indent="0" lvl="0" marL="0" marR="0" rtl="0">
              <a:spcBef>
                <a:spcPts val="0"/>
              </a:spcBef>
              <a:spcAft>
                <a:spcPts val="0"/>
              </a:spcAft>
              <a:buNone/>
            </a:pPr>
            <a:r>
              <a:rPr b="1" sz="2800" lang="en-US">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
        <p:nvSpPr>
          <p:cNvPr id="1048603" name="Google Shape;37;p1"/>
          <p:cNvSpPr txBox="1"/>
          <p:nvPr/>
        </p:nvSpPr>
        <p:spPr>
          <a:xfrm>
            <a:off x="4800600" y="4095515"/>
            <a:ext cx="4498800" cy="383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Arial Rounded"/>
                <a:ea typeface="Arial Rounded"/>
                <a:cs typeface="Arial Rounded"/>
                <a:sym typeface="Arial Rounded"/>
              </a:rPr>
              <a:t>B.COM CORPORATE SECTARYSHIP </a:t>
            </a:r>
            <a:endParaRPr b="1" sz="1800" lang="en-US">
              <a:solidFill>
                <a:schemeClr val="dk1"/>
              </a:solidFill>
              <a:latin typeface="Arial Rounded"/>
              <a:ea typeface="Arial Rounded"/>
              <a:cs typeface="Arial Rounded"/>
              <a:sym typeface="Arial Rounded"/>
            </a:endParaRPr>
          </a:p>
        </p:txBody>
      </p:sp>
      <p:sp>
        <p:nvSpPr>
          <p:cNvPr id="1048604" name="Google Shape;38;p1"/>
          <p:cNvSpPr txBox="1"/>
          <p:nvPr/>
        </p:nvSpPr>
        <p:spPr>
          <a:xfrm>
            <a:off x="4812323" y="4493127"/>
            <a:ext cx="6858000" cy="383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Arial Rounded"/>
                <a:ea typeface="Arial Rounded"/>
                <a:cs typeface="Arial Rounded"/>
                <a:sym typeface="Arial Rounded"/>
              </a:rPr>
              <a:t>AGURCHAND MANMULL JAIN COLLEGE </a:t>
            </a:r>
          </a:p>
        </p:txBody>
      </p:sp>
      <p:sp>
        <p:nvSpPr>
          <p:cNvPr id="1048719" name=""/>
          <p:cNvSpPr txBox="1"/>
          <p:nvPr/>
        </p:nvSpPr>
        <p:spPr>
          <a:xfrm>
            <a:off x="4800599" y="3314149"/>
            <a:ext cx="4000000" cy="777240"/>
          </a:xfrm>
          <a:prstGeom prst="rect"/>
        </p:spPr>
        <p:txBody>
          <a:bodyPr rtlCol="0" wrap="square">
            <a:spAutoFit/>
          </a:bodyPr>
          <a:p>
            <a:r>
              <a:rPr sz="2800" lang="en-US">
                <a:solidFill>
                  <a:srgbClr val="000000"/>
                </a:solidFill>
              </a:rPr>
              <a:t>M</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d</a:t>
            </a:r>
            <a:r>
              <a:rPr sz="2800" lang="en-US">
                <a:solidFill>
                  <a:srgbClr val="000000"/>
                </a:solidFill>
              </a:rPr>
              <a:t>h</a:t>
            </a:r>
            <a:r>
              <a:rPr sz="2800" lang="en-US">
                <a:solidFill>
                  <a:srgbClr val="000000"/>
                </a:solidFill>
              </a:rPr>
              <a:t>e</a:t>
            </a:r>
            <a:r>
              <a:rPr sz="2800" lang="en-US">
                <a:solidFill>
                  <a:srgbClr val="000000"/>
                </a:solidFill>
              </a:rPr>
              <a:t>s</a:t>
            </a:r>
            <a:r>
              <a:rPr sz="2800" lang="en-US">
                <a:solidFill>
                  <a:srgbClr val="000000"/>
                </a:solidFill>
              </a:rPr>
              <a:t>h</a:t>
            </a:r>
            <a:endParaRPr sz="2800" lang="en-US">
              <a:solidFill>
                <a:srgbClr val="000000"/>
              </a:solidFill>
            </a:endParaRPr>
          </a:p>
          <a:p>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2</a:t>
            </a:r>
            <a:r>
              <a:rPr sz="2800" lang="en-US">
                <a:solidFill>
                  <a:srgbClr val="000000"/>
                </a:solidFill>
              </a:rPr>
              <a:t>0</a:t>
            </a:r>
            <a:r>
              <a:rPr sz="2800" lang="en-US">
                <a:solidFill>
                  <a:srgbClr val="000000"/>
                </a:solidFill>
              </a:rPr>
              <a:t>1</a:t>
            </a:r>
            <a:r>
              <a:rPr sz="2800" lang="en-US">
                <a:solidFill>
                  <a:srgbClr val="000000"/>
                </a:solidFill>
              </a:rPr>
              <a:t>3</a:t>
            </a:r>
            <a:r>
              <a:rPr sz="2800" lang="en-US">
                <a:solidFill>
                  <a:srgbClr val="000000"/>
                </a:solidFill>
              </a:rPr>
              <a:t>1</a:t>
            </a:r>
            <a:r>
              <a:rPr sz="2800" lang="en-US">
                <a:solidFill>
                  <a:srgbClr val="000000"/>
                </a:solidFill>
              </a:rPr>
              <a:t>3</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35458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2834641"/>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CPH2185</dc:creator>
  <dcterms:created xsi:type="dcterms:W3CDTF">2024-09-18T15:38:51Z</dcterms:created>
  <dcterms:modified xsi:type="dcterms:W3CDTF">2024-09-18T15:38:51Z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000b9b13117043c6a33bcd15b95c65f4</vt:lpwstr>
  </property>
</Properties>
</file>