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PRADEEP G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312211404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=""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=""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723</Words>
  <Application>Microsoft Office PowerPoint</Application>
  <PresentationFormat>Custom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</cp:lastModifiedBy>
  <cp:revision>20</cp:revision>
  <dcterms:created xsi:type="dcterms:W3CDTF">2024-03-29T15:07:22Z</dcterms:created>
  <dcterms:modified xsi:type="dcterms:W3CDTF">2024-09-19T11:11:56Z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