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2" r:id="rId19"/>
    <p:sldId id="275" r:id="rId20"/>
    <p:sldId id="276" r:id="rId21"/>
    <p:sldId id="278" r:id="rId22"/>
    <p:sldId id="277" r:id="rId23"/>
    <p:sldId id="279" r:id="rId24"/>
    <p:sldId id="280" r:id="rId25"/>
    <p:sldId id="281" r:id="rId26"/>
    <p:sldId id="283"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7F90"/>
    <a:srgbClr val="7B3D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2/25/2021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FAEF9944-A4F6-4C59-AEBD-678D6480B8EA}"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52920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29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4812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6379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02557A-7053-4340-A874-8AB926A8EDA1}" type="datetimeFigureOut">
              <a:rPr lang="en-US" smtClean="0"/>
              <a:pPr/>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859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smtClean="0"/>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63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smtClean="0"/>
              <a:t>2/25/2021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1441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smtClean="0"/>
              <a:t>2/25/2021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0686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2557A-7053-4340-A874-8AB926A8EDA1}" type="datetimeFigureOut">
              <a:rPr lang="en-US" smtClean="0"/>
              <a:t>2/25/2021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74590858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411774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B02557A-7053-4340-A874-8AB926A8EDA1}" type="datetimeFigureOut">
              <a:rPr lang="en-US" smtClean="0"/>
              <a:pPr/>
              <a:t>2/25/2021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0241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B02557A-7053-4340-A874-8AB926A8EDA1}" type="datetimeFigureOut">
              <a:rPr lang="en-US" smtClean="0"/>
              <a:pPr/>
              <a:t>2/25/2021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AEF9944-A4F6-4C59-AEBD-678D6480B8EA}"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24354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93149-01E6-4516-AB2A-E70899F65FF1}"/>
              </a:ext>
            </a:extLst>
          </p:cNvPr>
          <p:cNvSpPr>
            <a:spLocks noGrp="1"/>
          </p:cNvSpPr>
          <p:nvPr>
            <p:ph type="title"/>
          </p:nvPr>
        </p:nvSpPr>
        <p:spPr/>
        <p:txBody>
          <a:bodyPr>
            <a:normAutofit/>
          </a:bodyPr>
          <a:lstStyle/>
          <a:p>
            <a:r>
              <a:rPr lang="en-US" sz="3200" dirty="0"/>
              <a:t>Boston house price predicting model</a:t>
            </a:r>
            <a:endParaRPr lang="en-IN" sz="3200" dirty="0"/>
          </a:p>
        </p:txBody>
      </p:sp>
      <p:sp>
        <p:nvSpPr>
          <p:cNvPr id="3" name="Text Placeholder 2">
            <a:extLst>
              <a:ext uri="{FF2B5EF4-FFF2-40B4-BE49-F238E27FC236}">
                <a16:creationId xmlns:a16="http://schemas.microsoft.com/office/drawing/2014/main" id="{0207B642-C81F-454B-8B2A-22125515DB5A}"/>
              </a:ext>
            </a:extLst>
          </p:cNvPr>
          <p:cNvSpPr>
            <a:spLocks noGrp="1"/>
          </p:cNvSpPr>
          <p:nvPr>
            <p:ph type="body" idx="1"/>
          </p:nvPr>
        </p:nvSpPr>
        <p:spPr>
          <a:xfrm>
            <a:off x="3814583" y="4176131"/>
            <a:ext cx="5207441" cy="1038807"/>
          </a:xfrm>
        </p:spPr>
        <p:txBody>
          <a:bodyPr/>
          <a:lstStyle/>
          <a:p>
            <a:r>
              <a:rPr lang="en-US" dirty="0"/>
              <a:t>By:- madhukar thummala(18311A0550)</a:t>
            </a:r>
          </a:p>
          <a:p>
            <a:endParaRPr lang="en-IN" dirty="0"/>
          </a:p>
        </p:txBody>
      </p:sp>
    </p:spTree>
    <p:extLst>
      <p:ext uri="{BB962C8B-B14F-4D97-AF65-F5344CB8AC3E}">
        <p14:creationId xmlns:p14="http://schemas.microsoft.com/office/powerpoint/2010/main" val="1729025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72835F-DA1E-49D2-A237-54C3A5522527}"/>
              </a:ext>
            </a:extLst>
          </p:cNvPr>
          <p:cNvPicPr>
            <a:picLocks noChangeAspect="1"/>
          </p:cNvPicPr>
          <p:nvPr/>
        </p:nvPicPr>
        <p:blipFill>
          <a:blip r:embed="rId2"/>
          <a:stretch>
            <a:fillRect/>
          </a:stretch>
        </p:blipFill>
        <p:spPr>
          <a:xfrm>
            <a:off x="1049045" y="723900"/>
            <a:ext cx="10093910" cy="5410200"/>
          </a:xfrm>
          <a:prstGeom prst="rect">
            <a:avLst/>
          </a:prstGeom>
        </p:spPr>
      </p:pic>
    </p:spTree>
    <p:extLst>
      <p:ext uri="{BB962C8B-B14F-4D97-AF65-F5344CB8AC3E}">
        <p14:creationId xmlns:p14="http://schemas.microsoft.com/office/powerpoint/2010/main" val="1622586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2CBCCD-204E-4559-9A89-5C9B23FEA6B8}"/>
              </a:ext>
            </a:extLst>
          </p:cNvPr>
          <p:cNvPicPr>
            <a:picLocks noChangeAspect="1"/>
          </p:cNvPicPr>
          <p:nvPr/>
        </p:nvPicPr>
        <p:blipFill>
          <a:blip r:embed="rId2"/>
          <a:stretch>
            <a:fillRect/>
          </a:stretch>
        </p:blipFill>
        <p:spPr>
          <a:xfrm>
            <a:off x="758190" y="1171851"/>
            <a:ext cx="10675620" cy="4651899"/>
          </a:xfrm>
          <a:prstGeom prst="rect">
            <a:avLst/>
          </a:prstGeom>
        </p:spPr>
      </p:pic>
    </p:spTree>
    <p:extLst>
      <p:ext uri="{BB962C8B-B14F-4D97-AF65-F5344CB8AC3E}">
        <p14:creationId xmlns:p14="http://schemas.microsoft.com/office/powerpoint/2010/main" val="4082609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BEA15-9316-4CB9-9277-8D639A603388}"/>
              </a:ext>
            </a:extLst>
          </p:cNvPr>
          <p:cNvSpPr>
            <a:spLocks noGrp="1"/>
          </p:cNvSpPr>
          <p:nvPr>
            <p:ph type="title"/>
          </p:nvPr>
        </p:nvSpPr>
        <p:spPr>
          <a:xfrm>
            <a:off x="1066800" y="642594"/>
            <a:ext cx="10058400" cy="1132940"/>
          </a:xfrm>
        </p:spPr>
        <p:txBody>
          <a:bodyPr>
            <a:normAutofit/>
          </a:bodyPr>
          <a:lstStyle/>
          <a:p>
            <a:r>
              <a:rPr lang="en-US" sz="2800" dirty="0"/>
              <a:t>Data Visualization</a:t>
            </a:r>
            <a:endParaRPr lang="en-IN" sz="2800" dirty="0"/>
          </a:p>
        </p:txBody>
      </p:sp>
      <p:pic>
        <p:nvPicPr>
          <p:cNvPr id="5" name="Content Placeholder 4">
            <a:extLst>
              <a:ext uri="{FF2B5EF4-FFF2-40B4-BE49-F238E27FC236}">
                <a16:creationId xmlns:a16="http://schemas.microsoft.com/office/drawing/2014/main" id="{73D51E40-8212-4DFA-BEFC-D6E4C0E31C4A}"/>
              </a:ext>
            </a:extLst>
          </p:cNvPr>
          <p:cNvPicPr>
            <a:picLocks noGrp="1" noChangeAspect="1"/>
          </p:cNvPicPr>
          <p:nvPr>
            <p:ph idx="1"/>
          </p:nvPr>
        </p:nvPicPr>
        <p:blipFill>
          <a:blip r:embed="rId2"/>
          <a:stretch>
            <a:fillRect/>
          </a:stretch>
        </p:blipFill>
        <p:spPr>
          <a:xfrm>
            <a:off x="1066800" y="1775534"/>
            <a:ext cx="10058400" cy="4056007"/>
          </a:xfrm>
        </p:spPr>
      </p:pic>
    </p:spTree>
    <p:extLst>
      <p:ext uri="{BB962C8B-B14F-4D97-AF65-F5344CB8AC3E}">
        <p14:creationId xmlns:p14="http://schemas.microsoft.com/office/powerpoint/2010/main" val="2807620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A2ACD8-4A3F-43FF-AE81-2A1900F42D93}"/>
              </a:ext>
            </a:extLst>
          </p:cNvPr>
          <p:cNvPicPr>
            <a:picLocks noChangeAspect="1"/>
          </p:cNvPicPr>
          <p:nvPr/>
        </p:nvPicPr>
        <p:blipFill>
          <a:blip r:embed="rId2"/>
          <a:stretch>
            <a:fillRect/>
          </a:stretch>
        </p:blipFill>
        <p:spPr>
          <a:xfrm>
            <a:off x="2101049" y="539134"/>
            <a:ext cx="7315200" cy="2889866"/>
          </a:xfrm>
          <a:prstGeom prst="rect">
            <a:avLst/>
          </a:prstGeom>
        </p:spPr>
      </p:pic>
      <p:pic>
        <p:nvPicPr>
          <p:cNvPr id="5" name="Picture 4">
            <a:extLst>
              <a:ext uri="{FF2B5EF4-FFF2-40B4-BE49-F238E27FC236}">
                <a16:creationId xmlns:a16="http://schemas.microsoft.com/office/drawing/2014/main" id="{F5510966-359C-41E3-8152-C38BD40687B9}"/>
              </a:ext>
            </a:extLst>
          </p:cNvPr>
          <p:cNvPicPr>
            <a:picLocks noChangeAspect="1"/>
          </p:cNvPicPr>
          <p:nvPr/>
        </p:nvPicPr>
        <p:blipFill>
          <a:blip r:embed="rId3"/>
          <a:stretch>
            <a:fillRect/>
          </a:stretch>
        </p:blipFill>
        <p:spPr>
          <a:xfrm>
            <a:off x="2101049" y="3554212"/>
            <a:ext cx="7315200" cy="2764654"/>
          </a:xfrm>
          <a:prstGeom prst="rect">
            <a:avLst/>
          </a:prstGeom>
        </p:spPr>
      </p:pic>
    </p:spTree>
    <p:extLst>
      <p:ext uri="{BB962C8B-B14F-4D97-AF65-F5344CB8AC3E}">
        <p14:creationId xmlns:p14="http://schemas.microsoft.com/office/powerpoint/2010/main" val="836215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46A9B6-10B8-4FE5-8072-31DA73474EF2}"/>
              </a:ext>
            </a:extLst>
          </p:cNvPr>
          <p:cNvPicPr>
            <a:picLocks noChangeAspect="1"/>
          </p:cNvPicPr>
          <p:nvPr/>
        </p:nvPicPr>
        <p:blipFill>
          <a:blip r:embed="rId2"/>
          <a:stretch>
            <a:fillRect/>
          </a:stretch>
        </p:blipFill>
        <p:spPr>
          <a:xfrm>
            <a:off x="745724" y="772875"/>
            <a:ext cx="10555549" cy="624840"/>
          </a:xfrm>
          <a:prstGeom prst="rect">
            <a:avLst/>
          </a:prstGeom>
        </p:spPr>
      </p:pic>
      <p:pic>
        <p:nvPicPr>
          <p:cNvPr id="5" name="Picture 4">
            <a:extLst>
              <a:ext uri="{FF2B5EF4-FFF2-40B4-BE49-F238E27FC236}">
                <a16:creationId xmlns:a16="http://schemas.microsoft.com/office/drawing/2014/main" id="{B62CC117-3484-4318-85B8-424C023BC64A}"/>
              </a:ext>
            </a:extLst>
          </p:cNvPr>
          <p:cNvPicPr>
            <a:picLocks noChangeAspect="1"/>
          </p:cNvPicPr>
          <p:nvPr/>
        </p:nvPicPr>
        <p:blipFill>
          <a:blip r:embed="rId3"/>
          <a:stretch>
            <a:fillRect/>
          </a:stretch>
        </p:blipFill>
        <p:spPr>
          <a:xfrm>
            <a:off x="745724" y="1879032"/>
            <a:ext cx="9281160" cy="259080"/>
          </a:xfrm>
          <a:prstGeom prst="rect">
            <a:avLst/>
          </a:prstGeom>
        </p:spPr>
      </p:pic>
      <p:pic>
        <p:nvPicPr>
          <p:cNvPr id="7" name="Picture 6">
            <a:extLst>
              <a:ext uri="{FF2B5EF4-FFF2-40B4-BE49-F238E27FC236}">
                <a16:creationId xmlns:a16="http://schemas.microsoft.com/office/drawing/2014/main" id="{0C8B0FDE-CB28-4F1C-9CEB-CDEBFAE4DEB7}"/>
              </a:ext>
            </a:extLst>
          </p:cNvPr>
          <p:cNvPicPr>
            <a:picLocks noChangeAspect="1"/>
          </p:cNvPicPr>
          <p:nvPr/>
        </p:nvPicPr>
        <p:blipFill>
          <a:blip r:embed="rId4"/>
          <a:stretch>
            <a:fillRect/>
          </a:stretch>
        </p:blipFill>
        <p:spPr>
          <a:xfrm>
            <a:off x="745724" y="2628900"/>
            <a:ext cx="10795247" cy="800100"/>
          </a:xfrm>
          <a:prstGeom prst="rect">
            <a:avLst/>
          </a:prstGeom>
        </p:spPr>
      </p:pic>
      <p:pic>
        <p:nvPicPr>
          <p:cNvPr id="9" name="Picture 8">
            <a:extLst>
              <a:ext uri="{FF2B5EF4-FFF2-40B4-BE49-F238E27FC236}">
                <a16:creationId xmlns:a16="http://schemas.microsoft.com/office/drawing/2014/main" id="{54AF843B-6A9B-4E7C-9D1C-2425CB993386}"/>
              </a:ext>
            </a:extLst>
          </p:cNvPr>
          <p:cNvPicPr>
            <a:picLocks noChangeAspect="1"/>
          </p:cNvPicPr>
          <p:nvPr/>
        </p:nvPicPr>
        <p:blipFill>
          <a:blip r:embed="rId5"/>
          <a:stretch>
            <a:fillRect/>
          </a:stretch>
        </p:blipFill>
        <p:spPr>
          <a:xfrm>
            <a:off x="745723" y="3840776"/>
            <a:ext cx="10795247" cy="579120"/>
          </a:xfrm>
          <a:prstGeom prst="rect">
            <a:avLst/>
          </a:prstGeom>
        </p:spPr>
      </p:pic>
      <p:pic>
        <p:nvPicPr>
          <p:cNvPr id="11" name="Picture 10">
            <a:extLst>
              <a:ext uri="{FF2B5EF4-FFF2-40B4-BE49-F238E27FC236}">
                <a16:creationId xmlns:a16="http://schemas.microsoft.com/office/drawing/2014/main" id="{69C3A952-BAD2-4581-B896-AAA540E5973F}"/>
              </a:ext>
            </a:extLst>
          </p:cNvPr>
          <p:cNvPicPr>
            <a:picLocks noChangeAspect="1"/>
          </p:cNvPicPr>
          <p:nvPr/>
        </p:nvPicPr>
        <p:blipFill>
          <a:blip r:embed="rId6"/>
          <a:stretch>
            <a:fillRect/>
          </a:stretch>
        </p:blipFill>
        <p:spPr>
          <a:xfrm>
            <a:off x="745723" y="4876061"/>
            <a:ext cx="9121140" cy="266700"/>
          </a:xfrm>
          <a:prstGeom prst="rect">
            <a:avLst/>
          </a:prstGeom>
        </p:spPr>
      </p:pic>
    </p:spTree>
    <p:extLst>
      <p:ext uri="{BB962C8B-B14F-4D97-AF65-F5344CB8AC3E}">
        <p14:creationId xmlns:p14="http://schemas.microsoft.com/office/powerpoint/2010/main" val="2364820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0C0997-947F-4725-A48C-B6C2E73C584D}"/>
              </a:ext>
            </a:extLst>
          </p:cNvPr>
          <p:cNvPicPr>
            <a:picLocks noChangeAspect="1"/>
          </p:cNvPicPr>
          <p:nvPr/>
        </p:nvPicPr>
        <p:blipFill>
          <a:blip r:embed="rId2"/>
          <a:stretch>
            <a:fillRect/>
          </a:stretch>
        </p:blipFill>
        <p:spPr>
          <a:xfrm>
            <a:off x="621030" y="1278384"/>
            <a:ext cx="10949940" cy="4128006"/>
          </a:xfrm>
          <a:prstGeom prst="rect">
            <a:avLst/>
          </a:prstGeom>
        </p:spPr>
      </p:pic>
    </p:spTree>
    <p:extLst>
      <p:ext uri="{BB962C8B-B14F-4D97-AF65-F5344CB8AC3E}">
        <p14:creationId xmlns:p14="http://schemas.microsoft.com/office/powerpoint/2010/main" val="3857196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69AC-C464-4538-864D-D787B045495F}"/>
              </a:ext>
            </a:extLst>
          </p:cNvPr>
          <p:cNvSpPr>
            <a:spLocks noGrp="1"/>
          </p:cNvSpPr>
          <p:nvPr>
            <p:ph type="title"/>
          </p:nvPr>
        </p:nvSpPr>
        <p:spPr>
          <a:xfrm>
            <a:off x="1066800" y="642594"/>
            <a:ext cx="10058400" cy="1044163"/>
          </a:xfrm>
        </p:spPr>
        <p:txBody>
          <a:bodyPr>
            <a:normAutofit/>
          </a:bodyPr>
          <a:lstStyle/>
          <a:p>
            <a:r>
              <a:rPr lang="en-US" sz="3200" dirty="0"/>
              <a:t>Normalization</a:t>
            </a:r>
            <a:endParaRPr lang="en-IN" sz="3200" dirty="0"/>
          </a:p>
        </p:txBody>
      </p:sp>
      <p:pic>
        <p:nvPicPr>
          <p:cNvPr id="5" name="Content Placeholder 4">
            <a:extLst>
              <a:ext uri="{FF2B5EF4-FFF2-40B4-BE49-F238E27FC236}">
                <a16:creationId xmlns:a16="http://schemas.microsoft.com/office/drawing/2014/main" id="{792E5F4E-5501-4079-8FB7-58AA93BA29BF}"/>
              </a:ext>
            </a:extLst>
          </p:cNvPr>
          <p:cNvPicPr>
            <a:picLocks noGrp="1" noChangeAspect="1"/>
          </p:cNvPicPr>
          <p:nvPr>
            <p:ph idx="1"/>
          </p:nvPr>
        </p:nvPicPr>
        <p:blipFill>
          <a:blip r:embed="rId2"/>
          <a:stretch>
            <a:fillRect/>
          </a:stretch>
        </p:blipFill>
        <p:spPr>
          <a:xfrm>
            <a:off x="1066800" y="1700612"/>
            <a:ext cx="10058400" cy="4106647"/>
          </a:xfrm>
        </p:spPr>
      </p:pic>
    </p:spTree>
    <p:extLst>
      <p:ext uri="{BB962C8B-B14F-4D97-AF65-F5344CB8AC3E}">
        <p14:creationId xmlns:p14="http://schemas.microsoft.com/office/powerpoint/2010/main" val="3550410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02096-DD70-488D-BD47-FC86E13ED682}"/>
              </a:ext>
            </a:extLst>
          </p:cNvPr>
          <p:cNvSpPr>
            <a:spLocks noGrp="1"/>
          </p:cNvSpPr>
          <p:nvPr>
            <p:ph type="title"/>
          </p:nvPr>
        </p:nvSpPr>
        <p:spPr>
          <a:xfrm>
            <a:off x="1066800" y="642594"/>
            <a:ext cx="10058400" cy="724567"/>
          </a:xfrm>
        </p:spPr>
        <p:txBody>
          <a:bodyPr>
            <a:normAutofit/>
          </a:bodyPr>
          <a:lstStyle/>
          <a:p>
            <a:r>
              <a:rPr lang="en-US" dirty="0"/>
              <a:t>Splitting the data</a:t>
            </a:r>
            <a:endParaRPr lang="en-IN" dirty="0"/>
          </a:p>
        </p:txBody>
      </p:sp>
      <p:pic>
        <p:nvPicPr>
          <p:cNvPr id="5" name="Content Placeholder 4">
            <a:extLst>
              <a:ext uri="{FF2B5EF4-FFF2-40B4-BE49-F238E27FC236}">
                <a16:creationId xmlns:a16="http://schemas.microsoft.com/office/drawing/2014/main" id="{6EF39D3F-2359-423A-9132-84D12119FBF8}"/>
              </a:ext>
            </a:extLst>
          </p:cNvPr>
          <p:cNvPicPr>
            <a:picLocks noGrp="1" noChangeAspect="1"/>
          </p:cNvPicPr>
          <p:nvPr>
            <p:ph idx="1"/>
          </p:nvPr>
        </p:nvPicPr>
        <p:blipFill>
          <a:blip r:embed="rId2"/>
          <a:stretch>
            <a:fillRect/>
          </a:stretch>
        </p:blipFill>
        <p:spPr>
          <a:xfrm>
            <a:off x="1182210" y="1757381"/>
            <a:ext cx="10058400" cy="709328"/>
          </a:xfrm>
        </p:spPr>
      </p:pic>
      <p:pic>
        <p:nvPicPr>
          <p:cNvPr id="7" name="Picture 6">
            <a:extLst>
              <a:ext uri="{FF2B5EF4-FFF2-40B4-BE49-F238E27FC236}">
                <a16:creationId xmlns:a16="http://schemas.microsoft.com/office/drawing/2014/main" id="{2D06D17C-EEAE-4055-82A2-78C190457FAA}"/>
              </a:ext>
            </a:extLst>
          </p:cNvPr>
          <p:cNvPicPr>
            <a:picLocks noChangeAspect="1"/>
          </p:cNvPicPr>
          <p:nvPr/>
        </p:nvPicPr>
        <p:blipFill>
          <a:blip r:embed="rId3"/>
          <a:stretch>
            <a:fillRect/>
          </a:stretch>
        </p:blipFill>
        <p:spPr>
          <a:xfrm>
            <a:off x="1182209" y="3038770"/>
            <a:ext cx="10136819" cy="2307418"/>
          </a:xfrm>
          <a:prstGeom prst="rect">
            <a:avLst/>
          </a:prstGeom>
        </p:spPr>
      </p:pic>
    </p:spTree>
    <p:extLst>
      <p:ext uri="{BB962C8B-B14F-4D97-AF65-F5344CB8AC3E}">
        <p14:creationId xmlns:p14="http://schemas.microsoft.com/office/powerpoint/2010/main" val="776136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69CA9E-8642-421D-B2FF-8DB57B14D527}"/>
              </a:ext>
            </a:extLst>
          </p:cNvPr>
          <p:cNvPicPr>
            <a:picLocks noChangeAspect="1"/>
          </p:cNvPicPr>
          <p:nvPr/>
        </p:nvPicPr>
        <p:blipFill>
          <a:blip r:embed="rId2"/>
          <a:stretch>
            <a:fillRect/>
          </a:stretch>
        </p:blipFill>
        <p:spPr>
          <a:xfrm>
            <a:off x="658427" y="807720"/>
            <a:ext cx="10875146" cy="5242560"/>
          </a:xfrm>
          <a:prstGeom prst="rect">
            <a:avLst/>
          </a:prstGeom>
        </p:spPr>
      </p:pic>
    </p:spTree>
    <p:extLst>
      <p:ext uri="{BB962C8B-B14F-4D97-AF65-F5344CB8AC3E}">
        <p14:creationId xmlns:p14="http://schemas.microsoft.com/office/powerpoint/2010/main" val="4188832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99176D-2B05-495D-B201-AA5DC4D2DD9F}"/>
              </a:ext>
            </a:extLst>
          </p:cNvPr>
          <p:cNvPicPr>
            <a:picLocks noChangeAspect="1"/>
          </p:cNvPicPr>
          <p:nvPr/>
        </p:nvPicPr>
        <p:blipFill>
          <a:blip r:embed="rId2"/>
          <a:stretch>
            <a:fillRect/>
          </a:stretch>
        </p:blipFill>
        <p:spPr>
          <a:xfrm>
            <a:off x="674703" y="736846"/>
            <a:ext cx="8060924" cy="3890602"/>
          </a:xfrm>
          <a:prstGeom prst="rect">
            <a:avLst/>
          </a:prstGeom>
        </p:spPr>
      </p:pic>
      <p:pic>
        <p:nvPicPr>
          <p:cNvPr id="5" name="Picture 4">
            <a:extLst>
              <a:ext uri="{FF2B5EF4-FFF2-40B4-BE49-F238E27FC236}">
                <a16:creationId xmlns:a16="http://schemas.microsoft.com/office/drawing/2014/main" id="{FBFEBCE5-3060-4AC0-961F-77A20B4EA527}"/>
              </a:ext>
            </a:extLst>
          </p:cNvPr>
          <p:cNvPicPr>
            <a:picLocks noChangeAspect="1"/>
          </p:cNvPicPr>
          <p:nvPr/>
        </p:nvPicPr>
        <p:blipFill>
          <a:blip r:embed="rId3"/>
          <a:stretch>
            <a:fillRect/>
          </a:stretch>
        </p:blipFill>
        <p:spPr>
          <a:xfrm>
            <a:off x="6802959" y="3355870"/>
            <a:ext cx="4785360" cy="3040380"/>
          </a:xfrm>
          <a:prstGeom prst="rect">
            <a:avLst/>
          </a:prstGeom>
        </p:spPr>
      </p:pic>
    </p:spTree>
    <p:extLst>
      <p:ext uri="{BB962C8B-B14F-4D97-AF65-F5344CB8AC3E}">
        <p14:creationId xmlns:p14="http://schemas.microsoft.com/office/powerpoint/2010/main" val="130096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E961-C689-4A7E-B24B-6D01388C51B1}"/>
              </a:ext>
            </a:extLst>
          </p:cNvPr>
          <p:cNvSpPr>
            <a:spLocks noGrp="1"/>
          </p:cNvSpPr>
          <p:nvPr>
            <p:ph type="title"/>
          </p:nvPr>
        </p:nvSpPr>
        <p:spPr>
          <a:xfrm>
            <a:off x="1189608" y="568345"/>
            <a:ext cx="9866593" cy="976370"/>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74221128-3EC2-41D2-8C5A-032985E02011}"/>
              </a:ext>
            </a:extLst>
          </p:cNvPr>
          <p:cNvSpPr>
            <a:spLocks noGrp="1"/>
          </p:cNvSpPr>
          <p:nvPr>
            <p:ph idx="1"/>
          </p:nvPr>
        </p:nvSpPr>
        <p:spPr>
          <a:xfrm>
            <a:off x="1420428" y="2512380"/>
            <a:ext cx="10283844" cy="3577523"/>
          </a:xfrm>
        </p:spPr>
        <p:txBody>
          <a:bodyPr/>
          <a:lstStyle/>
          <a:p>
            <a:r>
              <a:rPr lang="en-US" dirty="0"/>
              <a:t>Introduction</a:t>
            </a:r>
          </a:p>
          <a:p>
            <a:r>
              <a:rPr lang="en-IN" dirty="0"/>
              <a:t>Data Processing</a:t>
            </a:r>
          </a:p>
          <a:p>
            <a:r>
              <a:rPr lang="en-IN" dirty="0"/>
              <a:t>Data visualization</a:t>
            </a:r>
          </a:p>
          <a:p>
            <a:r>
              <a:rPr lang="en-IN" dirty="0"/>
              <a:t>Normalization of data</a:t>
            </a:r>
          </a:p>
          <a:p>
            <a:r>
              <a:rPr lang="en-IN" dirty="0"/>
              <a:t>Mean Square Error</a:t>
            </a:r>
          </a:p>
          <a:p>
            <a:r>
              <a:rPr lang="en-IN" dirty="0"/>
              <a:t>Visualization of Model</a:t>
            </a:r>
          </a:p>
          <a:p>
            <a:r>
              <a:rPr lang="en-IN" dirty="0"/>
              <a:t>Prediction of Prices</a:t>
            </a:r>
          </a:p>
          <a:p>
            <a:endParaRPr lang="en-IN" dirty="0"/>
          </a:p>
        </p:txBody>
      </p:sp>
    </p:spTree>
    <p:extLst>
      <p:ext uri="{BB962C8B-B14F-4D97-AF65-F5344CB8AC3E}">
        <p14:creationId xmlns:p14="http://schemas.microsoft.com/office/powerpoint/2010/main" val="2038058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2A5F05-B3C4-4BBE-8A41-91F6EAADB82C}"/>
              </a:ext>
            </a:extLst>
          </p:cNvPr>
          <p:cNvPicPr>
            <a:picLocks noChangeAspect="1"/>
          </p:cNvPicPr>
          <p:nvPr/>
        </p:nvPicPr>
        <p:blipFill>
          <a:blip r:embed="rId2"/>
          <a:stretch>
            <a:fillRect/>
          </a:stretch>
        </p:blipFill>
        <p:spPr>
          <a:xfrm>
            <a:off x="3027285" y="1215390"/>
            <a:ext cx="6152226" cy="4427220"/>
          </a:xfrm>
          <a:prstGeom prst="rect">
            <a:avLst/>
          </a:prstGeom>
        </p:spPr>
      </p:pic>
    </p:spTree>
    <p:extLst>
      <p:ext uri="{BB962C8B-B14F-4D97-AF65-F5344CB8AC3E}">
        <p14:creationId xmlns:p14="http://schemas.microsoft.com/office/powerpoint/2010/main" val="1205274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C067A-8898-4412-B38B-A7829AD21FA6}"/>
              </a:ext>
            </a:extLst>
          </p:cNvPr>
          <p:cNvSpPr>
            <a:spLocks noGrp="1"/>
          </p:cNvSpPr>
          <p:nvPr>
            <p:ph type="title"/>
          </p:nvPr>
        </p:nvSpPr>
        <p:spPr>
          <a:xfrm>
            <a:off x="1066800" y="642594"/>
            <a:ext cx="10058400" cy="804466"/>
          </a:xfrm>
        </p:spPr>
        <p:txBody>
          <a:bodyPr>
            <a:normAutofit/>
          </a:bodyPr>
          <a:lstStyle/>
          <a:p>
            <a:r>
              <a:rPr lang="en-US" sz="3200" dirty="0"/>
              <a:t>Visualization </a:t>
            </a:r>
            <a:endParaRPr lang="en-IN" sz="3200" dirty="0"/>
          </a:p>
        </p:txBody>
      </p:sp>
      <p:pic>
        <p:nvPicPr>
          <p:cNvPr id="5" name="Content Placeholder 4">
            <a:extLst>
              <a:ext uri="{FF2B5EF4-FFF2-40B4-BE49-F238E27FC236}">
                <a16:creationId xmlns:a16="http://schemas.microsoft.com/office/drawing/2014/main" id="{FA9E2CE6-FD86-4576-B9AB-1B59802094D6}"/>
              </a:ext>
            </a:extLst>
          </p:cNvPr>
          <p:cNvPicPr>
            <a:picLocks noGrp="1" noChangeAspect="1"/>
          </p:cNvPicPr>
          <p:nvPr>
            <p:ph idx="1"/>
          </p:nvPr>
        </p:nvPicPr>
        <p:blipFill>
          <a:blip r:embed="rId2"/>
          <a:stretch>
            <a:fillRect/>
          </a:stretch>
        </p:blipFill>
        <p:spPr>
          <a:xfrm>
            <a:off x="1066800" y="1624614"/>
            <a:ext cx="10058400" cy="3870664"/>
          </a:xfrm>
        </p:spPr>
      </p:pic>
    </p:spTree>
    <p:extLst>
      <p:ext uri="{BB962C8B-B14F-4D97-AF65-F5344CB8AC3E}">
        <p14:creationId xmlns:p14="http://schemas.microsoft.com/office/powerpoint/2010/main" val="2509819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0011EB-CB91-4F95-98DC-120F462AAA1F}"/>
              </a:ext>
            </a:extLst>
          </p:cNvPr>
          <p:cNvPicPr>
            <a:picLocks noChangeAspect="1"/>
          </p:cNvPicPr>
          <p:nvPr/>
        </p:nvPicPr>
        <p:blipFill>
          <a:blip r:embed="rId2"/>
          <a:stretch>
            <a:fillRect/>
          </a:stretch>
        </p:blipFill>
        <p:spPr>
          <a:xfrm>
            <a:off x="602164" y="514239"/>
            <a:ext cx="5234940" cy="4160520"/>
          </a:xfrm>
          <a:prstGeom prst="rect">
            <a:avLst/>
          </a:prstGeom>
        </p:spPr>
      </p:pic>
      <p:pic>
        <p:nvPicPr>
          <p:cNvPr id="5" name="Picture 4">
            <a:extLst>
              <a:ext uri="{FF2B5EF4-FFF2-40B4-BE49-F238E27FC236}">
                <a16:creationId xmlns:a16="http://schemas.microsoft.com/office/drawing/2014/main" id="{AE736C6F-E901-4D70-A115-1B7551AD9FAA}"/>
              </a:ext>
            </a:extLst>
          </p:cNvPr>
          <p:cNvPicPr>
            <a:picLocks noChangeAspect="1"/>
          </p:cNvPicPr>
          <p:nvPr/>
        </p:nvPicPr>
        <p:blipFill>
          <a:blip r:embed="rId3"/>
          <a:stretch>
            <a:fillRect/>
          </a:stretch>
        </p:blipFill>
        <p:spPr>
          <a:xfrm>
            <a:off x="6233493" y="3112659"/>
            <a:ext cx="4732020" cy="3124200"/>
          </a:xfrm>
          <a:prstGeom prst="rect">
            <a:avLst/>
          </a:prstGeom>
        </p:spPr>
      </p:pic>
    </p:spTree>
    <p:extLst>
      <p:ext uri="{BB962C8B-B14F-4D97-AF65-F5344CB8AC3E}">
        <p14:creationId xmlns:p14="http://schemas.microsoft.com/office/powerpoint/2010/main" val="1865530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9EE7-8E1C-4A44-8314-478CA8C63CA7}"/>
              </a:ext>
            </a:extLst>
          </p:cNvPr>
          <p:cNvSpPr>
            <a:spLocks noGrp="1"/>
          </p:cNvSpPr>
          <p:nvPr>
            <p:ph type="title"/>
          </p:nvPr>
        </p:nvSpPr>
        <p:spPr>
          <a:xfrm>
            <a:off x="1066800" y="642594"/>
            <a:ext cx="10058400" cy="1044163"/>
          </a:xfrm>
        </p:spPr>
        <p:txBody>
          <a:bodyPr>
            <a:normAutofit/>
          </a:bodyPr>
          <a:lstStyle/>
          <a:p>
            <a:r>
              <a:rPr lang="en-US" sz="2800" dirty="0"/>
              <a:t>Prediction of prices</a:t>
            </a:r>
            <a:endParaRPr lang="en-IN" sz="2800" dirty="0"/>
          </a:p>
        </p:txBody>
      </p:sp>
      <p:pic>
        <p:nvPicPr>
          <p:cNvPr id="5" name="Content Placeholder 4">
            <a:extLst>
              <a:ext uri="{FF2B5EF4-FFF2-40B4-BE49-F238E27FC236}">
                <a16:creationId xmlns:a16="http://schemas.microsoft.com/office/drawing/2014/main" id="{FA0B37A3-B254-45F0-A959-88C30906C7B8}"/>
              </a:ext>
            </a:extLst>
          </p:cNvPr>
          <p:cNvPicPr>
            <a:picLocks noGrp="1" noChangeAspect="1"/>
          </p:cNvPicPr>
          <p:nvPr>
            <p:ph idx="1"/>
          </p:nvPr>
        </p:nvPicPr>
        <p:blipFill>
          <a:blip r:embed="rId2"/>
          <a:stretch>
            <a:fillRect/>
          </a:stretch>
        </p:blipFill>
        <p:spPr>
          <a:xfrm>
            <a:off x="1232192" y="1819352"/>
            <a:ext cx="9893008" cy="3932237"/>
          </a:xfrm>
        </p:spPr>
      </p:pic>
    </p:spTree>
    <p:extLst>
      <p:ext uri="{BB962C8B-B14F-4D97-AF65-F5344CB8AC3E}">
        <p14:creationId xmlns:p14="http://schemas.microsoft.com/office/powerpoint/2010/main" val="444267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C76AC4-1E0A-49BD-ACCB-3E171D215EA4}"/>
              </a:ext>
            </a:extLst>
          </p:cNvPr>
          <p:cNvPicPr>
            <a:picLocks noChangeAspect="1"/>
          </p:cNvPicPr>
          <p:nvPr/>
        </p:nvPicPr>
        <p:blipFill>
          <a:blip r:embed="rId2"/>
          <a:stretch>
            <a:fillRect/>
          </a:stretch>
        </p:blipFill>
        <p:spPr>
          <a:xfrm>
            <a:off x="1083076" y="994299"/>
            <a:ext cx="10058400" cy="4722920"/>
          </a:xfrm>
          <a:prstGeom prst="rect">
            <a:avLst/>
          </a:prstGeom>
        </p:spPr>
      </p:pic>
    </p:spTree>
    <p:extLst>
      <p:ext uri="{BB962C8B-B14F-4D97-AF65-F5344CB8AC3E}">
        <p14:creationId xmlns:p14="http://schemas.microsoft.com/office/powerpoint/2010/main" val="2859756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5FE281-3205-4903-8714-6480CD1FA37C}"/>
              </a:ext>
            </a:extLst>
          </p:cNvPr>
          <p:cNvPicPr>
            <a:picLocks noChangeAspect="1"/>
          </p:cNvPicPr>
          <p:nvPr/>
        </p:nvPicPr>
        <p:blipFill>
          <a:blip r:embed="rId2"/>
          <a:stretch>
            <a:fillRect/>
          </a:stretch>
        </p:blipFill>
        <p:spPr>
          <a:xfrm>
            <a:off x="1402672" y="727710"/>
            <a:ext cx="9756559" cy="5402580"/>
          </a:xfrm>
          <a:prstGeom prst="rect">
            <a:avLst/>
          </a:prstGeom>
        </p:spPr>
      </p:pic>
    </p:spTree>
    <p:extLst>
      <p:ext uri="{BB962C8B-B14F-4D97-AF65-F5344CB8AC3E}">
        <p14:creationId xmlns:p14="http://schemas.microsoft.com/office/powerpoint/2010/main" val="172827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8B6D-DFF4-4C45-92F4-8265F4A55AB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58EE4BE-0AD9-452E-A32E-65781D90AB09}"/>
              </a:ext>
            </a:extLst>
          </p:cNvPr>
          <p:cNvSpPr>
            <a:spLocks noGrp="1"/>
          </p:cNvSpPr>
          <p:nvPr>
            <p:ph idx="1"/>
          </p:nvPr>
        </p:nvSpPr>
        <p:spPr/>
        <p:txBody>
          <a:bodyPr/>
          <a:lstStyle/>
          <a:p>
            <a:pPr>
              <a:lnSpc>
                <a:spcPct val="150000"/>
              </a:lnSpc>
            </a:pPr>
            <a:r>
              <a:rPr lang="en-US" dirty="0"/>
              <a:t> I think this topic will help many people  those who want to construct their own dream house .Many people can know what are the features to construct the  house. This topic helps me a lot to learn more about linear regression.</a:t>
            </a:r>
            <a:endParaRPr lang="en-IN" dirty="0"/>
          </a:p>
        </p:txBody>
      </p:sp>
    </p:spTree>
    <p:extLst>
      <p:ext uri="{BB962C8B-B14F-4D97-AF65-F5344CB8AC3E}">
        <p14:creationId xmlns:p14="http://schemas.microsoft.com/office/powerpoint/2010/main" val="3119045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FFB8CFF-9E2F-46DF-BF60-11B3E7F571A8}"/>
              </a:ext>
            </a:extLst>
          </p:cNvPr>
          <p:cNvSpPr/>
          <p:nvPr/>
        </p:nvSpPr>
        <p:spPr>
          <a:xfrm>
            <a:off x="3732320" y="2578407"/>
            <a:ext cx="4042299" cy="1890943"/>
          </a:xfrm>
          <a:prstGeom prst="roundRect">
            <a:avLst/>
          </a:prstGeom>
          <a:effectLst>
            <a:glow rad="228600">
              <a:schemeClr val="accent3">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prstTxWarp prst="textWave2">
              <a:avLst/>
            </a:prstTxWarp>
          </a:bodyPr>
          <a:lstStyle/>
          <a:p>
            <a:pPr algn="ctr"/>
            <a:r>
              <a:rPr lang="en-US" dirty="0"/>
              <a:t>Thank You</a:t>
            </a:r>
            <a:endParaRPr lang="en-IN" dirty="0"/>
          </a:p>
        </p:txBody>
      </p:sp>
    </p:spTree>
    <p:extLst>
      <p:ext uri="{BB962C8B-B14F-4D97-AF65-F5344CB8AC3E}">
        <p14:creationId xmlns:p14="http://schemas.microsoft.com/office/powerpoint/2010/main" val="1135789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ABB7-9C21-4261-BDFD-F0C64A57F1B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73D8486-A2D0-41E6-A1B3-51441A1BB666}"/>
              </a:ext>
            </a:extLst>
          </p:cNvPr>
          <p:cNvSpPr>
            <a:spLocks noGrp="1"/>
          </p:cNvSpPr>
          <p:nvPr>
            <p:ph idx="1"/>
          </p:nvPr>
        </p:nvSpPr>
        <p:spPr>
          <a:xfrm>
            <a:off x="941033" y="2438400"/>
            <a:ext cx="10763238" cy="3651504"/>
          </a:xfrm>
        </p:spPr>
        <p:txBody>
          <a:bodyPr>
            <a:normAutofit/>
          </a:bodyPr>
          <a:lstStyle/>
          <a:p>
            <a:r>
              <a:rPr lang="en-US" dirty="0"/>
              <a:t>What is machine learning  ?</a:t>
            </a:r>
          </a:p>
          <a:p>
            <a:r>
              <a:rPr lang="en-US" dirty="0"/>
              <a:t> Machine Learning is a study of computer algorithms that comprises of algorithms and statistical models that allow computer programs  to automatically improve through experience.</a:t>
            </a:r>
          </a:p>
          <a:p>
            <a:pPr marL="0" indent="0">
              <a:buNone/>
            </a:pPr>
            <a:r>
              <a:rPr lang="en-US" dirty="0"/>
              <a:t>      3 Types of machine learning  :</a:t>
            </a:r>
          </a:p>
          <a:p>
            <a:pPr marL="457200" indent="-457200">
              <a:buFont typeface="+mj-lt"/>
              <a:buAutoNum type="arabicPeriod"/>
            </a:pPr>
            <a:r>
              <a:rPr lang="en-US" dirty="0"/>
              <a:t>Supervised machine learning.</a:t>
            </a:r>
          </a:p>
          <a:p>
            <a:pPr marL="457200" indent="-457200">
              <a:buFont typeface="+mj-lt"/>
              <a:buAutoNum type="arabicPeriod"/>
            </a:pPr>
            <a:r>
              <a:rPr lang="en-US" dirty="0"/>
              <a:t>Unsupervised machine learning.</a:t>
            </a:r>
          </a:p>
          <a:p>
            <a:pPr marL="457200" indent="-457200">
              <a:buFont typeface="+mj-lt"/>
              <a:buAutoNum type="arabicPeriod"/>
            </a:pPr>
            <a:r>
              <a:rPr lang="en-US" dirty="0"/>
              <a:t>Reinforcement learning.</a:t>
            </a:r>
          </a:p>
        </p:txBody>
      </p:sp>
    </p:spTree>
    <p:extLst>
      <p:ext uri="{BB962C8B-B14F-4D97-AF65-F5344CB8AC3E}">
        <p14:creationId xmlns:p14="http://schemas.microsoft.com/office/powerpoint/2010/main" val="2393488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83398-46D4-4366-A9D4-5377A80439F5}"/>
              </a:ext>
            </a:extLst>
          </p:cNvPr>
          <p:cNvSpPr>
            <a:spLocks noGrp="1"/>
          </p:cNvSpPr>
          <p:nvPr>
            <p:ph type="title"/>
          </p:nvPr>
        </p:nvSpPr>
        <p:spPr>
          <a:xfrm>
            <a:off x="781236" y="1162975"/>
            <a:ext cx="10923036" cy="710213"/>
          </a:xfrm>
        </p:spPr>
        <p:txBody>
          <a:bodyPr>
            <a:normAutofit/>
          </a:bodyPr>
          <a:lstStyle/>
          <a:p>
            <a:r>
              <a:rPr lang="en-US" sz="3600" dirty="0"/>
              <a:t>packages</a:t>
            </a:r>
            <a:r>
              <a:rPr lang="en-US" dirty="0"/>
              <a:t> :</a:t>
            </a:r>
            <a:endParaRPr lang="en-IN" dirty="0"/>
          </a:p>
        </p:txBody>
      </p:sp>
      <p:pic>
        <p:nvPicPr>
          <p:cNvPr id="5" name="Content Placeholder 4">
            <a:extLst>
              <a:ext uri="{FF2B5EF4-FFF2-40B4-BE49-F238E27FC236}">
                <a16:creationId xmlns:a16="http://schemas.microsoft.com/office/drawing/2014/main" id="{93585B75-E446-4323-BC2F-E1DB0BC50E41}"/>
              </a:ext>
            </a:extLst>
          </p:cNvPr>
          <p:cNvPicPr>
            <a:picLocks noGrp="1" noChangeAspect="1"/>
          </p:cNvPicPr>
          <p:nvPr>
            <p:ph idx="1"/>
          </p:nvPr>
        </p:nvPicPr>
        <p:blipFill>
          <a:blip r:embed="rId2"/>
          <a:stretch>
            <a:fillRect/>
          </a:stretch>
        </p:blipFill>
        <p:spPr>
          <a:xfrm>
            <a:off x="1057922" y="2201662"/>
            <a:ext cx="10058400" cy="3222594"/>
          </a:xfrm>
        </p:spPr>
      </p:pic>
    </p:spTree>
    <p:extLst>
      <p:ext uri="{BB962C8B-B14F-4D97-AF65-F5344CB8AC3E}">
        <p14:creationId xmlns:p14="http://schemas.microsoft.com/office/powerpoint/2010/main" val="29560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C695-6A01-45ED-A0E7-64D98B488D56}"/>
              </a:ext>
            </a:extLst>
          </p:cNvPr>
          <p:cNvSpPr>
            <a:spLocks noGrp="1"/>
          </p:cNvSpPr>
          <p:nvPr>
            <p:ph type="title"/>
          </p:nvPr>
        </p:nvSpPr>
        <p:spPr>
          <a:xfrm>
            <a:off x="2933700" y="1296139"/>
            <a:ext cx="8770571" cy="870011"/>
          </a:xfrm>
        </p:spPr>
        <p:txBody>
          <a:bodyPr/>
          <a:lstStyle/>
          <a:p>
            <a:r>
              <a:rPr lang="en-US" dirty="0"/>
              <a:t>Data Processing</a:t>
            </a:r>
            <a:endParaRPr lang="en-IN" dirty="0"/>
          </a:p>
        </p:txBody>
      </p:sp>
      <p:pic>
        <p:nvPicPr>
          <p:cNvPr id="5" name="Content Placeholder 4">
            <a:extLst>
              <a:ext uri="{FF2B5EF4-FFF2-40B4-BE49-F238E27FC236}">
                <a16:creationId xmlns:a16="http://schemas.microsoft.com/office/drawing/2014/main" id="{E4B798EC-C623-44FD-921C-EF86D918122D}"/>
              </a:ext>
            </a:extLst>
          </p:cNvPr>
          <p:cNvPicPr>
            <a:picLocks noGrp="1" noChangeAspect="1"/>
          </p:cNvPicPr>
          <p:nvPr>
            <p:ph idx="1"/>
          </p:nvPr>
        </p:nvPicPr>
        <p:blipFill>
          <a:blip r:embed="rId2"/>
          <a:stretch>
            <a:fillRect/>
          </a:stretch>
        </p:blipFill>
        <p:spPr>
          <a:xfrm>
            <a:off x="1450975" y="2440160"/>
            <a:ext cx="9604375" cy="2601567"/>
          </a:xfrm>
        </p:spPr>
      </p:pic>
    </p:spTree>
    <p:extLst>
      <p:ext uri="{BB962C8B-B14F-4D97-AF65-F5344CB8AC3E}">
        <p14:creationId xmlns:p14="http://schemas.microsoft.com/office/powerpoint/2010/main" val="263405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8ABD6A-A404-4897-B82C-6DEE2D3F0556}"/>
              </a:ext>
            </a:extLst>
          </p:cNvPr>
          <p:cNvPicPr>
            <a:picLocks noChangeAspect="1"/>
          </p:cNvPicPr>
          <p:nvPr/>
        </p:nvPicPr>
        <p:blipFill>
          <a:blip r:embed="rId2"/>
          <a:stretch>
            <a:fillRect/>
          </a:stretch>
        </p:blipFill>
        <p:spPr>
          <a:xfrm>
            <a:off x="745724" y="807868"/>
            <a:ext cx="10626571" cy="5242412"/>
          </a:xfrm>
          <a:prstGeom prst="rect">
            <a:avLst/>
          </a:prstGeom>
        </p:spPr>
      </p:pic>
    </p:spTree>
    <p:extLst>
      <p:ext uri="{BB962C8B-B14F-4D97-AF65-F5344CB8AC3E}">
        <p14:creationId xmlns:p14="http://schemas.microsoft.com/office/powerpoint/2010/main" val="3861894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38F97A-B698-4C5B-B164-DBE0FF3ED0AF}"/>
              </a:ext>
            </a:extLst>
          </p:cNvPr>
          <p:cNvPicPr>
            <a:picLocks noChangeAspect="1"/>
          </p:cNvPicPr>
          <p:nvPr/>
        </p:nvPicPr>
        <p:blipFill>
          <a:blip r:embed="rId2"/>
          <a:stretch>
            <a:fillRect/>
          </a:stretch>
        </p:blipFill>
        <p:spPr>
          <a:xfrm>
            <a:off x="603682" y="772357"/>
            <a:ext cx="10972800" cy="5397623"/>
          </a:xfrm>
          <a:prstGeom prst="rect">
            <a:avLst/>
          </a:prstGeom>
        </p:spPr>
      </p:pic>
    </p:spTree>
    <p:extLst>
      <p:ext uri="{BB962C8B-B14F-4D97-AF65-F5344CB8AC3E}">
        <p14:creationId xmlns:p14="http://schemas.microsoft.com/office/powerpoint/2010/main" val="122235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E50EF8-E84B-4AD0-BAA3-39F50641A0CE}"/>
              </a:ext>
            </a:extLst>
          </p:cNvPr>
          <p:cNvPicPr>
            <a:picLocks noChangeAspect="1"/>
          </p:cNvPicPr>
          <p:nvPr/>
        </p:nvPicPr>
        <p:blipFill>
          <a:blip r:embed="rId2"/>
          <a:stretch>
            <a:fillRect/>
          </a:stretch>
        </p:blipFill>
        <p:spPr>
          <a:xfrm>
            <a:off x="1704512" y="1438183"/>
            <a:ext cx="8762261" cy="4465467"/>
          </a:xfrm>
          <a:prstGeom prst="rect">
            <a:avLst/>
          </a:prstGeom>
        </p:spPr>
      </p:pic>
    </p:spTree>
    <p:extLst>
      <p:ext uri="{BB962C8B-B14F-4D97-AF65-F5344CB8AC3E}">
        <p14:creationId xmlns:p14="http://schemas.microsoft.com/office/powerpoint/2010/main" val="865127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192034-EE98-4DA8-941D-611B160166C5}"/>
              </a:ext>
            </a:extLst>
          </p:cNvPr>
          <p:cNvPicPr>
            <a:picLocks noChangeAspect="1"/>
          </p:cNvPicPr>
          <p:nvPr/>
        </p:nvPicPr>
        <p:blipFill>
          <a:blip r:embed="rId2"/>
          <a:stretch>
            <a:fillRect/>
          </a:stretch>
        </p:blipFill>
        <p:spPr>
          <a:xfrm>
            <a:off x="1953087" y="1225380"/>
            <a:ext cx="8265111" cy="4462659"/>
          </a:xfrm>
          <a:prstGeom prst="rect">
            <a:avLst/>
          </a:prstGeom>
        </p:spPr>
      </p:pic>
    </p:spTree>
    <p:extLst>
      <p:ext uri="{BB962C8B-B14F-4D97-AF65-F5344CB8AC3E}">
        <p14:creationId xmlns:p14="http://schemas.microsoft.com/office/powerpoint/2010/main" val="28406759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891</TotalTime>
  <Words>143</Words>
  <Application>Microsoft Office PowerPoint</Application>
  <PresentationFormat>Widescreen</PresentationFormat>
  <Paragraphs>27</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Gill Sans MT</vt:lpstr>
      <vt:lpstr>Gallery</vt:lpstr>
      <vt:lpstr>Boston house price predicting model</vt:lpstr>
      <vt:lpstr>Contents:-</vt:lpstr>
      <vt:lpstr>Introduction</vt:lpstr>
      <vt:lpstr>packages :</vt:lpstr>
      <vt:lpstr>Data Processing</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Normalization</vt:lpstr>
      <vt:lpstr>Splitting the data</vt:lpstr>
      <vt:lpstr>PowerPoint Presentation</vt:lpstr>
      <vt:lpstr>PowerPoint Presentation</vt:lpstr>
      <vt:lpstr>PowerPoint Presentation</vt:lpstr>
      <vt:lpstr>Visualization </vt:lpstr>
      <vt:lpstr>PowerPoint Presentation</vt:lpstr>
      <vt:lpstr>Prediction of prices</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house prices using machine learning</dc:title>
  <dc:creator>thummala madhukar</dc:creator>
  <cp:lastModifiedBy>thummala madhukar</cp:lastModifiedBy>
  <cp:revision>33</cp:revision>
  <dcterms:created xsi:type="dcterms:W3CDTF">2020-08-08T14:23:50Z</dcterms:created>
  <dcterms:modified xsi:type="dcterms:W3CDTF">2021-02-25T11:56:58Z</dcterms:modified>
</cp:coreProperties>
</file>