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OPPOSans B" panose="020B0604020202020204" charset="-122"/>
      <p:regular r:id="rId20"/>
    </p:embeddedFont>
    <p:embeddedFont>
      <p:font typeface="OPPOSans M" panose="020B0604020202020204" charset="-122"/>
      <p:regular r:id="rId21"/>
    </p:embeddedFont>
    <p:embeddedFont>
      <p:font typeface="Arial Black" panose="020B0A04020102020204" pitchFamily="34" charset="0"/>
      <p:bold r:id="rId22"/>
    </p:embeddedFont>
    <p:embeddedFont>
      <p:font typeface="Bahnschrift SemiBold" panose="020B0502040204020203" pitchFamily="34" charset="0"/>
      <p:bold r:id="rId23"/>
    </p:embeddedFont>
    <p:embeddedFont>
      <p:font typeface="Baskerville Old Face" panose="02020602080505020303" pitchFamily="18" charset="0"/>
      <p:regular r:id="rId24"/>
    </p:embeddedFont>
    <p:embeddedFont>
      <p:font typeface="Segoe UI Variable Text Semibold" pitchFamily="2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2024/9/30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76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  <a:t>2024/9/30</a:t>
            </a:fld>
            <a:endParaRPr lang="zh-CN" altLang="en-US" dirty="0"/>
          </a:p>
        </p:txBody>
      </p:sp>
      <p:sp>
        <p:nvSpPr>
          <p:cNvPr id="104873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97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</a:p>
          <a:p>
            <a:endParaRPr lang="en-IN" altLang="en-US" sz="2400" b="1" dirty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R P MADHUMITHAA</a:t>
            </a:r>
            <a:endParaRPr lang="en-IN" alt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312210243</a:t>
            </a:r>
            <a:endParaRPr 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(Accounting &amp; Finance)</a:t>
            </a:r>
            <a:endParaRPr 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GURU SHREE SHANTI VIJAI JAIN COLLEGE         VEPERY CHENNAI 600118</a:t>
            </a: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4A4D829-2B45-483E-BE0F-32A9A5395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172" y="1332926"/>
            <a:ext cx="10738346" cy="48701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ADA38BE-35DD-49AA-9A7C-CF274A287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4084" y="1814512"/>
            <a:ext cx="6360341" cy="38919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91158" y="1237080"/>
            <a:ext cx="2514097" cy="2516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b="1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8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r:embed="rId5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</a:p>
          <a:p>
            <a:endParaRPr lang="en-US" sz="2800" b="1" dirty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44" y="2207925"/>
            <a:ext cx="2380533" cy="2382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26791" y="2740131"/>
            <a:ext cx="3186496" cy="23492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</a:p>
          <a:p>
            <a:endParaRPr lang="en-US" sz="3200" b="1" dirty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OPPOSans M</vt:lpstr>
      <vt:lpstr>Arial</vt:lpstr>
      <vt:lpstr>OPPOSans B</vt:lpstr>
      <vt:lpstr>Arial Black</vt:lpstr>
      <vt:lpstr>Wingdings</vt:lpstr>
      <vt:lpstr>Baskerville Old Face</vt:lpstr>
      <vt:lpstr>Segoe UI Variable Text Semibold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RMX3286</dc:creator>
  <cp:lastModifiedBy>visionvideo291@gmail.com</cp:lastModifiedBy>
  <cp:revision>2</cp:revision>
  <dcterms:created xsi:type="dcterms:W3CDTF">2023-03-13T01:49:00Z</dcterms:created>
  <dcterms:modified xsi:type="dcterms:W3CDTF">2024-09-30T14:40:57Z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b404af8d9e9542be8c9fd9b12c81ce76</vt:lpwstr>
  </property>
  <property fmtid="{D5CDD505-2E9C-101B-9397-08002B2CF9AE}" pid="3" name="KSOProductBuildVer">
    <vt:lpwstr>1033-12.2.0.17545</vt:lpwstr>
  </property>
</Properties>
</file>