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0" r:id="rId13"/>
    <p:sldId id="265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athan Devaraj" initials="HD" lastIdx="1" clrIdx="0">
    <p:extLst>
      <p:ext uri="{19B8F6BF-5375-455C-9EA6-DF929625EA0E}">
        <p15:presenceInfo xmlns:p15="http://schemas.microsoft.com/office/powerpoint/2012/main" userId="64f93c188ad126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76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5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05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6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935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486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10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4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95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3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99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2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3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0136" y="2615916"/>
            <a:ext cx="903446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Madhumitha J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 212400140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					: 5848AC3548B8AD98F5A4C008BC1BD855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	: BCA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1" y="611828"/>
            <a:ext cx="6248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u="sng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C5E531-EE3A-7FD2-4C44-D03606C71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876" t="22345" r="1964" b="3918"/>
          <a:stretch>
            <a:fillRect/>
          </a:stretch>
        </p:blipFill>
        <p:spPr>
          <a:xfrm>
            <a:off x="2526030" y="1456837"/>
            <a:ext cx="61607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35F-00EE-FB28-2B55-EBF22CA5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SCREENSHORTS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BE0E7-AF98-AA45-1B8D-F18A0C9D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4" t="22211" r="1819" b="4263"/>
          <a:stretch>
            <a:fillRect/>
          </a:stretch>
        </p:blipFill>
        <p:spPr>
          <a:xfrm>
            <a:off x="2438400" y="1371600"/>
            <a:ext cx="6172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A1FE-5908-013F-BA11-62AE320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750002" cy="6858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D054-7019-ECF5-EF3B-99CBFA92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75" t="16165" r="3067" b="5453"/>
          <a:stretch>
            <a:fillRect/>
          </a:stretch>
        </p:blipFill>
        <p:spPr>
          <a:xfrm>
            <a:off x="2895600" y="1219200"/>
            <a:ext cx="5029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8BE9B-1684-DF32-E388-7A7B193DDED1}"/>
              </a:ext>
            </a:extLst>
          </p:cNvPr>
          <p:cNvSpPr txBox="1"/>
          <p:nvPr/>
        </p:nvSpPr>
        <p:spPr>
          <a:xfrm>
            <a:off x="914400" y="1524000"/>
            <a:ext cx="9448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A7C24E-8444-F2AD-EBE6-3D9345C01F1D}"/>
              </a:ext>
            </a:extLst>
          </p:cNvPr>
          <p:cNvSpPr txBox="1"/>
          <p:nvPr/>
        </p:nvSpPr>
        <p:spPr>
          <a:xfrm>
            <a:off x="3581400" y="83820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D958E-B806-E977-F3BA-92E9B8F6EF03}"/>
              </a:ext>
            </a:extLst>
          </p:cNvPr>
          <p:cNvSpPr txBox="1"/>
          <p:nvPr/>
        </p:nvSpPr>
        <p:spPr>
          <a:xfrm>
            <a:off x="1905000" y="2590800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https://madhu-2903.github.io/my-portfolio/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u="sng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EC4050-8FB8-4FFB-79F2-21F59B0743E1}"/>
              </a:ext>
            </a:extLst>
          </p:cNvPr>
          <p:cNvSpPr txBox="1"/>
          <p:nvPr/>
        </p:nvSpPr>
        <p:spPr>
          <a:xfrm>
            <a:off x="1200150" y="2869986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  </a:t>
            </a:r>
            <a:r>
              <a:rPr lang="en-US" sz="6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u="sng" spc="2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u="sng" spc="-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u="sng" spc="-3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u="sng" spc="1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u="sng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b="1" u="sng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u="sng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u="sng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u="sng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u="sng" spc="-3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u="sng" spc="-3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u="sng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u="sng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b="1" u="sng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4AF9315-60A2-723F-EE3F-F2920DCA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852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1D881ED-4D3A-64D5-EF3E-188AC71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95108"/>
            <a:ext cx="7772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or Richard" panose="02080502050505020702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or Richard" panose="02080502050505020702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or Richard" panose="02080502050505020702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u="sng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b="1" u="sng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0F7-D843-8681-7E3E-F3790EDF82A9}"/>
              </a:ext>
            </a:extLst>
          </p:cNvPr>
          <p:cNvSpPr txBox="1"/>
          <p:nvPr/>
        </p:nvSpPr>
        <p:spPr>
          <a:xfrm>
            <a:off x="676275" y="1363468"/>
            <a:ext cx="8224838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lang="en-US" sz="2400" dirty="0">
              <a:latin typeface="Poor Richard" panose="02080502050505020702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lang="en-US" sz="2400" dirty="0">
              <a:latin typeface="Poor Richard" panose="02080502050505020702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A5569DB-BB0A-CD86-103A-923EB677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6116"/>
            <a:ext cx="956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66AA5-9BC1-D45B-D7F8-23CA766C5F72}"/>
              </a:ext>
            </a:extLst>
          </p:cNvPr>
          <p:cNvSpPr txBox="1"/>
          <p:nvPr/>
        </p:nvSpPr>
        <p:spPr>
          <a:xfrm>
            <a:off x="3505200" y="1496330"/>
            <a:ext cx="548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368" y="192893"/>
            <a:ext cx="9328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95F68-E9D4-A499-28ED-03A2029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4" y="2135980"/>
            <a:ext cx="68715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2CF753-221C-9F56-F8D8-D92948F9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4446DB-1358-9515-F8B3-CD84001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67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042660D-4C06-DBA9-C21C-0CA3C96D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9" y="1438800"/>
            <a:ext cx="97456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1CA2EE0-412E-7E70-3953-FAAF5EB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" y="3850675"/>
            <a:ext cx="91646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lstStyle/>
          <a:p>
            <a:pPr algn="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7A75C-D0BE-76C9-2F7A-CFFF366B3C1D}"/>
              </a:ext>
            </a:extLst>
          </p:cNvPr>
          <p:cNvSpPr txBox="1"/>
          <p:nvPr/>
        </p:nvSpPr>
        <p:spPr>
          <a:xfrm>
            <a:off x="1524000" y="1108800"/>
            <a:ext cx="838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642</TotalTime>
  <Words>770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Bahnschrift SemiBold</vt:lpstr>
      <vt:lpstr>Calibri</vt:lpstr>
      <vt:lpstr>Poor Richard</vt:lpstr>
      <vt:lpstr>Roboto</vt:lpstr>
      <vt:lpstr>Times New Roman</vt:lpstr>
      <vt:lpstr>Trebuchet MS</vt:lpstr>
      <vt:lpstr>Wingdings</vt:lpstr>
      <vt:lpstr>Wingdings 3</vt:lpstr>
      <vt:lpstr>Facet</vt:lpstr>
      <vt:lpstr> 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SCREENSHORTS</vt:lpstr>
      <vt:lpstr>CERTIFICATES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yoshikaj4@outlook.com</cp:lastModifiedBy>
  <cp:revision>45</cp:revision>
  <dcterms:created xsi:type="dcterms:W3CDTF">2024-03-29T15:07:22Z</dcterms:created>
  <dcterms:modified xsi:type="dcterms:W3CDTF">2025-09-11T17:37:33Z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