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athan Devaraj" initials="HD" lastIdx="1" clrIdx="0">
    <p:extLst>
      <p:ext uri="{19B8F6BF-5375-455C-9EA6-DF929625EA0E}">
        <p15:presenceInfo xmlns:p15="http://schemas.microsoft.com/office/powerpoint/2012/main" userId="64f93c188ad126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276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852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05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3568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27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935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4869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1084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9053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829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0452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7956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536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23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992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509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022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388" y="529712"/>
            <a:ext cx="1868404" cy="1290752"/>
            <a:chOff x="348075" y="825377"/>
            <a:chExt cx="1868404" cy="1290752"/>
          </a:xfrm>
        </p:grpSpPr>
        <p:sp>
          <p:nvSpPr>
            <p:cNvPr id="3" name="object 3"/>
            <p:cNvSpPr/>
            <p:nvPr/>
          </p:nvSpPr>
          <p:spPr>
            <a:xfrm>
              <a:off x="348075" y="825377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8779" y="1554154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8195057" y="502710"/>
            <a:ext cx="1228726" cy="111127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9869" y="1245756"/>
            <a:ext cx="639679" cy="5619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6200" y="70429"/>
            <a:ext cx="76295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00136" y="2615916"/>
            <a:ext cx="9034464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: Madhumitha J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		: 212400140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					: 5848AC3548B8AD98F5A4C008BC1BD855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	: BCA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			: S.I.V.E.T COLLEGE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		: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6425" y="5429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611828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A0B0E-73C8-39A0-4A3C-E64A4ED53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1524000"/>
            <a:ext cx="4572000" cy="51284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A1FE-5908-013F-BA11-62AE3201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1000"/>
            <a:ext cx="5616402" cy="68580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352FD-E42C-2485-1E9E-6F0F269B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6400"/>
            <a:ext cx="5867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59502" y="71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4900" y="3399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4412" y="61916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457669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8BE9B-1684-DF32-E388-7A7B193DDED1}"/>
              </a:ext>
            </a:extLst>
          </p:cNvPr>
          <p:cNvSpPr txBox="1"/>
          <p:nvPr/>
        </p:nvSpPr>
        <p:spPr>
          <a:xfrm>
            <a:off x="914400" y="1524000"/>
            <a:ext cx="94487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visiting My portfolio ! I am passionate about  for learning, growing, and taking on new Challenges.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portfolio, reflects my skills, Creativity, and dedication to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building a strong foundation in My career.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exploring opportunities where I can contribute, collaborate, and Continue to improve.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you’d like to connect or know more about me, feel free to reach out through the contact section.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A7C24E-8444-F2AD-EBE6-3D9345C01F1D}"/>
              </a:ext>
            </a:extLst>
          </p:cNvPr>
          <p:cNvSpPr txBox="1"/>
          <p:nvPr/>
        </p:nvSpPr>
        <p:spPr>
          <a:xfrm>
            <a:off x="3581400" y="83820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 err="1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lang="en-IN" sz="3200" b="1" u="sng" dirty="0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Link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D958E-B806-E977-F3BA-92E9B8F6EF03}"/>
              </a:ext>
            </a:extLst>
          </p:cNvPr>
          <p:cNvSpPr txBox="1"/>
          <p:nvPr/>
        </p:nvSpPr>
        <p:spPr>
          <a:xfrm>
            <a:off x="1600200" y="2667000"/>
            <a:ext cx="7545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  https://madhu-2903.github.io/my-portfolio/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0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rot="3050769">
            <a:off x="9503747" y="54718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283381" y="714273"/>
            <a:ext cx="3909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200" b="1" u="sng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32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CEC4050-8FB8-4FFB-79F2-21F59B0743E1}"/>
              </a:ext>
            </a:extLst>
          </p:cNvPr>
          <p:cNvSpPr txBox="1"/>
          <p:nvPr/>
        </p:nvSpPr>
        <p:spPr>
          <a:xfrm>
            <a:off x="1200150" y="2869986"/>
            <a:ext cx="861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  DIGITAL PORTFOLIO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 Link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0663" y="2933700"/>
            <a:ext cx="2163062" cy="21717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36616" y="1371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900" y="551333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200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4AF9315-60A2-723F-EE3F-F2920DCA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6852"/>
            <a:ext cx="3429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1D881ED-4D3A-64D5-EF3E-188AC71D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695108"/>
            <a:ext cx="7772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portfolios are often limited, inaccessible, and difficult to update, making it challenging for individuals to effectively showcase their skills and work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solves this by providing a dynamic, accessible, and easily updatable platform for personal and professional 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076575" cy="34480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16068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3921" y="445022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8350F7-D843-8681-7E3E-F3790EDF82A9}"/>
              </a:ext>
            </a:extLst>
          </p:cNvPr>
          <p:cNvSpPr txBox="1"/>
          <p:nvPr/>
        </p:nvSpPr>
        <p:spPr>
          <a:xfrm>
            <a:off x="676275" y="1363468"/>
            <a:ext cx="8224838" cy="41549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struggle to effectively present their skills, projects, and achievements using traditional paper-based or static formats.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lack accessibility, interactivity, and ease of updating.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addresses this issue by offering a dynamic, centralized, and professional platform to showcase work, improving visibility and engagement in academic or professional environments.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26620" y="54172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552655"/>
            <a:ext cx="678490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A5569DB-BB0A-CD86-103A-923EB677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6116"/>
            <a:ext cx="9563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Professors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They use the digital portfolio to assess students’ learning progress, project work, and overall academic performance in a more interactive and organized format.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–They review digital portfolios to evaluate a candidate’s qualifications, practical skills, and suitability for internships, jobs, or freelance opportunities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cases where students offer services like design, writing, or programming, clients use the portfolio to assess the student’s previous work before hiring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They are the primary users who create and maintain the digital portfolio to showcase their academic achievements, skills, projects, and experiences.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834" y="149633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4987" y="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542744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66AA5-9BC1-D45B-D7F8-23CA766C5F72}"/>
              </a:ext>
            </a:extLst>
          </p:cNvPr>
          <p:cNvSpPr txBox="1"/>
          <p:nvPr/>
        </p:nvSpPr>
        <p:spPr>
          <a:xfrm>
            <a:off x="3505200" y="1496330"/>
            <a:ext cx="54864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structure the content of the portfolio.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Styles the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Adds interactivity and dynamic features.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semantic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responsive CSS (e.g., Flexbox, Grid)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JavaScript for dynamic elements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code clean and organized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–virtual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across devices and browsers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368" y="192893"/>
            <a:ext cx="93281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095F68-E9D4-A499-28ED-03A2029A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4" y="2135980"/>
            <a:ext cx="68715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2CF753-221C-9F56-F8D8-D92948F9A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94446DB-1358-9515-F8B3-CD84001F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567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042660D-4C06-DBA9-C21C-0CA3C96D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9" y="1438800"/>
            <a:ext cx="974568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Design: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clutter; use whitespace effectively.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Style: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 unified color scheme, fonts, and icon style.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Look: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modern and readable typography; keep visuals high quality.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navigation with clear menus and call-to-action buttons.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look good on all devices (mobile, tablet, desktop).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1CA2EE0-412E-7E70-3953-FAAF5EB3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" y="3850675"/>
            <a:ext cx="916468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Layout: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your name/logo and navigation menu.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short intro or tagline that tells who you are.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bio, skills, and background info.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Showcases your best work with images, descriptions, and links.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Lists technical and soft skills (can include icons or charts).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23000"/>
            <a:ext cx="8596668" cy="685800"/>
          </a:xfrm>
        </p:spPr>
        <p:txBody>
          <a:bodyPr>
            <a:normAutofit/>
          </a:bodyPr>
          <a:lstStyle/>
          <a:p>
            <a:pPr algn="r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7A75C-D0BE-76C9-2F7A-CFFF366B3C1D}"/>
              </a:ext>
            </a:extLst>
          </p:cNvPr>
          <p:cNvSpPr txBox="1"/>
          <p:nvPr/>
        </p:nvSpPr>
        <p:spPr>
          <a:xfrm>
            <a:off x="1524000" y="1108800"/>
            <a:ext cx="8382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Gallery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display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 bio and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direct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and tablet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Resume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Optional PDF CV</a:t>
            </a:r>
          </a:p>
          <a:p>
            <a:pPr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movement between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Hover effects, sliders,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Media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Videos, images, or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Optimization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people find your portfolio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Links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Connects to your LinkedIn,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770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 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AFTER CSS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yoshikaj4@outlook.com</cp:lastModifiedBy>
  <cp:revision>44</cp:revision>
  <dcterms:created xsi:type="dcterms:W3CDTF">2024-03-29T15:07:22Z</dcterms:created>
  <dcterms:modified xsi:type="dcterms:W3CDTF">2025-09-11T06:27:52Z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