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_16745379088180/Airbnb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1635CB-CEB8-4470-B4D8-77788E2231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2C27D6-EFE7-4E14-B948-1C3113016E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1/24/2023 11:14:26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 Dashboard" id="2" name="slide2">
            <a:extLst>
              <a:ext uri="{FF2B5EF4-FFF2-40B4-BE49-F238E27FC236}">
                <a16:creationId xmlns:a16="http://schemas.microsoft.com/office/drawing/2014/main" id="{161B8FE5-A914-4975-B463-8A21C4AE3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04825"/>
            <a:ext cx="104775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2023-01-24T11:14:26Z</dcterms:created>
  <dcterms:modified xsi:type="dcterms:W3CDTF">2023-01-24T11:14:26Z</dcterms:modified>
</cp:coreProperties>
</file>