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343" r:id="rId2"/>
    <p:sldId id="374" r:id="rId3"/>
    <p:sldId id="375" r:id="rId4"/>
    <p:sldId id="377" r:id="rId5"/>
    <p:sldId id="379" r:id="rId6"/>
    <p:sldId id="380" r:id="rId7"/>
    <p:sldId id="381" r:id="rId8"/>
    <p:sldId id="382" r:id="rId9"/>
    <p:sldId id="376" r:id="rId10"/>
    <p:sldId id="383" r:id="rId11"/>
    <p:sldId id="384" r:id="rId12"/>
    <p:sldId id="385" r:id="rId13"/>
    <p:sldId id="378" r:id="rId14"/>
    <p:sldId id="386" r:id="rId15"/>
    <p:sldId id="387" r:id="rId16"/>
    <p:sldId id="390" r:id="rId17"/>
    <p:sldId id="388" r:id="rId18"/>
    <p:sldId id="389" r:id="rId19"/>
    <p:sldId id="391" r:id="rId20"/>
    <p:sldId id="392" r:id="rId21"/>
    <p:sldId id="393" r:id="rId22"/>
    <p:sldId id="394" r:id="rId23"/>
    <p:sldId id="395" r:id="rId24"/>
    <p:sldId id="396"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47CBC-A5CF-4481-AE17-42BF52445A4C}" v="47" dt="2024-11-21T14:21:00.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87391" autoAdjust="0"/>
  </p:normalViewPr>
  <p:slideViewPr>
    <p:cSldViewPr showGuides="1">
      <p:cViewPr varScale="1">
        <p:scale>
          <a:sx n="72" d="100"/>
          <a:sy n="72" d="100"/>
        </p:scale>
        <p:origin x="1766" y="58"/>
      </p:cViewPr>
      <p:guideLst>
        <p:guide orient="horz" pos="211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hlavath madhu" userId="45492032ebe89c4c" providerId="LiveId" clId="{70247CBC-A5CF-4481-AE17-42BF52445A4C}"/>
    <pc:docChg chg="undo redo custSel addSld modSld">
      <pc:chgData name="pathlavath madhu" userId="45492032ebe89c4c" providerId="LiveId" clId="{70247CBC-A5CF-4481-AE17-42BF52445A4C}" dt="2024-11-21T14:28:45.274" v="1346" actId="20577"/>
      <pc:docMkLst>
        <pc:docMk/>
      </pc:docMkLst>
      <pc:sldChg chg="addSp modSp mod">
        <pc:chgData name="pathlavath madhu" userId="45492032ebe89c4c" providerId="LiveId" clId="{70247CBC-A5CF-4481-AE17-42BF52445A4C}" dt="2024-11-21T12:54:14" v="59" actId="1076"/>
        <pc:sldMkLst>
          <pc:docMk/>
          <pc:sldMk cId="0" sldId="343"/>
        </pc:sldMkLst>
        <pc:spChg chg="add mod">
          <ac:chgData name="pathlavath madhu" userId="45492032ebe89c4c" providerId="LiveId" clId="{70247CBC-A5CF-4481-AE17-42BF52445A4C}" dt="2024-11-21T12:52:19.887" v="1" actId="1076"/>
          <ac:spMkLst>
            <pc:docMk/>
            <pc:sldMk cId="0" sldId="343"/>
            <ac:spMk id="3" creationId="{1564FC03-3E87-B638-11EC-79EE5853B3B3}"/>
          </ac:spMkLst>
        </pc:spChg>
        <pc:spChg chg="add mod">
          <ac:chgData name="pathlavath madhu" userId="45492032ebe89c4c" providerId="LiveId" clId="{70247CBC-A5CF-4481-AE17-42BF52445A4C}" dt="2024-11-21T12:54:14" v="59" actId="1076"/>
          <ac:spMkLst>
            <pc:docMk/>
            <pc:sldMk cId="0" sldId="343"/>
            <ac:spMk id="4" creationId="{07380DED-EF4B-E366-E40D-2A80907D6C21}"/>
          </ac:spMkLst>
        </pc:spChg>
        <pc:spChg chg="mod">
          <ac:chgData name="pathlavath madhu" userId="45492032ebe89c4c" providerId="LiveId" clId="{70247CBC-A5CF-4481-AE17-42BF52445A4C}" dt="2024-11-21T12:52:43.658" v="21" actId="20577"/>
          <ac:spMkLst>
            <pc:docMk/>
            <pc:sldMk cId="0" sldId="343"/>
            <ac:spMk id="3074" creationId="{00000000-0000-0000-0000-000000000000}"/>
          </ac:spMkLst>
        </pc:spChg>
        <pc:spChg chg="mod">
          <ac:chgData name="pathlavath madhu" userId="45492032ebe89c4c" providerId="LiveId" clId="{70247CBC-A5CF-4481-AE17-42BF52445A4C}" dt="2024-11-21T12:52:30.424" v="10" actId="20577"/>
          <ac:spMkLst>
            <pc:docMk/>
            <pc:sldMk cId="0" sldId="343"/>
            <ac:spMk id="3076" creationId="{00000000-0000-0000-0000-000000000000}"/>
          </ac:spMkLst>
        </pc:spChg>
      </pc:sldChg>
      <pc:sldChg chg="addSp delSp modSp mod">
        <pc:chgData name="pathlavath madhu" userId="45492032ebe89c4c" providerId="LiveId" clId="{70247CBC-A5CF-4481-AE17-42BF52445A4C}" dt="2024-11-21T14:23:52.657" v="1179" actId="255"/>
        <pc:sldMkLst>
          <pc:docMk/>
          <pc:sldMk cId="3259573568" sldId="374"/>
        </pc:sldMkLst>
        <pc:spChg chg="add del mod">
          <ac:chgData name="pathlavath madhu" userId="45492032ebe89c4c" providerId="LiveId" clId="{70247CBC-A5CF-4481-AE17-42BF52445A4C}" dt="2024-11-21T14:23:52.657" v="1179" actId="255"/>
          <ac:spMkLst>
            <pc:docMk/>
            <pc:sldMk cId="3259573568" sldId="374"/>
            <ac:spMk id="3" creationId="{FDE0DCA7-F81C-5335-C823-271639F58099}"/>
          </ac:spMkLst>
        </pc:spChg>
        <pc:spChg chg="add">
          <ac:chgData name="pathlavath madhu" userId="45492032ebe89c4c" providerId="LiveId" clId="{70247CBC-A5CF-4481-AE17-42BF52445A4C}" dt="2024-11-21T12:58:22.539" v="60"/>
          <ac:spMkLst>
            <pc:docMk/>
            <pc:sldMk cId="3259573568" sldId="374"/>
            <ac:spMk id="4" creationId="{BC317D8D-5C02-6D7B-11DE-F9B8C3D7C093}"/>
          </ac:spMkLst>
        </pc:spChg>
        <pc:spChg chg="add mod">
          <ac:chgData name="pathlavath madhu" userId="45492032ebe89c4c" providerId="LiveId" clId="{70247CBC-A5CF-4481-AE17-42BF52445A4C}" dt="2024-11-21T12:58:31.906" v="63"/>
          <ac:spMkLst>
            <pc:docMk/>
            <pc:sldMk cId="3259573568" sldId="374"/>
            <ac:spMk id="5" creationId="{D322F871-38A4-B31F-6EE7-77C66E22D388}"/>
          </ac:spMkLst>
        </pc:spChg>
      </pc:sldChg>
      <pc:sldChg chg="modSp mod">
        <pc:chgData name="pathlavath madhu" userId="45492032ebe89c4c" providerId="LiveId" clId="{70247CBC-A5CF-4481-AE17-42BF52445A4C}" dt="2024-11-21T14:24:11.342" v="1191" actId="20577"/>
        <pc:sldMkLst>
          <pc:docMk/>
          <pc:sldMk cId="2648801509" sldId="375"/>
        </pc:sldMkLst>
        <pc:spChg chg="mod">
          <ac:chgData name="pathlavath madhu" userId="45492032ebe89c4c" providerId="LiveId" clId="{70247CBC-A5CF-4481-AE17-42BF52445A4C}" dt="2024-11-21T14:24:11.342" v="1191" actId="20577"/>
          <ac:spMkLst>
            <pc:docMk/>
            <pc:sldMk cId="2648801509" sldId="375"/>
            <ac:spMk id="3" creationId="{573A4706-F022-6165-4170-31C2B7824FED}"/>
          </ac:spMkLst>
        </pc:spChg>
      </pc:sldChg>
      <pc:sldChg chg="modSp mod">
        <pc:chgData name="pathlavath madhu" userId="45492032ebe89c4c" providerId="LiveId" clId="{70247CBC-A5CF-4481-AE17-42BF52445A4C}" dt="2024-11-21T13:26:36.450" v="383" actId="20577"/>
        <pc:sldMkLst>
          <pc:docMk/>
          <pc:sldMk cId="2967253820" sldId="376"/>
        </pc:sldMkLst>
        <pc:spChg chg="mod">
          <ac:chgData name="pathlavath madhu" userId="45492032ebe89c4c" providerId="LiveId" clId="{70247CBC-A5CF-4481-AE17-42BF52445A4C}" dt="2024-11-21T13:19:41.783" v="288" actId="20577"/>
          <ac:spMkLst>
            <pc:docMk/>
            <pc:sldMk cId="2967253820" sldId="376"/>
            <ac:spMk id="2" creationId="{E8FF72DE-AC48-E0CC-633C-38BB6FF74CBE}"/>
          </ac:spMkLst>
        </pc:spChg>
        <pc:spChg chg="mod">
          <ac:chgData name="pathlavath madhu" userId="45492032ebe89c4c" providerId="LiveId" clId="{70247CBC-A5CF-4481-AE17-42BF52445A4C}" dt="2024-11-21T13:26:36.450" v="383" actId="20577"/>
          <ac:spMkLst>
            <pc:docMk/>
            <pc:sldMk cId="2967253820" sldId="376"/>
            <ac:spMk id="3" creationId="{71BB0BA7-A1EF-7BB3-8761-DD5FD26B81D8}"/>
          </ac:spMkLst>
        </pc:spChg>
      </pc:sldChg>
      <pc:sldChg chg="modSp mod">
        <pc:chgData name="pathlavath madhu" userId="45492032ebe89c4c" providerId="LiveId" clId="{70247CBC-A5CF-4481-AE17-42BF52445A4C}" dt="2024-11-21T13:09:20.857" v="167" actId="20577"/>
        <pc:sldMkLst>
          <pc:docMk/>
          <pc:sldMk cId="1191195890" sldId="377"/>
        </pc:sldMkLst>
        <pc:spChg chg="mod">
          <ac:chgData name="pathlavath madhu" userId="45492032ebe89c4c" providerId="LiveId" clId="{70247CBC-A5CF-4481-AE17-42BF52445A4C}" dt="2024-11-21T13:02:52.307" v="158" actId="20577"/>
          <ac:spMkLst>
            <pc:docMk/>
            <pc:sldMk cId="1191195890" sldId="377"/>
            <ac:spMk id="2" creationId="{A7F392A1-5151-D5E6-B321-AE075D151B5D}"/>
          </ac:spMkLst>
        </pc:spChg>
        <pc:spChg chg="mod">
          <ac:chgData name="pathlavath madhu" userId="45492032ebe89c4c" providerId="LiveId" clId="{70247CBC-A5CF-4481-AE17-42BF52445A4C}" dt="2024-11-21T13:09:20.857" v="167" actId="20577"/>
          <ac:spMkLst>
            <pc:docMk/>
            <pc:sldMk cId="1191195890" sldId="377"/>
            <ac:spMk id="3" creationId="{A3A58FD7-6F64-15F9-308F-C41CA8FCE3E4}"/>
          </ac:spMkLst>
        </pc:spChg>
      </pc:sldChg>
      <pc:sldChg chg="modSp mod">
        <pc:chgData name="pathlavath madhu" userId="45492032ebe89c4c" providerId="LiveId" clId="{70247CBC-A5CF-4481-AE17-42BF52445A4C}" dt="2024-11-21T13:47:02.844" v="617" actId="20577"/>
        <pc:sldMkLst>
          <pc:docMk/>
          <pc:sldMk cId="1650732908" sldId="378"/>
        </pc:sldMkLst>
        <pc:spChg chg="mod">
          <ac:chgData name="pathlavath madhu" userId="45492032ebe89c4c" providerId="LiveId" clId="{70247CBC-A5CF-4481-AE17-42BF52445A4C}" dt="2024-11-21T13:47:02.844" v="617" actId="20577"/>
          <ac:spMkLst>
            <pc:docMk/>
            <pc:sldMk cId="1650732908" sldId="378"/>
            <ac:spMk id="3" creationId="{19FC9FAF-F201-B5FC-8904-7091FBA1AE1C}"/>
          </ac:spMkLst>
        </pc:spChg>
      </pc:sldChg>
      <pc:sldChg chg="modSp new mod">
        <pc:chgData name="pathlavath madhu" userId="45492032ebe89c4c" providerId="LiveId" clId="{70247CBC-A5CF-4481-AE17-42BF52445A4C}" dt="2024-11-21T13:10:49.166" v="197" actId="2711"/>
        <pc:sldMkLst>
          <pc:docMk/>
          <pc:sldMk cId="4098196869" sldId="379"/>
        </pc:sldMkLst>
        <pc:spChg chg="mod">
          <ac:chgData name="pathlavath madhu" userId="45492032ebe89c4c" providerId="LiveId" clId="{70247CBC-A5CF-4481-AE17-42BF52445A4C}" dt="2024-11-21T13:10:49.166" v="197" actId="2711"/>
          <ac:spMkLst>
            <pc:docMk/>
            <pc:sldMk cId="4098196869" sldId="379"/>
            <ac:spMk id="2" creationId="{9E3E8016-855B-40B0-85F6-F37398E61EBB}"/>
          </ac:spMkLst>
        </pc:spChg>
        <pc:spChg chg="mod">
          <ac:chgData name="pathlavath madhu" userId="45492032ebe89c4c" providerId="LiveId" clId="{70247CBC-A5CF-4481-AE17-42BF52445A4C}" dt="2024-11-21T13:10:25.888" v="177" actId="5793"/>
          <ac:spMkLst>
            <pc:docMk/>
            <pc:sldMk cId="4098196869" sldId="379"/>
            <ac:spMk id="3" creationId="{4B91E385-6875-B264-9A20-7A4BC20805A6}"/>
          </ac:spMkLst>
        </pc:spChg>
      </pc:sldChg>
      <pc:sldChg chg="modSp new mod">
        <pc:chgData name="pathlavath madhu" userId="45492032ebe89c4c" providerId="LiveId" clId="{70247CBC-A5CF-4481-AE17-42BF52445A4C}" dt="2024-11-21T13:14:50.468" v="252" actId="5793"/>
        <pc:sldMkLst>
          <pc:docMk/>
          <pc:sldMk cId="791371990" sldId="380"/>
        </pc:sldMkLst>
        <pc:spChg chg="mod">
          <ac:chgData name="pathlavath madhu" userId="45492032ebe89c4c" providerId="LiveId" clId="{70247CBC-A5CF-4481-AE17-42BF52445A4C}" dt="2024-11-21T13:11:18.155" v="201" actId="255"/>
          <ac:spMkLst>
            <pc:docMk/>
            <pc:sldMk cId="791371990" sldId="380"/>
            <ac:spMk id="2" creationId="{5B7EAF20-485D-4950-0A7D-656D0F8D5F23}"/>
          </ac:spMkLst>
        </pc:spChg>
        <pc:spChg chg="mod">
          <ac:chgData name="pathlavath madhu" userId="45492032ebe89c4c" providerId="LiveId" clId="{70247CBC-A5CF-4481-AE17-42BF52445A4C}" dt="2024-11-21T13:14:50.468" v="252" actId="5793"/>
          <ac:spMkLst>
            <pc:docMk/>
            <pc:sldMk cId="791371990" sldId="380"/>
            <ac:spMk id="3" creationId="{5813F81D-4B90-7129-80E2-A6FD06AB74EA}"/>
          </ac:spMkLst>
        </pc:spChg>
      </pc:sldChg>
      <pc:sldChg chg="modSp new mod">
        <pc:chgData name="pathlavath madhu" userId="45492032ebe89c4c" providerId="LiveId" clId="{70247CBC-A5CF-4481-AE17-42BF52445A4C}" dt="2024-11-21T13:13:24.880" v="221" actId="255"/>
        <pc:sldMkLst>
          <pc:docMk/>
          <pc:sldMk cId="4143770914" sldId="381"/>
        </pc:sldMkLst>
        <pc:spChg chg="mod">
          <ac:chgData name="pathlavath madhu" userId="45492032ebe89c4c" providerId="LiveId" clId="{70247CBC-A5CF-4481-AE17-42BF52445A4C}" dt="2024-11-21T13:13:24.880" v="221" actId="255"/>
          <ac:spMkLst>
            <pc:docMk/>
            <pc:sldMk cId="4143770914" sldId="381"/>
            <ac:spMk id="2" creationId="{7031605A-E195-160A-69C2-76B3B6359D1E}"/>
          </ac:spMkLst>
        </pc:spChg>
        <pc:spChg chg="mod">
          <ac:chgData name="pathlavath madhu" userId="45492032ebe89c4c" providerId="LiveId" clId="{70247CBC-A5CF-4481-AE17-42BF52445A4C}" dt="2024-11-21T13:12:54.570" v="218" actId="5793"/>
          <ac:spMkLst>
            <pc:docMk/>
            <pc:sldMk cId="4143770914" sldId="381"/>
            <ac:spMk id="3" creationId="{78013B49-D202-5C51-FA61-59EBE8960130}"/>
          </ac:spMkLst>
        </pc:spChg>
      </pc:sldChg>
      <pc:sldChg chg="modSp new mod">
        <pc:chgData name="pathlavath madhu" userId="45492032ebe89c4c" providerId="LiveId" clId="{70247CBC-A5CF-4481-AE17-42BF52445A4C}" dt="2024-11-21T14:24:28.056" v="1193" actId="5793"/>
        <pc:sldMkLst>
          <pc:docMk/>
          <pc:sldMk cId="120039031" sldId="382"/>
        </pc:sldMkLst>
        <pc:spChg chg="mod">
          <ac:chgData name="pathlavath madhu" userId="45492032ebe89c4c" providerId="LiveId" clId="{70247CBC-A5CF-4481-AE17-42BF52445A4C}" dt="2024-11-21T13:14:27.766" v="249" actId="20577"/>
          <ac:spMkLst>
            <pc:docMk/>
            <pc:sldMk cId="120039031" sldId="382"/>
            <ac:spMk id="2" creationId="{11C60569-D927-B6E8-6C26-17E92163DD1D}"/>
          </ac:spMkLst>
        </pc:spChg>
        <pc:spChg chg="mod">
          <ac:chgData name="pathlavath madhu" userId="45492032ebe89c4c" providerId="LiveId" clId="{70247CBC-A5CF-4481-AE17-42BF52445A4C}" dt="2024-11-21T14:24:28.056" v="1193" actId="5793"/>
          <ac:spMkLst>
            <pc:docMk/>
            <pc:sldMk cId="120039031" sldId="382"/>
            <ac:spMk id="3" creationId="{B8304B5A-68F1-C83B-FF5A-3FD18AFD19D7}"/>
          </ac:spMkLst>
        </pc:spChg>
      </pc:sldChg>
      <pc:sldChg chg="addSp modSp new mod">
        <pc:chgData name="pathlavath madhu" userId="45492032ebe89c4c" providerId="LiveId" clId="{70247CBC-A5CF-4481-AE17-42BF52445A4C}" dt="2024-11-21T13:40:44.320" v="583"/>
        <pc:sldMkLst>
          <pc:docMk/>
          <pc:sldMk cId="3896865377" sldId="383"/>
        </pc:sldMkLst>
        <pc:spChg chg="mod">
          <ac:chgData name="pathlavath madhu" userId="45492032ebe89c4c" providerId="LiveId" clId="{70247CBC-A5CF-4481-AE17-42BF52445A4C}" dt="2024-11-21T13:40:44.320" v="583"/>
          <ac:spMkLst>
            <pc:docMk/>
            <pc:sldMk cId="3896865377" sldId="383"/>
            <ac:spMk id="2" creationId="{4E82BB81-219A-F56B-3C91-7DD45C272644}"/>
          </ac:spMkLst>
        </pc:spChg>
        <pc:spChg chg="mod">
          <ac:chgData name="pathlavath madhu" userId="45492032ebe89c4c" providerId="LiveId" clId="{70247CBC-A5CF-4481-AE17-42BF52445A4C}" dt="2024-11-21T13:29:59.301" v="458" actId="123"/>
          <ac:spMkLst>
            <pc:docMk/>
            <pc:sldMk cId="3896865377" sldId="383"/>
            <ac:spMk id="3" creationId="{B497EEE3-04A4-DB03-4940-21313CDF6989}"/>
          </ac:spMkLst>
        </pc:spChg>
        <pc:spChg chg="add">
          <ac:chgData name="pathlavath madhu" userId="45492032ebe89c4c" providerId="LiveId" clId="{70247CBC-A5CF-4481-AE17-42BF52445A4C}" dt="2024-11-21T13:23:21.796" v="330"/>
          <ac:spMkLst>
            <pc:docMk/>
            <pc:sldMk cId="3896865377" sldId="383"/>
            <ac:spMk id="4" creationId="{3D33489B-3BF9-44B5-91C2-D325C443B317}"/>
          </ac:spMkLst>
        </pc:spChg>
        <pc:spChg chg="add">
          <ac:chgData name="pathlavath madhu" userId="45492032ebe89c4c" providerId="LiveId" clId="{70247CBC-A5CF-4481-AE17-42BF52445A4C}" dt="2024-11-21T13:23:24.881" v="331"/>
          <ac:spMkLst>
            <pc:docMk/>
            <pc:sldMk cId="3896865377" sldId="383"/>
            <ac:spMk id="5" creationId="{0D30F4F1-5181-C275-B61A-F60C03E5E186}"/>
          </ac:spMkLst>
        </pc:spChg>
        <pc:spChg chg="add">
          <ac:chgData name="pathlavath madhu" userId="45492032ebe89c4c" providerId="LiveId" clId="{70247CBC-A5CF-4481-AE17-42BF52445A4C}" dt="2024-11-21T13:27:13.606" v="392"/>
          <ac:spMkLst>
            <pc:docMk/>
            <pc:sldMk cId="3896865377" sldId="383"/>
            <ac:spMk id="6" creationId="{3A3919EE-3FCD-CBC1-4E04-4C3A4F455E62}"/>
          </ac:spMkLst>
        </pc:spChg>
      </pc:sldChg>
      <pc:sldChg chg="modSp new mod">
        <pc:chgData name="pathlavath madhu" userId="45492032ebe89c4c" providerId="LiveId" clId="{70247CBC-A5CF-4481-AE17-42BF52445A4C}" dt="2024-11-21T13:40:22.772" v="579" actId="120"/>
        <pc:sldMkLst>
          <pc:docMk/>
          <pc:sldMk cId="2341864455" sldId="384"/>
        </pc:sldMkLst>
        <pc:spChg chg="mod">
          <ac:chgData name="pathlavath madhu" userId="45492032ebe89c4c" providerId="LiveId" clId="{70247CBC-A5CF-4481-AE17-42BF52445A4C}" dt="2024-11-21T13:40:22.772" v="579" actId="120"/>
          <ac:spMkLst>
            <pc:docMk/>
            <pc:sldMk cId="2341864455" sldId="384"/>
            <ac:spMk id="2" creationId="{12F56299-2681-53C7-0CC7-F98D41611172}"/>
          </ac:spMkLst>
        </pc:spChg>
        <pc:spChg chg="mod">
          <ac:chgData name="pathlavath madhu" userId="45492032ebe89c4c" providerId="LiveId" clId="{70247CBC-A5CF-4481-AE17-42BF52445A4C}" dt="2024-11-21T13:36:14.686" v="504" actId="5793"/>
          <ac:spMkLst>
            <pc:docMk/>
            <pc:sldMk cId="2341864455" sldId="384"/>
            <ac:spMk id="3" creationId="{87F835A3-151F-4633-A27C-E6BA7F6155A2}"/>
          </ac:spMkLst>
        </pc:spChg>
      </pc:sldChg>
      <pc:sldChg chg="modSp new mod">
        <pc:chgData name="pathlavath madhu" userId="45492032ebe89c4c" providerId="LiveId" clId="{70247CBC-A5CF-4481-AE17-42BF52445A4C}" dt="2024-11-21T13:39:55.372" v="559" actId="20577"/>
        <pc:sldMkLst>
          <pc:docMk/>
          <pc:sldMk cId="2388670147" sldId="385"/>
        </pc:sldMkLst>
        <pc:spChg chg="mod">
          <ac:chgData name="pathlavath madhu" userId="45492032ebe89c4c" providerId="LiveId" clId="{70247CBC-A5CF-4481-AE17-42BF52445A4C}" dt="2024-11-21T13:39:55.372" v="559" actId="20577"/>
          <ac:spMkLst>
            <pc:docMk/>
            <pc:sldMk cId="2388670147" sldId="385"/>
            <ac:spMk id="2" creationId="{4ED57725-77DD-97E9-7581-90575370BE75}"/>
          </ac:spMkLst>
        </pc:spChg>
        <pc:spChg chg="mod">
          <ac:chgData name="pathlavath madhu" userId="45492032ebe89c4c" providerId="LiveId" clId="{70247CBC-A5CF-4481-AE17-42BF52445A4C}" dt="2024-11-21T13:39:17.514" v="536" actId="20577"/>
          <ac:spMkLst>
            <pc:docMk/>
            <pc:sldMk cId="2388670147" sldId="385"/>
            <ac:spMk id="3" creationId="{B4671638-A0A1-DA7E-5BB6-AEFC4DF380AB}"/>
          </ac:spMkLst>
        </pc:spChg>
      </pc:sldChg>
      <pc:sldChg chg="addSp delSp modSp new mod">
        <pc:chgData name="pathlavath madhu" userId="45492032ebe89c4c" providerId="LiveId" clId="{70247CBC-A5CF-4481-AE17-42BF52445A4C}" dt="2024-11-21T13:54:14.783" v="714" actId="20577"/>
        <pc:sldMkLst>
          <pc:docMk/>
          <pc:sldMk cId="2433098092" sldId="386"/>
        </pc:sldMkLst>
        <pc:spChg chg="mod">
          <ac:chgData name="pathlavath madhu" userId="45492032ebe89c4c" providerId="LiveId" clId="{70247CBC-A5CF-4481-AE17-42BF52445A4C}" dt="2024-11-21T13:54:00.830" v="712" actId="20577"/>
          <ac:spMkLst>
            <pc:docMk/>
            <pc:sldMk cId="2433098092" sldId="386"/>
            <ac:spMk id="2" creationId="{E4982787-E007-BAC1-E748-CC76E1F375E5}"/>
          </ac:spMkLst>
        </pc:spChg>
        <pc:spChg chg="add del mod">
          <ac:chgData name="pathlavath madhu" userId="45492032ebe89c4c" providerId="LiveId" clId="{70247CBC-A5CF-4481-AE17-42BF52445A4C}" dt="2024-11-21T13:54:14.783" v="714" actId="20577"/>
          <ac:spMkLst>
            <pc:docMk/>
            <pc:sldMk cId="2433098092" sldId="386"/>
            <ac:spMk id="3" creationId="{C9643C80-2324-021A-6374-0B9057D8F990}"/>
          </ac:spMkLst>
        </pc:spChg>
        <pc:spChg chg="add">
          <ac:chgData name="pathlavath madhu" userId="45492032ebe89c4c" providerId="LiveId" clId="{70247CBC-A5CF-4481-AE17-42BF52445A4C}" dt="2024-11-21T13:50:11.593" v="636"/>
          <ac:spMkLst>
            <pc:docMk/>
            <pc:sldMk cId="2433098092" sldId="386"/>
            <ac:spMk id="4" creationId="{5C212632-7E7F-8080-2B9A-AF32FE2EE4B9}"/>
          </ac:spMkLst>
        </pc:spChg>
        <pc:spChg chg="add">
          <ac:chgData name="pathlavath madhu" userId="45492032ebe89c4c" providerId="LiveId" clId="{70247CBC-A5CF-4481-AE17-42BF52445A4C}" dt="2024-11-21T13:50:16.661" v="638"/>
          <ac:spMkLst>
            <pc:docMk/>
            <pc:sldMk cId="2433098092" sldId="386"/>
            <ac:spMk id="5" creationId="{DB32B193-2117-9AEF-A4EF-485F1CF80141}"/>
          </ac:spMkLst>
        </pc:spChg>
        <pc:spChg chg="add">
          <ac:chgData name="pathlavath madhu" userId="45492032ebe89c4c" providerId="LiveId" clId="{70247CBC-A5CF-4481-AE17-42BF52445A4C}" dt="2024-11-21T13:50:24.979" v="640"/>
          <ac:spMkLst>
            <pc:docMk/>
            <pc:sldMk cId="2433098092" sldId="386"/>
            <ac:spMk id="6" creationId="{42CFD8EA-69FE-9479-2EAD-CBDEFD0FBDA6}"/>
          </ac:spMkLst>
        </pc:spChg>
        <pc:spChg chg="add">
          <ac:chgData name="pathlavath madhu" userId="45492032ebe89c4c" providerId="LiveId" clId="{70247CBC-A5CF-4481-AE17-42BF52445A4C}" dt="2024-11-21T13:50:28.869" v="642"/>
          <ac:spMkLst>
            <pc:docMk/>
            <pc:sldMk cId="2433098092" sldId="386"/>
            <ac:spMk id="7" creationId="{909639A3-06E8-387E-F3DF-BBF68962328A}"/>
          </ac:spMkLst>
        </pc:spChg>
        <pc:spChg chg="add">
          <ac:chgData name="pathlavath madhu" userId="45492032ebe89c4c" providerId="LiveId" clId="{70247CBC-A5CF-4481-AE17-42BF52445A4C}" dt="2024-11-21T13:50:56.791" v="645"/>
          <ac:spMkLst>
            <pc:docMk/>
            <pc:sldMk cId="2433098092" sldId="386"/>
            <ac:spMk id="8" creationId="{86BEC729-EA02-FE9D-4CDB-BC7799A41AFD}"/>
          </ac:spMkLst>
        </pc:spChg>
        <pc:spChg chg="add del mod">
          <ac:chgData name="pathlavath madhu" userId="45492032ebe89c4c" providerId="LiveId" clId="{70247CBC-A5CF-4481-AE17-42BF52445A4C}" dt="2024-11-21T13:51:02.839" v="652"/>
          <ac:spMkLst>
            <pc:docMk/>
            <pc:sldMk cId="2433098092" sldId="386"/>
            <ac:spMk id="9" creationId="{13722FEB-0CC9-1FC1-57EB-DDB63AA9F4D4}"/>
          </ac:spMkLst>
        </pc:spChg>
        <pc:spChg chg="add mod">
          <ac:chgData name="pathlavath madhu" userId="45492032ebe89c4c" providerId="LiveId" clId="{70247CBC-A5CF-4481-AE17-42BF52445A4C}" dt="2024-11-21T13:51:00.928" v="650" actId="478"/>
          <ac:spMkLst>
            <pc:docMk/>
            <pc:sldMk cId="2433098092" sldId="386"/>
            <ac:spMk id="10" creationId="{66DBB3A9-D780-30BB-0D5B-B07E965550FE}"/>
          </ac:spMkLst>
        </pc:spChg>
        <pc:spChg chg="add">
          <ac:chgData name="pathlavath madhu" userId="45492032ebe89c4c" providerId="LiveId" clId="{70247CBC-A5CF-4481-AE17-42BF52445A4C}" dt="2024-11-21T13:51:23.846" v="658"/>
          <ac:spMkLst>
            <pc:docMk/>
            <pc:sldMk cId="2433098092" sldId="386"/>
            <ac:spMk id="11" creationId="{B1E1701D-EFA4-1144-DAAC-5975A2536A42}"/>
          </ac:spMkLst>
        </pc:spChg>
      </pc:sldChg>
      <pc:sldChg chg="addSp delSp modSp new mod">
        <pc:chgData name="pathlavath madhu" userId="45492032ebe89c4c" providerId="LiveId" clId="{70247CBC-A5CF-4481-AE17-42BF52445A4C}" dt="2024-11-21T14:25:13.750" v="1194" actId="113"/>
        <pc:sldMkLst>
          <pc:docMk/>
          <pc:sldMk cId="4003497942" sldId="387"/>
        </pc:sldMkLst>
        <pc:spChg chg="mod">
          <ac:chgData name="pathlavath madhu" userId="45492032ebe89c4c" providerId="LiveId" clId="{70247CBC-A5CF-4481-AE17-42BF52445A4C}" dt="2024-11-21T14:01:01.504" v="780" actId="2711"/>
          <ac:spMkLst>
            <pc:docMk/>
            <pc:sldMk cId="4003497942" sldId="387"/>
            <ac:spMk id="2" creationId="{B78BB631-E3CE-3C4C-0A92-987B96AB3EB2}"/>
          </ac:spMkLst>
        </pc:spChg>
        <pc:spChg chg="add del mod">
          <ac:chgData name="pathlavath madhu" userId="45492032ebe89c4c" providerId="LiveId" clId="{70247CBC-A5CF-4481-AE17-42BF52445A4C}" dt="2024-11-21T14:25:13.750" v="1194" actId="113"/>
          <ac:spMkLst>
            <pc:docMk/>
            <pc:sldMk cId="4003497942" sldId="387"/>
            <ac:spMk id="3" creationId="{BD02773D-D506-D7B9-9E7B-6C9F802EE90A}"/>
          </ac:spMkLst>
        </pc:spChg>
        <pc:spChg chg="add">
          <ac:chgData name="pathlavath madhu" userId="45492032ebe89c4c" providerId="LiveId" clId="{70247CBC-A5CF-4481-AE17-42BF52445A4C}" dt="2024-11-21T13:58:14.302" v="727"/>
          <ac:spMkLst>
            <pc:docMk/>
            <pc:sldMk cId="4003497942" sldId="387"/>
            <ac:spMk id="4" creationId="{EFDCC682-E09D-889D-4C48-5664CAE8E77D}"/>
          </ac:spMkLst>
        </pc:spChg>
        <pc:spChg chg="add del">
          <ac:chgData name="pathlavath madhu" userId="45492032ebe89c4c" providerId="LiveId" clId="{70247CBC-A5CF-4481-AE17-42BF52445A4C}" dt="2024-11-21T13:58:56.532" v="734" actId="21"/>
          <ac:spMkLst>
            <pc:docMk/>
            <pc:sldMk cId="4003497942" sldId="387"/>
            <ac:spMk id="5" creationId="{D19D24B5-7BB5-9DC6-C1D1-0870B2FC33D9}"/>
          </ac:spMkLst>
        </pc:spChg>
        <pc:spChg chg="add mod">
          <ac:chgData name="pathlavath madhu" userId="45492032ebe89c4c" providerId="LiveId" clId="{70247CBC-A5CF-4481-AE17-42BF52445A4C}" dt="2024-11-21T13:58:55.101" v="733" actId="21"/>
          <ac:spMkLst>
            <pc:docMk/>
            <pc:sldMk cId="4003497942" sldId="387"/>
            <ac:spMk id="6" creationId="{E781C1CD-662D-9BE6-D89B-A072F5F42A91}"/>
          </ac:spMkLst>
        </pc:spChg>
      </pc:sldChg>
      <pc:sldChg chg="addSp delSp modSp new mod">
        <pc:chgData name="pathlavath madhu" userId="45492032ebe89c4c" providerId="LiveId" clId="{70247CBC-A5CF-4481-AE17-42BF52445A4C}" dt="2024-11-21T14:10:41.999" v="1045" actId="122"/>
        <pc:sldMkLst>
          <pc:docMk/>
          <pc:sldMk cId="2562175376" sldId="388"/>
        </pc:sldMkLst>
        <pc:spChg chg="mod">
          <ac:chgData name="pathlavath madhu" userId="45492032ebe89c4c" providerId="LiveId" clId="{70247CBC-A5CF-4481-AE17-42BF52445A4C}" dt="2024-11-21T14:10:41.999" v="1045" actId="122"/>
          <ac:spMkLst>
            <pc:docMk/>
            <pc:sldMk cId="2562175376" sldId="388"/>
            <ac:spMk id="2" creationId="{BC53415B-8B4D-FB34-9675-6A8668A82508}"/>
          </ac:spMkLst>
        </pc:spChg>
        <pc:spChg chg="add del mod">
          <ac:chgData name="pathlavath madhu" userId="45492032ebe89c4c" providerId="LiveId" clId="{70247CBC-A5CF-4481-AE17-42BF52445A4C}" dt="2024-11-21T14:09:24.373" v="996"/>
          <ac:spMkLst>
            <pc:docMk/>
            <pc:sldMk cId="2562175376" sldId="388"/>
            <ac:spMk id="3" creationId="{C06A301D-E310-9DAB-AEE9-2AC030264414}"/>
          </ac:spMkLst>
        </pc:spChg>
        <pc:picChg chg="add mod">
          <ac:chgData name="pathlavath madhu" userId="45492032ebe89c4c" providerId="LiveId" clId="{70247CBC-A5CF-4481-AE17-42BF52445A4C}" dt="2024-11-21T14:03:19.316" v="789"/>
          <ac:picMkLst>
            <pc:docMk/>
            <pc:sldMk cId="2562175376" sldId="388"/>
            <ac:picMk id="4" creationId="{01BD24AE-9B6C-B5A7-C317-838E765B4DCD}"/>
          </ac:picMkLst>
        </pc:picChg>
        <pc:picChg chg="add mod">
          <ac:chgData name="pathlavath madhu" userId="45492032ebe89c4c" providerId="LiveId" clId="{70247CBC-A5CF-4481-AE17-42BF52445A4C}" dt="2024-11-21T14:09:24.373" v="996"/>
          <ac:picMkLst>
            <pc:docMk/>
            <pc:sldMk cId="2562175376" sldId="388"/>
            <ac:picMk id="5" creationId="{12B64952-1B36-25B8-8505-7329F6CD5F0A}"/>
          </ac:picMkLst>
        </pc:picChg>
      </pc:sldChg>
      <pc:sldChg chg="addSp delSp modSp new mod">
        <pc:chgData name="pathlavath madhu" userId="45492032ebe89c4c" providerId="LiveId" clId="{70247CBC-A5CF-4481-AE17-42BF52445A4C}" dt="2024-11-21T14:27:05.894" v="1303" actId="20577"/>
        <pc:sldMkLst>
          <pc:docMk/>
          <pc:sldMk cId="3959891972" sldId="389"/>
        </pc:sldMkLst>
        <pc:spChg chg="mod">
          <ac:chgData name="pathlavath madhu" userId="45492032ebe89c4c" providerId="LiveId" clId="{70247CBC-A5CF-4481-AE17-42BF52445A4C}" dt="2024-11-21T14:27:05.894" v="1303" actId="20577"/>
          <ac:spMkLst>
            <pc:docMk/>
            <pc:sldMk cId="3959891972" sldId="389"/>
            <ac:spMk id="2" creationId="{26C0A995-2A0E-8D83-8750-79A8901906CA}"/>
          </ac:spMkLst>
        </pc:spChg>
        <pc:spChg chg="del">
          <ac:chgData name="pathlavath madhu" userId="45492032ebe89c4c" providerId="LiveId" clId="{70247CBC-A5CF-4481-AE17-42BF52445A4C}" dt="2024-11-21T14:11:44.872" v="1046"/>
          <ac:spMkLst>
            <pc:docMk/>
            <pc:sldMk cId="3959891972" sldId="389"/>
            <ac:spMk id="3" creationId="{13492A4A-5B4A-C872-B18E-0E8D0D1342EF}"/>
          </ac:spMkLst>
        </pc:spChg>
        <pc:spChg chg="add del mod">
          <ac:chgData name="pathlavath madhu" userId="45492032ebe89c4c" providerId="LiveId" clId="{70247CBC-A5CF-4481-AE17-42BF52445A4C}" dt="2024-11-21T14:12:04.887" v="1049"/>
          <ac:spMkLst>
            <pc:docMk/>
            <pc:sldMk cId="3959891972" sldId="389"/>
            <ac:spMk id="6" creationId="{982FD95D-0C02-10BC-B6AB-CDBB2E26782E}"/>
          </ac:spMkLst>
        </pc:spChg>
        <pc:spChg chg="add del mod">
          <ac:chgData name="pathlavath madhu" userId="45492032ebe89c4c" providerId="LiveId" clId="{70247CBC-A5CF-4481-AE17-42BF52445A4C}" dt="2024-11-21T14:13:09.500" v="1055" actId="22"/>
          <ac:spMkLst>
            <pc:docMk/>
            <pc:sldMk cId="3959891972" sldId="389"/>
            <ac:spMk id="9" creationId="{24B3753C-4954-D1AC-AB6A-EB8163EFD3D1}"/>
          </ac:spMkLst>
        </pc:spChg>
        <pc:spChg chg="add del mod">
          <ac:chgData name="pathlavath madhu" userId="45492032ebe89c4c" providerId="LiveId" clId="{70247CBC-A5CF-4481-AE17-42BF52445A4C}" dt="2024-11-21T14:13:56.988" v="1059" actId="22"/>
          <ac:spMkLst>
            <pc:docMk/>
            <pc:sldMk cId="3959891972" sldId="389"/>
            <ac:spMk id="13" creationId="{C13BE8E9-6EBF-D4C6-C8C0-A77FCCF0C728}"/>
          </ac:spMkLst>
        </pc:spChg>
        <pc:picChg chg="add del mod">
          <ac:chgData name="pathlavath madhu" userId="45492032ebe89c4c" providerId="LiveId" clId="{70247CBC-A5CF-4481-AE17-42BF52445A4C}" dt="2024-11-21T14:11:52.191" v="1048" actId="21"/>
          <ac:picMkLst>
            <pc:docMk/>
            <pc:sldMk cId="3959891972" sldId="389"/>
            <ac:picMk id="4" creationId="{317A516E-2EB0-C08B-864E-3934007B4A8D}"/>
          </ac:picMkLst>
        </pc:picChg>
        <pc:picChg chg="add del mod">
          <ac:chgData name="pathlavath madhu" userId="45492032ebe89c4c" providerId="LiveId" clId="{70247CBC-A5CF-4481-AE17-42BF52445A4C}" dt="2024-11-21T14:12:38.575" v="1054" actId="21"/>
          <ac:picMkLst>
            <pc:docMk/>
            <pc:sldMk cId="3959891972" sldId="389"/>
            <ac:picMk id="7" creationId="{33D4D5FB-24E3-13EC-5CF4-F0EEE78E004C}"/>
          </ac:picMkLst>
        </pc:picChg>
        <pc:picChg chg="add del mod ord">
          <ac:chgData name="pathlavath madhu" userId="45492032ebe89c4c" providerId="LiveId" clId="{70247CBC-A5CF-4481-AE17-42BF52445A4C}" dt="2024-11-21T14:13:17.151" v="1058" actId="21"/>
          <ac:picMkLst>
            <pc:docMk/>
            <pc:sldMk cId="3959891972" sldId="389"/>
            <ac:picMk id="11" creationId="{6DA71DCD-D42E-4AC9-C019-9DF53174F0E7}"/>
          </ac:picMkLst>
        </pc:picChg>
        <pc:picChg chg="add mod ord">
          <ac:chgData name="pathlavath madhu" userId="45492032ebe89c4c" providerId="LiveId" clId="{70247CBC-A5CF-4481-AE17-42BF52445A4C}" dt="2024-11-21T14:14:14.226" v="1065" actId="1076"/>
          <ac:picMkLst>
            <pc:docMk/>
            <pc:sldMk cId="3959891972" sldId="389"/>
            <ac:picMk id="15" creationId="{FEF5237A-6640-6009-1F95-3418CA474086}"/>
          </ac:picMkLst>
        </pc:picChg>
      </pc:sldChg>
      <pc:sldChg chg="addSp delSp modSp new mod">
        <pc:chgData name="pathlavath madhu" userId="45492032ebe89c4c" providerId="LiveId" clId="{70247CBC-A5CF-4481-AE17-42BF52445A4C}" dt="2024-11-21T14:25:28.539" v="1196" actId="20577"/>
        <pc:sldMkLst>
          <pc:docMk/>
          <pc:sldMk cId="1485887569" sldId="390"/>
        </pc:sldMkLst>
        <pc:spChg chg="mod">
          <ac:chgData name="pathlavath madhu" userId="45492032ebe89c4c" providerId="LiveId" clId="{70247CBC-A5CF-4481-AE17-42BF52445A4C}" dt="2024-11-21T14:07:55.547" v="994" actId="255"/>
          <ac:spMkLst>
            <pc:docMk/>
            <pc:sldMk cId="1485887569" sldId="390"/>
            <ac:spMk id="2" creationId="{5C5357D1-516A-B505-0C3D-C8D0AB9CAEC8}"/>
          </ac:spMkLst>
        </pc:spChg>
        <pc:spChg chg="mod">
          <ac:chgData name="pathlavath madhu" userId="45492032ebe89c4c" providerId="LiveId" clId="{70247CBC-A5CF-4481-AE17-42BF52445A4C}" dt="2024-11-21T14:25:28.539" v="1196" actId="20577"/>
          <ac:spMkLst>
            <pc:docMk/>
            <pc:sldMk cId="1485887569" sldId="390"/>
            <ac:spMk id="3" creationId="{026AB085-3CCD-9256-6CA1-0DFC8C634794}"/>
          </ac:spMkLst>
        </pc:spChg>
        <pc:spChg chg="del">
          <ac:chgData name="pathlavath madhu" userId="45492032ebe89c4c" providerId="LiveId" clId="{70247CBC-A5CF-4481-AE17-42BF52445A4C}" dt="2024-11-21T14:03:29.396" v="792"/>
          <ac:spMkLst>
            <pc:docMk/>
            <pc:sldMk cId="1485887569" sldId="390"/>
            <ac:spMk id="4" creationId="{9119025C-E2DE-0044-97F7-C45E6A3BFB73}"/>
          </ac:spMkLst>
        </pc:spChg>
        <pc:spChg chg="mod">
          <ac:chgData name="pathlavath madhu" userId="45492032ebe89c4c" providerId="LiveId" clId="{70247CBC-A5CF-4481-AE17-42BF52445A4C}" dt="2024-11-21T14:06:06.567" v="892" actId="207"/>
          <ac:spMkLst>
            <pc:docMk/>
            <pc:sldMk cId="1485887569" sldId="390"/>
            <ac:spMk id="5" creationId="{C829B42A-82E9-E1DC-BF12-038D926C4993}"/>
          </ac:spMkLst>
        </pc:spChg>
        <pc:spChg chg="del mod">
          <ac:chgData name="pathlavath madhu" userId="45492032ebe89c4c" providerId="LiveId" clId="{70247CBC-A5CF-4481-AE17-42BF52445A4C}" dt="2024-11-21T14:04:21.087" v="799"/>
          <ac:spMkLst>
            <pc:docMk/>
            <pc:sldMk cId="1485887569" sldId="390"/>
            <ac:spMk id="6" creationId="{D041D79C-0875-EDC7-6AB1-2307D967E642}"/>
          </ac:spMkLst>
        </pc:spChg>
        <pc:picChg chg="add mod">
          <ac:chgData name="pathlavath madhu" userId="45492032ebe89c4c" providerId="LiveId" clId="{70247CBC-A5CF-4481-AE17-42BF52445A4C}" dt="2024-11-21T14:07:18.347" v="953" actId="14100"/>
          <ac:picMkLst>
            <pc:docMk/>
            <pc:sldMk cId="1485887569" sldId="390"/>
            <ac:picMk id="7" creationId="{0AC209C7-5544-84F4-E01B-B91C0E08DEA7}"/>
          </ac:picMkLst>
        </pc:picChg>
        <pc:picChg chg="add mod">
          <ac:chgData name="pathlavath madhu" userId="45492032ebe89c4c" providerId="LiveId" clId="{70247CBC-A5CF-4481-AE17-42BF52445A4C}" dt="2024-11-21T14:06:14.815" v="893" actId="14100"/>
          <ac:picMkLst>
            <pc:docMk/>
            <pc:sldMk cId="1485887569" sldId="390"/>
            <ac:picMk id="8" creationId="{4C9E40F7-6201-3F95-629B-79586C3707B1}"/>
          </ac:picMkLst>
        </pc:picChg>
      </pc:sldChg>
      <pc:sldChg chg="addSp delSp modSp new mod">
        <pc:chgData name="pathlavath madhu" userId="45492032ebe89c4c" providerId="LiveId" clId="{70247CBC-A5CF-4481-AE17-42BF52445A4C}" dt="2024-11-21T14:16:34.550" v="1086" actId="113"/>
        <pc:sldMkLst>
          <pc:docMk/>
          <pc:sldMk cId="2908441379" sldId="391"/>
        </pc:sldMkLst>
        <pc:spChg chg="mod">
          <ac:chgData name="pathlavath madhu" userId="45492032ebe89c4c" providerId="LiveId" clId="{70247CBC-A5CF-4481-AE17-42BF52445A4C}" dt="2024-11-21T14:16:34.550" v="1086" actId="113"/>
          <ac:spMkLst>
            <pc:docMk/>
            <pc:sldMk cId="2908441379" sldId="391"/>
            <ac:spMk id="2" creationId="{2E3EC141-185E-2379-F3C3-094B27E590BA}"/>
          </ac:spMkLst>
        </pc:spChg>
        <pc:spChg chg="del mod">
          <ac:chgData name="pathlavath madhu" userId="45492032ebe89c4c" providerId="LiveId" clId="{70247CBC-A5CF-4481-AE17-42BF52445A4C}" dt="2024-11-21T14:15:14.651" v="1078" actId="22"/>
          <ac:spMkLst>
            <pc:docMk/>
            <pc:sldMk cId="2908441379" sldId="391"/>
            <ac:spMk id="3" creationId="{FC624981-4203-2F3B-F634-62C457A0F203}"/>
          </ac:spMkLst>
        </pc:spChg>
        <pc:spChg chg="add del mod">
          <ac:chgData name="pathlavath madhu" userId="45492032ebe89c4c" providerId="LiveId" clId="{70247CBC-A5CF-4481-AE17-42BF52445A4C}" dt="2024-11-21T14:15:52.767" v="1082"/>
          <ac:spMkLst>
            <pc:docMk/>
            <pc:sldMk cId="2908441379" sldId="391"/>
            <ac:spMk id="8" creationId="{C5335E5C-C892-210C-D660-FB7F9CC8E25F}"/>
          </ac:spMkLst>
        </pc:spChg>
        <pc:picChg chg="add del mod">
          <ac:chgData name="pathlavath madhu" userId="45492032ebe89c4c" providerId="LiveId" clId="{70247CBC-A5CF-4481-AE17-42BF52445A4C}" dt="2024-11-21T14:12:33.393" v="1053" actId="21"/>
          <ac:picMkLst>
            <pc:docMk/>
            <pc:sldMk cId="2908441379" sldId="391"/>
            <ac:picMk id="4" creationId="{7001DAB4-4157-6641-6D43-991B0D26B66B}"/>
          </ac:picMkLst>
        </pc:picChg>
        <pc:picChg chg="add del mod ord">
          <ac:chgData name="pathlavath madhu" userId="45492032ebe89c4c" providerId="LiveId" clId="{70247CBC-A5CF-4481-AE17-42BF52445A4C}" dt="2024-11-21T14:15:41.680" v="1081" actId="21"/>
          <ac:picMkLst>
            <pc:docMk/>
            <pc:sldMk cId="2908441379" sldId="391"/>
            <ac:picMk id="6" creationId="{38CEA971-7C9B-E73E-0F2D-E14259A0FFB4}"/>
          </ac:picMkLst>
        </pc:picChg>
        <pc:picChg chg="add mod">
          <ac:chgData name="pathlavath madhu" userId="45492032ebe89c4c" providerId="LiveId" clId="{70247CBC-A5CF-4481-AE17-42BF52445A4C}" dt="2024-11-21T14:15:52.767" v="1082"/>
          <ac:picMkLst>
            <pc:docMk/>
            <pc:sldMk cId="2908441379" sldId="391"/>
            <ac:picMk id="9" creationId="{383B8C45-377A-3DEC-02ED-CBCF18A333C0}"/>
          </ac:picMkLst>
        </pc:picChg>
      </pc:sldChg>
      <pc:sldChg chg="addSp delSp modSp new mod">
        <pc:chgData name="pathlavath madhu" userId="45492032ebe89c4c" providerId="LiveId" clId="{70247CBC-A5CF-4481-AE17-42BF52445A4C}" dt="2024-11-21T14:27:58.640" v="1325" actId="20577"/>
        <pc:sldMkLst>
          <pc:docMk/>
          <pc:sldMk cId="972510105" sldId="392"/>
        </pc:sldMkLst>
        <pc:spChg chg="mod">
          <ac:chgData name="pathlavath madhu" userId="45492032ebe89c4c" providerId="LiveId" clId="{70247CBC-A5CF-4481-AE17-42BF52445A4C}" dt="2024-11-21T14:27:58.640" v="1325" actId="20577"/>
          <ac:spMkLst>
            <pc:docMk/>
            <pc:sldMk cId="972510105" sldId="392"/>
            <ac:spMk id="2" creationId="{CF8E5EAD-B748-98C9-3301-8A686817150B}"/>
          </ac:spMkLst>
        </pc:spChg>
        <pc:spChg chg="del">
          <ac:chgData name="pathlavath madhu" userId="45492032ebe89c4c" providerId="LiveId" clId="{70247CBC-A5CF-4481-AE17-42BF52445A4C}" dt="2024-11-21T14:17:10.312" v="1088"/>
          <ac:spMkLst>
            <pc:docMk/>
            <pc:sldMk cId="972510105" sldId="392"/>
            <ac:spMk id="3" creationId="{905E4034-29D1-1C37-B77C-4BB54566D6FF}"/>
          </ac:spMkLst>
        </pc:spChg>
        <pc:picChg chg="add mod">
          <ac:chgData name="pathlavath madhu" userId="45492032ebe89c4c" providerId="LiveId" clId="{70247CBC-A5CF-4481-AE17-42BF52445A4C}" dt="2024-11-21T14:17:10.312" v="1088"/>
          <ac:picMkLst>
            <pc:docMk/>
            <pc:sldMk cId="972510105" sldId="392"/>
            <ac:picMk id="4" creationId="{CDD284ED-0D30-814F-2BD4-7E1D294CC6DB}"/>
          </ac:picMkLst>
        </pc:picChg>
      </pc:sldChg>
      <pc:sldChg chg="addSp delSp modSp new mod">
        <pc:chgData name="pathlavath madhu" userId="45492032ebe89c4c" providerId="LiveId" clId="{70247CBC-A5CF-4481-AE17-42BF52445A4C}" dt="2024-11-21T14:18:11.253" v="1104" actId="255"/>
        <pc:sldMkLst>
          <pc:docMk/>
          <pc:sldMk cId="1753097658" sldId="393"/>
        </pc:sldMkLst>
        <pc:spChg chg="mod">
          <ac:chgData name="pathlavath madhu" userId="45492032ebe89c4c" providerId="LiveId" clId="{70247CBC-A5CF-4481-AE17-42BF52445A4C}" dt="2024-11-21T14:18:11.253" v="1104" actId="255"/>
          <ac:spMkLst>
            <pc:docMk/>
            <pc:sldMk cId="1753097658" sldId="393"/>
            <ac:spMk id="2" creationId="{8823BC55-760E-E819-B1E5-6F832AF05036}"/>
          </ac:spMkLst>
        </pc:spChg>
        <pc:spChg chg="del">
          <ac:chgData name="pathlavath madhu" userId="45492032ebe89c4c" providerId="LiveId" clId="{70247CBC-A5CF-4481-AE17-42BF52445A4C}" dt="2024-11-21T14:17:49.187" v="1100"/>
          <ac:spMkLst>
            <pc:docMk/>
            <pc:sldMk cId="1753097658" sldId="393"/>
            <ac:spMk id="3" creationId="{9D0FC090-3F57-1CC6-CC00-58491A897E09}"/>
          </ac:spMkLst>
        </pc:spChg>
        <pc:picChg chg="add mod">
          <ac:chgData name="pathlavath madhu" userId="45492032ebe89c4c" providerId="LiveId" clId="{70247CBC-A5CF-4481-AE17-42BF52445A4C}" dt="2024-11-21T14:17:49.187" v="1100"/>
          <ac:picMkLst>
            <pc:docMk/>
            <pc:sldMk cId="1753097658" sldId="393"/>
            <ac:picMk id="4" creationId="{C1C79AFE-CC9B-8E4A-749B-5E77525522F7}"/>
          </ac:picMkLst>
        </pc:picChg>
      </pc:sldChg>
      <pc:sldChg chg="addSp delSp modSp new mod">
        <pc:chgData name="pathlavath madhu" userId="45492032ebe89c4c" providerId="LiveId" clId="{70247CBC-A5CF-4481-AE17-42BF52445A4C}" dt="2024-11-21T14:28:45.274" v="1346" actId="20577"/>
        <pc:sldMkLst>
          <pc:docMk/>
          <pc:sldMk cId="2741615081" sldId="394"/>
        </pc:sldMkLst>
        <pc:spChg chg="mod">
          <ac:chgData name="pathlavath madhu" userId="45492032ebe89c4c" providerId="LiveId" clId="{70247CBC-A5CF-4481-AE17-42BF52445A4C}" dt="2024-11-21T14:28:45.274" v="1346" actId="20577"/>
          <ac:spMkLst>
            <pc:docMk/>
            <pc:sldMk cId="2741615081" sldId="394"/>
            <ac:spMk id="2" creationId="{FE839086-FA12-C326-C083-49AC10E15E57}"/>
          </ac:spMkLst>
        </pc:spChg>
        <pc:spChg chg="del">
          <ac:chgData name="pathlavath madhu" userId="45492032ebe89c4c" providerId="LiveId" clId="{70247CBC-A5CF-4481-AE17-42BF52445A4C}" dt="2024-11-21T14:18:29.156" v="1106"/>
          <ac:spMkLst>
            <pc:docMk/>
            <pc:sldMk cId="2741615081" sldId="394"/>
            <ac:spMk id="3" creationId="{A381F21A-03F1-142F-0B09-DE0E854D4CFD}"/>
          </ac:spMkLst>
        </pc:spChg>
        <pc:spChg chg="add del mod">
          <ac:chgData name="pathlavath madhu" userId="45492032ebe89c4c" providerId="LiveId" clId="{70247CBC-A5CF-4481-AE17-42BF52445A4C}" dt="2024-11-21T14:20:36.065" v="1149"/>
          <ac:spMkLst>
            <pc:docMk/>
            <pc:sldMk cId="2741615081" sldId="394"/>
            <ac:spMk id="6" creationId="{268B3767-3ACC-71F5-A1F9-D595D7D4E96F}"/>
          </ac:spMkLst>
        </pc:spChg>
        <pc:picChg chg="add del mod">
          <ac:chgData name="pathlavath madhu" userId="45492032ebe89c4c" providerId="LiveId" clId="{70247CBC-A5CF-4481-AE17-42BF52445A4C}" dt="2024-11-21T14:18:43.227" v="1108" actId="21"/>
          <ac:picMkLst>
            <pc:docMk/>
            <pc:sldMk cId="2741615081" sldId="394"/>
            <ac:picMk id="4" creationId="{4C29C69F-4002-DFD9-BA82-95E0969F117E}"/>
          </ac:picMkLst>
        </pc:picChg>
        <pc:picChg chg="add mod">
          <ac:chgData name="pathlavath madhu" userId="45492032ebe89c4c" providerId="LiveId" clId="{70247CBC-A5CF-4481-AE17-42BF52445A4C}" dt="2024-11-21T14:20:42.857" v="1151" actId="1076"/>
          <ac:picMkLst>
            <pc:docMk/>
            <pc:sldMk cId="2741615081" sldId="394"/>
            <ac:picMk id="7" creationId="{823D916C-62EB-2C8C-927E-DAECB9951164}"/>
          </ac:picMkLst>
        </pc:picChg>
      </pc:sldChg>
      <pc:sldChg chg="addSp delSp modSp new mod">
        <pc:chgData name="pathlavath madhu" userId="45492032ebe89c4c" providerId="LiveId" clId="{70247CBC-A5CF-4481-AE17-42BF52445A4C}" dt="2024-11-21T14:21:25.849" v="1158" actId="113"/>
        <pc:sldMkLst>
          <pc:docMk/>
          <pc:sldMk cId="2365822300" sldId="395"/>
        </pc:sldMkLst>
        <pc:spChg chg="mod">
          <ac:chgData name="pathlavath madhu" userId="45492032ebe89c4c" providerId="LiveId" clId="{70247CBC-A5CF-4481-AE17-42BF52445A4C}" dt="2024-11-21T14:21:25.849" v="1158" actId="113"/>
          <ac:spMkLst>
            <pc:docMk/>
            <pc:sldMk cId="2365822300" sldId="395"/>
            <ac:spMk id="2" creationId="{078138F0-2809-57DD-690B-F2D7E377077C}"/>
          </ac:spMkLst>
        </pc:spChg>
        <pc:spChg chg="del mod">
          <ac:chgData name="pathlavath madhu" userId="45492032ebe89c4c" providerId="LiveId" clId="{70247CBC-A5CF-4481-AE17-42BF52445A4C}" dt="2024-11-21T14:21:00.093" v="1154"/>
          <ac:spMkLst>
            <pc:docMk/>
            <pc:sldMk cId="2365822300" sldId="395"/>
            <ac:spMk id="3" creationId="{6A676ACC-8A0A-F0A1-3185-69FCC8CF48D8}"/>
          </ac:spMkLst>
        </pc:spChg>
        <pc:picChg chg="add mod">
          <ac:chgData name="pathlavath madhu" userId="45492032ebe89c4c" providerId="LiveId" clId="{70247CBC-A5CF-4481-AE17-42BF52445A4C}" dt="2024-11-21T14:21:00.093" v="1154"/>
          <ac:picMkLst>
            <pc:docMk/>
            <pc:sldMk cId="2365822300" sldId="395"/>
            <ac:picMk id="4" creationId="{B827A6FD-577F-97C5-A0C9-661D4F7EF3BB}"/>
          </ac:picMkLst>
        </pc:picChg>
      </pc:sldChg>
      <pc:sldChg chg="modSp new mod">
        <pc:chgData name="pathlavath madhu" userId="45492032ebe89c4c" providerId="LiveId" clId="{70247CBC-A5CF-4481-AE17-42BF52445A4C}" dt="2024-11-21T14:23:22.650" v="1178" actId="20577"/>
        <pc:sldMkLst>
          <pc:docMk/>
          <pc:sldMk cId="814078212" sldId="396"/>
        </pc:sldMkLst>
        <pc:spChg chg="mod">
          <ac:chgData name="pathlavath madhu" userId="45492032ebe89c4c" providerId="LiveId" clId="{70247CBC-A5CF-4481-AE17-42BF52445A4C}" dt="2024-11-21T14:23:15.765" v="1176" actId="2711"/>
          <ac:spMkLst>
            <pc:docMk/>
            <pc:sldMk cId="814078212" sldId="396"/>
            <ac:spMk id="2" creationId="{B9700BD6-4875-F2C1-CBAA-1721D58B9218}"/>
          </ac:spMkLst>
        </pc:spChg>
        <pc:spChg chg="mod">
          <ac:chgData name="pathlavath madhu" userId="45492032ebe89c4c" providerId="LiveId" clId="{70247CBC-A5CF-4481-AE17-42BF52445A4C}" dt="2024-11-21T14:23:22.650" v="1178" actId="20577"/>
          <ac:spMkLst>
            <pc:docMk/>
            <pc:sldMk cId="814078212" sldId="396"/>
            <ac:spMk id="3" creationId="{546A4E50-060F-9EB3-81D9-7E58CCC8199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24057EBB-660A-43A0-966A-D3E9611F3C24}" type="datetimeFigureOut">
              <a:rPr lang="en-US"/>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pPr>
              <a:defRPr/>
            </a:pPr>
            <a:fld id="{BE6E500A-687A-4443-967F-E96F54034DEC}"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fld id="{8E3C056C-027C-4517-9F2C-14EA8B4DAB62}" type="datetimeFigureOut">
              <a:rPr lang="en-US"/>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71856DFE-BE16-4CC5-9594-0A3C2847E45D}"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EDEE99D-93DE-49B2-8C91-1A110D73478C}" type="datetimeFigureOut">
              <a:rPr lang="en-US"/>
              <a:t>11/21/2024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F5EEA00-4003-40A4-AF96-F937033C05D3}" type="slidenum">
              <a:rPr lang="en-US" altLang="en-US"/>
              <a:t>‹#›</a:t>
            </a:fld>
            <a:endParaRPr lang="en-US" altLang="en-US"/>
          </a:p>
        </p:txBody>
      </p:sp>
    </p:spTree>
  </p:cSld>
  <p:clrMapOvr>
    <a:masterClrMapping/>
  </p:clrMapOvr>
  <p:transition spd="med" advClick="0" advTm="4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66618AB-4014-4666-AECB-85791B208C00}" type="datetimeFigureOut">
              <a:rPr lang="en-US"/>
              <a:t>11/21/2024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2D6FE08-C41B-47D2-ADBE-96D416466654}" type="slidenum">
              <a:rPr lang="en-US" altLang="en-US"/>
              <a:t>‹#›</a:t>
            </a:fld>
            <a:endParaRPr lang="en-US" altLang="en-US"/>
          </a:p>
        </p:txBody>
      </p:sp>
    </p:spTree>
  </p:cSld>
  <p:clrMapOvr>
    <a:masterClrMapping/>
  </p:clrMapOvr>
  <p:transition spd="med" advClick="0" advTm="4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CF96406-032D-467E-A375-BA82B9C9A2FF}" type="datetimeFigureOut">
              <a:rPr lang="en-US"/>
              <a:t>11/21/2024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76890C8-EE15-4B24-9D4E-BAE57BEF44EB}" type="slidenum">
              <a:rPr lang="en-US" altLang="en-US"/>
              <a:t>‹#›</a:t>
            </a:fld>
            <a:endParaRPr lang="en-US" altLang="en-US"/>
          </a:p>
        </p:txBody>
      </p:sp>
    </p:spTree>
  </p:cSld>
  <p:clrMapOvr>
    <a:masterClrMapping/>
  </p:clrMapOvr>
  <p:transition spd="med" advClick="0" advTm="400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6" descr="F:\2018\HITAM\001 NAAC Presentation\ARTWORK\03 HITAM Coverpage_v3.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2"/>
          <p:cNvSpPr>
            <a:spLocks noChangeArrowheads="1"/>
          </p:cNvSpPr>
          <p:nvPr userDrawn="1"/>
        </p:nvSpPr>
        <p:spPr bwMode="auto">
          <a:xfrm>
            <a:off x="381000" y="6521450"/>
            <a:ext cx="4572000" cy="200025"/>
          </a:xfrm>
          <a:prstGeom prst="rect">
            <a:avLst/>
          </a:prstGeom>
          <a:noFill/>
          <a:ln>
            <a:noFill/>
          </a:ln>
        </p:spPr>
        <p:txBody>
          <a:bodyPr l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700"/>
              <a:t>© Copyrights 2018 HITAM. All rights reserved.</a:t>
            </a:r>
          </a:p>
        </p:txBody>
      </p:sp>
      <p:sp>
        <p:nvSpPr>
          <p:cNvPr id="4" name="Rectangle 3"/>
          <p:cNvSpPr/>
          <p:nvPr userDrawn="1"/>
        </p:nvSpPr>
        <p:spPr>
          <a:xfrm>
            <a:off x="8431213" y="6521450"/>
            <a:ext cx="457200" cy="246063"/>
          </a:xfrm>
          <a:prstGeom prst="rect">
            <a:avLst/>
          </a:prstGeom>
        </p:spPr>
        <p:txBody>
          <a:bodyPr lIns="0">
            <a:spAutoFit/>
          </a:bodyPr>
          <a:lstStyle/>
          <a:p>
            <a:pPr algn="r" eaLnBrk="1" hangingPunct="1">
              <a:defRPr/>
            </a:pPr>
            <a:fld id="{9DDFBEEC-32BA-4C5E-90EB-4F36C2604E20}" type="slidenum">
              <a:rPr lang="en-US" altLang="en-US" sz="1000">
                <a:solidFill>
                  <a:srgbClr val="3C3C3C"/>
                </a:solidFill>
                <a:cs typeface="Arial" panose="020B0604020202020204" pitchFamily="34" charset="0"/>
              </a:rPr>
              <a:t>‹#›</a:t>
            </a:fld>
            <a:endParaRPr lang="en-US" altLang="en-US" sz="1000">
              <a:solidFill>
                <a:srgbClr val="3C3C3C"/>
              </a:solidFill>
              <a:cs typeface="Arial" panose="020B0604020202020204" pitchFamily="34" charset="0"/>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77CFD3-467A-40AC-8280-AAD5752F2BF6}"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6" descr="F:\2018\HITAM\001 NAAC Presentation\ARTWORK\03 HITAM Thank you_03.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2"/>
          <p:cNvSpPr/>
          <p:nvPr/>
        </p:nvSpPr>
        <p:spPr>
          <a:xfrm>
            <a:off x="381000" y="6521450"/>
            <a:ext cx="4572000" cy="200025"/>
          </a:xfrm>
          <a:prstGeom prst="rect">
            <a:avLst/>
          </a:prstGeom>
        </p:spPr>
        <p:txBody>
          <a:bodyPr lIns="0">
            <a:spAutoFit/>
          </a:bodyPr>
          <a:lstStyle/>
          <a:p>
            <a:pPr fontAlgn="auto">
              <a:spcBef>
                <a:spcPts val="0"/>
              </a:spcBef>
              <a:spcAft>
                <a:spcPts val="0"/>
              </a:spcAft>
              <a:defRPr/>
            </a:pPr>
            <a:r>
              <a:rPr lang="en-US" sz="700" dirty="0">
                <a:latin typeface="+mn-lt"/>
                <a:cs typeface="+mn-cs"/>
              </a:rPr>
              <a:t>© Copyrights 2018 HITAM. All rights reserved.</a:t>
            </a:r>
          </a:p>
        </p:txBody>
      </p:sp>
      <p:sp>
        <p:nvSpPr>
          <p:cNvPr id="4" name="Rectangle 3"/>
          <p:cNvSpPr/>
          <p:nvPr/>
        </p:nvSpPr>
        <p:spPr>
          <a:xfrm>
            <a:off x="8431213" y="6521450"/>
            <a:ext cx="457200" cy="246063"/>
          </a:xfrm>
          <a:prstGeom prst="rect">
            <a:avLst/>
          </a:prstGeom>
        </p:spPr>
        <p:txBody>
          <a:bodyPr lIns="0">
            <a:spAutoFit/>
          </a:bodyPr>
          <a:lstStyle/>
          <a:p>
            <a:pPr algn="r" fontAlgn="auto">
              <a:spcBef>
                <a:spcPts val="0"/>
              </a:spcBef>
              <a:spcAft>
                <a:spcPts val="0"/>
              </a:spcAft>
              <a:defRPr/>
            </a:pPr>
            <a:fld id="{B638DEC8-AB49-4F99-8472-D9246843CFDD}" type="slidenum">
              <a:rPr lang="en-US" sz="1000">
                <a:solidFill>
                  <a:schemeClr val="tx1">
                    <a:lumMod val="90000"/>
                    <a:lumOff val="10000"/>
                  </a:schemeClr>
                </a:solidFill>
                <a:latin typeface="+mn-lt"/>
                <a:cs typeface="+mn-cs"/>
              </a:rPr>
              <a:t>‹#›</a:t>
            </a:fld>
            <a:endParaRPr lang="en-US" sz="1000" dirty="0">
              <a:solidFill>
                <a:schemeClr val="tx1">
                  <a:lumMod val="90000"/>
                  <a:lumOff val="10000"/>
                </a:schemeClr>
              </a:solidFill>
              <a:latin typeface="+mn-lt"/>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D22866B-7F3F-4CD8-8A96-61D0C963C972}" type="datetimeFigureOut">
              <a:rPr lang="en-US"/>
              <a:t>11/21/2024</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ABEE9EA-824E-44AB-A545-4BA5F5BC4B73}" type="slidenum">
              <a:rPr lang="en-US" altLang="en-US"/>
              <a:t>‹#›</a:t>
            </a:fld>
            <a:endParaRPr lang="en-US" altLang="en-US"/>
          </a:p>
        </p:txBody>
      </p:sp>
    </p:spTree>
  </p:cSld>
  <p:clrMapOvr>
    <a:masterClrMapping/>
  </p:clrMapOvr>
  <p:transition spd="med" advClick="0" advTm="4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6A35F5F0-144B-454D-AA6E-76F7769055A4}" type="datetimeFigureOut">
              <a:rPr lang="en-US"/>
              <a:t>11/21/2024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28292E9-ED20-4F67-BC04-E0C2EC7BD808}" type="slidenum">
              <a:rPr lang="en-US" altLang="en-US"/>
              <a:t>‹#›</a:t>
            </a:fld>
            <a:endParaRPr lang="en-US" altLang="en-US"/>
          </a:p>
        </p:txBody>
      </p:sp>
    </p:spTree>
  </p:cSld>
  <p:clrMapOvr>
    <a:masterClrMapping/>
  </p:clrMapOvr>
  <p:transition spd="med" advClick="0" advTm="4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BF258F5-D352-4CFA-8038-794A7A6B09A0}" type="datetimeFigureOut">
              <a:rPr lang="en-US"/>
              <a:t>11/21/2024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25CF95B-8DAB-4B22-AEC5-49B9AA88FF96}" type="slidenum">
              <a:rPr lang="en-US" altLang="en-US"/>
              <a:t>‹#›</a:t>
            </a:fld>
            <a:endParaRPr lang="en-US" altLang="en-US"/>
          </a:p>
        </p:txBody>
      </p:sp>
    </p:spTree>
  </p:cSld>
  <p:clrMapOvr>
    <a:masterClrMapping/>
  </p:clrMapOvr>
  <p:transition spd="med" advClick="0" advTm="4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13ABE194-2EA6-4D37-851B-D25378EE66EB}" type="datetimeFigureOut">
              <a:rPr lang="en-US"/>
              <a:t>11/21/2024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00DABD7E-1FF2-4E65-8F33-3DB0E036FF04}" type="slidenum">
              <a:rPr lang="en-US" altLang="en-US"/>
              <a:t>‹#›</a:t>
            </a:fld>
            <a:endParaRPr lang="en-US" altLang="en-US"/>
          </a:p>
        </p:txBody>
      </p:sp>
    </p:spTree>
  </p:cSld>
  <p:clrMapOvr>
    <a:masterClrMapping/>
  </p:clrMapOvr>
  <p:transition spd="med" advClick="0" advTm="4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D9C87EAC-303F-422A-98C3-D4A9B8402F79}" type="datetimeFigureOut">
              <a:rPr lang="en-US"/>
              <a:t>11/21/2024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837C751E-9DC7-40D0-A6F7-EC5DFE815D77}" type="slidenum">
              <a:rPr lang="en-US" altLang="en-US"/>
              <a:t>‹#›</a:t>
            </a:fld>
            <a:endParaRPr lang="en-US" altLang="en-US"/>
          </a:p>
        </p:txBody>
      </p:sp>
    </p:spTree>
  </p:cSld>
  <p:clrMapOvr>
    <a:masterClrMapping/>
  </p:clrMapOvr>
  <p:transition spd="med" advClick="0" advTm="4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B2AD25F-50D4-47DC-9DE5-16FFF817840F}" type="datetimeFigureOut">
              <a:rPr lang="en-US"/>
              <a:t>11/21/2024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62341666-1A35-41E7-BBF2-DCA39BF3E67D}" type="slidenum">
              <a:rPr lang="en-US" altLang="en-US"/>
              <a:t>‹#›</a:t>
            </a:fld>
            <a:endParaRPr lang="en-US" altLang="en-US"/>
          </a:p>
        </p:txBody>
      </p:sp>
    </p:spTree>
  </p:cSld>
  <p:clrMapOvr>
    <a:masterClrMapping/>
  </p:clrMapOvr>
  <p:transition spd="med" advClick="0" advTm="4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EB94E-090C-42B8-AF5C-B3375B21B1D5}" type="datetimeFigureOut">
              <a:rPr lang="en-US"/>
              <a:t>11/21/2024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33E22CB1-11EF-4D89-AC0E-871ADE631428}" type="slidenum">
              <a:rPr lang="en-US" altLang="en-US"/>
              <a:t>‹#›</a:t>
            </a:fld>
            <a:endParaRPr lang="en-US" altLang="en-US"/>
          </a:p>
        </p:txBody>
      </p:sp>
    </p:spTree>
  </p:cSld>
  <p:clrMapOvr>
    <a:masterClrMapping/>
  </p:clrMapOvr>
  <p:transition spd="med" advClick="0" advTm="4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B26E08-C315-45F0-9018-F488B6C48ED4}" type="datetimeFigureOut">
              <a:rPr lang="en-US"/>
              <a:t>11/21/2024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EF0FD063-8E11-4EC8-B001-2E383267008C}" type="slidenum">
              <a:rPr lang="en-US" altLang="en-US"/>
              <a:t>‹#›</a:t>
            </a:fld>
            <a:endParaRPr lang="en-US" altLang="en-US"/>
          </a:p>
        </p:txBody>
      </p:sp>
    </p:spTree>
  </p:cSld>
  <p:clrMapOvr>
    <a:masterClrMapping/>
  </p:clrMapOvr>
  <p:transition spd="med" advClick="0" advTm="4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E748E-F5EE-48D8-A4D9-087BBCA9BCF9}" type="datetimeFigureOut">
              <a:rPr lang="en-US"/>
              <a:t>11/21/2024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5FD6239-EC8E-4355-A32C-4AC04E0AA757}" type="slidenum">
              <a:rPr lang="en-US" altLang="en-US"/>
              <a:t>‹#›</a:t>
            </a:fld>
            <a:endParaRPr lang="en-US" altLang="en-US"/>
          </a:p>
        </p:txBody>
      </p:sp>
    </p:spTree>
  </p:cSld>
  <p:clrMapOvr>
    <a:masterClrMapping/>
  </p:clrMapOvr>
  <p:transition spd="med" advClick="0" advTm="4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charset="0"/>
              </a:defRPr>
            </a:lvl1pPr>
          </a:lstStyle>
          <a:p>
            <a:pPr>
              <a:defRPr/>
            </a:pPr>
            <a:fld id="{1D22866B-7F3F-4CD8-8A96-61D0C963C972}" type="datetimeFigureOut">
              <a:rPr lang="en-US"/>
              <a:t>11/21/2024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charset="0"/>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charset="0"/>
              </a:defRPr>
            </a:lvl1pPr>
          </a:lstStyle>
          <a:p>
            <a:pPr>
              <a:defRPr/>
            </a:pPr>
            <a:fld id="{CABEE9EA-824E-44AB-A545-4BA5F5BC4B73}"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advClick="0" advTm="400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5pPr>
      <a:lvl6pPr marL="457200" algn="ctr" rtl="0" fontAlgn="base">
        <a:spcBef>
          <a:spcPct val="0"/>
        </a:spcBef>
        <a:spcAft>
          <a:spcPct val="0"/>
        </a:spcAft>
        <a:defRPr sz="4400">
          <a:solidFill>
            <a:schemeClr val="tx1"/>
          </a:solidFill>
          <a:latin typeface="Calibri" panose="020F0502020204030204" charset="0"/>
        </a:defRPr>
      </a:lvl6pPr>
      <a:lvl7pPr marL="914400" algn="ctr" rtl="0" fontAlgn="base">
        <a:spcBef>
          <a:spcPct val="0"/>
        </a:spcBef>
        <a:spcAft>
          <a:spcPct val="0"/>
        </a:spcAft>
        <a:defRPr sz="4400">
          <a:solidFill>
            <a:schemeClr val="tx1"/>
          </a:solidFill>
          <a:latin typeface="Calibri" panose="020F0502020204030204" charset="0"/>
        </a:defRPr>
      </a:lvl7pPr>
      <a:lvl8pPr marL="1371600" algn="ctr" rtl="0" fontAlgn="base">
        <a:spcBef>
          <a:spcPct val="0"/>
        </a:spcBef>
        <a:spcAft>
          <a:spcPct val="0"/>
        </a:spcAft>
        <a:defRPr sz="4400">
          <a:solidFill>
            <a:schemeClr val="tx1"/>
          </a:solidFill>
          <a:latin typeface="Calibri" panose="020F0502020204030204" charset="0"/>
        </a:defRPr>
      </a:lvl8pPr>
      <a:lvl9pPr marL="1828800" algn="ctr" rtl="0" fontAlgn="base">
        <a:spcBef>
          <a:spcPct val="0"/>
        </a:spcBef>
        <a:spcAft>
          <a:spcPct val="0"/>
        </a:spcAft>
        <a:defRPr sz="4400">
          <a:solidFill>
            <a:schemeClr val="tx1"/>
          </a:solidFill>
          <a:latin typeface="Calibri" panose="020F050202020403020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346075" y="469900"/>
            <a:ext cx="6475413" cy="3170099"/>
          </a:xfrm>
          <a:prstGeom prst="rect">
            <a:avLst/>
          </a:prstGeom>
          <a:noFill/>
          <a:ln w="9525">
            <a:noFill/>
            <a:miter lim="800000"/>
          </a:ln>
        </p:spPr>
        <p:txBody>
          <a:bodyPr>
            <a:spAutoFit/>
          </a:bodyPr>
          <a:lstStyle/>
          <a:p>
            <a:pPr algn="ctr" eaLnBrk="1" hangingPunct="1"/>
            <a:endParaRPr lang="en-US" altLang="en-US" sz="2400" b="1" dirty="0">
              <a:solidFill>
                <a:schemeClr val="bg1"/>
              </a:solidFill>
            </a:endParaRPr>
          </a:p>
          <a:p>
            <a:pPr algn="ctr" eaLnBrk="1" hangingPunct="1"/>
            <a:r>
              <a:rPr lang="en-US" altLang="en-US" sz="2800" b="1" dirty="0">
                <a:solidFill>
                  <a:schemeClr val="bg1"/>
                </a:solidFill>
              </a:rPr>
              <a:t>Hyderabad Institute of Technology and Management</a:t>
            </a:r>
          </a:p>
          <a:p>
            <a:pPr algn="ctr" eaLnBrk="1" hangingPunct="1"/>
            <a:endParaRPr lang="en-US" altLang="en-US" sz="2400" b="1" dirty="0">
              <a:solidFill>
                <a:schemeClr val="bg1"/>
              </a:solidFill>
            </a:endParaRPr>
          </a:p>
          <a:p>
            <a:pPr algn="ctr" eaLnBrk="1" hangingPunct="1"/>
            <a:endParaRPr lang="en-US" altLang="en-US" sz="2400" b="1" dirty="0">
              <a:solidFill>
                <a:schemeClr val="bg1"/>
              </a:solidFill>
            </a:endParaRPr>
          </a:p>
          <a:p>
            <a:pPr algn="ctr" eaLnBrk="1" hangingPunct="1"/>
            <a:r>
              <a:rPr lang="en-US" altLang="en-US" sz="3600" b="1" dirty="0">
                <a:solidFill>
                  <a:schemeClr val="bg1"/>
                </a:solidFill>
                <a:latin typeface="Times New Roman" panose="02020603050405020304" pitchFamily="18" charset="0"/>
                <a:cs typeface="Times New Roman" panose="02020603050405020304" pitchFamily="18" charset="0"/>
              </a:rPr>
              <a:t>Multi - Disease Prediction System</a:t>
            </a:r>
          </a:p>
        </p:txBody>
      </p:sp>
      <p:sp>
        <p:nvSpPr>
          <p:cNvPr id="3076" name="TextBox 1"/>
          <p:cNvSpPr txBox="1">
            <a:spLocks noChangeArrowheads="1"/>
          </p:cNvSpPr>
          <p:nvPr/>
        </p:nvSpPr>
        <p:spPr bwMode="auto">
          <a:xfrm>
            <a:off x="6324600" y="3735388"/>
            <a:ext cx="2133600" cy="368300"/>
          </a:xfrm>
          <a:prstGeom prst="rect">
            <a:avLst/>
          </a:prstGeom>
          <a:noFill/>
          <a:ln w="9525">
            <a:noFill/>
            <a:miter lim="800000"/>
          </a:ln>
        </p:spPr>
        <p:txBody>
          <a:bodyPr>
            <a:spAutoFit/>
          </a:bodyPr>
          <a:lstStyle/>
          <a:p>
            <a:r>
              <a:rPr lang="en-US" altLang="en-US" b="1" dirty="0">
                <a:solidFill>
                  <a:schemeClr val="bg1"/>
                </a:solidFill>
                <a:cs typeface="Arial" panose="020B0604020202020204" pitchFamily="34" charset="0"/>
              </a:rPr>
              <a:t> Date:2211/2024</a:t>
            </a:r>
          </a:p>
        </p:txBody>
      </p:sp>
      <p:sp>
        <p:nvSpPr>
          <p:cNvPr id="3" name="TextBox 2">
            <a:extLst>
              <a:ext uri="{FF2B5EF4-FFF2-40B4-BE49-F238E27FC236}">
                <a16:creationId xmlns:a16="http://schemas.microsoft.com/office/drawing/2014/main" id="{1564FC03-3E87-B638-11EC-79EE5853B3B3}"/>
              </a:ext>
            </a:extLst>
          </p:cNvPr>
          <p:cNvSpPr txBox="1"/>
          <p:nvPr/>
        </p:nvSpPr>
        <p:spPr>
          <a:xfrm>
            <a:off x="6444208" y="4228078"/>
            <a:ext cx="4572000" cy="1200329"/>
          </a:xfrm>
          <a:prstGeom prst="rect">
            <a:avLst/>
          </a:prstGeom>
          <a:noFill/>
        </p:spPr>
        <p:txBody>
          <a:bodyPr wrap="square">
            <a:spAutoFit/>
          </a:bodyPr>
          <a:lstStyle/>
          <a:p>
            <a:r>
              <a:rPr lang="en-IN" dirty="0">
                <a:solidFill>
                  <a:schemeClr val="bg1"/>
                </a:solidFill>
              </a:rPr>
              <a:t>P. Madhu- 6737</a:t>
            </a:r>
          </a:p>
          <a:p>
            <a:r>
              <a:rPr lang="en-IN" dirty="0">
                <a:solidFill>
                  <a:schemeClr val="bg1"/>
                </a:solidFill>
              </a:rPr>
              <a:t>P. Kundana-6738</a:t>
            </a:r>
          </a:p>
          <a:p>
            <a:r>
              <a:rPr lang="en-IN" dirty="0">
                <a:solidFill>
                  <a:schemeClr val="bg1"/>
                </a:solidFill>
              </a:rPr>
              <a:t>V. Sowrya-6763</a:t>
            </a:r>
          </a:p>
          <a:p>
            <a:r>
              <a:rPr lang="en-IN" dirty="0">
                <a:solidFill>
                  <a:schemeClr val="bg1"/>
                </a:solidFill>
              </a:rPr>
              <a:t>V. Eshwar- 6764</a:t>
            </a:r>
          </a:p>
        </p:txBody>
      </p:sp>
      <p:sp>
        <p:nvSpPr>
          <p:cNvPr id="4" name="TextBox 3">
            <a:extLst>
              <a:ext uri="{FF2B5EF4-FFF2-40B4-BE49-F238E27FC236}">
                <a16:creationId xmlns:a16="http://schemas.microsoft.com/office/drawing/2014/main" id="{07380DED-EF4B-E366-E40D-2A80907D6C21}"/>
              </a:ext>
            </a:extLst>
          </p:cNvPr>
          <p:cNvSpPr txBox="1"/>
          <p:nvPr/>
        </p:nvSpPr>
        <p:spPr>
          <a:xfrm flipH="1">
            <a:off x="1043608" y="4437112"/>
            <a:ext cx="3816424"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Mini Project Review-4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BB81-219A-F56B-3C91-7DD45C272644}"/>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B497EEE3-04A4-DB03-4940-21313CDF6989}"/>
              </a:ext>
            </a:extLst>
          </p:cNvPr>
          <p:cNvSpPr>
            <a:spLocks noGrp="1"/>
          </p:cNvSpPr>
          <p:nvPr>
            <p:ph idx="1"/>
          </p:nvPr>
        </p:nvSpPr>
        <p:spPr/>
        <p:txBody>
          <a:bodyPr/>
          <a:lstStyle/>
          <a:p>
            <a:pPr marL="0" indent="0">
              <a:buNone/>
            </a:pPr>
            <a:r>
              <a:rPr lang="en-US" sz="1600" b="1" dirty="0">
                <a:latin typeface="Times New Roman" panose="02020603050405020304" pitchFamily="18" charset="0"/>
                <a:cs typeface="Times New Roman" panose="02020603050405020304" pitchFamily="18" charset="0"/>
              </a:rPr>
              <a:t>2</a:t>
            </a:r>
            <a:r>
              <a:rPr lang="en-IN" sz="1600" b="1" dirty="0">
                <a:latin typeface="Times New Roman" panose="02020603050405020304" pitchFamily="18" charset="0"/>
                <a:cs typeface="Times New Roman" panose="02020603050405020304" pitchFamily="18" charset="0"/>
              </a:rPr>
              <a:t>.    Bagging (Bootstrap Aggregating)</a:t>
            </a:r>
            <a:endParaRPr lang="en-IN" sz="1600" dirty="0">
              <a:latin typeface="Times New Roman" panose="02020603050405020304" pitchFamily="18" charset="0"/>
              <a:cs typeface="Times New Roman" panose="02020603050405020304" pitchFamily="18" charset="0"/>
            </a:endParaRPr>
          </a:p>
          <a:p>
            <a:pPr marL="457200" lvl="1" indent="0" algn="just">
              <a:buNone/>
            </a:pPr>
            <a:r>
              <a:rPr lang="en-IN" sz="1600" dirty="0">
                <a:latin typeface="Times New Roman" panose="02020603050405020304" pitchFamily="18" charset="0"/>
                <a:cs typeface="Times New Roman" panose="02020603050405020304" pitchFamily="18" charset="0"/>
              </a:rPr>
              <a:t>1.  Trains multiple models on random subsets of the data and averages their predictions.</a:t>
            </a:r>
          </a:p>
          <a:p>
            <a:pPr marL="457200" lvl="1" indent="0" algn="just">
              <a:buNone/>
            </a:pPr>
            <a:r>
              <a:rPr lang="en-IN" sz="1600" dirty="0">
                <a:latin typeface="Times New Roman" panose="02020603050405020304" pitchFamily="18" charset="0"/>
                <a:cs typeface="Times New Roman" panose="02020603050405020304" pitchFamily="18" charset="0"/>
              </a:rPr>
              <a:t>2.  Reduces overfitting, ensuring better performance on unseen data.</a:t>
            </a:r>
          </a:p>
          <a:p>
            <a:pPr marL="457200" lvl="1" indent="0" algn="just">
              <a:buNone/>
            </a:pPr>
            <a:r>
              <a:rPr lang="en-IN" sz="1600" dirty="0">
                <a:latin typeface="Times New Roman" panose="02020603050405020304" pitchFamily="18" charset="0"/>
                <a:cs typeface="Times New Roman" panose="02020603050405020304" pitchFamily="18" charset="0"/>
              </a:rPr>
              <a:t>3.  Ideal for conditions like hypertensive or valvular heart disease.</a:t>
            </a:r>
          </a:p>
          <a:p>
            <a:pPr marL="0" indent="0">
              <a:buNone/>
            </a:pPr>
            <a:r>
              <a:rPr lang="en-US" sz="1600" b="1" dirty="0">
                <a:latin typeface="Times New Roman" panose="02020603050405020304" pitchFamily="18" charset="0"/>
                <a:cs typeface="Times New Roman" panose="02020603050405020304" pitchFamily="18" charset="0"/>
              </a:rPr>
              <a:t>3.     Random Forest</a:t>
            </a:r>
            <a:endParaRPr lang="en-US" sz="16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Builds multiple decision trees and combines their results for prediction.</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Captures complex relationships between factors like age, cholesterol levels, and blood pressure.</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Effective for predicting conditions like heart failure and ischemic heart disease.</a:t>
            </a:r>
          </a:p>
          <a:p>
            <a:pPr marL="457200" lvl="1"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4.    Gradient Boosting</a:t>
            </a:r>
            <a:endParaRPr lang="en-US" sz="16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Adds new models to correct errors from previous ones, creating a stronger model over time.</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Excels at identifying specific conditions like arrhythmias or myocardial infarctions.</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Highlights key indicators such as ECG anomalies and heart rate variability.</a:t>
            </a:r>
          </a:p>
          <a:p>
            <a:pPr marL="0" indent="0">
              <a:buNone/>
            </a:pPr>
            <a:endParaRPr lang="en-IN" sz="1600" dirty="0"/>
          </a:p>
        </p:txBody>
      </p:sp>
    </p:spTree>
    <p:extLst>
      <p:ext uri="{BB962C8B-B14F-4D97-AF65-F5344CB8AC3E}">
        <p14:creationId xmlns:p14="http://schemas.microsoft.com/office/powerpoint/2010/main" val="3896865377"/>
      </p:ext>
    </p:extLst>
  </p:cSld>
  <p:clrMapOvr>
    <a:masterClrMapping/>
  </p:clrMapOvr>
  <p:transition spd="med" advClick="0" advTm="4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6299-2681-53C7-0CC7-F98D41611172}"/>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87F835A3-151F-4633-A27C-E6BA7F6155A2}"/>
              </a:ext>
            </a:extLst>
          </p:cNvPr>
          <p:cNvSpPr>
            <a:spLocks noGrp="1"/>
          </p:cNvSpPr>
          <p:nvPr>
            <p:ph idx="1"/>
          </p:nvPr>
        </p:nvSpPr>
        <p:spPr/>
        <p:txBody>
          <a:bodyPr/>
          <a:lstStyle/>
          <a:p>
            <a:pPr marL="0" indent="0">
              <a:buNone/>
            </a:pPr>
            <a:r>
              <a:rPr lang="en-US" sz="1600" b="1" dirty="0">
                <a:latin typeface="Times New Roman" panose="02020603050405020304" pitchFamily="18" charset="0"/>
                <a:cs typeface="Times New Roman" panose="02020603050405020304" pitchFamily="18" charset="0"/>
              </a:rPr>
              <a:t>5.    Extra Trees (Extremely Randomized Trees)</a:t>
            </a:r>
            <a:endParaRPr lang="en-US" sz="16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Similar to Random Forest but introduces more randomness in tree construction.</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Reduces overfitting and performs well with complex conditions like coronary artery disease.</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Handles interactions between multiple clinical factors effectively.</a:t>
            </a:r>
          </a:p>
          <a:p>
            <a:pPr lvl="1" algn="just">
              <a:buFont typeface="Arial" panose="020B0604020202020204" pitchFamily="34" charset="0"/>
              <a:buChar char="•"/>
            </a:pPr>
            <a:endParaRPr lang="en-US" sz="16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41864455"/>
      </p:ext>
    </p:extLst>
  </p:cSld>
  <p:clrMapOvr>
    <a:masterClrMapping/>
  </p:clrMapOvr>
  <p:transition spd="med" advClick="0" advTm="4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7725-77DD-97E9-7581-90575370BE75}"/>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B4671638-A0A1-DA7E-5BB6-AEFC4DF380AB}"/>
              </a:ext>
            </a:extLst>
          </p:cNvPr>
          <p:cNvSpPr>
            <a:spLocks noGrp="1"/>
          </p:cNvSpPr>
          <p:nvPr>
            <p:ph idx="1"/>
          </p:nvPr>
        </p:nvSpPr>
        <p:spPr/>
        <p:txBody>
          <a:bodyPr/>
          <a:lstStyle/>
          <a:p>
            <a:pPr marL="0" indent="0" algn="ctr">
              <a:buNone/>
            </a:pPr>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rPr>
              <a:t>Ant Colony Optimization (ACO) for Heart Disease Prediction</a:t>
            </a:r>
          </a:p>
          <a:p>
            <a:pPr marL="0" indent="0">
              <a:buNone/>
            </a:pPr>
            <a:endParaRPr lang="en-US" sz="20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ACO is a bio-inspired optimization technique modeled after the foraging behavior of ants. It uses artificial "ants" to explore possible solutions by mimicking how real ants find the shortest path to food using pheromone trails. It is particularly effective for solving complex problems like feature selection and combinatorial optimization.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Role in Heart Disease Prediction</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Feature Selection</a:t>
            </a:r>
            <a:r>
              <a:rPr lang="en-US" sz="1600" dirty="0">
                <a:latin typeface="Times New Roman" panose="02020603050405020304" pitchFamily="18" charset="0"/>
                <a:cs typeface="Times New Roman" panose="02020603050405020304" pitchFamily="18" charset="0"/>
              </a:rPr>
              <a:t>: ACO identifies the most relevant clinical and demographic features (e.g., cholesterol levels, age, blood pressure) for predicting heart disease.</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Enhanced Ensemble Learning</a:t>
            </a:r>
            <a:r>
              <a:rPr lang="en-US" sz="1600" dirty="0">
                <a:latin typeface="Times New Roman" panose="02020603050405020304" pitchFamily="18" charset="0"/>
                <a:cs typeface="Times New Roman" panose="02020603050405020304" pitchFamily="18" charset="0"/>
              </a:rPr>
              <a:t>: By selecting optimal features, ACO boosts the accuracy and efficiency of ensemble models like Random Forest and Gradient Boosting.</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Improved Predictions</a:t>
            </a:r>
            <a:r>
              <a:rPr lang="en-US" sz="1600" dirty="0">
                <a:latin typeface="Times New Roman" panose="02020603050405020304" pitchFamily="18" charset="0"/>
                <a:cs typeface="Times New Roman" panose="02020603050405020304" pitchFamily="18" charset="0"/>
              </a:rPr>
              <a:t>: ACO ensures that only the most important attributes contribute to the final prediction, reducing noise and enhancing model performance.</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670147"/>
      </p:ext>
    </p:extLst>
  </p:cSld>
  <p:clrMapOvr>
    <a:masterClrMapping/>
  </p:clrMapOvr>
  <p:transition spd="med" advClick="0" advTm="4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A9DE-C556-8DEE-E15E-DBF9119E9A60}"/>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19FC9FAF-F201-B5FC-8904-7091FBA1AE1C}"/>
              </a:ext>
            </a:extLst>
          </p:cNvPr>
          <p:cNvSpPr>
            <a:spLocks noGrp="1"/>
          </p:cNvSpPr>
          <p:nvPr>
            <p:ph idx="1"/>
          </p:nvPr>
        </p:nvSpPr>
        <p:spPr/>
        <p:txBody>
          <a:bodyPr/>
          <a:lstStyle/>
          <a:p>
            <a:pPr marL="0" indent="0" algn="ctr">
              <a:buNone/>
            </a:pPr>
            <a:r>
              <a:rPr lang="en-US" sz="2000" b="1" dirty="0">
                <a:solidFill>
                  <a:schemeClr val="tx2">
                    <a:lumMod val="60000"/>
                    <a:lumOff val="40000"/>
                  </a:schemeClr>
                </a:solidFill>
                <a:effectLst/>
                <a:latin typeface="Times New Roman" panose="02020603050405020304" pitchFamily="18" charset="0"/>
                <a:ea typeface="Times New Roman" panose="02020603050405020304" pitchFamily="18" charset="0"/>
              </a:rPr>
              <a:t>Diabetes Diagnosis via Supervised Learning Enhanced by Crow Search Optimization</a:t>
            </a: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u="sng" dirty="0">
                <a:latin typeface="Times New Roman" panose="02020603050405020304" pitchFamily="18" charset="0"/>
                <a:cs typeface="Times New Roman" panose="02020603050405020304" pitchFamily="18" charset="0"/>
              </a:rPr>
              <a:t>Algorithms for Diabetes Prediction</a:t>
            </a: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1. K-Nearest Neighbors (KNN):</a:t>
            </a:r>
            <a:endParaRPr lang="en-US" sz="16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Classifies data points based on the majority class of their nearest neighbors.</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Simple, and effective for classification tasks like pattern recognition and data mining.</a:t>
            </a:r>
          </a:p>
          <a:p>
            <a:pPr marL="0" indent="0" algn="just">
              <a:buNone/>
            </a:pPr>
            <a:r>
              <a:rPr lang="en-US" sz="1600" b="1" dirty="0">
                <a:latin typeface="Times New Roman" panose="02020603050405020304" pitchFamily="18" charset="0"/>
                <a:cs typeface="Times New Roman" panose="02020603050405020304" pitchFamily="18" charset="0"/>
              </a:rPr>
              <a:t>2. Logistic Regression:</a:t>
            </a:r>
            <a:endParaRPr lang="en-US" sz="16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Predicts the probability of binary outcomes (e.g., diabetic or non-diabetic).</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Establishes relationships between independent variables and outcomes.</a:t>
            </a:r>
          </a:p>
          <a:p>
            <a:pPr marL="0" indent="0" algn="just">
              <a:buNone/>
            </a:pPr>
            <a:r>
              <a:rPr lang="en-US" sz="1600" b="1" dirty="0">
                <a:latin typeface="Times New Roman" panose="02020603050405020304" pitchFamily="18" charset="0"/>
                <a:cs typeface="Times New Roman" panose="02020603050405020304" pitchFamily="18" charset="0"/>
              </a:rPr>
              <a:t>3. Random Forest:</a:t>
            </a:r>
            <a:endParaRPr lang="en-US" sz="16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Combines multiple decision trees to improve prediction accuracy.</a:t>
            </a:r>
          </a:p>
          <a:p>
            <a:pPr lvl="1"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Handles complex data and prevents overfitting by aggregating tree outputs.</a:t>
            </a:r>
          </a:p>
          <a:p>
            <a:pPr marL="0" indent="0">
              <a:buNone/>
            </a:pPr>
            <a:endParaRPr lang="en-IN" sz="2000" b="1" dirty="0">
              <a:solidFill>
                <a:schemeClr val="tx2">
                  <a:lumMod val="60000"/>
                  <a:lumOff val="40000"/>
                </a:schemeClr>
              </a:solidFill>
              <a:effectLst/>
              <a:latin typeface="Times New Roman" panose="02020603050405020304" pitchFamily="18" charset="0"/>
              <a:ea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732908"/>
      </p:ext>
    </p:extLst>
  </p:cSld>
  <p:clrMapOvr>
    <a:masterClrMapping/>
  </p:clrMapOvr>
  <p:transition spd="med" advClick="0" advTm="4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2787-E007-BAC1-E748-CC76E1F375E5}"/>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C9643C80-2324-021A-6374-0B9057D8F990}"/>
              </a:ext>
            </a:extLst>
          </p:cNvPr>
          <p:cNvSpPr>
            <a:spLocks noGrp="1"/>
          </p:cNvSpPr>
          <p:nvPr>
            <p:ph idx="1"/>
          </p:nvPr>
        </p:nvSpPr>
        <p:spPr/>
        <p:txBody>
          <a:bodyPr/>
          <a:lstStyle/>
          <a:p>
            <a:pPr marL="0" indent="0" algn="ctr">
              <a:buNone/>
            </a:pPr>
            <a:r>
              <a:rPr lang="en-IN" sz="2000" b="1" dirty="0">
                <a:solidFill>
                  <a:schemeClr val="tx2">
                    <a:lumMod val="60000"/>
                    <a:lumOff val="40000"/>
                  </a:schemeClr>
                </a:solidFill>
                <a:latin typeface="Times New Roman" panose="02020603050405020304" pitchFamily="18" charset="0"/>
                <a:cs typeface="Times New Roman" panose="02020603050405020304" pitchFamily="18" charset="0"/>
              </a:rPr>
              <a:t>Crow Search Algorithm (CSA)</a:t>
            </a:r>
          </a:p>
          <a:p>
            <a:pPr marL="0" indent="0" algn="ctr">
              <a:buNone/>
            </a:pPr>
            <a:endParaRPr lang="en-IN" sz="20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Crow Search Algorithm (CSA) is a </a:t>
            </a:r>
            <a:r>
              <a:rPr lang="en-US" sz="1600" b="1" dirty="0">
                <a:latin typeface="Times New Roman" panose="02020603050405020304" pitchFamily="18" charset="0"/>
                <a:cs typeface="Times New Roman" panose="02020603050405020304" pitchFamily="18" charset="0"/>
              </a:rPr>
              <a:t>metaheuristic optimization technique</a:t>
            </a:r>
            <a:r>
              <a:rPr lang="en-US" sz="1600" dirty="0">
                <a:latin typeface="Times New Roman" panose="02020603050405020304" pitchFamily="18" charset="0"/>
                <a:cs typeface="Times New Roman" panose="02020603050405020304" pitchFamily="18" charset="0"/>
              </a:rPr>
              <a:t> inspired by the intelligent foraging behavior of crows. It was developed to solve complex optimization problems by mimicking how crows efficiently locate and protect food resources.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i="1" dirty="0">
                <a:latin typeface="Times New Roman" panose="02020603050405020304" pitchFamily="18" charset="0"/>
                <a:cs typeface="Times New Roman" panose="02020603050405020304" pitchFamily="18" charset="0"/>
              </a:rPr>
              <a:t>Key principles of CSA include: </a:t>
            </a:r>
          </a:p>
          <a:p>
            <a:pPr algn="just"/>
            <a:r>
              <a:rPr lang="en-US" sz="1600" b="1" dirty="0">
                <a:latin typeface="Times New Roman" panose="02020603050405020304" pitchFamily="18" charset="0"/>
                <a:cs typeface="Times New Roman" panose="02020603050405020304" pitchFamily="18" charset="0"/>
              </a:rPr>
              <a:t>Initialization</a:t>
            </a:r>
            <a:r>
              <a:rPr lang="en-US" sz="1600" dirty="0">
                <a:latin typeface="Times New Roman" panose="02020603050405020304" pitchFamily="18" charset="0"/>
                <a:cs typeface="Times New Roman" panose="02020603050405020304" pitchFamily="18" charset="0"/>
              </a:rPr>
              <a:t>: Crows (solutions) are placed in a search space.</a:t>
            </a:r>
          </a:p>
          <a:p>
            <a:pPr algn="just"/>
            <a:r>
              <a:rPr lang="en-US" sz="1600" b="1" dirty="0">
                <a:latin typeface="Times New Roman" panose="02020603050405020304" pitchFamily="18" charset="0"/>
                <a:cs typeface="Times New Roman" panose="02020603050405020304" pitchFamily="18" charset="0"/>
              </a:rPr>
              <a:t>Exploration</a:t>
            </a:r>
            <a:r>
              <a:rPr lang="en-US" sz="1600" dirty="0">
                <a:latin typeface="Times New Roman" panose="02020603050405020304" pitchFamily="18" charset="0"/>
                <a:cs typeface="Times New Roman" panose="02020603050405020304" pitchFamily="18" charset="0"/>
              </a:rPr>
              <a:t>: Finds new solutions by exploring unknown areas.</a:t>
            </a:r>
          </a:p>
          <a:p>
            <a:pPr algn="just"/>
            <a:r>
              <a:rPr lang="en-US" sz="1600" b="1" dirty="0">
                <a:latin typeface="Times New Roman" panose="02020603050405020304" pitchFamily="18" charset="0"/>
                <a:cs typeface="Times New Roman" panose="02020603050405020304" pitchFamily="18" charset="0"/>
              </a:rPr>
              <a:t>Exploitation</a:t>
            </a:r>
            <a:r>
              <a:rPr lang="en-US" sz="1600" dirty="0">
                <a:latin typeface="Times New Roman" panose="02020603050405020304" pitchFamily="18" charset="0"/>
                <a:cs typeface="Times New Roman" panose="02020603050405020304" pitchFamily="18" charset="0"/>
              </a:rPr>
              <a:t>: Focuses on refining the best-found solutions.</a:t>
            </a:r>
          </a:p>
          <a:p>
            <a:pPr algn="just"/>
            <a:r>
              <a:rPr lang="en-US" sz="1600" b="1" dirty="0">
                <a:latin typeface="Times New Roman" panose="02020603050405020304" pitchFamily="18" charset="0"/>
                <a:cs typeface="Times New Roman" panose="02020603050405020304" pitchFamily="18" charset="0"/>
              </a:rPr>
              <a:t>Memorization</a:t>
            </a:r>
            <a:r>
              <a:rPr lang="en-US" sz="1600" dirty="0">
                <a:latin typeface="Times New Roman" panose="02020603050405020304" pitchFamily="18" charset="0"/>
                <a:cs typeface="Times New Roman" panose="02020603050405020304" pitchFamily="18" charset="0"/>
              </a:rPr>
              <a:t>: Crows remember and share the best solutions found.</a:t>
            </a:r>
          </a:p>
          <a:p>
            <a:pPr algn="just"/>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i="1" dirty="0">
                <a:latin typeface="Times New Roman" panose="02020603050405020304" pitchFamily="18" charset="0"/>
                <a:cs typeface="Times New Roman" panose="02020603050405020304" pitchFamily="18" charset="0"/>
              </a:rPr>
              <a:t>Role in Diabetes Prediction:</a:t>
            </a:r>
            <a:endParaRPr lang="en-US" sz="1600" i="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Optimizes feature selection and model parameters to improve accuracy.</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Ensures efficient search for the best-performing models among KNN, Logistic Regression, and Random Forest.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200" dirty="0"/>
          </a:p>
          <a:p>
            <a:pPr marL="0" indent="0">
              <a:buNone/>
            </a:pPr>
            <a:r>
              <a:rPr lang="en-IN" sz="2000" b="1" dirty="0">
                <a:solidFill>
                  <a:schemeClr val="tx2">
                    <a:lumMod val="60000"/>
                    <a:lumOff val="40000"/>
                  </a:schemeClr>
                </a:solidFill>
                <a:latin typeface="Times New Roman" panose="02020603050405020304" pitchFamily="18" charset="0"/>
                <a:cs typeface="Times New Roman" panose="02020603050405020304" pitchFamily="18" charset="0"/>
              </a:rPr>
              <a:t>     </a:t>
            </a:r>
          </a:p>
          <a:p>
            <a:pPr marL="0" indent="0">
              <a:buNone/>
            </a:pPr>
            <a:endParaRPr lang="en-IN" sz="16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098092"/>
      </p:ext>
    </p:extLst>
  </p:cSld>
  <p:clrMapOvr>
    <a:masterClrMapping/>
  </p:clrMapOvr>
  <p:transition spd="med" advClick="0" advTm="4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B631-E3CE-3C4C-0A92-987B96AB3EB2}"/>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BD02773D-D506-D7B9-9E7B-6C9F802EE90A}"/>
              </a:ext>
            </a:extLst>
          </p:cNvPr>
          <p:cNvSpPr>
            <a:spLocks noGrp="1"/>
          </p:cNvSpPr>
          <p:nvPr>
            <p:ph idx="1"/>
          </p:nvPr>
        </p:nvSpPr>
        <p:spPr>
          <a:xfrm>
            <a:off x="395536" y="1417638"/>
            <a:ext cx="8291264" cy="4963690"/>
          </a:xfrm>
        </p:spPr>
        <p:txBody>
          <a:bodyPr/>
          <a:lstStyle/>
          <a:p>
            <a:pPr marL="0" indent="0" algn="ctr">
              <a:buNone/>
            </a:pPr>
            <a:r>
              <a:rPr lang="en-US" sz="2000" b="1" dirty="0">
                <a:solidFill>
                  <a:schemeClr val="tx2">
                    <a:lumMod val="60000"/>
                    <a:lumOff val="40000"/>
                  </a:schemeClr>
                </a:solidFill>
                <a:latin typeface="Times New Roman" panose="02020603050405020304" pitchFamily="18" charset="0"/>
                <a:cs typeface="Times New Roman" panose="02020603050405020304" pitchFamily="18" charset="0"/>
              </a:rPr>
              <a:t>Parkinson’s Disease Diagnosis Using Support Vector Machine (SVM)</a:t>
            </a:r>
          </a:p>
          <a:p>
            <a:pPr marL="0" indent="0" algn="ctr">
              <a:buNone/>
            </a:pPr>
            <a:endParaRPr lang="en-IN" sz="20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600" b="1" i="1" dirty="0">
                <a:latin typeface="Times New Roman" panose="02020603050405020304" pitchFamily="18" charset="0"/>
                <a:cs typeface="Times New Roman" panose="02020603050405020304" pitchFamily="18" charset="0"/>
              </a:rPr>
              <a:t>Objective:</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Diagnose Parkinson's disease (PD) using machine learning, specifically through a Support Vector Machine (SVM) model, which classifies individuals as healthy or PD-affected based on selected features.</a:t>
            </a:r>
          </a:p>
          <a:p>
            <a:pPr marL="0" indent="0">
              <a:buNone/>
            </a:pPr>
            <a:endParaRPr lang="en-US" sz="12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1600" b="1" i="1" dirty="0">
                <a:latin typeface="Times New Roman" panose="02020603050405020304" pitchFamily="18" charset="0"/>
                <a:cs typeface="Times New Roman" panose="02020603050405020304" pitchFamily="18" charset="0"/>
              </a:rPr>
              <a:t>Process:</a:t>
            </a:r>
            <a:endParaRPr lang="en-US" sz="1600" i="1" dirty="0">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latin typeface="Times New Roman" panose="02020603050405020304" pitchFamily="18" charset="0"/>
                <a:cs typeface="Times New Roman" panose="02020603050405020304" pitchFamily="18" charset="0"/>
              </a:rPr>
              <a:t>Feature Selection:</a:t>
            </a:r>
            <a:r>
              <a:rPr lang="en-US" sz="1600" dirty="0">
                <a:latin typeface="Times New Roman" panose="02020603050405020304" pitchFamily="18" charset="0"/>
                <a:cs typeface="Times New Roman" panose="02020603050405020304" pitchFamily="18" charset="0"/>
              </a:rPr>
              <a:t> Extract relevant features (e.g., motor skills, physical characteristics) from the patient data.</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SVM Model:</a:t>
            </a:r>
            <a:r>
              <a:rPr lang="en-US" sz="1600" dirty="0">
                <a:latin typeface="Times New Roman" panose="02020603050405020304" pitchFamily="18" charset="0"/>
                <a:cs typeface="Times New Roman" panose="02020603050405020304" pitchFamily="18" charset="0"/>
              </a:rPr>
              <a:t> Train an SVM model to distinguish between healthy individuals and those with Parkinson’s disease.</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i="1" dirty="0">
                <a:latin typeface="Times New Roman" panose="02020603050405020304" pitchFamily="18" charset="0"/>
                <a:cs typeface="Times New Roman" panose="02020603050405020304" pitchFamily="18" charset="0"/>
              </a:rPr>
              <a:t>How SVM Works: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Hyperplane:</a:t>
            </a:r>
            <a:r>
              <a:rPr lang="en-US" sz="1600" dirty="0">
                <a:latin typeface="Times New Roman" panose="02020603050405020304" pitchFamily="18" charset="0"/>
                <a:cs typeface="Times New Roman" panose="02020603050405020304" pitchFamily="18" charset="0"/>
              </a:rPr>
              <a:t> SVM finds a hyperplane that separates healthy individuals from those with PD.</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Margin:</a:t>
            </a:r>
            <a:r>
              <a:rPr lang="en-US" sz="1600" dirty="0">
                <a:latin typeface="Times New Roman" panose="02020603050405020304" pitchFamily="18" charset="0"/>
                <a:cs typeface="Times New Roman" panose="02020603050405020304" pitchFamily="18" charset="0"/>
              </a:rPr>
              <a:t> The margin is the distance between the hyperplane and the nearest data points from each class.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Classification:</a:t>
            </a:r>
            <a:r>
              <a:rPr lang="en-US" sz="1600" dirty="0">
                <a:latin typeface="Times New Roman" panose="02020603050405020304" pitchFamily="18" charset="0"/>
                <a:cs typeface="Times New Roman" panose="02020603050405020304" pitchFamily="18" charset="0"/>
              </a:rPr>
              <a:t> New data points are classified based on which side of the hyperplane they fall on.</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a:buNone/>
            </a:pPr>
            <a:endParaRPr lang="en-US" sz="1200" dirty="0"/>
          </a:p>
          <a:p>
            <a:pPr marL="0" indent="0">
              <a:buNone/>
            </a:pPr>
            <a:endParaRPr lang="en-US" sz="20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497942"/>
      </p:ext>
    </p:extLst>
  </p:cSld>
  <p:clrMapOvr>
    <a:masterClrMapping/>
  </p:clrMapOvr>
  <p:transition spd="med" advClick="0" advTm="4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357D1-516A-B505-0C3D-C8D0AB9CAEC8}"/>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Architecture</a:t>
            </a:r>
          </a:p>
        </p:txBody>
      </p:sp>
      <p:sp>
        <p:nvSpPr>
          <p:cNvPr id="3" name="Text Placeholder 2">
            <a:extLst>
              <a:ext uri="{FF2B5EF4-FFF2-40B4-BE49-F238E27FC236}">
                <a16:creationId xmlns:a16="http://schemas.microsoft.com/office/drawing/2014/main" id="{026AB085-3CCD-9256-6CA1-0DFC8C634794}"/>
              </a:ext>
            </a:extLst>
          </p:cNvPr>
          <p:cNvSpPr>
            <a:spLocks noGrp="1"/>
          </p:cNvSpPr>
          <p:nvPr>
            <p:ph type="body" idx="1"/>
          </p:nvPr>
        </p:nvSpPr>
        <p:spPr/>
        <p:txBody>
          <a:bodyPr/>
          <a:lstStyle/>
          <a:p>
            <a:pPr algn="ctr"/>
            <a:r>
              <a:rPr lang="en-IN" sz="1600" dirty="0">
                <a:solidFill>
                  <a:schemeClr val="tx2">
                    <a:lumMod val="60000"/>
                    <a:lumOff val="40000"/>
                  </a:schemeClr>
                </a:solidFill>
                <a:latin typeface="Times New Roman" panose="02020603050405020304" pitchFamily="18" charset="0"/>
                <a:cs typeface="Times New Roman" panose="02020603050405020304" pitchFamily="18" charset="0"/>
              </a:rPr>
              <a:t>Heart Disease Prediction using Ant Colony Optimization</a:t>
            </a:r>
          </a:p>
        </p:txBody>
      </p:sp>
      <p:sp>
        <p:nvSpPr>
          <p:cNvPr id="5" name="Text Placeholder 4">
            <a:extLst>
              <a:ext uri="{FF2B5EF4-FFF2-40B4-BE49-F238E27FC236}">
                <a16:creationId xmlns:a16="http://schemas.microsoft.com/office/drawing/2014/main" id="{C829B42A-82E9-E1DC-BF12-038D926C4993}"/>
              </a:ext>
            </a:extLst>
          </p:cNvPr>
          <p:cNvSpPr>
            <a:spLocks noGrp="1"/>
          </p:cNvSpPr>
          <p:nvPr>
            <p:ph type="body" sz="quarter" idx="3"/>
          </p:nvPr>
        </p:nvSpPr>
        <p:spPr/>
        <p:txBody>
          <a:bodyPr/>
          <a:lstStyle/>
          <a:p>
            <a:pPr algn="ctr"/>
            <a:r>
              <a:rPr lang="en-IN" sz="1600" dirty="0">
                <a:solidFill>
                  <a:schemeClr val="tx2">
                    <a:lumMod val="60000"/>
                    <a:lumOff val="40000"/>
                  </a:schemeClr>
                </a:solidFill>
                <a:latin typeface="Times New Roman" panose="02020603050405020304" pitchFamily="18" charset="0"/>
                <a:cs typeface="Times New Roman" panose="02020603050405020304" pitchFamily="18" charset="0"/>
              </a:rPr>
              <a:t>Diabetes Prediction using Crow Search Optimization</a:t>
            </a:r>
          </a:p>
        </p:txBody>
      </p:sp>
      <p:pic>
        <p:nvPicPr>
          <p:cNvPr id="7" name="Content Placeholder 6">
            <a:extLst>
              <a:ext uri="{FF2B5EF4-FFF2-40B4-BE49-F238E27FC236}">
                <a16:creationId xmlns:a16="http://schemas.microsoft.com/office/drawing/2014/main" id="{0AC209C7-5544-84F4-E01B-B91C0E08DEA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5576" y="2174875"/>
            <a:ext cx="3843744" cy="4406743"/>
          </a:xfrm>
          <a:prstGeom prst="rect">
            <a:avLst/>
          </a:prstGeom>
          <a:noFill/>
          <a:ln>
            <a:noFill/>
          </a:ln>
        </p:spPr>
      </p:pic>
      <p:pic>
        <p:nvPicPr>
          <p:cNvPr id="8" name="Content Placeholder 7">
            <a:extLst>
              <a:ext uri="{FF2B5EF4-FFF2-40B4-BE49-F238E27FC236}">
                <a16:creationId xmlns:a16="http://schemas.microsoft.com/office/drawing/2014/main" id="{4C9E40F7-6201-3F95-629B-79586C3707B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220072" y="2183077"/>
            <a:ext cx="3240360" cy="4409351"/>
          </a:xfrm>
          <a:prstGeom prst="rect">
            <a:avLst/>
          </a:prstGeom>
          <a:noFill/>
          <a:ln>
            <a:noFill/>
          </a:ln>
        </p:spPr>
      </p:pic>
    </p:spTree>
    <p:extLst>
      <p:ext uri="{BB962C8B-B14F-4D97-AF65-F5344CB8AC3E}">
        <p14:creationId xmlns:p14="http://schemas.microsoft.com/office/powerpoint/2010/main" val="1485887569"/>
      </p:ext>
    </p:extLst>
  </p:cSld>
  <p:clrMapOvr>
    <a:masterClrMapping/>
  </p:clrMapOvr>
  <p:transition spd="med" advClick="0" advTm="4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415B-8B4D-FB34-9675-6A8668A82508}"/>
              </a:ext>
            </a:extLst>
          </p:cNvPr>
          <p:cNvSpPr>
            <a:spLocks noGrp="1"/>
          </p:cNvSpPr>
          <p:nvPr>
            <p:ph type="title"/>
          </p:nvPr>
        </p:nvSpPr>
        <p:spPr/>
        <p:txBody>
          <a:bodyPr/>
          <a:lstStyle/>
          <a:p>
            <a:r>
              <a:rPr lang="en-IN" sz="2000" b="1" dirty="0" err="1">
                <a:latin typeface="Times New Roman" panose="02020603050405020304" pitchFamily="18" charset="0"/>
                <a:cs typeface="Times New Roman" panose="02020603050405020304" pitchFamily="18" charset="0"/>
              </a:rPr>
              <a:t>Parkison’s</a:t>
            </a:r>
            <a:r>
              <a:rPr lang="en-IN" sz="2000" b="1" dirty="0">
                <a:latin typeface="Times New Roman" panose="02020603050405020304" pitchFamily="18" charset="0"/>
                <a:cs typeface="Times New Roman" panose="02020603050405020304" pitchFamily="18" charset="0"/>
              </a:rPr>
              <a:t> Disease Prediction using SVM</a:t>
            </a:r>
          </a:p>
        </p:txBody>
      </p:sp>
      <p:pic>
        <p:nvPicPr>
          <p:cNvPr id="5" name="Content Placeholder 4">
            <a:extLst>
              <a:ext uri="{FF2B5EF4-FFF2-40B4-BE49-F238E27FC236}">
                <a16:creationId xmlns:a16="http://schemas.microsoft.com/office/drawing/2014/main" id="{12B64952-1B36-25B8-8505-7329F6CD5F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402" y="1600200"/>
            <a:ext cx="6595196" cy="4525963"/>
          </a:xfrm>
          <a:prstGeom prst="rect">
            <a:avLst/>
          </a:prstGeom>
          <a:noFill/>
          <a:ln>
            <a:noFill/>
          </a:ln>
        </p:spPr>
      </p:pic>
    </p:spTree>
    <p:extLst>
      <p:ext uri="{BB962C8B-B14F-4D97-AF65-F5344CB8AC3E}">
        <p14:creationId xmlns:p14="http://schemas.microsoft.com/office/powerpoint/2010/main" val="2562175376"/>
      </p:ext>
    </p:extLst>
  </p:cSld>
  <p:clrMapOvr>
    <a:masterClrMapping/>
  </p:clrMapOvr>
  <p:transition spd="med" advClick="0" advTm="4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A995-2A0E-8D83-8750-79A8901906CA}"/>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Comparison of Model Accuracy with and without ACO for Heart Disease Prediction</a:t>
            </a:r>
          </a:p>
        </p:txBody>
      </p:sp>
      <p:pic>
        <p:nvPicPr>
          <p:cNvPr id="15" name="Content Placeholder 14">
            <a:extLst>
              <a:ext uri="{FF2B5EF4-FFF2-40B4-BE49-F238E27FC236}">
                <a16:creationId xmlns:a16="http://schemas.microsoft.com/office/drawing/2014/main" id="{FEF5237A-6640-6009-1F95-3418CA474086}"/>
              </a:ext>
            </a:extLst>
          </p:cNvPr>
          <p:cNvPicPr>
            <a:picLocks noGrp="1" noChangeAspect="1"/>
          </p:cNvPicPr>
          <p:nvPr>
            <p:ph idx="1"/>
          </p:nvPr>
        </p:nvPicPr>
        <p:blipFill>
          <a:blip r:embed="rId2"/>
          <a:stretch>
            <a:fillRect/>
          </a:stretch>
        </p:blipFill>
        <p:spPr>
          <a:xfrm>
            <a:off x="1043608" y="1356317"/>
            <a:ext cx="7488832" cy="5225540"/>
          </a:xfrm>
        </p:spPr>
      </p:pic>
    </p:spTree>
    <p:extLst>
      <p:ext uri="{BB962C8B-B14F-4D97-AF65-F5344CB8AC3E}">
        <p14:creationId xmlns:p14="http://schemas.microsoft.com/office/powerpoint/2010/main" val="3959891972"/>
      </p:ext>
    </p:extLst>
  </p:cSld>
  <p:clrMapOvr>
    <a:masterClrMapping/>
  </p:clrMapOvr>
  <p:transition spd="med" advClick="0" advTm="4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C141-185E-2379-F3C3-094B27E590BA}"/>
              </a:ext>
            </a:extLst>
          </p:cNvPr>
          <p:cNvSpPr>
            <a:spLocks noGrp="1"/>
          </p:cNvSpPr>
          <p:nvPr>
            <p:ph type="title"/>
          </p:nvPr>
        </p:nvSpPr>
        <p:spPr/>
        <p:txBody>
          <a:bodyPr/>
          <a:lstStyle/>
          <a:p>
            <a:pPr algn="l"/>
            <a:r>
              <a:rPr lang="en-US" sz="2000" dirty="0">
                <a:effectLst/>
                <a:latin typeface="Times New Roman" panose="02020603050405020304" pitchFamily="18" charset="0"/>
                <a:ea typeface="Times New Roman" panose="02020603050405020304" pitchFamily="18" charset="0"/>
              </a:rPr>
              <a:t>Heart Disease Prediction</a:t>
            </a:r>
            <a:endParaRPr lang="en-IN" sz="2000" dirty="0"/>
          </a:p>
        </p:txBody>
      </p:sp>
      <p:pic>
        <p:nvPicPr>
          <p:cNvPr id="9" name="Content Placeholder 8">
            <a:extLst>
              <a:ext uri="{FF2B5EF4-FFF2-40B4-BE49-F238E27FC236}">
                <a16:creationId xmlns:a16="http://schemas.microsoft.com/office/drawing/2014/main" id="{383B8C45-377A-3DEC-02ED-CBCF18A333C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38247"/>
            <a:ext cx="8229600" cy="4249869"/>
          </a:xfrm>
          <a:prstGeom prst="rect">
            <a:avLst/>
          </a:prstGeom>
          <a:noFill/>
          <a:ln>
            <a:noFill/>
          </a:ln>
        </p:spPr>
      </p:pic>
    </p:spTree>
    <p:extLst>
      <p:ext uri="{BB962C8B-B14F-4D97-AF65-F5344CB8AC3E}">
        <p14:creationId xmlns:p14="http://schemas.microsoft.com/office/powerpoint/2010/main" val="2908441379"/>
      </p:ext>
    </p:extLst>
  </p:cSld>
  <p:clrMapOvr>
    <a:masterClrMapping/>
  </p:clrMapOvr>
  <p:transition spd="med" advClick="0" advTm="4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98CC-6FDE-0510-7812-7EE6E0667E86}"/>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DE0DCA7-F81C-5335-C823-271639F58099}"/>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Chronic health conditions like heart disease, Parkinson's, and diabetes are serious health risks. Early detection is key to effective treatment, but with a growing population and limited healthcare facilities, many people remain undiagnosed until their symptoms worsen. Traditional methods usually focus on detecting one disease at a time, which can be slow and less efficient.</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Multi-Disease Prediction System</a:t>
            </a:r>
            <a:r>
              <a:rPr lang="en-US" sz="1600" dirty="0">
                <a:latin typeface="Times New Roman" panose="02020603050405020304" pitchFamily="18" charset="0"/>
                <a:cs typeface="Times New Roman" panose="02020603050405020304" pitchFamily="18" charset="0"/>
              </a:rPr>
              <a:t> tackles this problem by evaluating multiple health conditions simultaneously. It uses advanced tools like </a:t>
            </a:r>
            <a:r>
              <a:rPr lang="en-US" sz="1600" b="1" dirty="0">
                <a:latin typeface="Times New Roman" panose="02020603050405020304" pitchFamily="18" charset="0"/>
                <a:cs typeface="Times New Roman" panose="02020603050405020304" pitchFamily="18" charset="0"/>
              </a:rPr>
              <a:t>Predictive Modeling</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Deep Neural Networks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Bio-Inspired Optimization Algorithms</a:t>
            </a:r>
            <a:r>
              <a:rPr lang="en-US" sz="1600" dirty="0">
                <a:latin typeface="Times New Roman" panose="02020603050405020304" pitchFamily="18" charset="0"/>
                <a:cs typeface="Times New Roman" panose="02020603050405020304" pitchFamily="18" charset="0"/>
              </a:rPr>
              <a:t> to provide fast and accurate health assessments. With an interactive interface built using </a:t>
            </a:r>
            <a:r>
              <a:rPr lang="en-US" sz="1600" b="1"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users can easily check their health status and take action early. This system helps individuals manage their health better and get timely medical care.</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Keywords:</a:t>
            </a:r>
            <a:r>
              <a:rPr lang="en-US" sz="1600" dirty="0">
                <a:latin typeface="Times New Roman" panose="02020603050405020304" pitchFamily="18" charset="0"/>
                <a:cs typeface="Times New Roman" panose="02020603050405020304" pitchFamily="18" charset="0"/>
              </a:rPr>
              <a:t> Random Forest, SVM,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Predictive Analytics, Deep Learning, Chronic Disease Prediction, Early Diagnosis, Health Monitoring,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a:t>
            </a:r>
          </a:p>
          <a:p>
            <a:pPr marL="0" indent="0" algn="just">
              <a:buNone/>
            </a:pPr>
            <a:endParaRPr lang="en-IN" sz="1800" dirty="0"/>
          </a:p>
        </p:txBody>
      </p:sp>
    </p:spTree>
    <p:extLst>
      <p:ext uri="{BB962C8B-B14F-4D97-AF65-F5344CB8AC3E}">
        <p14:creationId xmlns:p14="http://schemas.microsoft.com/office/powerpoint/2010/main" val="3259573568"/>
      </p:ext>
    </p:extLst>
  </p:cSld>
  <p:clrMapOvr>
    <a:masterClrMapping/>
  </p:clrMapOvr>
  <p:transition spd="med" advClick="0" advTm="4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5EAD-B748-98C9-3301-8A686817150B}"/>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Comparison of Model Accuracy with and without CSA for Diabetes Prediction</a:t>
            </a:r>
          </a:p>
        </p:txBody>
      </p:sp>
      <p:pic>
        <p:nvPicPr>
          <p:cNvPr id="4" name="Content Placeholder 3">
            <a:extLst>
              <a:ext uri="{FF2B5EF4-FFF2-40B4-BE49-F238E27FC236}">
                <a16:creationId xmlns:a16="http://schemas.microsoft.com/office/drawing/2014/main" id="{CDD284ED-0D30-814F-2BD4-7E1D294CC6DB}"/>
              </a:ext>
            </a:extLst>
          </p:cNvPr>
          <p:cNvPicPr>
            <a:picLocks noGrp="1" noChangeAspect="1"/>
          </p:cNvPicPr>
          <p:nvPr>
            <p:ph idx="1"/>
          </p:nvPr>
        </p:nvPicPr>
        <p:blipFill>
          <a:blip r:embed="rId2"/>
          <a:stretch>
            <a:fillRect/>
          </a:stretch>
        </p:blipFill>
        <p:spPr>
          <a:xfrm>
            <a:off x="1108869" y="1600200"/>
            <a:ext cx="6926261" cy="4525963"/>
          </a:xfrm>
          <a:prstGeom prst="rect">
            <a:avLst/>
          </a:prstGeom>
        </p:spPr>
      </p:pic>
    </p:spTree>
    <p:extLst>
      <p:ext uri="{BB962C8B-B14F-4D97-AF65-F5344CB8AC3E}">
        <p14:creationId xmlns:p14="http://schemas.microsoft.com/office/powerpoint/2010/main" val="972510105"/>
      </p:ext>
    </p:extLst>
  </p:cSld>
  <p:clrMapOvr>
    <a:masterClrMapping/>
  </p:clrMapOvr>
  <p:transition spd="med" advClick="0" advTm="4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3BC55-760E-E819-B1E5-6F832AF05036}"/>
              </a:ext>
            </a:extLst>
          </p:cNvPr>
          <p:cNvSpPr>
            <a:spLocks noGrp="1"/>
          </p:cNvSpPr>
          <p:nvPr>
            <p:ph type="title"/>
          </p:nvPr>
        </p:nvSpPr>
        <p:spPr/>
        <p:txBody>
          <a:bodyPr/>
          <a:lstStyle/>
          <a:p>
            <a:pPr algn="l"/>
            <a:r>
              <a:rPr lang="en-US" sz="2000" dirty="0">
                <a:effectLst/>
                <a:latin typeface="Times New Roman" panose="02020603050405020304" pitchFamily="18" charset="0"/>
                <a:ea typeface="Times New Roman" panose="02020603050405020304" pitchFamily="18" charset="0"/>
              </a:rPr>
              <a:t>Diabetes Prediction</a:t>
            </a:r>
            <a:endParaRPr lang="en-IN" sz="2000" dirty="0"/>
          </a:p>
        </p:txBody>
      </p:sp>
      <p:pic>
        <p:nvPicPr>
          <p:cNvPr id="4" name="Content Placeholder 3">
            <a:extLst>
              <a:ext uri="{FF2B5EF4-FFF2-40B4-BE49-F238E27FC236}">
                <a16:creationId xmlns:a16="http://schemas.microsoft.com/office/drawing/2014/main" id="{C1C79AFE-CC9B-8E4A-749B-5E77525522F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005425"/>
            <a:ext cx="8229600" cy="3715513"/>
          </a:xfrm>
          <a:prstGeom prst="rect">
            <a:avLst/>
          </a:prstGeom>
          <a:noFill/>
          <a:ln>
            <a:noFill/>
          </a:ln>
        </p:spPr>
      </p:pic>
    </p:spTree>
    <p:extLst>
      <p:ext uri="{BB962C8B-B14F-4D97-AF65-F5344CB8AC3E}">
        <p14:creationId xmlns:p14="http://schemas.microsoft.com/office/powerpoint/2010/main" val="1753097658"/>
      </p:ext>
    </p:extLst>
  </p:cSld>
  <p:clrMapOvr>
    <a:masterClrMapping/>
  </p:clrMapOvr>
  <p:transition spd="med" advClick="0" advTm="4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9086-FA12-C326-C083-49AC10E15E57}"/>
              </a:ext>
            </a:extLst>
          </p:cNvPr>
          <p:cNvSpPr>
            <a:spLocks noGrp="1"/>
          </p:cNvSpPr>
          <p:nvPr>
            <p:ph type="title"/>
          </p:nvPr>
        </p:nvSpPr>
        <p:spPr/>
        <p:txBody>
          <a:bodyPr/>
          <a:lstStyle/>
          <a:p>
            <a:r>
              <a:rPr lang="en-IN" sz="2000" dirty="0">
                <a:latin typeface="Times New Roman" panose="02020603050405020304" pitchFamily="18" charset="0"/>
                <a:cs typeface="Times New Roman" panose="02020603050405020304" pitchFamily="18" charset="0"/>
              </a:rPr>
              <a:t>Comparison of Model Accuracy for </a:t>
            </a:r>
            <a:r>
              <a:rPr lang="en-IN" sz="2000" dirty="0" err="1">
                <a:latin typeface="Times New Roman" panose="02020603050405020304" pitchFamily="18" charset="0"/>
                <a:cs typeface="Times New Roman" panose="02020603050405020304" pitchFamily="18" charset="0"/>
              </a:rPr>
              <a:t>Parkison’s</a:t>
            </a:r>
            <a:r>
              <a:rPr lang="en-IN" sz="2000" dirty="0">
                <a:latin typeface="Times New Roman" panose="02020603050405020304" pitchFamily="18" charset="0"/>
                <a:cs typeface="Times New Roman" panose="02020603050405020304" pitchFamily="18" charset="0"/>
              </a:rPr>
              <a:t> Disease Prediction</a:t>
            </a:r>
          </a:p>
        </p:txBody>
      </p:sp>
      <p:pic>
        <p:nvPicPr>
          <p:cNvPr id="7" name="Content Placeholder 6">
            <a:extLst>
              <a:ext uri="{FF2B5EF4-FFF2-40B4-BE49-F238E27FC236}">
                <a16:creationId xmlns:a16="http://schemas.microsoft.com/office/drawing/2014/main" id="{823D916C-62EB-2C8C-927E-DAECB99511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98" y="2056560"/>
            <a:ext cx="8376392" cy="2744879"/>
          </a:xfrm>
          <a:prstGeom prst="rect">
            <a:avLst/>
          </a:prstGeom>
        </p:spPr>
      </p:pic>
    </p:spTree>
    <p:extLst>
      <p:ext uri="{BB962C8B-B14F-4D97-AF65-F5344CB8AC3E}">
        <p14:creationId xmlns:p14="http://schemas.microsoft.com/office/powerpoint/2010/main" val="2741615081"/>
      </p:ext>
    </p:extLst>
  </p:cSld>
  <p:clrMapOvr>
    <a:masterClrMapping/>
  </p:clrMapOvr>
  <p:transition spd="med" advClick="0" advTm="4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38F0-2809-57DD-690B-F2D7E377077C}"/>
              </a:ext>
            </a:extLst>
          </p:cNvPr>
          <p:cNvSpPr>
            <a:spLocks noGrp="1"/>
          </p:cNvSpPr>
          <p:nvPr>
            <p:ph type="title"/>
          </p:nvPr>
        </p:nvSpPr>
        <p:spPr/>
        <p:txBody>
          <a:bodyPr/>
          <a:lstStyle/>
          <a:p>
            <a:pPr algn="l"/>
            <a:r>
              <a:rPr lang="en-US" sz="2000" dirty="0">
                <a:effectLst/>
                <a:latin typeface="Times New Roman" panose="02020603050405020304" pitchFamily="18" charset="0"/>
                <a:ea typeface="Times New Roman" panose="02020603050405020304" pitchFamily="18" charset="0"/>
              </a:rPr>
              <a:t>Parkinson’s Disease Prediction</a:t>
            </a:r>
            <a:endParaRPr lang="en-IN" sz="2000" dirty="0"/>
          </a:p>
        </p:txBody>
      </p:sp>
      <p:pic>
        <p:nvPicPr>
          <p:cNvPr id="4" name="Content Placeholder 3">
            <a:extLst>
              <a:ext uri="{FF2B5EF4-FFF2-40B4-BE49-F238E27FC236}">
                <a16:creationId xmlns:a16="http://schemas.microsoft.com/office/drawing/2014/main" id="{B827A6FD-577F-97C5-A0C9-661D4F7EF3B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916960"/>
            <a:ext cx="8229600" cy="3892442"/>
          </a:xfrm>
          <a:prstGeom prst="rect">
            <a:avLst/>
          </a:prstGeom>
          <a:noFill/>
          <a:ln>
            <a:noFill/>
          </a:ln>
        </p:spPr>
      </p:pic>
    </p:spTree>
    <p:extLst>
      <p:ext uri="{BB962C8B-B14F-4D97-AF65-F5344CB8AC3E}">
        <p14:creationId xmlns:p14="http://schemas.microsoft.com/office/powerpoint/2010/main" val="2365822300"/>
      </p:ext>
    </p:extLst>
  </p:cSld>
  <p:clrMapOvr>
    <a:masterClrMapping/>
  </p:clrMapOvr>
  <p:transition spd="med" advClick="0" advTm="4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0BD6-4875-F2C1-CBAA-1721D58B9218}"/>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46A4E50-060F-9EB3-81D9-7E58CCC8199B}"/>
              </a:ext>
            </a:extLst>
          </p:cNvPr>
          <p:cNvSpPr>
            <a:spLocks noGrp="1"/>
          </p:cNvSpPr>
          <p:nvPr>
            <p:ph idx="1"/>
          </p:nvPr>
        </p:nvSpPr>
        <p:spPr/>
        <p:txBody>
          <a:bodyPr/>
          <a:lstStyle/>
          <a:p>
            <a:pPr marL="0" indent="0" algn="just">
              <a:buNone/>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Multi-Disease Prediction System</a:t>
            </a:r>
            <a:r>
              <a:rPr lang="en-US" sz="1600" dirty="0">
                <a:latin typeface="Times New Roman" panose="02020603050405020304" pitchFamily="18" charset="0"/>
                <a:cs typeface="Times New Roman" panose="02020603050405020304" pitchFamily="18" charset="0"/>
              </a:rPr>
              <a:t> uses advanced machine learning and optimization algorithms to improve healthcare forecasting for heart disease, diabetes, and Parkinson's disease.</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Heart Disease:</a:t>
            </a:r>
            <a:r>
              <a:rPr lang="en-US" sz="1600" dirty="0">
                <a:latin typeface="Times New Roman" panose="02020603050405020304" pitchFamily="18" charset="0"/>
                <a:cs typeface="Times New Roman" panose="02020603050405020304" pitchFamily="18" charset="0"/>
              </a:rPr>
              <a:t> Ensemble learning with Ant Colony Optimization (ACO) achieved 99% accuracy, highlighting the power of hybrid models in predicting cardiovascular risk.</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Diabetes Prediction:</a:t>
            </a:r>
            <a:r>
              <a:rPr lang="en-US" sz="1600" dirty="0">
                <a:latin typeface="Times New Roman" panose="02020603050405020304" pitchFamily="18" charset="0"/>
                <a:cs typeface="Times New Roman" panose="02020603050405020304" pitchFamily="18" charset="0"/>
              </a:rPr>
              <a:t> Supervised learning (KNN, Random Forest, Logistic Regression) optimized by Crow Search Optimization (CSA) reached over 83% accuracy, enhancing feature selection and model reliability.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Parkinson’s Disease:</a:t>
            </a:r>
            <a:r>
              <a:rPr lang="en-US" sz="1600" dirty="0">
                <a:latin typeface="Times New Roman" panose="02020603050405020304" pitchFamily="18" charset="0"/>
                <a:cs typeface="Times New Roman" panose="02020603050405020304" pitchFamily="18" charset="0"/>
              </a:rPr>
              <a:t> Voice analysis using SVM and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with Random Forest at 97% accuracy, demonstrates a non-invasive method for early disease detection.</a:t>
            </a:r>
          </a:p>
          <a:p>
            <a:endParaRPr lang="en-IN" dirty="0"/>
          </a:p>
        </p:txBody>
      </p:sp>
    </p:spTree>
    <p:extLst>
      <p:ext uri="{BB962C8B-B14F-4D97-AF65-F5344CB8AC3E}">
        <p14:creationId xmlns:p14="http://schemas.microsoft.com/office/powerpoint/2010/main" val="814078212"/>
      </p:ext>
    </p:extLst>
  </p:cSld>
  <p:clrMapOvr>
    <a:masterClrMapping/>
  </p:clrMapOvr>
  <p:transition spd="med" advClick="0" advTm="4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9B6E-8B10-78AA-63AD-DE58BC760054}"/>
              </a:ext>
            </a:extLst>
          </p:cNvPr>
          <p:cNvSpPr>
            <a:spLocks noGrp="1"/>
          </p:cNvSpPr>
          <p:nvPr>
            <p:ph type="title"/>
          </p:nvPr>
        </p:nvSpPr>
        <p:spPr/>
        <p:txBody>
          <a:bodyPr/>
          <a:lstStyle/>
          <a:p>
            <a:pPr algn="just"/>
            <a:r>
              <a:rPr lang="en-IN"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73A4706-F022-6165-4170-31C2B7824FED}"/>
              </a:ext>
            </a:extLst>
          </p:cNvPr>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In the digital world, data is an asset, and the healthcare industry generates large amounts of patient-related data.</a:t>
            </a:r>
          </a:p>
          <a:p>
            <a:pPr algn="just"/>
            <a:r>
              <a:rPr lang="en-US" sz="1800" dirty="0">
                <a:latin typeface="Times New Roman" panose="02020603050405020304" pitchFamily="18" charset="0"/>
                <a:cs typeface="Times New Roman" panose="02020603050405020304" pitchFamily="18" charset="0"/>
              </a:rPr>
              <a:t>Existing models focus on analyzing one disease at a time, like diabetes or cancer, with no common system for multiple diseases.</a:t>
            </a:r>
          </a:p>
          <a:p>
            <a:pPr algn="just"/>
            <a:r>
              <a:rPr lang="en-US" sz="1800" dirty="0">
                <a:latin typeface="Times New Roman" panose="02020603050405020304" pitchFamily="18" charset="0"/>
                <a:cs typeface="Times New Roman" panose="02020603050405020304" pitchFamily="18" charset="0"/>
              </a:rPr>
              <a:t>We propose a system that predicts multiple diseases at once based on the symptoms entered by the user.</a:t>
            </a:r>
          </a:p>
          <a:p>
            <a:pPr algn="just"/>
            <a:r>
              <a:rPr lang="en-US" sz="1800" dirty="0">
                <a:latin typeface="Times New Roman" panose="02020603050405020304" pitchFamily="18" charset="0"/>
                <a:cs typeface="Times New Roman" panose="02020603050405020304" pitchFamily="18" charset="0"/>
              </a:rPr>
              <a:t>The initial diseases included are diabetes, heart disease, and Parkinson’s, with the potential to add more in the future.</a:t>
            </a:r>
          </a:p>
          <a:p>
            <a:pPr algn="just"/>
            <a:r>
              <a:rPr lang="en-US" sz="1800" dirty="0">
                <a:latin typeface="Times New Roman" panose="02020603050405020304" pitchFamily="18" charset="0"/>
                <a:cs typeface="Times New Roman" panose="02020603050405020304" pitchFamily="18" charset="0"/>
              </a:rPr>
              <a:t>The system will use machine learning and Bio-Inspired Optimization algorithms and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for user interaction, with Python pickling to save model behavior.</a:t>
            </a:r>
          </a:p>
          <a:p>
            <a:pPr algn="just"/>
            <a:r>
              <a:rPr lang="en-US" sz="1800" dirty="0">
                <a:latin typeface="Times New Roman" panose="02020603050405020304" pitchFamily="18" charset="0"/>
                <a:cs typeface="Times New Roman" panose="02020603050405020304" pitchFamily="18" charset="0"/>
              </a:rPr>
              <a:t>By considering all the parameters causing the disease, this system aims to provide accurate and efficient predictions.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801509"/>
      </p:ext>
    </p:extLst>
  </p:cSld>
  <p:clrMapOvr>
    <a:masterClrMapping/>
  </p:clrMapOvr>
  <p:transition spd="med" advClick="0" advTm="4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92A1-5151-D5E6-B321-AE075D151B5D}"/>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A3A58FD7-6F64-15F9-308F-C41CA8FCE3E4}"/>
              </a:ext>
            </a:extLst>
          </p:cNvPr>
          <p:cNvSpPr>
            <a:spLocks noGrp="1"/>
          </p:cNvSpPr>
          <p:nvPr>
            <p:ph idx="1"/>
          </p:nvPr>
        </p:nvSpPr>
        <p:spPr/>
        <p:txBody>
          <a:bodyPr/>
          <a:lstStyle/>
          <a:p>
            <a:pPr algn="just"/>
            <a:r>
              <a:rPr lang="en-IN" sz="1600" dirty="0" err="1">
                <a:latin typeface="Times New Roman" panose="02020603050405020304" pitchFamily="18" charset="0"/>
                <a:cs typeface="Times New Roman" panose="02020603050405020304" pitchFamily="18" charset="0"/>
              </a:rPr>
              <a:t>Mallula</a:t>
            </a:r>
            <a:r>
              <a:rPr lang="en-IN" sz="1600" dirty="0">
                <a:latin typeface="Times New Roman" panose="02020603050405020304" pitchFamily="18" charset="0"/>
                <a:cs typeface="Times New Roman" panose="02020603050405020304" pitchFamily="18" charset="0"/>
              </a:rPr>
              <a:t> et al. (2024) introduced a predictive framework for diagnosing multiple chronic conditions, including metabolic diseases (diabetes), cardiovascular disorders, renal dysfunctions, neurodegenerative conditions (Parkinson’s), and oncological risks (breast cancer). The platform utilizes machine learning models such as Support Vector Machine (SVM) and Logistic Regression, as well as deep learning frameworks like TensorFlow with </a:t>
            </a:r>
            <a:r>
              <a:rPr lang="en-IN" sz="1600" dirty="0" err="1">
                <a:latin typeface="Times New Roman" panose="02020603050405020304" pitchFamily="18" charset="0"/>
                <a:cs typeface="Times New Roman" panose="02020603050405020304" pitchFamily="18" charset="0"/>
              </a:rPr>
              <a:t>Keras</a:t>
            </a:r>
            <a:r>
              <a:rPr lang="en-IN" sz="1600" dirty="0">
                <a:latin typeface="Times New Roman" panose="02020603050405020304" pitchFamily="18" charset="0"/>
                <a:cs typeface="Times New Roman" panose="02020603050405020304" pitchFamily="18" charset="0"/>
              </a:rPr>
              <a:t>. These models are deployed via </a:t>
            </a:r>
            <a:r>
              <a:rPr lang="en-IN" sz="1600" dirty="0" err="1">
                <a:latin typeface="Times New Roman" panose="02020603050405020304" pitchFamily="18" charset="0"/>
                <a:cs typeface="Times New Roman" panose="02020603050405020304" pitchFamily="18" charset="0"/>
              </a:rPr>
              <a:t>Streamlit</a:t>
            </a:r>
            <a:r>
              <a:rPr lang="en-IN" sz="1600" dirty="0">
                <a:latin typeface="Times New Roman" panose="02020603050405020304" pitchFamily="18" charset="0"/>
                <a:cs typeface="Times New Roman" panose="02020603050405020304" pitchFamily="18" charset="0"/>
              </a:rPr>
              <a:t> Cloud, enabling user-friendly interaction and disease selection. The framework achieved impressive precision for individual conditions, such as 90% accuracy for renal disease prediction, demonstrating the potential of these algorithms in single-condition diagnostics.</a:t>
            </a:r>
          </a:p>
          <a:p>
            <a:pPr marL="0" indent="0" algn="just">
              <a:buNone/>
            </a:pPr>
            <a:endParaRPr lang="en-IN" sz="1600" dirty="0">
              <a:latin typeface="Times New Roman" panose="02020603050405020304" pitchFamily="18" charset="0"/>
              <a:cs typeface="Times New Roman" panose="02020603050405020304" pitchFamily="18" charset="0"/>
            </a:endParaRPr>
          </a:p>
          <a:p>
            <a:pPr algn="just"/>
            <a:r>
              <a:rPr lang="en-IN" sz="1600" b="1" dirty="0">
                <a:latin typeface="Times New Roman" panose="02020603050405020304" pitchFamily="18" charset="0"/>
                <a:cs typeface="Times New Roman" panose="02020603050405020304" pitchFamily="18" charset="0"/>
              </a:rPr>
              <a:t>Gaps:</a:t>
            </a:r>
            <a:endParaRPr lang="en-IN"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Comorbidity Analysis</a:t>
            </a:r>
            <a:r>
              <a:rPr lang="en-IN" sz="1600" dirty="0">
                <a:latin typeface="Times New Roman" panose="02020603050405020304" pitchFamily="18" charset="0"/>
                <a:cs typeface="Times New Roman" panose="02020603050405020304" pitchFamily="18" charset="0"/>
              </a:rPr>
              <a:t>: Lacks integrated multi-disease assessments to </a:t>
            </a:r>
            <a:r>
              <a:rPr lang="en-IN" sz="1600" dirty="0" err="1">
                <a:latin typeface="Times New Roman" panose="02020603050405020304" pitchFamily="18" charset="0"/>
                <a:cs typeface="Times New Roman" panose="02020603050405020304" pitchFamily="18" charset="0"/>
              </a:rPr>
              <a:t>analyze</a:t>
            </a:r>
            <a:r>
              <a:rPr lang="en-IN" sz="1600" dirty="0">
                <a:latin typeface="Times New Roman" panose="02020603050405020304" pitchFamily="18" charset="0"/>
                <a:cs typeface="Times New Roman" panose="02020603050405020304" pitchFamily="18" charset="0"/>
              </a:rPr>
              <a:t> comorbidities and interconnected risks.</a:t>
            </a:r>
          </a:p>
          <a:p>
            <a:pPr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Algorithm Adaptability</a:t>
            </a:r>
            <a:r>
              <a:rPr lang="en-IN" sz="1600" dirty="0">
                <a:latin typeface="Times New Roman" panose="02020603050405020304" pitchFamily="18" charset="0"/>
                <a:cs typeface="Times New Roman" panose="02020603050405020304" pitchFamily="18" charset="0"/>
              </a:rPr>
              <a:t>: Focuses on established algorithms without adaptive techniques to handle imbalanced or diverse datasets.</a:t>
            </a:r>
          </a:p>
          <a:p>
            <a:pPr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Holistic Health Insights</a:t>
            </a:r>
            <a:r>
              <a:rPr lang="en-IN" sz="1600" dirty="0">
                <a:latin typeface="Times New Roman" panose="02020603050405020304" pitchFamily="18" charset="0"/>
                <a:cs typeface="Times New Roman" panose="02020603050405020304" pitchFamily="18" charset="0"/>
              </a:rPr>
              <a:t>: Emphasizes single-disease prediction, missing a holistic approach to health analysis.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195890"/>
      </p:ext>
    </p:extLst>
  </p:cSld>
  <p:clrMapOvr>
    <a:masterClrMapping/>
  </p:clrMapOvr>
  <p:transition spd="med" advClick="0" advTm="4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8016-855B-40B0-85F6-F37398E61EBB}"/>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4B91E385-6875-B264-9A20-7A4BC20805A6}"/>
              </a:ext>
            </a:extLst>
          </p:cNvPr>
          <p:cNvSpPr>
            <a:spLocks noGrp="1"/>
          </p:cNvSpPr>
          <p:nvPr>
            <p:ph idx="1"/>
          </p:nvPr>
        </p:nvSpPr>
        <p:spPr/>
        <p:txBody>
          <a:bodyPr/>
          <a:lstStyle/>
          <a:p>
            <a:pPr algn="just"/>
            <a:r>
              <a:rPr lang="en-US" sz="1600" dirty="0" err="1">
                <a:latin typeface="Times New Roman" panose="02020603050405020304" pitchFamily="18" charset="0"/>
                <a:cs typeface="Times New Roman" panose="02020603050405020304" pitchFamily="18" charset="0"/>
              </a:rPr>
              <a:t>Kallepalli</a:t>
            </a:r>
            <a:r>
              <a:rPr lang="en-US" sz="1600" dirty="0">
                <a:latin typeface="Times New Roman" panose="02020603050405020304" pitchFamily="18" charset="0"/>
                <a:cs typeface="Times New Roman" panose="02020603050405020304" pitchFamily="18" charset="0"/>
              </a:rPr>
              <a:t> et al. (2024) developed a Multi-Disease Prediction System (MDPS) that predicts conditions like diabetes, cardiovascular disorders, and Parkinson’s disease. The system employs Logistic Regression and Support Vector Machines (SVM) models, with data sourced and refined from Kaggle datasets. Deployed using a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interface, the system achieved accuracies of 78% for diabetes, 85% for cardiovascular risks, and 89% for Parkinson’s disease. These results highlight the effectiveness of machine learning in improving early disease detection, personalized care, and resource efficiency in healthcare.</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Gaps:</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Comorbid Conditions</a:t>
            </a:r>
            <a:r>
              <a:rPr lang="en-US" sz="1600" dirty="0">
                <a:latin typeface="Times New Roman" panose="02020603050405020304" pitchFamily="18" charset="0"/>
                <a:cs typeface="Times New Roman" panose="02020603050405020304" pitchFamily="18" charset="0"/>
              </a:rPr>
              <a:t>: Focuses on single-disease predictions, limiting the ability to understand complex comorbidities.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Scalability Challenges</a:t>
            </a:r>
            <a:r>
              <a:rPr lang="en-US" sz="1600" dirty="0">
                <a:latin typeface="Times New Roman" panose="02020603050405020304" pitchFamily="18" charset="0"/>
                <a:cs typeface="Times New Roman" panose="02020603050405020304" pitchFamily="18" charset="0"/>
              </a:rPr>
              <a:t>: Relies on traditional algorithms like Logistic Regression and SVM, which may struggle with multi-layered, non-linear data relationships.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Deep Learning Integration</a:t>
            </a:r>
            <a:r>
              <a:rPr lang="en-US" sz="1600" dirty="0">
                <a:latin typeface="Times New Roman" panose="02020603050405020304" pitchFamily="18" charset="0"/>
                <a:cs typeface="Times New Roman" panose="02020603050405020304" pitchFamily="18" charset="0"/>
              </a:rPr>
              <a:t>: Does not integrate advanced deep learning techniques for improved accuracy and adaptability.</a:t>
            </a:r>
          </a:p>
          <a:p>
            <a:endParaRPr lang="en-IN" sz="1600" dirty="0"/>
          </a:p>
        </p:txBody>
      </p:sp>
    </p:spTree>
    <p:extLst>
      <p:ext uri="{BB962C8B-B14F-4D97-AF65-F5344CB8AC3E}">
        <p14:creationId xmlns:p14="http://schemas.microsoft.com/office/powerpoint/2010/main" val="4098196869"/>
      </p:ext>
    </p:extLst>
  </p:cSld>
  <p:clrMapOvr>
    <a:masterClrMapping/>
  </p:clrMapOvr>
  <p:transition spd="med" advClick="0" advTm="4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AF20-485D-4950-0A7D-656D0F8D5F23}"/>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Literature Survey</a:t>
            </a:r>
            <a:endParaRPr lang="en-IN" sz="3600" dirty="0"/>
          </a:p>
        </p:txBody>
      </p:sp>
      <p:sp>
        <p:nvSpPr>
          <p:cNvPr id="3" name="Content Placeholder 2">
            <a:extLst>
              <a:ext uri="{FF2B5EF4-FFF2-40B4-BE49-F238E27FC236}">
                <a16:creationId xmlns:a16="http://schemas.microsoft.com/office/drawing/2014/main" id="{5813F81D-4B90-7129-80E2-A6FD06AB74EA}"/>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Kumar Bibhuti B. Singh et al. (2024) presented a Multiple Disease Prediction System (MDPS) using various machine learning models to forecast risks for diabetes, cancer, and cardiovascular health. Logistic Regression was applied for cardiovascular prediction, Convolutional Neural Networks (CNN) for cancer diagnosis, and Support Vector Machines (SVM) for diabetes prediction. The framework emphasizes early detection and personalization by analyzing symptoms and vital signs to identify risk patterns.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Gaps:</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Disease Interactions</a:t>
            </a:r>
            <a:r>
              <a:rPr lang="en-US" sz="1600" dirty="0">
                <a:latin typeface="Times New Roman" panose="02020603050405020304" pitchFamily="18" charset="0"/>
                <a:cs typeface="Times New Roman" panose="02020603050405020304" pitchFamily="18" charset="0"/>
              </a:rPr>
              <a:t>: Focuses on individual disease predictions, lacking insights into interactions or combined effects of multiple diseases.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Limited Scalability</a:t>
            </a:r>
            <a:r>
              <a:rPr lang="en-US" sz="1600" dirty="0">
                <a:latin typeface="Times New Roman" panose="02020603050405020304" pitchFamily="18" charset="0"/>
                <a:cs typeface="Times New Roman" panose="02020603050405020304" pitchFamily="18" charset="0"/>
              </a:rPr>
              <a:t>: Heavy reliance on traditional ML models like Logistic Regression and SVM limits scalability and adaptability.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Insufficient Deep Learning Usage</a:t>
            </a:r>
            <a:r>
              <a:rPr lang="en-US" sz="1600" dirty="0">
                <a:latin typeface="Times New Roman" panose="02020603050405020304" pitchFamily="18" charset="0"/>
                <a:cs typeface="Times New Roman" panose="02020603050405020304" pitchFamily="18" charset="0"/>
              </a:rPr>
              <a:t>: Limited use of advanced deep learning methods beyond CNN for holistic disease analysis.</a:t>
            </a:r>
          </a:p>
          <a:p>
            <a:endParaRPr lang="en-IN" sz="1600" dirty="0"/>
          </a:p>
        </p:txBody>
      </p:sp>
    </p:spTree>
    <p:extLst>
      <p:ext uri="{BB962C8B-B14F-4D97-AF65-F5344CB8AC3E}">
        <p14:creationId xmlns:p14="http://schemas.microsoft.com/office/powerpoint/2010/main" val="791371990"/>
      </p:ext>
    </p:extLst>
  </p:cSld>
  <p:clrMapOvr>
    <a:masterClrMapping/>
  </p:clrMapOvr>
  <p:transition spd="med" advClick="0" advTm="4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605A-E195-160A-69C2-76B3B6359D1E}"/>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Literature Survey</a:t>
            </a:r>
            <a:endParaRPr lang="en-IN" sz="3600" dirty="0"/>
          </a:p>
        </p:txBody>
      </p:sp>
      <p:sp>
        <p:nvSpPr>
          <p:cNvPr id="3" name="Content Placeholder 2">
            <a:extLst>
              <a:ext uri="{FF2B5EF4-FFF2-40B4-BE49-F238E27FC236}">
                <a16:creationId xmlns:a16="http://schemas.microsoft.com/office/drawing/2014/main" id="{78013B49-D202-5C51-FA61-59EBE8960130}"/>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Ramesh et al. (2023) proposed an Automated Multi-Disease Prediction System employing machine learning models such as decision trees, SVM, and random forests. The system predicts various diseases based on patient symptoms and medical histories, achieving accuracy rates exceeding 95%. It aims to enhance early detection, personalized treatment, and overall healthcare outcomes through data-driven predictions.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Gaps:</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Comorbidities Neglected</a:t>
            </a:r>
            <a:r>
              <a:rPr lang="en-US" sz="1600" dirty="0">
                <a:latin typeface="Times New Roman" panose="02020603050405020304" pitchFamily="18" charset="0"/>
                <a:cs typeface="Times New Roman" panose="02020603050405020304" pitchFamily="18" charset="0"/>
              </a:rPr>
              <a:t>: Treats disease predictions independently, ignoring possible interactions or co-occurrences (comorbidities).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Complexity Handling</a:t>
            </a:r>
            <a:r>
              <a:rPr lang="en-US" sz="1600" dirty="0">
                <a:latin typeface="Times New Roman" panose="02020603050405020304" pitchFamily="18" charset="0"/>
                <a:cs typeface="Times New Roman" panose="02020603050405020304" pitchFamily="18" charset="0"/>
              </a:rPr>
              <a:t>: Traditional machine learning models struggle to capture intricate, non-linear relationships in complex datasets.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Data Integration</a:t>
            </a:r>
            <a:r>
              <a:rPr lang="en-US" sz="1600" dirty="0">
                <a:latin typeface="Times New Roman" panose="02020603050405020304" pitchFamily="18" charset="0"/>
                <a:cs typeface="Times New Roman" panose="02020603050405020304" pitchFamily="18" charset="0"/>
              </a:rPr>
              <a:t>: Does not integrate real-time patient data or continuous monitoring for dynamic and timely predictions.</a:t>
            </a:r>
          </a:p>
          <a:p>
            <a:endParaRPr lang="en-IN" sz="1600" dirty="0"/>
          </a:p>
        </p:txBody>
      </p:sp>
    </p:spTree>
    <p:extLst>
      <p:ext uri="{BB962C8B-B14F-4D97-AF65-F5344CB8AC3E}">
        <p14:creationId xmlns:p14="http://schemas.microsoft.com/office/powerpoint/2010/main" val="4143770914"/>
      </p:ext>
    </p:extLst>
  </p:cSld>
  <p:clrMapOvr>
    <a:masterClrMapping/>
  </p:clrMapOvr>
  <p:transition spd="med" advClick="0" advTm="4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0569-D927-B6E8-6C26-17E92163DD1D}"/>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B8304B5A-68F1-C83B-FF5A-3FD18AFD19D7}"/>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Mathew et al. (2024) introduced a system for predicting multiple diseases using machine learning algorithms while focusing on data integration for improved healthcare outcomes. Their approach emphasizes the importance of feature selection, model evaluation, and multi-data fusion for enhancing the accuracy of disease predictions. Additionally, the system promotes remote consultations to make healthcare more accessible, efficient, and cost-effective.</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Gaps:</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Comorbidity Handling</a:t>
            </a:r>
            <a:r>
              <a:rPr lang="en-US" sz="1600" dirty="0">
                <a:latin typeface="Times New Roman" panose="02020603050405020304" pitchFamily="18" charset="0"/>
                <a:cs typeface="Times New Roman" panose="02020603050405020304" pitchFamily="18" charset="0"/>
              </a:rPr>
              <a:t>: Does not address handling interrelated comorbidities or shared risk factors among diseases.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Comprehensive Health Assessments</a:t>
            </a:r>
            <a:r>
              <a:rPr lang="en-US" sz="1600" dirty="0">
                <a:latin typeface="Times New Roman" panose="02020603050405020304" pitchFamily="18" charset="0"/>
                <a:cs typeface="Times New Roman" panose="02020603050405020304" pitchFamily="18" charset="0"/>
              </a:rPr>
              <a:t>: Focuses on isolated disease predictions, missing opportunities for holistic health analyses.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Monitoring</a:t>
            </a:r>
            <a:r>
              <a:rPr lang="en-US" sz="1600" dirty="0">
                <a:latin typeface="Times New Roman" panose="02020603050405020304" pitchFamily="18" charset="0"/>
                <a:cs typeface="Times New Roman" panose="02020603050405020304" pitchFamily="18" charset="0"/>
              </a:rPr>
              <a:t>: Lacks real-time data integration and continuous monitoring to improve prediction timeliness and precision.</a:t>
            </a:r>
          </a:p>
          <a:p>
            <a:endParaRPr lang="en-IN" sz="1600" dirty="0"/>
          </a:p>
        </p:txBody>
      </p:sp>
    </p:spTree>
    <p:extLst>
      <p:ext uri="{BB962C8B-B14F-4D97-AF65-F5344CB8AC3E}">
        <p14:creationId xmlns:p14="http://schemas.microsoft.com/office/powerpoint/2010/main" val="120039031"/>
      </p:ext>
    </p:extLst>
  </p:cSld>
  <p:clrMapOvr>
    <a:masterClrMapping/>
  </p:clrMapOvr>
  <p:transition spd="med" advClick="0" advTm="4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72DE-AC48-E0CC-633C-38BB6FF74CBE}"/>
              </a:ext>
            </a:extLst>
          </p:cNvPr>
          <p:cNvSpPr>
            <a:spLocks noGrp="1"/>
          </p:cNvSpPr>
          <p:nvPr>
            <p:ph type="title"/>
          </p:nvPr>
        </p:nvSpPr>
        <p:spPr/>
        <p:txBody>
          <a:bodyPr/>
          <a:lstStyle/>
          <a:p>
            <a:pPr algn="l"/>
            <a:r>
              <a:rPr lang="en-IN" sz="36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71BB0BA7-A1EF-7BB3-8761-DD5FD26B81D8}"/>
              </a:ext>
            </a:extLst>
          </p:cNvPr>
          <p:cNvSpPr>
            <a:spLocks noGrp="1"/>
          </p:cNvSpPr>
          <p:nvPr>
            <p:ph idx="1"/>
          </p:nvPr>
        </p:nvSpPr>
        <p:spPr/>
        <p:txBody>
          <a:bodyPr/>
          <a:lstStyle/>
          <a:p>
            <a:pPr marL="0" indent="0" algn="ctr">
              <a:buNone/>
            </a:pPr>
            <a:r>
              <a:rPr lang="en-US" sz="2400" b="1" dirty="0">
                <a:solidFill>
                  <a:schemeClr val="tx2">
                    <a:lumMod val="60000"/>
                    <a:lumOff val="40000"/>
                  </a:schemeClr>
                </a:solidFill>
                <a:latin typeface="Times New Roman" panose="02020603050405020304" pitchFamily="18" charset="0"/>
                <a:cs typeface="Times New Roman" panose="02020603050405020304" pitchFamily="18" charset="0"/>
              </a:rPr>
              <a:t>Heart Disease Prediction Using Ensemble Learning and Ant Colony Optimization</a:t>
            </a:r>
          </a:p>
          <a:p>
            <a:pPr marL="0" indent="0" algn="ctr">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Cardiovascular diseases (CVDs), such as Coronary Artery Disease (CAD), Myocardial Infarction (MI), Hypertension, Arrhythmias, and Heart Failure, are leading causes of death worldwide. Early and accurate prediction of these conditions is essential to reduce their impact. This project uses </a:t>
            </a:r>
            <a:r>
              <a:rPr lang="en-US" sz="1600" b="1" dirty="0">
                <a:latin typeface="Times New Roman" panose="02020603050405020304" pitchFamily="18" charset="0"/>
                <a:cs typeface="Times New Roman" panose="02020603050405020304" pitchFamily="18" charset="0"/>
              </a:rPr>
              <a:t>Ensemble Learning</a:t>
            </a:r>
            <a:r>
              <a:rPr lang="en-US" sz="1600" dirty="0">
                <a:latin typeface="Times New Roman" panose="02020603050405020304" pitchFamily="18" charset="0"/>
                <a:cs typeface="Times New Roman" panose="02020603050405020304" pitchFamily="18" charset="0"/>
              </a:rPr>
              <a:t> methods combined with </a:t>
            </a:r>
            <a:r>
              <a:rPr lang="en-US" sz="1600" b="1" dirty="0">
                <a:latin typeface="Times New Roman" panose="02020603050405020304" pitchFamily="18" charset="0"/>
                <a:cs typeface="Times New Roman" panose="02020603050405020304" pitchFamily="18" charset="0"/>
              </a:rPr>
              <a:t>Ant Colony Optimization (ACO)</a:t>
            </a:r>
            <a:r>
              <a:rPr lang="en-US" sz="1600" dirty="0">
                <a:latin typeface="Times New Roman" panose="02020603050405020304" pitchFamily="18" charset="0"/>
                <a:cs typeface="Times New Roman" panose="02020603050405020304" pitchFamily="18" charset="0"/>
              </a:rPr>
              <a:t> to predict heart disease risk based on clinical and demographic data.</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Ensemble learning </a:t>
            </a:r>
            <a:r>
              <a:rPr lang="en-US" sz="1600" dirty="0">
                <a:latin typeface="Times New Roman" panose="02020603050405020304" pitchFamily="18" charset="0"/>
                <a:cs typeface="Times New Roman" panose="02020603050405020304" pitchFamily="18" charset="0"/>
              </a:rPr>
              <a:t>combines multiple models to improve accuracy and make robust predictions. Five key ensemble techniques are applied:</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err="1">
                <a:latin typeface="Times New Roman" panose="02020603050405020304" pitchFamily="18" charset="0"/>
                <a:cs typeface="Times New Roman" panose="02020603050405020304" pitchFamily="18" charset="0"/>
              </a:rPr>
              <a:t>Adaboost</a:t>
            </a:r>
            <a:r>
              <a:rPr lang="en-US" sz="1600" b="1" dirty="0">
                <a:latin typeface="Times New Roman" panose="02020603050405020304" pitchFamily="18" charset="0"/>
                <a:cs typeface="Times New Roman" panose="02020603050405020304" pitchFamily="18" charset="0"/>
              </a:rPr>
              <a:t> (Adaptive Boosting)</a:t>
            </a:r>
            <a:endParaRPr lang="en-US" sz="16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Combines weak models (e.g., simple decision trees) to form a stronger one.</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Focuses on misclassified data in each iteration to improve performance.</a:t>
            </a: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Useful for identifying patterns like coronary blockages or plaque buildup.</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253820"/>
      </p:ext>
    </p:extLst>
  </p:cSld>
  <p:clrMapOvr>
    <a:masterClrMapping/>
  </p:clrMapOvr>
  <p:transition spd="med" advClick="0" advTm="4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2075</Words>
  <Application>Microsoft Office PowerPoint</Application>
  <PresentationFormat>On-screen Show (4:3)</PresentationFormat>
  <Paragraphs>162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PowerPoint Presentation</vt:lpstr>
      <vt:lpstr>Abstract</vt:lpstr>
      <vt:lpstr>Introduction</vt:lpstr>
      <vt:lpstr>Literature Survey</vt:lpstr>
      <vt:lpstr>Literature Survey</vt:lpstr>
      <vt:lpstr>Literature Survey</vt:lpstr>
      <vt:lpstr>Literature Survey</vt:lpstr>
      <vt:lpstr>Literature Survey</vt:lpstr>
      <vt:lpstr>Proposed Solution</vt:lpstr>
      <vt:lpstr>Proposed Solution</vt:lpstr>
      <vt:lpstr>Proposed Solution</vt:lpstr>
      <vt:lpstr>Proposed Solution</vt:lpstr>
      <vt:lpstr>Proposed Solution</vt:lpstr>
      <vt:lpstr>Proposed Solution</vt:lpstr>
      <vt:lpstr>Proposed solution</vt:lpstr>
      <vt:lpstr>Architecture</vt:lpstr>
      <vt:lpstr>Parkison’s Disease Prediction using SVM</vt:lpstr>
      <vt:lpstr>Comparison of Model Accuracy with and without ACO for Heart Disease Prediction</vt:lpstr>
      <vt:lpstr>Heart Disease Prediction</vt:lpstr>
      <vt:lpstr>Comparison of Model Accuracy with and without CSA for Diabetes Prediction</vt:lpstr>
      <vt:lpstr>Diabetes Prediction</vt:lpstr>
      <vt:lpstr>Comparison of Model Accuracy for Parkison’s Disease Prediction</vt:lpstr>
      <vt:lpstr>Parkinson’s Disease Prediction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Surendra</dc:creator>
  <cp:keywords>No Markings</cp:keywords>
  <cp:lastModifiedBy>pathlavath madhu</cp:lastModifiedBy>
  <cp:revision>543</cp:revision>
  <dcterms:created xsi:type="dcterms:W3CDTF">2015-03-23T06:05:00Z</dcterms:created>
  <dcterms:modified xsi:type="dcterms:W3CDTF">2024-11-21T14:28:58Z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26d20aed-1ce2-4553-8cc3-74c0fea27252</vt:lpwstr>
  </property>
  <property fmtid="{D5CDD505-2E9C-101B-9397-08002B2CF9AE}" pid="3" name="XilinxClassification">
    <vt:lpwstr>No Markings</vt:lpwstr>
  </property>
  <property fmtid="{D5CDD505-2E9C-101B-9397-08002B2CF9AE}" pid="4" name="ICV">
    <vt:lpwstr>E7E89D13343E43D68497B63BBCD081AB_12</vt:lpwstr>
  </property>
  <property fmtid="{D5CDD505-2E9C-101B-9397-08002B2CF9AE}" pid="5" name="KSOProductBuildVer">
    <vt:lpwstr>1033-12.2.0.18165</vt:lpwstr>
  </property>
</Properties>
</file>