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7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1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0F2A7-81D5-4F79-B099-4B8398B39B7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7AEFCB-2AFD-4465-BFA8-B07A5065E9A6}">
      <dgm:prSet/>
      <dgm:spPr/>
      <dgm:t>
        <a:bodyPr/>
        <a:lstStyle/>
        <a:p>
          <a:r>
            <a:rPr lang="en-US" dirty="0"/>
            <a:t>Modify spatial relationship between pixels</a:t>
          </a:r>
        </a:p>
      </dgm:t>
    </dgm:pt>
    <dgm:pt modelId="{C249BB42-165B-41F1-8369-A6E164E9AFFA}" type="parTrans" cxnId="{793652BA-34E0-4B76-AA56-053627E6497D}">
      <dgm:prSet/>
      <dgm:spPr/>
      <dgm:t>
        <a:bodyPr/>
        <a:lstStyle/>
        <a:p>
          <a:endParaRPr lang="en-US"/>
        </a:p>
      </dgm:t>
    </dgm:pt>
    <dgm:pt modelId="{BCEDCA01-21B6-4302-8ABE-2E6181578FE2}" type="sibTrans" cxnId="{793652BA-34E0-4B76-AA56-053627E6497D}">
      <dgm:prSet/>
      <dgm:spPr/>
      <dgm:t>
        <a:bodyPr/>
        <a:lstStyle/>
        <a:p>
          <a:endParaRPr lang="en-US"/>
        </a:p>
      </dgm:t>
    </dgm:pt>
    <dgm:pt modelId="{74FE9394-65F2-4FBF-BF60-7D2A3CBE42BE}">
      <dgm:prSet/>
      <dgm:spPr/>
      <dgm:t>
        <a:bodyPr/>
        <a:lstStyle/>
        <a:p>
          <a:r>
            <a:rPr lang="en-US" dirty="0"/>
            <a:t>Image can be shifted, Rotated, and Stretched in multiple ways</a:t>
          </a:r>
        </a:p>
      </dgm:t>
    </dgm:pt>
    <dgm:pt modelId="{0FB94485-B934-49EC-A5F6-6CAAD2DB03C6}" type="parTrans" cxnId="{8ACB0290-764C-4C3F-952B-211BDF70830E}">
      <dgm:prSet/>
      <dgm:spPr/>
      <dgm:t>
        <a:bodyPr/>
        <a:lstStyle/>
        <a:p>
          <a:endParaRPr lang="en-US"/>
        </a:p>
      </dgm:t>
    </dgm:pt>
    <dgm:pt modelId="{2FE4523E-96BE-4304-9C59-E6DB06083896}" type="sibTrans" cxnId="{8ACB0290-764C-4C3F-952B-211BDF70830E}">
      <dgm:prSet/>
      <dgm:spPr/>
      <dgm:t>
        <a:bodyPr/>
        <a:lstStyle/>
        <a:p>
          <a:endParaRPr lang="en-US"/>
        </a:p>
      </dgm:t>
    </dgm:pt>
    <dgm:pt modelId="{22887BE2-5BBA-484A-8B01-31658A7E122B}" type="pres">
      <dgm:prSet presAssocID="{9CE0F2A7-81D5-4F79-B099-4B8398B39B7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C7C305F-E069-48AE-B019-3BE649A3742B}" type="pres">
      <dgm:prSet presAssocID="{487AEFCB-2AFD-4465-BFA8-B07A5065E9A6}" presName="hierRoot1" presStyleCnt="0"/>
      <dgm:spPr/>
    </dgm:pt>
    <dgm:pt modelId="{E5B5672F-5C0D-4FED-BEBE-508C6ABD555A}" type="pres">
      <dgm:prSet presAssocID="{487AEFCB-2AFD-4465-BFA8-B07A5065E9A6}" presName="composite" presStyleCnt="0"/>
      <dgm:spPr/>
    </dgm:pt>
    <dgm:pt modelId="{D88A4295-96FC-4D33-A3E8-0F68DC634773}" type="pres">
      <dgm:prSet presAssocID="{487AEFCB-2AFD-4465-BFA8-B07A5065E9A6}" presName="background" presStyleLbl="node0" presStyleIdx="0" presStyleCnt="2"/>
      <dgm:spPr/>
    </dgm:pt>
    <dgm:pt modelId="{A569A6C6-0284-40EA-B134-27A973799CD4}" type="pres">
      <dgm:prSet presAssocID="{487AEFCB-2AFD-4465-BFA8-B07A5065E9A6}" presName="text" presStyleLbl="fgAcc0" presStyleIdx="0" presStyleCnt="2">
        <dgm:presLayoutVars>
          <dgm:chPref val="3"/>
        </dgm:presLayoutVars>
      </dgm:prSet>
      <dgm:spPr/>
    </dgm:pt>
    <dgm:pt modelId="{9B798D85-44FA-46EC-9980-4A860E38891D}" type="pres">
      <dgm:prSet presAssocID="{487AEFCB-2AFD-4465-BFA8-B07A5065E9A6}" presName="hierChild2" presStyleCnt="0"/>
      <dgm:spPr/>
    </dgm:pt>
    <dgm:pt modelId="{5E48F6E9-C915-4BDC-8BB6-F11EACF59D59}" type="pres">
      <dgm:prSet presAssocID="{74FE9394-65F2-4FBF-BF60-7D2A3CBE42BE}" presName="hierRoot1" presStyleCnt="0"/>
      <dgm:spPr/>
    </dgm:pt>
    <dgm:pt modelId="{E9FF8326-C27D-4230-B403-3544464F4F22}" type="pres">
      <dgm:prSet presAssocID="{74FE9394-65F2-4FBF-BF60-7D2A3CBE42BE}" presName="composite" presStyleCnt="0"/>
      <dgm:spPr/>
    </dgm:pt>
    <dgm:pt modelId="{85866959-BCC8-4721-8B02-7B30E72105F6}" type="pres">
      <dgm:prSet presAssocID="{74FE9394-65F2-4FBF-BF60-7D2A3CBE42BE}" presName="background" presStyleLbl="node0" presStyleIdx="1" presStyleCnt="2"/>
      <dgm:spPr/>
    </dgm:pt>
    <dgm:pt modelId="{3C8EDA9C-F879-48B5-AA04-9FDC4AFD9AFA}" type="pres">
      <dgm:prSet presAssocID="{74FE9394-65F2-4FBF-BF60-7D2A3CBE42BE}" presName="text" presStyleLbl="fgAcc0" presStyleIdx="1" presStyleCnt="2">
        <dgm:presLayoutVars>
          <dgm:chPref val="3"/>
        </dgm:presLayoutVars>
      </dgm:prSet>
      <dgm:spPr/>
    </dgm:pt>
    <dgm:pt modelId="{79450F6A-7E56-4533-9E10-E93F3C2BA31F}" type="pres">
      <dgm:prSet presAssocID="{74FE9394-65F2-4FBF-BF60-7D2A3CBE42BE}" presName="hierChild2" presStyleCnt="0"/>
      <dgm:spPr/>
    </dgm:pt>
  </dgm:ptLst>
  <dgm:cxnLst>
    <dgm:cxn modelId="{AEFF521B-FA6A-474C-89BE-36E5807DD3F2}" type="presOf" srcId="{74FE9394-65F2-4FBF-BF60-7D2A3CBE42BE}" destId="{3C8EDA9C-F879-48B5-AA04-9FDC4AFD9AFA}" srcOrd="0" destOrd="0" presId="urn:microsoft.com/office/officeart/2005/8/layout/hierarchy1"/>
    <dgm:cxn modelId="{8ACB0290-764C-4C3F-952B-211BDF70830E}" srcId="{9CE0F2A7-81D5-4F79-B099-4B8398B39B75}" destId="{74FE9394-65F2-4FBF-BF60-7D2A3CBE42BE}" srcOrd="1" destOrd="0" parTransId="{0FB94485-B934-49EC-A5F6-6CAAD2DB03C6}" sibTransId="{2FE4523E-96BE-4304-9C59-E6DB06083896}"/>
    <dgm:cxn modelId="{6ED27BA2-90F9-485A-8B5A-BA513D7F0A65}" type="presOf" srcId="{9CE0F2A7-81D5-4F79-B099-4B8398B39B75}" destId="{22887BE2-5BBA-484A-8B01-31658A7E122B}" srcOrd="0" destOrd="0" presId="urn:microsoft.com/office/officeart/2005/8/layout/hierarchy1"/>
    <dgm:cxn modelId="{793652BA-34E0-4B76-AA56-053627E6497D}" srcId="{9CE0F2A7-81D5-4F79-B099-4B8398B39B75}" destId="{487AEFCB-2AFD-4465-BFA8-B07A5065E9A6}" srcOrd="0" destOrd="0" parTransId="{C249BB42-165B-41F1-8369-A6E164E9AFFA}" sibTransId="{BCEDCA01-21B6-4302-8ABE-2E6181578FE2}"/>
    <dgm:cxn modelId="{3069F7E3-A068-4289-976E-1E720276E2C2}" type="presOf" srcId="{487AEFCB-2AFD-4465-BFA8-B07A5065E9A6}" destId="{A569A6C6-0284-40EA-B134-27A973799CD4}" srcOrd="0" destOrd="0" presId="urn:microsoft.com/office/officeart/2005/8/layout/hierarchy1"/>
    <dgm:cxn modelId="{DCF4069F-F7A5-4397-A016-9B26F2AB6535}" type="presParOf" srcId="{22887BE2-5BBA-484A-8B01-31658A7E122B}" destId="{5C7C305F-E069-48AE-B019-3BE649A3742B}" srcOrd="0" destOrd="0" presId="urn:microsoft.com/office/officeart/2005/8/layout/hierarchy1"/>
    <dgm:cxn modelId="{90FE709B-8CFC-4265-814E-855EA6D09BFD}" type="presParOf" srcId="{5C7C305F-E069-48AE-B019-3BE649A3742B}" destId="{E5B5672F-5C0D-4FED-BEBE-508C6ABD555A}" srcOrd="0" destOrd="0" presId="urn:microsoft.com/office/officeart/2005/8/layout/hierarchy1"/>
    <dgm:cxn modelId="{6FAFB0CA-C0EB-4D5B-B68E-CCAFA16F44B4}" type="presParOf" srcId="{E5B5672F-5C0D-4FED-BEBE-508C6ABD555A}" destId="{D88A4295-96FC-4D33-A3E8-0F68DC634773}" srcOrd="0" destOrd="0" presId="urn:microsoft.com/office/officeart/2005/8/layout/hierarchy1"/>
    <dgm:cxn modelId="{1CD66C07-BA34-4754-AC8D-9F5491D85C4C}" type="presParOf" srcId="{E5B5672F-5C0D-4FED-BEBE-508C6ABD555A}" destId="{A569A6C6-0284-40EA-B134-27A973799CD4}" srcOrd="1" destOrd="0" presId="urn:microsoft.com/office/officeart/2005/8/layout/hierarchy1"/>
    <dgm:cxn modelId="{E91FBD8E-D314-4BE0-AB87-E25171667629}" type="presParOf" srcId="{5C7C305F-E069-48AE-B019-3BE649A3742B}" destId="{9B798D85-44FA-46EC-9980-4A860E38891D}" srcOrd="1" destOrd="0" presId="urn:microsoft.com/office/officeart/2005/8/layout/hierarchy1"/>
    <dgm:cxn modelId="{F74EA771-CDB6-4064-904C-79D4BC144036}" type="presParOf" srcId="{22887BE2-5BBA-484A-8B01-31658A7E122B}" destId="{5E48F6E9-C915-4BDC-8BB6-F11EACF59D59}" srcOrd="1" destOrd="0" presId="urn:microsoft.com/office/officeart/2005/8/layout/hierarchy1"/>
    <dgm:cxn modelId="{144B1864-C284-4030-BCDF-B618B20BD616}" type="presParOf" srcId="{5E48F6E9-C915-4BDC-8BB6-F11EACF59D59}" destId="{E9FF8326-C27D-4230-B403-3544464F4F22}" srcOrd="0" destOrd="0" presId="urn:microsoft.com/office/officeart/2005/8/layout/hierarchy1"/>
    <dgm:cxn modelId="{DC326454-8FC6-4312-8EDD-5D4EEF5FF483}" type="presParOf" srcId="{E9FF8326-C27D-4230-B403-3544464F4F22}" destId="{85866959-BCC8-4721-8B02-7B30E72105F6}" srcOrd="0" destOrd="0" presId="urn:microsoft.com/office/officeart/2005/8/layout/hierarchy1"/>
    <dgm:cxn modelId="{3AFC88AD-9C95-4D8D-B922-AC32D49A6192}" type="presParOf" srcId="{E9FF8326-C27D-4230-B403-3544464F4F22}" destId="{3C8EDA9C-F879-48B5-AA04-9FDC4AFD9AFA}" srcOrd="1" destOrd="0" presId="urn:microsoft.com/office/officeart/2005/8/layout/hierarchy1"/>
    <dgm:cxn modelId="{CCD8A353-B272-435E-964A-BC82DDECCFCC}" type="presParOf" srcId="{5E48F6E9-C915-4BDC-8BB6-F11EACF59D59}" destId="{79450F6A-7E56-4533-9E10-E93F3C2BA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A3F58B-9922-4667-9F07-F83A6DFB46B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81A938-0EC5-4B8D-8886-464A2CF5DC10}">
      <dgm:prSet/>
      <dgm:spPr/>
      <dgm:t>
        <a:bodyPr/>
        <a:lstStyle/>
        <a:p>
          <a:r>
            <a:rPr lang="en-US" dirty="0"/>
            <a:t>Distance remains preserved</a:t>
          </a:r>
        </a:p>
      </dgm:t>
    </dgm:pt>
    <dgm:pt modelId="{20FDBE6B-6CFD-4D9B-A5BF-8A8B2557AA06}" type="parTrans" cxnId="{14F9DFAB-3950-405F-804F-7CA1B80ED9A7}">
      <dgm:prSet/>
      <dgm:spPr/>
      <dgm:t>
        <a:bodyPr/>
        <a:lstStyle/>
        <a:p>
          <a:endParaRPr lang="en-US"/>
        </a:p>
      </dgm:t>
    </dgm:pt>
    <dgm:pt modelId="{68DD30A0-7618-4DC1-9CBA-9EDEA9C8DFB0}" type="sibTrans" cxnId="{14F9DFAB-3950-405F-804F-7CA1B80ED9A7}">
      <dgm:prSet/>
      <dgm:spPr/>
      <dgm:t>
        <a:bodyPr/>
        <a:lstStyle/>
        <a:p>
          <a:endParaRPr lang="en-US"/>
        </a:p>
      </dgm:t>
    </dgm:pt>
    <dgm:pt modelId="{CCFFDB57-CA68-4FD1-83C6-51DD2BB35837}">
      <dgm:prSet/>
      <dgm:spPr/>
      <dgm:t>
        <a:bodyPr/>
        <a:lstStyle/>
        <a:p>
          <a:r>
            <a:rPr lang="en-US"/>
            <a:t>Angles remained preserved</a:t>
          </a:r>
        </a:p>
      </dgm:t>
    </dgm:pt>
    <dgm:pt modelId="{5618A3F3-1060-4CFD-BE12-C5C8E72D2F7B}" type="parTrans" cxnId="{DAA8F54D-D5CA-46A2-A005-730B68C28F79}">
      <dgm:prSet/>
      <dgm:spPr/>
      <dgm:t>
        <a:bodyPr/>
        <a:lstStyle/>
        <a:p>
          <a:endParaRPr lang="en-US"/>
        </a:p>
      </dgm:t>
    </dgm:pt>
    <dgm:pt modelId="{FC15E08E-E3E0-4BC3-BDE1-02CFA7638EDF}" type="sibTrans" cxnId="{DAA8F54D-D5CA-46A2-A005-730B68C28F79}">
      <dgm:prSet/>
      <dgm:spPr/>
      <dgm:t>
        <a:bodyPr/>
        <a:lstStyle/>
        <a:p>
          <a:endParaRPr lang="en-US"/>
        </a:p>
      </dgm:t>
    </dgm:pt>
    <dgm:pt modelId="{A2B547D7-E89C-4E70-855A-B4AF94A4F050}">
      <dgm:prSet/>
      <dgm:spPr/>
      <dgm:t>
        <a:bodyPr/>
        <a:lstStyle/>
        <a:p>
          <a:r>
            <a:rPr lang="en-US"/>
            <a:t>Shapes remain preserved</a:t>
          </a:r>
        </a:p>
      </dgm:t>
    </dgm:pt>
    <dgm:pt modelId="{179D60C1-014A-4F75-95AB-72DB50A3530D}" type="parTrans" cxnId="{93B9C448-1771-4B24-A420-BC83A7CCEB7B}">
      <dgm:prSet/>
      <dgm:spPr/>
      <dgm:t>
        <a:bodyPr/>
        <a:lstStyle/>
        <a:p>
          <a:endParaRPr lang="en-US"/>
        </a:p>
      </dgm:t>
    </dgm:pt>
    <dgm:pt modelId="{E98587D8-F4A1-4EF7-84D1-8FFBE6F2F379}" type="sibTrans" cxnId="{93B9C448-1771-4B24-A420-BC83A7CCEB7B}">
      <dgm:prSet/>
      <dgm:spPr/>
      <dgm:t>
        <a:bodyPr/>
        <a:lstStyle/>
        <a:p>
          <a:endParaRPr lang="en-US"/>
        </a:p>
      </dgm:t>
    </dgm:pt>
    <dgm:pt modelId="{125B5AED-D5B8-499B-AD88-732DDB13EF22}" type="pres">
      <dgm:prSet presAssocID="{21A3F58B-9922-4667-9F07-F83A6DFB46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A060E8-23B9-4681-8E91-7A9B091B7514}" type="pres">
      <dgm:prSet presAssocID="{2D81A938-0EC5-4B8D-8886-464A2CF5DC10}" presName="hierRoot1" presStyleCnt="0"/>
      <dgm:spPr/>
    </dgm:pt>
    <dgm:pt modelId="{1FBAD9BB-E574-42BE-A85C-1B52F910F58C}" type="pres">
      <dgm:prSet presAssocID="{2D81A938-0EC5-4B8D-8886-464A2CF5DC10}" presName="composite" presStyleCnt="0"/>
      <dgm:spPr/>
    </dgm:pt>
    <dgm:pt modelId="{25D04D79-21ED-49CD-AEAE-0677A5C8D0E9}" type="pres">
      <dgm:prSet presAssocID="{2D81A938-0EC5-4B8D-8886-464A2CF5DC10}" presName="background" presStyleLbl="node0" presStyleIdx="0" presStyleCnt="3"/>
      <dgm:spPr/>
    </dgm:pt>
    <dgm:pt modelId="{B3EF4D2E-F026-4D14-878F-50DA9A9A7C38}" type="pres">
      <dgm:prSet presAssocID="{2D81A938-0EC5-4B8D-8886-464A2CF5DC10}" presName="text" presStyleLbl="fgAcc0" presStyleIdx="0" presStyleCnt="3">
        <dgm:presLayoutVars>
          <dgm:chPref val="3"/>
        </dgm:presLayoutVars>
      </dgm:prSet>
      <dgm:spPr/>
    </dgm:pt>
    <dgm:pt modelId="{874D8323-CFEC-4E10-A255-4238DC4D7B18}" type="pres">
      <dgm:prSet presAssocID="{2D81A938-0EC5-4B8D-8886-464A2CF5DC10}" presName="hierChild2" presStyleCnt="0"/>
      <dgm:spPr/>
    </dgm:pt>
    <dgm:pt modelId="{07C8E958-9FE0-4CF3-B811-0A7CB45FEC26}" type="pres">
      <dgm:prSet presAssocID="{CCFFDB57-CA68-4FD1-83C6-51DD2BB35837}" presName="hierRoot1" presStyleCnt="0"/>
      <dgm:spPr/>
    </dgm:pt>
    <dgm:pt modelId="{B3662A3F-712F-4112-B328-1A4FB6DF741F}" type="pres">
      <dgm:prSet presAssocID="{CCFFDB57-CA68-4FD1-83C6-51DD2BB35837}" presName="composite" presStyleCnt="0"/>
      <dgm:spPr/>
    </dgm:pt>
    <dgm:pt modelId="{19F43419-E25F-4C85-908D-95FED4EA0D11}" type="pres">
      <dgm:prSet presAssocID="{CCFFDB57-CA68-4FD1-83C6-51DD2BB35837}" presName="background" presStyleLbl="node0" presStyleIdx="1" presStyleCnt="3"/>
      <dgm:spPr/>
    </dgm:pt>
    <dgm:pt modelId="{89E57393-FBBB-4C34-9F76-05420C648BE7}" type="pres">
      <dgm:prSet presAssocID="{CCFFDB57-CA68-4FD1-83C6-51DD2BB35837}" presName="text" presStyleLbl="fgAcc0" presStyleIdx="1" presStyleCnt="3">
        <dgm:presLayoutVars>
          <dgm:chPref val="3"/>
        </dgm:presLayoutVars>
      </dgm:prSet>
      <dgm:spPr/>
    </dgm:pt>
    <dgm:pt modelId="{6E26C1C2-927D-4429-B46D-57E414171F87}" type="pres">
      <dgm:prSet presAssocID="{CCFFDB57-CA68-4FD1-83C6-51DD2BB35837}" presName="hierChild2" presStyleCnt="0"/>
      <dgm:spPr/>
    </dgm:pt>
    <dgm:pt modelId="{6D0BB68E-5FDA-4F11-A1AD-B3239F94762F}" type="pres">
      <dgm:prSet presAssocID="{A2B547D7-E89C-4E70-855A-B4AF94A4F050}" presName="hierRoot1" presStyleCnt="0"/>
      <dgm:spPr/>
    </dgm:pt>
    <dgm:pt modelId="{C2C8AA28-A589-4BB0-BBE2-C0109D728798}" type="pres">
      <dgm:prSet presAssocID="{A2B547D7-E89C-4E70-855A-B4AF94A4F050}" presName="composite" presStyleCnt="0"/>
      <dgm:spPr/>
    </dgm:pt>
    <dgm:pt modelId="{FB19527D-AB72-4A5A-A763-E3FF46083FFB}" type="pres">
      <dgm:prSet presAssocID="{A2B547D7-E89C-4E70-855A-B4AF94A4F050}" presName="background" presStyleLbl="node0" presStyleIdx="2" presStyleCnt="3"/>
      <dgm:spPr/>
    </dgm:pt>
    <dgm:pt modelId="{3673C5FE-79EC-416A-B21D-60C6BB7FFD33}" type="pres">
      <dgm:prSet presAssocID="{A2B547D7-E89C-4E70-855A-B4AF94A4F050}" presName="text" presStyleLbl="fgAcc0" presStyleIdx="2" presStyleCnt="3">
        <dgm:presLayoutVars>
          <dgm:chPref val="3"/>
        </dgm:presLayoutVars>
      </dgm:prSet>
      <dgm:spPr/>
    </dgm:pt>
    <dgm:pt modelId="{EAFA2DFF-4F09-4C7F-ADAA-2D0038915B1B}" type="pres">
      <dgm:prSet presAssocID="{A2B547D7-E89C-4E70-855A-B4AF94A4F050}" presName="hierChild2" presStyleCnt="0"/>
      <dgm:spPr/>
    </dgm:pt>
  </dgm:ptLst>
  <dgm:cxnLst>
    <dgm:cxn modelId="{A320631D-79EA-4A8C-B1FD-9E4DB9D07A1C}" type="presOf" srcId="{21A3F58B-9922-4667-9F07-F83A6DFB46BC}" destId="{125B5AED-D5B8-499B-AD88-732DDB13EF22}" srcOrd="0" destOrd="0" presId="urn:microsoft.com/office/officeart/2005/8/layout/hierarchy1"/>
    <dgm:cxn modelId="{D0F5D142-A897-43A7-ABA4-9A82BC3FB8F9}" type="presOf" srcId="{2D81A938-0EC5-4B8D-8886-464A2CF5DC10}" destId="{B3EF4D2E-F026-4D14-878F-50DA9A9A7C38}" srcOrd="0" destOrd="0" presId="urn:microsoft.com/office/officeart/2005/8/layout/hierarchy1"/>
    <dgm:cxn modelId="{93B9C448-1771-4B24-A420-BC83A7CCEB7B}" srcId="{21A3F58B-9922-4667-9F07-F83A6DFB46BC}" destId="{A2B547D7-E89C-4E70-855A-B4AF94A4F050}" srcOrd="2" destOrd="0" parTransId="{179D60C1-014A-4F75-95AB-72DB50A3530D}" sibTransId="{E98587D8-F4A1-4EF7-84D1-8FFBE6F2F379}"/>
    <dgm:cxn modelId="{DAA8F54D-D5CA-46A2-A005-730B68C28F79}" srcId="{21A3F58B-9922-4667-9F07-F83A6DFB46BC}" destId="{CCFFDB57-CA68-4FD1-83C6-51DD2BB35837}" srcOrd="1" destOrd="0" parTransId="{5618A3F3-1060-4CFD-BE12-C5C8E72D2F7B}" sibTransId="{FC15E08E-E3E0-4BC3-BDE1-02CFA7638EDF}"/>
    <dgm:cxn modelId="{AA95C979-00C7-4CCD-838E-E1434582A186}" type="presOf" srcId="{A2B547D7-E89C-4E70-855A-B4AF94A4F050}" destId="{3673C5FE-79EC-416A-B21D-60C6BB7FFD33}" srcOrd="0" destOrd="0" presId="urn:microsoft.com/office/officeart/2005/8/layout/hierarchy1"/>
    <dgm:cxn modelId="{14F9DFAB-3950-405F-804F-7CA1B80ED9A7}" srcId="{21A3F58B-9922-4667-9F07-F83A6DFB46BC}" destId="{2D81A938-0EC5-4B8D-8886-464A2CF5DC10}" srcOrd="0" destOrd="0" parTransId="{20FDBE6B-6CFD-4D9B-A5BF-8A8B2557AA06}" sibTransId="{68DD30A0-7618-4DC1-9CBA-9EDEA9C8DFB0}"/>
    <dgm:cxn modelId="{1995F0E5-345F-43E3-9774-9B2F7C3E18CA}" type="presOf" srcId="{CCFFDB57-CA68-4FD1-83C6-51DD2BB35837}" destId="{89E57393-FBBB-4C34-9F76-05420C648BE7}" srcOrd="0" destOrd="0" presId="urn:microsoft.com/office/officeart/2005/8/layout/hierarchy1"/>
    <dgm:cxn modelId="{D3200E55-4033-4EBB-B6A9-4A333CC7D06B}" type="presParOf" srcId="{125B5AED-D5B8-499B-AD88-732DDB13EF22}" destId="{EFA060E8-23B9-4681-8E91-7A9B091B7514}" srcOrd="0" destOrd="0" presId="urn:microsoft.com/office/officeart/2005/8/layout/hierarchy1"/>
    <dgm:cxn modelId="{6936762C-824D-4B32-BFA3-75DF10EDE8A6}" type="presParOf" srcId="{EFA060E8-23B9-4681-8E91-7A9B091B7514}" destId="{1FBAD9BB-E574-42BE-A85C-1B52F910F58C}" srcOrd="0" destOrd="0" presId="urn:microsoft.com/office/officeart/2005/8/layout/hierarchy1"/>
    <dgm:cxn modelId="{5A18DC6F-9511-4A9F-9393-B8C23B891998}" type="presParOf" srcId="{1FBAD9BB-E574-42BE-A85C-1B52F910F58C}" destId="{25D04D79-21ED-49CD-AEAE-0677A5C8D0E9}" srcOrd="0" destOrd="0" presId="urn:microsoft.com/office/officeart/2005/8/layout/hierarchy1"/>
    <dgm:cxn modelId="{B1F98A11-1566-4C69-9666-E561227775F3}" type="presParOf" srcId="{1FBAD9BB-E574-42BE-A85C-1B52F910F58C}" destId="{B3EF4D2E-F026-4D14-878F-50DA9A9A7C38}" srcOrd="1" destOrd="0" presId="urn:microsoft.com/office/officeart/2005/8/layout/hierarchy1"/>
    <dgm:cxn modelId="{5FC2A07B-B00D-47A3-B006-16C5B410EFDA}" type="presParOf" srcId="{EFA060E8-23B9-4681-8E91-7A9B091B7514}" destId="{874D8323-CFEC-4E10-A255-4238DC4D7B18}" srcOrd="1" destOrd="0" presId="urn:microsoft.com/office/officeart/2005/8/layout/hierarchy1"/>
    <dgm:cxn modelId="{849A4AEC-BD4D-49CC-9980-6FDE29E11468}" type="presParOf" srcId="{125B5AED-D5B8-499B-AD88-732DDB13EF22}" destId="{07C8E958-9FE0-4CF3-B811-0A7CB45FEC26}" srcOrd="1" destOrd="0" presId="urn:microsoft.com/office/officeart/2005/8/layout/hierarchy1"/>
    <dgm:cxn modelId="{4472E679-FC8B-4662-A230-B48B11D34153}" type="presParOf" srcId="{07C8E958-9FE0-4CF3-B811-0A7CB45FEC26}" destId="{B3662A3F-712F-4112-B328-1A4FB6DF741F}" srcOrd="0" destOrd="0" presId="urn:microsoft.com/office/officeart/2005/8/layout/hierarchy1"/>
    <dgm:cxn modelId="{CABEC75D-78CA-46B2-9416-E465624CCD8C}" type="presParOf" srcId="{B3662A3F-712F-4112-B328-1A4FB6DF741F}" destId="{19F43419-E25F-4C85-908D-95FED4EA0D11}" srcOrd="0" destOrd="0" presId="urn:microsoft.com/office/officeart/2005/8/layout/hierarchy1"/>
    <dgm:cxn modelId="{1C593B3B-CA83-4DCF-BCA9-609941799802}" type="presParOf" srcId="{B3662A3F-712F-4112-B328-1A4FB6DF741F}" destId="{89E57393-FBBB-4C34-9F76-05420C648BE7}" srcOrd="1" destOrd="0" presId="urn:microsoft.com/office/officeart/2005/8/layout/hierarchy1"/>
    <dgm:cxn modelId="{78AC314B-42DB-40C8-9146-AFF18AECC8D3}" type="presParOf" srcId="{07C8E958-9FE0-4CF3-B811-0A7CB45FEC26}" destId="{6E26C1C2-927D-4429-B46D-57E414171F87}" srcOrd="1" destOrd="0" presId="urn:microsoft.com/office/officeart/2005/8/layout/hierarchy1"/>
    <dgm:cxn modelId="{5C812507-1FBD-4D5A-BEE4-67B98A90AC58}" type="presParOf" srcId="{125B5AED-D5B8-499B-AD88-732DDB13EF22}" destId="{6D0BB68E-5FDA-4F11-A1AD-B3239F94762F}" srcOrd="2" destOrd="0" presId="urn:microsoft.com/office/officeart/2005/8/layout/hierarchy1"/>
    <dgm:cxn modelId="{71A8C592-7939-4CF6-B173-BA018D472D72}" type="presParOf" srcId="{6D0BB68E-5FDA-4F11-A1AD-B3239F94762F}" destId="{C2C8AA28-A589-4BB0-BBE2-C0109D728798}" srcOrd="0" destOrd="0" presId="urn:microsoft.com/office/officeart/2005/8/layout/hierarchy1"/>
    <dgm:cxn modelId="{2F7784BA-5018-48E6-A23C-23B35DE4703D}" type="presParOf" srcId="{C2C8AA28-A589-4BB0-BBE2-C0109D728798}" destId="{FB19527D-AB72-4A5A-A763-E3FF46083FFB}" srcOrd="0" destOrd="0" presId="urn:microsoft.com/office/officeart/2005/8/layout/hierarchy1"/>
    <dgm:cxn modelId="{29CE513F-63B7-439D-94BF-5E84F072B9C3}" type="presParOf" srcId="{C2C8AA28-A589-4BB0-BBE2-C0109D728798}" destId="{3673C5FE-79EC-416A-B21D-60C6BB7FFD33}" srcOrd="1" destOrd="0" presId="urn:microsoft.com/office/officeart/2005/8/layout/hierarchy1"/>
    <dgm:cxn modelId="{1CB5B553-6949-450F-868D-5097905BE8BE}" type="presParOf" srcId="{6D0BB68E-5FDA-4F11-A1AD-B3239F94762F}" destId="{EAFA2DFF-4F09-4C7F-ADAA-2D0038915B1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C1E795-C921-49D7-B6ED-3B8D4DB2D661}" type="doc">
      <dgm:prSet loTypeId="urn:microsoft.com/office/officeart/2005/8/layout/process5" loCatId="process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6DDEE7E2-3D85-43E2-A28D-3AE3FAFC9293}">
      <dgm:prSet/>
      <dgm:spPr/>
      <dgm:t>
        <a:bodyPr/>
        <a:lstStyle/>
        <a:p>
          <a:r>
            <a:rPr lang="en-US"/>
            <a:t>Affine is generalization of Euclidian Transform</a:t>
          </a:r>
        </a:p>
      </dgm:t>
    </dgm:pt>
    <dgm:pt modelId="{223F0BB6-9670-4BD0-BB28-B2F380A73EDA}" type="parTrans" cxnId="{B9339028-5673-4AF7-A8BA-A91325D35555}">
      <dgm:prSet/>
      <dgm:spPr/>
      <dgm:t>
        <a:bodyPr/>
        <a:lstStyle/>
        <a:p>
          <a:endParaRPr lang="en-US"/>
        </a:p>
      </dgm:t>
    </dgm:pt>
    <dgm:pt modelId="{67C02262-5F87-4EB8-A7BD-0FBF5F8C6F79}" type="sibTrans" cxnId="{B9339028-5673-4AF7-A8BA-A91325D35555}">
      <dgm:prSet/>
      <dgm:spPr/>
      <dgm:t>
        <a:bodyPr/>
        <a:lstStyle/>
        <a:p>
          <a:endParaRPr lang="en-US"/>
        </a:p>
      </dgm:t>
    </dgm:pt>
    <dgm:pt modelId="{DE6D3D94-412C-4F7D-8211-BC4AED1D5695}">
      <dgm:prSet/>
      <dgm:spPr/>
      <dgm:t>
        <a:bodyPr/>
        <a:lstStyle/>
        <a:p>
          <a:r>
            <a:rPr lang="en-US"/>
            <a:t>It has six degrees of freedom </a:t>
          </a:r>
        </a:p>
      </dgm:t>
    </dgm:pt>
    <dgm:pt modelId="{F692C36B-C1C4-46A7-A69E-CFD0A2EA412E}" type="parTrans" cxnId="{312EAF67-5EA7-454B-A48A-D252DA658D17}">
      <dgm:prSet/>
      <dgm:spPr/>
      <dgm:t>
        <a:bodyPr/>
        <a:lstStyle/>
        <a:p>
          <a:endParaRPr lang="en-US"/>
        </a:p>
      </dgm:t>
    </dgm:pt>
    <dgm:pt modelId="{46D307C6-4670-41A5-95B8-4EC01849E3B5}" type="sibTrans" cxnId="{312EAF67-5EA7-454B-A48A-D252DA658D17}">
      <dgm:prSet/>
      <dgm:spPr/>
      <dgm:t>
        <a:bodyPr/>
        <a:lstStyle/>
        <a:p>
          <a:endParaRPr lang="en-US"/>
        </a:p>
      </dgm:t>
    </dgm:pt>
    <dgm:pt modelId="{D2966797-D5CD-4FAF-98DB-2109E2CE63B3}">
      <dgm:prSet/>
      <dgm:spPr/>
      <dgm:t>
        <a:bodyPr/>
        <a:lstStyle/>
        <a:p>
          <a:r>
            <a:rPr lang="en-US"/>
            <a:t>Two for translation</a:t>
          </a:r>
        </a:p>
      </dgm:t>
    </dgm:pt>
    <dgm:pt modelId="{C2BF1632-EF4F-41A3-9A57-91107099217C}" type="parTrans" cxnId="{8D7DD3EA-5A40-4C00-8989-EB3AD42C7E38}">
      <dgm:prSet/>
      <dgm:spPr/>
      <dgm:t>
        <a:bodyPr/>
        <a:lstStyle/>
        <a:p>
          <a:endParaRPr lang="en-US"/>
        </a:p>
      </dgm:t>
    </dgm:pt>
    <dgm:pt modelId="{B14CB812-6DD3-405E-BECC-AC7D58539BBA}" type="sibTrans" cxnId="{8D7DD3EA-5A40-4C00-8989-EB3AD42C7E38}">
      <dgm:prSet/>
      <dgm:spPr/>
      <dgm:t>
        <a:bodyPr/>
        <a:lstStyle/>
        <a:p>
          <a:endParaRPr lang="en-US"/>
        </a:p>
      </dgm:t>
    </dgm:pt>
    <dgm:pt modelId="{8953AF43-EC66-45A7-BB9D-2E7AC6E09F1E}">
      <dgm:prSet/>
      <dgm:spPr/>
      <dgm:t>
        <a:bodyPr/>
        <a:lstStyle/>
        <a:p>
          <a:r>
            <a:rPr lang="en-US"/>
            <a:t>One for rotation</a:t>
          </a:r>
        </a:p>
      </dgm:t>
    </dgm:pt>
    <dgm:pt modelId="{E66C308C-3EEE-41AE-9806-C9B8659B4DD7}" type="parTrans" cxnId="{7FC6360A-EB4B-420B-86A2-28E663600676}">
      <dgm:prSet/>
      <dgm:spPr/>
      <dgm:t>
        <a:bodyPr/>
        <a:lstStyle/>
        <a:p>
          <a:endParaRPr lang="en-US"/>
        </a:p>
      </dgm:t>
    </dgm:pt>
    <dgm:pt modelId="{262745BB-D429-4680-B61E-35469EAA9A1E}" type="sibTrans" cxnId="{7FC6360A-EB4B-420B-86A2-28E663600676}">
      <dgm:prSet/>
      <dgm:spPr/>
      <dgm:t>
        <a:bodyPr/>
        <a:lstStyle/>
        <a:p>
          <a:endParaRPr lang="en-US"/>
        </a:p>
      </dgm:t>
    </dgm:pt>
    <dgm:pt modelId="{F48D7309-9DDA-43DB-A550-97228B59D118}">
      <dgm:prSet/>
      <dgm:spPr/>
      <dgm:t>
        <a:bodyPr/>
        <a:lstStyle/>
        <a:p>
          <a:r>
            <a:rPr lang="en-US"/>
            <a:t>One for scaling ratio</a:t>
          </a:r>
        </a:p>
      </dgm:t>
    </dgm:pt>
    <dgm:pt modelId="{5CD80762-8A8C-4629-901E-431DE38DEBB7}" type="parTrans" cxnId="{1F459507-688C-499B-8290-394502446CEC}">
      <dgm:prSet/>
      <dgm:spPr/>
      <dgm:t>
        <a:bodyPr/>
        <a:lstStyle/>
        <a:p>
          <a:endParaRPr lang="en-US"/>
        </a:p>
      </dgm:t>
    </dgm:pt>
    <dgm:pt modelId="{8A5601F8-4C7F-4B78-A16D-F390BAD36FEB}" type="sibTrans" cxnId="{1F459507-688C-499B-8290-394502446CEC}">
      <dgm:prSet/>
      <dgm:spPr/>
      <dgm:t>
        <a:bodyPr/>
        <a:lstStyle/>
        <a:p>
          <a:endParaRPr lang="en-US"/>
        </a:p>
      </dgm:t>
    </dgm:pt>
    <dgm:pt modelId="{F58920A2-B157-4C63-BC47-01A6F9D99156}">
      <dgm:prSet/>
      <dgm:spPr/>
      <dgm:t>
        <a:bodyPr/>
        <a:lstStyle/>
        <a:p>
          <a:r>
            <a:rPr lang="en-US"/>
            <a:t>One for shearing</a:t>
          </a:r>
        </a:p>
      </dgm:t>
    </dgm:pt>
    <dgm:pt modelId="{3691E2D5-F985-4DF2-AA5D-7A25462EFA1D}" type="parTrans" cxnId="{F144CC82-D5F6-4373-BFA6-7FB338E45774}">
      <dgm:prSet/>
      <dgm:spPr/>
      <dgm:t>
        <a:bodyPr/>
        <a:lstStyle/>
        <a:p>
          <a:endParaRPr lang="en-US"/>
        </a:p>
      </dgm:t>
    </dgm:pt>
    <dgm:pt modelId="{D3E098F5-D54B-4CFE-8618-9ADAF2E0C17F}" type="sibTrans" cxnId="{F144CC82-D5F6-4373-BFA6-7FB338E45774}">
      <dgm:prSet/>
      <dgm:spPr/>
      <dgm:t>
        <a:bodyPr/>
        <a:lstStyle/>
        <a:p>
          <a:endParaRPr lang="en-US"/>
        </a:p>
      </dgm:t>
    </dgm:pt>
    <dgm:pt modelId="{493692A7-5CBD-4995-A63A-7C6EF4FD3F61}">
      <dgm:prSet/>
      <dgm:spPr/>
      <dgm:t>
        <a:bodyPr/>
        <a:lstStyle/>
        <a:p>
          <a:r>
            <a:rPr lang="en-US"/>
            <a:t>One for shearing direction</a:t>
          </a:r>
        </a:p>
      </dgm:t>
    </dgm:pt>
    <dgm:pt modelId="{3317C8F0-489F-4843-BBAE-A91798BAFD10}" type="parTrans" cxnId="{208E8C2E-0457-4DCD-BF6D-AA36183EA00B}">
      <dgm:prSet/>
      <dgm:spPr/>
      <dgm:t>
        <a:bodyPr/>
        <a:lstStyle/>
        <a:p>
          <a:endParaRPr lang="en-US"/>
        </a:p>
      </dgm:t>
    </dgm:pt>
    <dgm:pt modelId="{C5ADE8A0-DC3F-4CA2-B1A9-8192D3AA8E52}" type="sibTrans" cxnId="{208E8C2E-0457-4DCD-BF6D-AA36183EA00B}">
      <dgm:prSet/>
      <dgm:spPr/>
      <dgm:t>
        <a:bodyPr/>
        <a:lstStyle/>
        <a:p>
          <a:endParaRPr lang="en-US"/>
        </a:p>
      </dgm:t>
    </dgm:pt>
    <dgm:pt modelId="{44D617B4-69C9-489C-8D29-C7B651DC6695}">
      <dgm:prSet/>
      <dgm:spPr/>
      <dgm:t>
        <a:bodyPr/>
        <a:lstStyle/>
        <a:p>
          <a:r>
            <a:rPr lang="en-US"/>
            <a:t>Paralled lines preserved but may be sheared </a:t>
          </a:r>
        </a:p>
      </dgm:t>
    </dgm:pt>
    <dgm:pt modelId="{A4360FC0-35FF-4267-8C4D-C34FD0A2BDC0}" type="parTrans" cxnId="{8FF1B7DB-AE33-439B-A896-5EA57DCFEFF7}">
      <dgm:prSet/>
      <dgm:spPr/>
      <dgm:t>
        <a:bodyPr/>
        <a:lstStyle/>
        <a:p>
          <a:endParaRPr lang="en-US"/>
        </a:p>
      </dgm:t>
    </dgm:pt>
    <dgm:pt modelId="{F9059414-F965-4CDE-9400-6B84608109AC}" type="sibTrans" cxnId="{8FF1B7DB-AE33-439B-A896-5EA57DCFEFF7}">
      <dgm:prSet/>
      <dgm:spPr/>
      <dgm:t>
        <a:bodyPr/>
        <a:lstStyle/>
        <a:p>
          <a:endParaRPr lang="en-US"/>
        </a:p>
      </dgm:t>
    </dgm:pt>
    <dgm:pt modelId="{D36E0E0E-7B74-4F74-B28C-E83CEB3DB3AB}">
      <dgm:prSet/>
      <dgm:spPr/>
      <dgm:t>
        <a:bodyPr/>
        <a:lstStyle/>
        <a:p>
          <a:r>
            <a:rPr lang="en-US"/>
            <a:t>which means squares may be parallelograms. </a:t>
          </a:r>
        </a:p>
      </dgm:t>
    </dgm:pt>
    <dgm:pt modelId="{5B6E9FCD-EB5C-4FF4-B000-E6D1C2556607}" type="parTrans" cxnId="{A6437FC3-C066-4829-9600-65C47DE23A5A}">
      <dgm:prSet/>
      <dgm:spPr/>
      <dgm:t>
        <a:bodyPr/>
        <a:lstStyle/>
        <a:p>
          <a:endParaRPr lang="en-US"/>
        </a:p>
      </dgm:t>
    </dgm:pt>
    <dgm:pt modelId="{611E01FE-D8E1-44F6-BE0B-3E8E69D0F685}" type="sibTrans" cxnId="{A6437FC3-C066-4829-9600-65C47DE23A5A}">
      <dgm:prSet/>
      <dgm:spPr/>
      <dgm:t>
        <a:bodyPr/>
        <a:lstStyle/>
        <a:p>
          <a:endParaRPr lang="en-US"/>
        </a:p>
      </dgm:t>
    </dgm:pt>
    <dgm:pt modelId="{5C746FDE-23E5-40C0-A739-8846B104C177}" type="pres">
      <dgm:prSet presAssocID="{60C1E795-C921-49D7-B6ED-3B8D4DB2D661}" presName="diagram" presStyleCnt="0">
        <dgm:presLayoutVars>
          <dgm:dir/>
          <dgm:resizeHandles val="exact"/>
        </dgm:presLayoutVars>
      </dgm:prSet>
      <dgm:spPr/>
    </dgm:pt>
    <dgm:pt modelId="{F7BCE9AB-5389-45C1-A7FB-B0425AA03EDF}" type="pres">
      <dgm:prSet presAssocID="{6DDEE7E2-3D85-43E2-A28D-3AE3FAFC9293}" presName="node" presStyleLbl="node1" presStyleIdx="0" presStyleCnt="4">
        <dgm:presLayoutVars>
          <dgm:bulletEnabled val="1"/>
        </dgm:presLayoutVars>
      </dgm:prSet>
      <dgm:spPr/>
    </dgm:pt>
    <dgm:pt modelId="{E3F16ADE-C224-40EE-9F53-6F67D9E1CBB5}" type="pres">
      <dgm:prSet presAssocID="{67C02262-5F87-4EB8-A7BD-0FBF5F8C6F79}" presName="sibTrans" presStyleLbl="sibTrans2D1" presStyleIdx="0" presStyleCnt="3"/>
      <dgm:spPr/>
    </dgm:pt>
    <dgm:pt modelId="{AFD1258F-7EF4-4E53-AAAC-840AF2CE0CB2}" type="pres">
      <dgm:prSet presAssocID="{67C02262-5F87-4EB8-A7BD-0FBF5F8C6F79}" presName="connectorText" presStyleLbl="sibTrans2D1" presStyleIdx="0" presStyleCnt="3"/>
      <dgm:spPr/>
    </dgm:pt>
    <dgm:pt modelId="{F11923DF-1B8C-4BA2-BAAD-9158B21866CC}" type="pres">
      <dgm:prSet presAssocID="{DE6D3D94-412C-4F7D-8211-BC4AED1D5695}" presName="node" presStyleLbl="node1" presStyleIdx="1" presStyleCnt="4">
        <dgm:presLayoutVars>
          <dgm:bulletEnabled val="1"/>
        </dgm:presLayoutVars>
      </dgm:prSet>
      <dgm:spPr/>
    </dgm:pt>
    <dgm:pt modelId="{D6C727E7-4296-4BC2-8E85-8E750C8F23A2}" type="pres">
      <dgm:prSet presAssocID="{46D307C6-4670-41A5-95B8-4EC01849E3B5}" presName="sibTrans" presStyleLbl="sibTrans2D1" presStyleIdx="1" presStyleCnt="3"/>
      <dgm:spPr/>
    </dgm:pt>
    <dgm:pt modelId="{21EA50AC-A8BA-4FA9-A470-A8BF2947A0A5}" type="pres">
      <dgm:prSet presAssocID="{46D307C6-4670-41A5-95B8-4EC01849E3B5}" presName="connectorText" presStyleLbl="sibTrans2D1" presStyleIdx="1" presStyleCnt="3"/>
      <dgm:spPr/>
    </dgm:pt>
    <dgm:pt modelId="{8ACCB6FE-5C9C-4F49-9434-258A09554031}" type="pres">
      <dgm:prSet presAssocID="{44D617B4-69C9-489C-8D29-C7B651DC6695}" presName="node" presStyleLbl="node1" presStyleIdx="2" presStyleCnt="4">
        <dgm:presLayoutVars>
          <dgm:bulletEnabled val="1"/>
        </dgm:presLayoutVars>
      </dgm:prSet>
      <dgm:spPr/>
    </dgm:pt>
    <dgm:pt modelId="{58CCCAC7-4685-480B-BDAE-6B44B2D8862F}" type="pres">
      <dgm:prSet presAssocID="{F9059414-F965-4CDE-9400-6B84608109AC}" presName="sibTrans" presStyleLbl="sibTrans2D1" presStyleIdx="2" presStyleCnt="3"/>
      <dgm:spPr/>
    </dgm:pt>
    <dgm:pt modelId="{24F160CB-1657-41A3-93EC-938F215AB9C3}" type="pres">
      <dgm:prSet presAssocID="{F9059414-F965-4CDE-9400-6B84608109AC}" presName="connectorText" presStyleLbl="sibTrans2D1" presStyleIdx="2" presStyleCnt="3"/>
      <dgm:spPr/>
    </dgm:pt>
    <dgm:pt modelId="{062DB712-6E4C-440E-8917-2C81CBB83043}" type="pres">
      <dgm:prSet presAssocID="{D36E0E0E-7B74-4F74-B28C-E83CEB3DB3AB}" presName="node" presStyleLbl="node1" presStyleIdx="3" presStyleCnt="4">
        <dgm:presLayoutVars>
          <dgm:bulletEnabled val="1"/>
        </dgm:presLayoutVars>
      </dgm:prSet>
      <dgm:spPr/>
    </dgm:pt>
  </dgm:ptLst>
  <dgm:cxnLst>
    <dgm:cxn modelId="{D586FC02-8065-493B-A045-13B005D7229E}" type="presOf" srcId="{F9059414-F965-4CDE-9400-6B84608109AC}" destId="{58CCCAC7-4685-480B-BDAE-6B44B2D8862F}" srcOrd="0" destOrd="0" presId="urn:microsoft.com/office/officeart/2005/8/layout/process5"/>
    <dgm:cxn modelId="{1F459507-688C-499B-8290-394502446CEC}" srcId="{DE6D3D94-412C-4F7D-8211-BC4AED1D5695}" destId="{F48D7309-9DDA-43DB-A550-97228B59D118}" srcOrd="2" destOrd="0" parTransId="{5CD80762-8A8C-4629-901E-431DE38DEBB7}" sibTransId="{8A5601F8-4C7F-4B78-A16D-F390BAD36FEB}"/>
    <dgm:cxn modelId="{7FC6360A-EB4B-420B-86A2-28E663600676}" srcId="{DE6D3D94-412C-4F7D-8211-BC4AED1D5695}" destId="{8953AF43-EC66-45A7-BB9D-2E7AC6E09F1E}" srcOrd="1" destOrd="0" parTransId="{E66C308C-3EEE-41AE-9806-C9B8659B4DD7}" sibTransId="{262745BB-D429-4680-B61E-35469EAA9A1E}"/>
    <dgm:cxn modelId="{D997980A-B0CC-469B-BFAB-C2DB7EF7BDE4}" type="presOf" srcId="{F48D7309-9DDA-43DB-A550-97228B59D118}" destId="{F11923DF-1B8C-4BA2-BAAD-9158B21866CC}" srcOrd="0" destOrd="3" presId="urn:microsoft.com/office/officeart/2005/8/layout/process5"/>
    <dgm:cxn modelId="{382DE325-99C2-4311-AAF0-DAF53C9765B2}" type="presOf" srcId="{67C02262-5F87-4EB8-A7BD-0FBF5F8C6F79}" destId="{AFD1258F-7EF4-4E53-AAAC-840AF2CE0CB2}" srcOrd="1" destOrd="0" presId="urn:microsoft.com/office/officeart/2005/8/layout/process5"/>
    <dgm:cxn modelId="{B9339028-5673-4AF7-A8BA-A91325D35555}" srcId="{60C1E795-C921-49D7-B6ED-3B8D4DB2D661}" destId="{6DDEE7E2-3D85-43E2-A28D-3AE3FAFC9293}" srcOrd="0" destOrd="0" parTransId="{223F0BB6-9670-4BD0-BB28-B2F380A73EDA}" sibTransId="{67C02262-5F87-4EB8-A7BD-0FBF5F8C6F79}"/>
    <dgm:cxn modelId="{208E8C2E-0457-4DCD-BF6D-AA36183EA00B}" srcId="{DE6D3D94-412C-4F7D-8211-BC4AED1D5695}" destId="{493692A7-5CBD-4995-A63A-7C6EF4FD3F61}" srcOrd="4" destOrd="0" parTransId="{3317C8F0-489F-4843-BBAE-A91798BAFD10}" sibTransId="{C5ADE8A0-DC3F-4CA2-B1A9-8192D3AA8E52}"/>
    <dgm:cxn modelId="{EF037545-74EB-4344-99C8-32F32669F194}" type="presOf" srcId="{46D307C6-4670-41A5-95B8-4EC01849E3B5}" destId="{21EA50AC-A8BA-4FA9-A470-A8BF2947A0A5}" srcOrd="1" destOrd="0" presId="urn:microsoft.com/office/officeart/2005/8/layout/process5"/>
    <dgm:cxn modelId="{312EAF67-5EA7-454B-A48A-D252DA658D17}" srcId="{60C1E795-C921-49D7-B6ED-3B8D4DB2D661}" destId="{DE6D3D94-412C-4F7D-8211-BC4AED1D5695}" srcOrd="1" destOrd="0" parTransId="{F692C36B-C1C4-46A7-A69E-CFD0A2EA412E}" sibTransId="{46D307C6-4670-41A5-95B8-4EC01849E3B5}"/>
    <dgm:cxn modelId="{08688E48-62F6-407E-934F-837D412851BE}" type="presOf" srcId="{493692A7-5CBD-4995-A63A-7C6EF4FD3F61}" destId="{F11923DF-1B8C-4BA2-BAAD-9158B21866CC}" srcOrd="0" destOrd="5" presId="urn:microsoft.com/office/officeart/2005/8/layout/process5"/>
    <dgm:cxn modelId="{7B44B150-CE35-43FD-AEA9-A6A0CD772D52}" type="presOf" srcId="{44D617B4-69C9-489C-8D29-C7B651DC6695}" destId="{8ACCB6FE-5C9C-4F49-9434-258A09554031}" srcOrd="0" destOrd="0" presId="urn:microsoft.com/office/officeart/2005/8/layout/process5"/>
    <dgm:cxn modelId="{BD64C071-9FFD-4334-A7EA-C55C586FB807}" type="presOf" srcId="{D2966797-D5CD-4FAF-98DB-2109E2CE63B3}" destId="{F11923DF-1B8C-4BA2-BAAD-9158B21866CC}" srcOrd="0" destOrd="1" presId="urn:microsoft.com/office/officeart/2005/8/layout/process5"/>
    <dgm:cxn modelId="{F9C7F459-4212-4609-BC95-21950B26C655}" type="presOf" srcId="{DE6D3D94-412C-4F7D-8211-BC4AED1D5695}" destId="{F11923DF-1B8C-4BA2-BAAD-9158B21866CC}" srcOrd="0" destOrd="0" presId="urn:microsoft.com/office/officeart/2005/8/layout/process5"/>
    <dgm:cxn modelId="{F144CC82-D5F6-4373-BFA6-7FB338E45774}" srcId="{DE6D3D94-412C-4F7D-8211-BC4AED1D5695}" destId="{F58920A2-B157-4C63-BC47-01A6F9D99156}" srcOrd="3" destOrd="0" parTransId="{3691E2D5-F985-4DF2-AA5D-7A25462EFA1D}" sibTransId="{D3E098F5-D54B-4CFE-8618-9ADAF2E0C17F}"/>
    <dgm:cxn modelId="{D4E152A4-F5FF-4279-B9DE-A14DC8778C67}" type="presOf" srcId="{46D307C6-4670-41A5-95B8-4EC01849E3B5}" destId="{D6C727E7-4296-4BC2-8E85-8E750C8F23A2}" srcOrd="0" destOrd="0" presId="urn:microsoft.com/office/officeart/2005/8/layout/process5"/>
    <dgm:cxn modelId="{A6437FC3-C066-4829-9600-65C47DE23A5A}" srcId="{60C1E795-C921-49D7-B6ED-3B8D4DB2D661}" destId="{D36E0E0E-7B74-4F74-B28C-E83CEB3DB3AB}" srcOrd="3" destOrd="0" parTransId="{5B6E9FCD-EB5C-4FF4-B000-E6D1C2556607}" sibTransId="{611E01FE-D8E1-44F6-BE0B-3E8E69D0F685}"/>
    <dgm:cxn modelId="{BD674DCB-BB8B-4EAE-B342-2AF479CB1EF6}" type="presOf" srcId="{67C02262-5F87-4EB8-A7BD-0FBF5F8C6F79}" destId="{E3F16ADE-C224-40EE-9F53-6F67D9E1CBB5}" srcOrd="0" destOrd="0" presId="urn:microsoft.com/office/officeart/2005/8/layout/process5"/>
    <dgm:cxn modelId="{57E1E1D9-934A-417F-A06F-F79880AAB8F2}" type="presOf" srcId="{F58920A2-B157-4C63-BC47-01A6F9D99156}" destId="{F11923DF-1B8C-4BA2-BAAD-9158B21866CC}" srcOrd="0" destOrd="4" presId="urn:microsoft.com/office/officeart/2005/8/layout/process5"/>
    <dgm:cxn modelId="{8FF1B7DB-AE33-439B-A896-5EA57DCFEFF7}" srcId="{60C1E795-C921-49D7-B6ED-3B8D4DB2D661}" destId="{44D617B4-69C9-489C-8D29-C7B651DC6695}" srcOrd="2" destOrd="0" parTransId="{A4360FC0-35FF-4267-8C4D-C34FD0A2BDC0}" sibTransId="{F9059414-F965-4CDE-9400-6B84608109AC}"/>
    <dgm:cxn modelId="{AA1481E1-846E-46B2-AA4A-4482CF35CB78}" type="presOf" srcId="{60C1E795-C921-49D7-B6ED-3B8D4DB2D661}" destId="{5C746FDE-23E5-40C0-A739-8846B104C177}" srcOrd="0" destOrd="0" presId="urn:microsoft.com/office/officeart/2005/8/layout/process5"/>
    <dgm:cxn modelId="{46BBE0E6-E853-4F4A-8D1A-1631C758A5C7}" type="presOf" srcId="{D36E0E0E-7B74-4F74-B28C-E83CEB3DB3AB}" destId="{062DB712-6E4C-440E-8917-2C81CBB83043}" srcOrd="0" destOrd="0" presId="urn:microsoft.com/office/officeart/2005/8/layout/process5"/>
    <dgm:cxn modelId="{8D7DD3EA-5A40-4C00-8989-EB3AD42C7E38}" srcId="{DE6D3D94-412C-4F7D-8211-BC4AED1D5695}" destId="{D2966797-D5CD-4FAF-98DB-2109E2CE63B3}" srcOrd="0" destOrd="0" parTransId="{C2BF1632-EF4F-41A3-9A57-91107099217C}" sibTransId="{B14CB812-6DD3-405E-BECC-AC7D58539BBA}"/>
    <dgm:cxn modelId="{508D67F9-DCEA-4AEC-8B1B-B9FDF9B3E556}" type="presOf" srcId="{8953AF43-EC66-45A7-BB9D-2E7AC6E09F1E}" destId="{F11923DF-1B8C-4BA2-BAAD-9158B21866CC}" srcOrd="0" destOrd="2" presId="urn:microsoft.com/office/officeart/2005/8/layout/process5"/>
    <dgm:cxn modelId="{2D95FCFB-3FDD-4600-AE21-2DDAD30C70C7}" type="presOf" srcId="{F9059414-F965-4CDE-9400-6B84608109AC}" destId="{24F160CB-1657-41A3-93EC-938F215AB9C3}" srcOrd="1" destOrd="0" presId="urn:microsoft.com/office/officeart/2005/8/layout/process5"/>
    <dgm:cxn modelId="{12E9DFFC-19A3-4812-8D5F-530FD7F586D2}" type="presOf" srcId="{6DDEE7E2-3D85-43E2-A28D-3AE3FAFC9293}" destId="{F7BCE9AB-5389-45C1-A7FB-B0425AA03EDF}" srcOrd="0" destOrd="0" presId="urn:microsoft.com/office/officeart/2005/8/layout/process5"/>
    <dgm:cxn modelId="{CD597B3C-335B-4622-9345-36A488451724}" type="presParOf" srcId="{5C746FDE-23E5-40C0-A739-8846B104C177}" destId="{F7BCE9AB-5389-45C1-A7FB-B0425AA03EDF}" srcOrd="0" destOrd="0" presId="urn:microsoft.com/office/officeart/2005/8/layout/process5"/>
    <dgm:cxn modelId="{B7DF7385-6D70-4A7A-8C5C-63D99A2EEC93}" type="presParOf" srcId="{5C746FDE-23E5-40C0-A739-8846B104C177}" destId="{E3F16ADE-C224-40EE-9F53-6F67D9E1CBB5}" srcOrd="1" destOrd="0" presId="urn:microsoft.com/office/officeart/2005/8/layout/process5"/>
    <dgm:cxn modelId="{A5CB97D3-D83B-4CD0-8CE3-5E8F7D443A69}" type="presParOf" srcId="{E3F16ADE-C224-40EE-9F53-6F67D9E1CBB5}" destId="{AFD1258F-7EF4-4E53-AAAC-840AF2CE0CB2}" srcOrd="0" destOrd="0" presId="urn:microsoft.com/office/officeart/2005/8/layout/process5"/>
    <dgm:cxn modelId="{C1D5D0F5-DF0C-49D1-B8B1-4FBD2FD81C69}" type="presParOf" srcId="{5C746FDE-23E5-40C0-A739-8846B104C177}" destId="{F11923DF-1B8C-4BA2-BAAD-9158B21866CC}" srcOrd="2" destOrd="0" presId="urn:microsoft.com/office/officeart/2005/8/layout/process5"/>
    <dgm:cxn modelId="{CA3CE0DD-B64D-44F6-A076-039484B19CF1}" type="presParOf" srcId="{5C746FDE-23E5-40C0-A739-8846B104C177}" destId="{D6C727E7-4296-4BC2-8E85-8E750C8F23A2}" srcOrd="3" destOrd="0" presId="urn:microsoft.com/office/officeart/2005/8/layout/process5"/>
    <dgm:cxn modelId="{B26013AF-C5F5-494C-B050-15EE6A4557FA}" type="presParOf" srcId="{D6C727E7-4296-4BC2-8E85-8E750C8F23A2}" destId="{21EA50AC-A8BA-4FA9-A470-A8BF2947A0A5}" srcOrd="0" destOrd="0" presId="urn:microsoft.com/office/officeart/2005/8/layout/process5"/>
    <dgm:cxn modelId="{CB1C612D-92DF-405F-AC1B-75CA0B4D5C36}" type="presParOf" srcId="{5C746FDE-23E5-40C0-A739-8846B104C177}" destId="{8ACCB6FE-5C9C-4F49-9434-258A09554031}" srcOrd="4" destOrd="0" presId="urn:microsoft.com/office/officeart/2005/8/layout/process5"/>
    <dgm:cxn modelId="{5BA1F7A9-C665-43CC-9D03-4BFBB1D449C5}" type="presParOf" srcId="{5C746FDE-23E5-40C0-A739-8846B104C177}" destId="{58CCCAC7-4685-480B-BDAE-6B44B2D8862F}" srcOrd="5" destOrd="0" presId="urn:microsoft.com/office/officeart/2005/8/layout/process5"/>
    <dgm:cxn modelId="{A542764C-007B-4F4B-BAFD-22B09A1E5B77}" type="presParOf" srcId="{58CCCAC7-4685-480B-BDAE-6B44B2D8862F}" destId="{24F160CB-1657-41A3-93EC-938F215AB9C3}" srcOrd="0" destOrd="0" presId="urn:microsoft.com/office/officeart/2005/8/layout/process5"/>
    <dgm:cxn modelId="{27F118A7-3284-4ED6-AEB7-9ECB57318FC9}" type="presParOf" srcId="{5C746FDE-23E5-40C0-A739-8846B104C177}" destId="{062DB712-6E4C-440E-8917-2C81CBB83043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A4295-96FC-4D33-A3E8-0F68DC634773}">
      <dsp:nvSpPr>
        <dsp:cNvPr id="0" name=""/>
        <dsp:cNvSpPr/>
      </dsp:nvSpPr>
      <dsp:spPr>
        <a:xfrm>
          <a:off x="673" y="1008884"/>
          <a:ext cx="2362493" cy="150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9A6C6-0284-40EA-B134-27A973799CD4}">
      <dsp:nvSpPr>
        <dsp:cNvPr id="0" name=""/>
        <dsp:cNvSpPr/>
      </dsp:nvSpPr>
      <dsp:spPr>
        <a:xfrm>
          <a:off x="263172" y="1258259"/>
          <a:ext cx="2362493" cy="150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Modify spatial relationship between pixels</a:t>
          </a:r>
        </a:p>
      </dsp:txBody>
      <dsp:txXfrm>
        <a:off x="307111" y="1302198"/>
        <a:ext cx="2274615" cy="1412305"/>
      </dsp:txXfrm>
    </dsp:sp>
    <dsp:sp modelId="{85866959-BCC8-4721-8B02-7B30E72105F6}">
      <dsp:nvSpPr>
        <dsp:cNvPr id="0" name=""/>
        <dsp:cNvSpPr/>
      </dsp:nvSpPr>
      <dsp:spPr>
        <a:xfrm>
          <a:off x="2888165" y="1008884"/>
          <a:ext cx="2362493" cy="15001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EDA9C-F879-48B5-AA04-9FDC4AFD9AFA}">
      <dsp:nvSpPr>
        <dsp:cNvPr id="0" name=""/>
        <dsp:cNvSpPr/>
      </dsp:nvSpPr>
      <dsp:spPr>
        <a:xfrm>
          <a:off x="3150664" y="1258259"/>
          <a:ext cx="2362493" cy="1500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Image can be shifted, Rotated, and Stretched in multiple ways</a:t>
          </a:r>
        </a:p>
      </dsp:txBody>
      <dsp:txXfrm>
        <a:off x="3194603" y="1302198"/>
        <a:ext cx="2274615" cy="1412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04D79-21ED-49CD-AEAE-0677A5C8D0E9}">
      <dsp:nvSpPr>
        <dsp:cNvPr id="0" name=""/>
        <dsp:cNvSpPr/>
      </dsp:nvSpPr>
      <dsp:spPr>
        <a:xfrm>
          <a:off x="0" y="721677"/>
          <a:ext cx="3137892" cy="1992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F4D2E-F026-4D14-878F-50DA9A9A7C38}">
      <dsp:nvSpPr>
        <dsp:cNvPr id="0" name=""/>
        <dsp:cNvSpPr/>
      </dsp:nvSpPr>
      <dsp:spPr>
        <a:xfrm>
          <a:off x="348654" y="1052899"/>
          <a:ext cx="3137892" cy="19925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Distance remains preserved</a:t>
          </a:r>
        </a:p>
      </dsp:txBody>
      <dsp:txXfrm>
        <a:off x="407014" y="1111259"/>
        <a:ext cx="3021172" cy="1875841"/>
      </dsp:txXfrm>
    </dsp:sp>
    <dsp:sp modelId="{19F43419-E25F-4C85-908D-95FED4EA0D11}">
      <dsp:nvSpPr>
        <dsp:cNvPr id="0" name=""/>
        <dsp:cNvSpPr/>
      </dsp:nvSpPr>
      <dsp:spPr>
        <a:xfrm>
          <a:off x="3835201" y="721677"/>
          <a:ext cx="3137892" cy="1992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57393-FBBB-4C34-9F76-05420C648BE7}">
      <dsp:nvSpPr>
        <dsp:cNvPr id="0" name=""/>
        <dsp:cNvSpPr/>
      </dsp:nvSpPr>
      <dsp:spPr>
        <a:xfrm>
          <a:off x="4183856" y="1052899"/>
          <a:ext cx="3137892" cy="19925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Angles remained preserved</a:t>
          </a:r>
        </a:p>
      </dsp:txBody>
      <dsp:txXfrm>
        <a:off x="4242216" y="1111259"/>
        <a:ext cx="3021172" cy="1875841"/>
      </dsp:txXfrm>
    </dsp:sp>
    <dsp:sp modelId="{FB19527D-AB72-4A5A-A763-E3FF46083FFB}">
      <dsp:nvSpPr>
        <dsp:cNvPr id="0" name=""/>
        <dsp:cNvSpPr/>
      </dsp:nvSpPr>
      <dsp:spPr>
        <a:xfrm>
          <a:off x="7670403" y="721677"/>
          <a:ext cx="3137892" cy="1992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3C5FE-79EC-416A-B21D-60C6BB7FFD33}">
      <dsp:nvSpPr>
        <dsp:cNvPr id="0" name=""/>
        <dsp:cNvSpPr/>
      </dsp:nvSpPr>
      <dsp:spPr>
        <a:xfrm>
          <a:off x="8019057" y="1052899"/>
          <a:ext cx="3137892" cy="19925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Shapes remain preserved</a:t>
          </a:r>
        </a:p>
      </dsp:txBody>
      <dsp:txXfrm>
        <a:off x="8077417" y="1111259"/>
        <a:ext cx="3021172" cy="18758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CE9AB-5389-45C1-A7FB-B0425AA03EDF}">
      <dsp:nvSpPr>
        <dsp:cNvPr id="0" name=""/>
        <dsp:cNvSpPr/>
      </dsp:nvSpPr>
      <dsp:spPr>
        <a:xfrm>
          <a:off x="1200332" y="2711"/>
          <a:ext cx="2436916" cy="14621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Affine is generalization of Euclidian Transform</a:t>
          </a:r>
        </a:p>
      </dsp:txBody>
      <dsp:txXfrm>
        <a:off x="1243157" y="45536"/>
        <a:ext cx="2351266" cy="1376499"/>
      </dsp:txXfrm>
    </dsp:sp>
    <dsp:sp modelId="{E3F16ADE-C224-40EE-9F53-6F67D9E1CBB5}">
      <dsp:nvSpPr>
        <dsp:cNvPr id="0" name=""/>
        <dsp:cNvSpPr/>
      </dsp:nvSpPr>
      <dsp:spPr>
        <a:xfrm>
          <a:off x="3851696" y="431608"/>
          <a:ext cx="516626" cy="604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51696" y="552479"/>
        <a:ext cx="361638" cy="362613"/>
      </dsp:txXfrm>
    </dsp:sp>
    <dsp:sp modelId="{F11923DF-1B8C-4BA2-BAAD-9158B21866CC}">
      <dsp:nvSpPr>
        <dsp:cNvPr id="0" name=""/>
        <dsp:cNvSpPr/>
      </dsp:nvSpPr>
      <dsp:spPr>
        <a:xfrm>
          <a:off x="4612014" y="2711"/>
          <a:ext cx="2436916" cy="14621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has six degrees of freedom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Two for translation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One for rotation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One for scaling ratio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One for shearing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One for shearing direction</a:t>
          </a:r>
        </a:p>
      </dsp:txBody>
      <dsp:txXfrm>
        <a:off x="4654839" y="45536"/>
        <a:ext cx="2351266" cy="1376499"/>
      </dsp:txXfrm>
    </dsp:sp>
    <dsp:sp modelId="{D6C727E7-4296-4BC2-8E85-8E750C8F23A2}">
      <dsp:nvSpPr>
        <dsp:cNvPr id="0" name=""/>
        <dsp:cNvSpPr/>
      </dsp:nvSpPr>
      <dsp:spPr>
        <a:xfrm rot="5400000">
          <a:off x="5572159" y="1635444"/>
          <a:ext cx="516626" cy="604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5649166" y="1679308"/>
        <a:ext cx="362613" cy="361638"/>
      </dsp:txXfrm>
    </dsp:sp>
    <dsp:sp modelId="{8ACCB6FE-5C9C-4F49-9434-258A09554031}">
      <dsp:nvSpPr>
        <dsp:cNvPr id="0" name=""/>
        <dsp:cNvSpPr/>
      </dsp:nvSpPr>
      <dsp:spPr>
        <a:xfrm>
          <a:off x="4612014" y="2439627"/>
          <a:ext cx="2436916" cy="14621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Paralled lines preserved but may be sheared </a:t>
          </a:r>
        </a:p>
      </dsp:txBody>
      <dsp:txXfrm>
        <a:off x="4654839" y="2482452"/>
        <a:ext cx="2351266" cy="1376499"/>
      </dsp:txXfrm>
    </dsp:sp>
    <dsp:sp modelId="{58CCCAC7-4685-480B-BDAE-6B44B2D8862F}">
      <dsp:nvSpPr>
        <dsp:cNvPr id="0" name=""/>
        <dsp:cNvSpPr/>
      </dsp:nvSpPr>
      <dsp:spPr>
        <a:xfrm rot="10800000">
          <a:off x="3880939" y="2868524"/>
          <a:ext cx="516626" cy="604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35927" y="2989395"/>
        <a:ext cx="361638" cy="362613"/>
      </dsp:txXfrm>
    </dsp:sp>
    <dsp:sp modelId="{062DB712-6E4C-440E-8917-2C81CBB83043}">
      <dsp:nvSpPr>
        <dsp:cNvPr id="0" name=""/>
        <dsp:cNvSpPr/>
      </dsp:nvSpPr>
      <dsp:spPr>
        <a:xfrm>
          <a:off x="1200332" y="2439627"/>
          <a:ext cx="2436916" cy="14621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which means squares may be parallelograms. </a:t>
          </a:r>
        </a:p>
      </dsp:txBody>
      <dsp:txXfrm>
        <a:off x="1243157" y="2482452"/>
        <a:ext cx="2351266" cy="1376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5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0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7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00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1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8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1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4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5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lorized light photo effects">
            <a:extLst>
              <a:ext uri="{FF2B5EF4-FFF2-40B4-BE49-F238E27FC236}">
                <a16:creationId xmlns:a16="http://schemas.microsoft.com/office/drawing/2014/main" id="{C7D23C07-8038-A941-B176-00A0753628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1990" b="13740"/>
          <a:stretch/>
        </p:blipFill>
        <p:spPr>
          <a:xfrm>
            <a:off x="0" y="-3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AC2654-6F53-422B-6D08-9E985785C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solidFill>
                  <a:srgbClr val="FFFFFF"/>
                </a:solidFill>
              </a:rPr>
              <a:t>EUCLIDIAN TRANSFORMATION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931DB-D94F-FE9E-E135-0B48F838E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BY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- MADHU PRASAD 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1562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6704">
        <p159:morph option="byObject"/>
      </p:transition>
    </mc:Choice>
    <mc:Fallback xmlns="">
      <p:transition spd="slow" advTm="167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>
    <p:ext uri="{3A86A75C-4F4B-4683-9AE1-C65F6400EC91}">
      <p14:laserTraceLst xmlns:p14="http://schemas.microsoft.com/office/powerpoint/2010/main">
        <p14:tracePtLst>
          <p14:tracePt t="13573" x="4622800" y="6242050"/>
          <p14:tracePt t="13979" x="4217988" y="6805613"/>
          <p14:tracePt t="13996" x="4262438" y="6638925"/>
          <p14:tracePt t="14012" x="4279900" y="6473825"/>
          <p14:tracePt t="14029" x="4287838" y="6316663"/>
          <p14:tracePt t="14045" x="4287838" y="6149975"/>
          <p14:tracePt t="14062" x="4287838" y="5905500"/>
          <p14:tracePt t="14082" x="4287838" y="5870575"/>
          <p14:tracePt t="14095" x="4287838" y="5600700"/>
          <p14:tracePt t="14111" x="4287838" y="5354638"/>
          <p14:tracePt t="14114" x="4287838" y="5224463"/>
          <p14:tracePt t="14128" x="4287838" y="5127625"/>
          <p14:tracePt t="14145" x="4279900" y="4945063"/>
          <p14:tracePt t="14162" x="4279900" y="4927600"/>
          <p14:tracePt t="14184" x="4270375" y="4910138"/>
          <p14:tracePt t="14197" x="4270375" y="4857750"/>
          <p14:tracePt t="14212" x="4270375" y="4822825"/>
          <p14:tracePt t="14230" x="4270375" y="4718050"/>
          <p14:tracePt t="14245" x="4297363" y="4648200"/>
          <p14:tracePt t="14263" x="4367213" y="4525963"/>
          <p14:tracePt t="14278" x="4419600" y="4438650"/>
          <p14:tracePt t="14295" x="4514850" y="4351338"/>
          <p14:tracePt t="14312" x="4629150" y="4289425"/>
          <p14:tracePt t="14328" x="4706938" y="4237038"/>
          <p14:tracePt t="14331" x="4776788" y="4211638"/>
          <p14:tracePt t="14345" x="4856163" y="4159250"/>
          <p14:tracePt t="14346" x="4891088" y="4141788"/>
          <p14:tracePt t="14362" x="5056188" y="4062413"/>
          <p14:tracePt t="14378" x="5153025" y="4044950"/>
          <p14:tracePt t="14395" x="5195888" y="4035425"/>
          <p14:tracePt t="14411" x="5213350" y="4035425"/>
          <p14:tracePt t="14429" x="5213350" y="4027488"/>
          <p14:tracePt t="14522" x="5213350" y="4044950"/>
          <p14:tracePt t="14530" x="5195888" y="4079875"/>
          <p14:tracePt t="14546" x="5083175" y="4351338"/>
          <p14:tracePt t="14562" x="4943475" y="4595813"/>
          <p14:tracePt t="14579" x="4768850" y="4848225"/>
          <p14:tracePt t="14597" x="4489450" y="5172075"/>
          <p14:tracePt t="14612" x="4192588" y="5476875"/>
          <p14:tracePt t="14628" x="3948113" y="5730875"/>
          <p14:tracePt t="14648" x="3676650" y="5975350"/>
          <p14:tracePt t="14678" x="3414713" y="6246813"/>
          <p14:tracePt t="14695" x="3319463" y="6351588"/>
          <p14:tracePt t="14711" x="3232150" y="6464300"/>
          <p14:tracePt t="14730" x="3152775" y="6621463"/>
          <p14:tracePt t="14745" x="3144838" y="6656388"/>
          <p14:tracePt t="14746" x="3127375" y="6673850"/>
          <p14:tracePt t="14762" x="3082925" y="6761163"/>
          <p14:tracePt t="14778" x="3003550" y="681355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81E2D-63C5-5B7B-4E6E-22CC10CE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1000768"/>
            <a:ext cx="3566452" cy="29855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SAMPLE CODE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A50750FD-7BDD-77D8-76F8-460935566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95" y="1324580"/>
            <a:ext cx="7333488" cy="4308423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6286"/>
      </p:ext>
    </p:extLst>
  </p:cSld>
  <p:clrMapOvr>
    <a:masterClrMapping/>
  </p:clrMapOvr>
  <p:transition spd="slow" advTm="88404">
    <p:push dir="u"/>
  </p:transition>
  <p:extLst>
    <p:ext uri="{3A86A75C-4F4B-4683-9AE1-C65F6400EC91}">
      <p14:laserTraceLst xmlns:p14="http://schemas.microsoft.com/office/powerpoint/2010/main">
        <p14:tracePtLst>
          <p14:tracePt t="698" x="3694113" y="4246563"/>
          <p14:tracePt t="704" x="3686175" y="4246563"/>
          <p14:tracePt t="1322" x="3711575" y="4219575"/>
          <p14:tracePt t="1331" x="3721100" y="4211638"/>
          <p14:tracePt t="1354" x="3738563" y="4202113"/>
          <p14:tracePt t="1366" x="3756025" y="4194175"/>
          <p14:tracePt t="1384" x="3798888" y="4176713"/>
          <p14:tracePt t="1387" x="3816350" y="4176713"/>
          <p14:tracePt t="1399" x="3833813" y="4167188"/>
          <p14:tracePt t="1417" x="3868738" y="4159250"/>
          <p14:tracePt t="1432" x="3886200" y="4141788"/>
          <p14:tracePt t="1458" x="3903663" y="4124325"/>
          <p14:tracePt t="1473" x="3903663" y="4114800"/>
          <p14:tracePt t="1482" x="3921125" y="4097338"/>
          <p14:tracePt t="1498" x="3948113" y="4070350"/>
          <p14:tracePt t="1516" x="3965575" y="4052888"/>
          <p14:tracePt t="1532" x="3973513" y="4044950"/>
          <p14:tracePt t="1549" x="3973513" y="4027488"/>
          <p14:tracePt t="1566" x="3983038" y="4010025"/>
          <p14:tracePt t="1589" x="3990975" y="3992563"/>
          <p14:tracePt t="1599" x="4000500" y="3957638"/>
          <p14:tracePt t="1616" x="4008438" y="3948113"/>
          <p14:tracePt t="1619" x="4008438" y="3940175"/>
          <p14:tracePt t="1641" x="4017963" y="3940175"/>
          <p14:tracePt t="1649" x="4017963" y="3930650"/>
          <p14:tracePt t="1774" x="4025900" y="3913188"/>
          <p14:tracePt t="1785" x="4035425" y="3905250"/>
          <p14:tracePt t="1799" x="4043363" y="3887788"/>
          <p14:tracePt t="1881" x="4043363" y="3870325"/>
          <p14:tracePt t="1889" x="4043363" y="3860800"/>
          <p14:tracePt t="1899" x="4043363" y="3843338"/>
          <p14:tracePt t="1916" x="4000500" y="3783013"/>
          <p14:tracePt t="1932" x="3990975" y="3738563"/>
          <p14:tracePt t="1950" x="3983038" y="3721100"/>
          <p14:tracePt t="1966" x="3983038" y="3713163"/>
          <p14:tracePt t="2194" x="3983038" y="3703638"/>
          <p14:tracePt t="2225" x="3990975" y="3703638"/>
          <p14:tracePt t="2232" x="4000500" y="3703638"/>
          <p14:tracePt t="2249" x="4052888" y="3695700"/>
          <p14:tracePt t="2265" x="4095750" y="3695700"/>
          <p14:tracePt t="2265" x="4130675" y="3695700"/>
          <p14:tracePt t="2281" x="4192588" y="3695700"/>
          <p14:tracePt t="2298" x="4244975" y="3695700"/>
          <p14:tracePt t="2315" x="4287838" y="3695700"/>
          <p14:tracePt t="2332" x="4349750" y="3703638"/>
          <p14:tracePt t="2349" x="4384675" y="3703638"/>
          <p14:tracePt t="2366" x="4402138" y="3703638"/>
          <p14:tracePt t="2382" x="4410075" y="3703638"/>
          <p14:tracePt t="2605" x="4402138" y="3703638"/>
          <p14:tracePt t="2658" x="4392613" y="3703638"/>
          <p14:tracePt t="2667" x="4384675" y="3703638"/>
          <p14:tracePt t="2880" x="4384675" y="3713163"/>
          <p14:tracePt t="2898" x="4445000" y="3730625"/>
          <p14:tracePt t="2916" x="4489450" y="3730625"/>
          <p14:tracePt t="2932" x="4532313" y="3730625"/>
          <p14:tracePt t="2948" x="4584700" y="3738563"/>
          <p14:tracePt t="2967" x="4637088" y="3756025"/>
          <p14:tracePt t="2970" x="4646613" y="3765550"/>
          <p14:tracePt t="2983" x="4654550" y="3765550"/>
          <p14:tracePt t="2998" x="4672013" y="3773488"/>
          <p14:tracePt t="3015" x="4699000" y="3773488"/>
          <p14:tracePt t="3032" x="4706938" y="3773488"/>
          <p14:tracePt t="3048" x="4716463" y="3773488"/>
          <p14:tracePt t="3082" x="4724400" y="3773488"/>
          <p14:tracePt t="3099" x="4741863" y="3773488"/>
          <p14:tracePt t="3115" x="4768850" y="3765550"/>
          <p14:tracePt t="3132" x="4803775" y="3756025"/>
          <p14:tracePt t="3150" x="4864100" y="3756025"/>
          <p14:tracePt t="3166" x="4926013" y="3748088"/>
          <p14:tracePt t="3183" x="5003800" y="3748088"/>
          <p14:tracePt t="3198" x="5100638" y="3738563"/>
          <p14:tracePt t="3216" x="5160963" y="3738563"/>
          <p14:tracePt t="3231" x="5230813" y="3738563"/>
          <p14:tracePt t="3377" x="5240338" y="3738563"/>
          <p14:tracePt t="3384" x="5248275" y="3738563"/>
          <p14:tracePt t="3398" x="5257800" y="3738563"/>
          <p14:tracePt t="3432" x="5275263" y="3738563"/>
          <p14:tracePt t="3433" x="5292725" y="3738563"/>
          <p14:tracePt t="3448" x="5327650" y="3738563"/>
          <p14:tracePt t="3464" x="5353050" y="3748088"/>
          <p14:tracePt t="3483" x="5397500" y="3748088"/>
          <p14:tracePt t="3499" x="5414963" y="3748088"/>
          <p14:tracePt t="3517" x="5449888" y="3748088"/>
          <p14:tracePt t="3532" x="5467350" y="3738563"/>
          <p14:tracePt t="3550" x="5484813" y="3738563"/>
          <p14:tracePt t="3566" x="5492750" y="3730625"/>
          <p14:tracePt t="3681" x="5502275" y="3730625"/>
          <p14:tracePt t="3699" x="5519738" y="3730625"/>
          <p14:tracePt t="3715" x="5537200" y="3730625"/>
          <p14:tracePt t="3733" x="5562600" y="3730625"/>
          <p14:tracePt t="3749" x="5607050" y="3730625"/>
          <p14:tracePt t="3766" x="5649913" y="3721100"/>
          <p14:tracePt t="3782" x="5694363" y="3721100"/>
          <p14:tracePt t="3798" x="5737225" y="3721100"/>
          <p14:tracePt t="3800" x="5754688" y="3721100"/>
          <p14:tracePt t="3815" x="5781675" y="3721100"/>
          <p14:tracePt t="3818" x="5807075" y="3721100"/>
          <p14:tracePt t="3832" x="5824538" y="3721100"/>
          <p14:tracePt t="3834" x="5851525" y="3721100"/>
          <p14:tracePt t="3850" x="5903913" y="3721100"/>
          <p14:tracePt t="3864" x="5938838" y="3721100"/>
          <p14:tracePt t="3866" x="5964238" y="3721100"/>
          <p14:tracePt t="3882" x="5999163" y="3721100"/>
          <p14:tracePt t="3885" x="6026150" y="3721100"/>
          <p14:tracePt t="3898" x="6096000" y="3721100"/>
          <p14:tracePt t="3916" x="6148388" y="3730625"/>
          <p14:tracePt t="3932" x="6210300" y="3730625"/>
          <p14:tracePt t="3949" x="6253163" y="3730625"/>
          <p14:tracePt t="3966" x="6305550" y="3730625"/>
          <p14:tracePt t="3987" x="6340475" y="3730625"/>
          <p14:tracePt t="3989" x="6350000" y="3730625"/>
          <p14:tracePt t="3999" x="6357938" y="3738563"/>
          <p14:tracePt t="4001" x="6367463" y="3738563"/>
          <p14:tracePt t="4016" x="6375400" y="3738563"/>
          <p14:tracePt t="4107" x="6375400" y="3765550"/>
          <p14:tracePt t="4113" x="6367463" y="3790950"/>
          <p14:tracePt t="4133" x="6315075" y="3860800"/>
          <p14:tracePt t="4148" x="6280150" y="3913188"/>
          <p14:tracePt t="4166" x="6218238" y="3965575"/>
          <p14:tracePt t="4183" x="6105525" y="4035425"/>
          <p14:tracePt t="4187" x="6069013" y="4052888"/>
          <p14:tracePt t="4198" x="5946775" y="4087813"/>
          <p14:tracePt t="4215" x="5781675" y="4149725"/>
          <p14:tracePt t="4233" x="5510213" y="4184650"/>
          <p14:tracePt t="4249" x="5310188" y="4202113"/>
          <p14:tracePt t="4264" x="5205413" y="4202113"/>
          <p14:tracePt t="4283" x="5038725" y="4229100"/>
          <p14:tracePt t="4299" x="4986338" y="4237038"/>
          <p14:tracePt t="4316" x="4978400" y="4246563"/>
          <p14:tracePt t="4451" x="4951413" y="4254500"/>
          <p14:tracePt t="4458" x="4943475" y="4271963"/>
          <p14:tracePt t="4467" x="4933950" y="4271963"/>
          <p14:tracePt t="4483" x="4899025" y="4281488"/>
          <p14:tracePt t="4500" x="4856163" y="4281488"/>
          <p14:tracePt t="4516" x="4829175" y="4281488"/>
          <p14:tracePt t="4533" x="4803775" y="4281488"/>
          <p14:tracePt t="4548" x="4786313" y="4281488"/>
          <p14:tracePt t="4665" x="4803775" y="4281488"/>
          <p14:tracePt t="4673" x="4829175" y="4281488"/>
          <p14:tracePt t="4682" x="4891088" y="4281488"/>
          <p14:tracePt t="4699" x="5038725" y="4281488"/>
          <p14:tracePt t="4716" x="5230813" y="4281488"/>
          <p14:tracePt t="4732" x="5387975" y="4281488"/>
          <p14:tracePt t="4748" x="5580063" y="4281488"/>
          <p14:tracePt t="4765" x="5659438" y="4281488"/>
          <p14:tracePt t="4783" x="5694363" y="4271963"/>
          <p14:tracePt t="4798" x="5702300" y="4271963"/>
          <p14:tracePt t="4899" x="5729288" y="4264025"/>
          <p14:tracePt t="4905" x="5729288" y="4254500"/>
          <p14:tracePt t="4915" x="5764213" y="4254500"/>
          <p14:tracePt t="4933" x="5824538" y="4254500"/>
          <p14:tracePt t="4948" x="5876925" y="4246563"/>
          <p14:tracePt t="4965" x="5964238" y="4246563"/>
          <p14:tracePt t="4982" x="6043613" y="4246563"/>
          <p14:tracePt t="4998" x="6061075" y="4246563"/>
          <p14:tracePt t="5015" x="6069013" y="4246563"/>
          <p14:tracePt t="5153" x="6069013" y="4254500"/>
          <p14:tracePt t="5161" x="6061075" y="4306888"/>
          <p14:tracePt t="5167" x="6043613" y="4341813"/>
          <p14:tracePt t="5181" x="5991225" y="4403725"/>
          <p14:tracePt t="5198" x="5903913" y="4498975"/>
          <p14:tracePt t="5215" x="5799138" y="4613275"/>
          <p14:tracePt t="5232" x="5729288" y="4691063"/>
          <p14:tracePt t="5234" x="5632450" y="4778375"/>
          <p14:tracePt t="5250" x="5484813" y="4910138"/>
          <p14:tracePt t="5265" x="5387975" y="4987925"/>
          <p14:tracePt t="5281" x="5205413" y="5145088"/>
          <p14:tracePt t="5299" x="5108575" y="5207000"/>
          <p14:tracePt t="5316" x="5038725" y="5276850"/>
          <p14:tracePt t="5332" x="4995863" y="5329238"/>
          <p14:tracePt t="5348" x="4933950" y="5389563"/>
          <p14:tracePt t="5365" x="4899025" y="5407025"/>
          <p14:tracePt t="5384" x="4891088" y="5416550"/>
          <p14:tracePt t="5386" x="4873625" y="5424488"/>
          <p14:tracePt t="5409" x="4864100" y="5424488"/>
          <p14:tracePt t="5433" x="4829175" y="5434013"/>
          <p14:tracePt t="5449" x="4768850" y="5459413"/>
          <p14:tracePt t="5464" x="4759325" y="5459413"/>
          <p14:tracePt t="5482" x="4672013" y="5459413"/>
          <p14:tracePt t="5498" x="4654550" y="5459413"/>
          <p14:tracePt t="5514" x="4646613" y="5459413"/>
          <p14:tracePt t="5531" x="4629150" y="5459413"/>
          <p14:tracePt t="5548" x="4629150" y="5468938"/>
          <p14:tracePt t="6099" x="4637088" y="5468938"/>
          <p14:tracePt t="6113" x="4646613" y="5468938"/>
          <p14:tracePt t="6145" x="4664075" y="5476875"/>
          <p14:tracePt t="6154" x="4672013" y="5476875"/>
          <p14:tracePt t="6164" x="4706938" y="5476875"/>
          <p14:tracePt t="6181" x="4803775" y="5476875"/>
          <p14:tracePt t="6197" x="4891088" y="5476875"/>
          <p14:tracePt t="6215" x="5013325" y="5468938"/>
          <p14:tracePt t="6216" x="5118100" y="5451475"/>
          <p14:tracePt t="6233" x="5300663" y="5441950"/>
          <p14:tracePt t="6250" x="5572125" y="5399088"/>
          <p14:tracePt t="6265" x="5903913" y="5389563"/>
          <p14:tracePt t="6282" x="6105525" y="5364163"/>
          <p14:tracePt t="6298" x="6315075" y="5354638"/>
          <p14:tracePt t="6317" x="6357938" y="5354638"/>
          <p14:tracePt t="6530" x="6367463" y="5354638"/>
          <p14:tracePt t="7175" x="6357938" y="5354638"/>
          <p14:tracePt t="7186" x="6340475" y="5354638"/>
          <p14:tracePt t="7198" x="6323013" y="5364163"/>
          <p14:tracePt t="7214" x="6297613" y="5364163"/>
          <p14:tracePt t="7231" x="6280150" y="5364163"/>
          <p14:tracePt t="7232" x="6270625" y="5364163"/>
          <p14:tracePt t="7249" x="6262688" y="5364163"/>
          <p14:tracePt t="7266" x="6253163" y="5364163"/>
          <p14:tracePt t="7281" x="6245225" y="5364163"/>
          <p14:tracePt t="7299" x="6218238" y="5354638"/>
          <p14:tracePt t="7314" x="6210300" y="5354638"/>
          <p14:tracePt t="7332" x="6200775" y="5346700"/>
          <p14:tracePt t="7348" x="6175375" y="5311775"/>
          <p14:tracePt t="7382" x="6122988" y="5232400"/>
          <p14:tracePt t="7398" x="6096000" y="5197475"/>
          <p14:tracePt t="7431" x="6026150" y="5110163"/>
          <p14:tracePt t="7450" x="5991225" y="5057775"/>
          <p14:tracePt t="7464" x="5981700" y="5040313"/>
          <p14:tracePt t="7484" x="5929313" y="4979988"/>
          <p14:tracePt t="7498" x="5921375" y="4970463"/>
          <p14:tracePt t="7500" x="5903913" y="4935538"/>
          <p14:tracePt t="7514" x="5876925" y="4900613"/>
          <p14:tracePt t="7530" x="5824538" y="4857750"/>
          <p14:tracePt t="7547" x="5807075" y="4830763"/>
          <p14:tracePt t="7564" x="5754688" y="4795838"/>
          <p14:tracePt t="7581" x="5729288" y="4770438"/>
          <p14:tracePt t="7597" x="5684838" y="4735513"/>
          <p14:tracePt t="7614" x="5632450" y="4691063"/>
          <p14:tracePt t="7631" x="5624513" y="4683125"/>
          <p14:tracePt t="7648" x="5607050" y="4638675"/>
          <p14:tracePt t="7665" x="5607050" y="4630738"/>
          <p14:tracePt t="7666" x="5597525" y="4630738"/>
          <p14:tracePt t="7681" x="5580063" y="4603750"/>
          <p14:tracePt t="7698" x="5572125" y="4578350"/>
          <p14:tracePt t="7714" x="5527675" y="4560888"/>
          <p14:tracePt t="7732" x="5449888" y="4525963"/>
          <p14:tracePt t="7748" x="5405438" y="4516438"/>
          <p14:tracePt t="7764" x="5292725" y="4473575"/>
          <p14:tracePt t="7780" x="5248275" y="4456113"/>
          <p14:tracePt t="7797" x="5187950" y="4421188"/>
          <p14:tracePt t="7814" x="5170488" y="4411663"/>
          <p14:tracePt t="7830" x="5143500" y="4403725"/>
          <p14:tracePt t="7848" x="5126038" y="4394200"/>
          <p14:tracePt t="7864" x="5126038" y="4386263"/>
          <p14:tracePt t="7882" x="5108575" y="4386263"/>
          <p14:tracePt t="7897" x="5108575" y="4376738"/>
          <p14:tracePt t="7899" x="5091113" y="4341813"/>
          <p14:tracePt t="7915" x="5065713" y="4316413"/>
          <p14:tracePt t="7930" x="5038725" y="4264025"/>
          <p14:tracePt t="7949" x="4995863" y="4194175"/>
          <p14:tracePt t="7964" x="4978400" y="4167188"/>
          <p14:tracePt t="7981" x="4960938" y="4132263"/>
          <p14:tracePt t="7998" x="4943475" y="4114800"/>
          <p14:tracePt t="8015" x="4943475" y="4097338"/>
          <p14:tracePt t="8017" x="4933950" y="4097338"/>
          <p14:tracePt t="8033" x="4926013" y="4097338"/>
          <p14:tracePt t="8187" x="4908550" y="4052888"/>
          <p14:tracePt t="8202" x="4899025" y="4027488"/>
          <p14:tracePt t="8217" x="4891088" y="4000500"/>
          <p14:tracePt t="8231" x="4881563" y="3983038"/>
          <p14:tracePt t="8233" x="4873625" y="3975100"/>
          <p14:tracePt t="8250" x="4873625" y="3957638"/>
          <p14:tracePt t="8265" x="4873625" y="3948113"/>
          <p14:tracePt t="8283" x="4864100" y="3940175"/>
          <p14:tracePt t="9523" x="4864100" y="3930650"/>
          <p14:tracePt t="9626" x="4873625" y="3913188"/>
          <p14:tracePt t="9632" x="4891088" y="3895725"/>
          <p14:tracePt t="9648" x="4899025" y="3895725"/>
          <p14:tracePt t="9666" x="4908550" y="3895725"/>
          <p14:tracePt t="9681" x="4916488" y="3887788"/>
          <p14:tracePt t="9697" x="4951413" y="3878263"/>
          <p14:tracePt t="9713" x="5030788" y="3870325"/>
          <p14:tracePt t="9730" x="5083175" y="3870325"/>
          <p14:tracePt t="9747" x="5187950" y="3870325"/>
          <p14:tracePt t="9763" x="5335588" y="3887788"/>
          <p14:tracePt t="9781" x="5614988" y="3887788"/>
          <p14:tracePt t="9797" x="5894388" y="3895725"/>
          <p14:tracePt t="9814" x="6357938" y="3895725"/>
          <p14:tracePt t="9831" x="6786563" y="3895725"/>
          <p14:tracePt t="9833" x="6934200" y="3895725"/>
          <p14:tracePt t="9847" x="7065963" y="3895725"/>
          <p14:tracePt t="9850" x="7196138" y="3878263"/>
          <p14:tracePt t="9864" x="7362825" y="3852863"/>
          <p14:tracePt t="9865" x="7475538" y="3817938"/>
          <p14:tracePt t="9881" x="7562850" y="3773488"/>
          <p14:tracePt t="9897" x="7607300" y="3756025"/>
          <p14:tracePt t="9914" x="7607300" y="3748088"/>
          <p14:tracePt t="9947" x="7615238" y="3738563"/>
          <p14:tracePt t="10001" x="7615238" y="3730625"/>
          <p14:tracePt t="10009" x="7624763" y="3713163"/>
          <p14:tracePt t="10017" x="7624763" y="3695700"/>
          <p14:tracePt t="10030" x="7624763" y="3686175"/>
          <p14:tracePt t="10047" x="7624763" y="3643313"/>
          <p14:tracePt t="10067" x="7615238" y="3563938"/>
          <p14:tracePt t="10080" x="7589838" y="3511550"/>
          <p14:tracePt t="10098" x="7554913" y="3433763"/>
          <p14:tracePt t="10114" x="7527925" y="3398838"/>
          <p14:tracePt t="10131" x="7467600" y="3346450"/>
          <p14:tracePt t="10147" x="7370763" y="3302000"/>
          <p14:tracePt t="10164" x="7310438" y="3284538"/>
          <p14:tracePt t="10182" x="7170738" y="3249613"/>
          <p14:tracePt t="10197" x="7056438" y="3224213"/>
          <p14:tracePt t="10214" x="7013575" y="3206750"/>
          <p14:tracePt t="10231" x="6996113" y="3206750"/>
          <p14:tracePt t="10410" x="6996113" y="3197225"/>
          <p14:tracePt t="10415" x="6986588" y="3197225"/>
          <p14:tracePt t="10434" x="6978650" y="3197225"/>
          <p14:tracePt t="10457" x="6969125" y="3189288"/>
          <p14:tracePt t="10469" x="6961188" y="3189288"/>
          <p14:tracePt t="10480" x="6951663" y="3189288"/>
          <p14:tracePt t="10483" x="6943725" y="3189288"/>
          <p14:tracePt t="10497" x="6926263" y="3189288"/>
          <p14:tracePt t="10499" x="6916738" y="3189288"/>
          <p14:tracePt t="10514" x="6873875" y="3189288"/>
          <p14:tracePt t="10531" x="6846888" y="3197225"/>
          <p14:tracePt t="10547" x="6811963" y="3214688"/>
          <p14:tracePt t="10564" x="6759575" y="3232150"/>
          <p14:tracePt t="10580" x="6724650" y="3241675"/>
          <p14:tracePt t="10597" x="6681788" y="3276600"/>
          <p14:tracePt t="10615" x="6629400" y="3311525"/>
          <p14:tracePt t="10617" x="6611938" y="3328988"/>
          <p14:tracePt t="10630" x="6584950" y="3336925"/>
          <p14:tracePt t="10647" x="6532563" y="3371850"/>
          <p14:tracePt t="10664" x="6489700" y="3398838"/>
          <p14:tracePt t="10665" x="6462713" y="3416300"/>
          <p14:tracePt t="10681" x="6410325" y="3459163"/>
          <p14:tracePt t="10698" x="6323013" y="3511550"/>
          <p14:tracePt t="10715" x="6218238" y="3563938"/>
          <p14:tracePt t="10730" x="6008688" y="3633788"/>
          <p14:tracePt t="10746" x="5894388" y="3678238"/>
          <p14:tracePt t="10764" x="5729288" y="3721100"/>
          <p14:tracePt t="10781" x="5572125" y="3765550"/>
          <p14:tracePt t="10797" x="5467350" y="3790950"/>
          <p14:tracePt t="10815" x="5240338" y="3852863"/>
          <p14:tracePt t="10830" x="5118100" y="3870325"/>
          <p14:tracePt t="10832" x="5038725" y="3870325"/>
          <p14:tracePt t="10848" x="4978400" y="3878263"/>
          <p14:tracePt t="10850" x="4951413" y="3887788"/>
          <p14:tracePt t="10864" x="4933950" y="3887788"/>
          <p14:tracePt t="10881" x="4916488" y="3887788"/>
          <p14:tracePt t="11178" x="4960938" y="3887788"/>
          <p14:tracePt t="11189" x="5126038" y="3887788"/>
          <p14:tracePt t="11197" x="5143500" y="3887788"/>
          <p14:tracePt t="11214" x="5213350" y="3887788"/>
          <p14:tracePt t="11230" x="5248275" y="3887788"/>
          <p14:tracePt t="11248" x="5283200" y="3887788"/>
          <p14:tracePt t="11250" x="5292725" y="3887788"/>
          <p14:tracePt t="11265" x="5300663" y="3887788"/>
          <p14:tracePt t="11280" x="5353050" y="3887788"/>
          <p14:tracePt t="11298" x="5370513" y="3887788"/>
          <p14:tracePt t="11302" x="5397500" y="3887788"/>
          <p14:tracePt t="11305" x="5422900" y="3887788"/>
          <p14:tracePt t="11314" x="5457825" y="3887788"/>
          <p14:tracePt t="11334" x="5545138" y="3887788"/>
          <p14:tracePt t="11348" x="5667375" y="3870325"/>
          <p14:tracePt t="11380" x="5824538" y="3870325"/>
          <p14:tracePt t="11396" x="5842000" y="3870325"/>
          <p14:tracePt t="11433" x="5851525" y="3870325"/>
          <p14:tracePt t="11448" x="5859463" y="3870325"/>
          <p14:tracePt t="11464" x="5868988" y="3860800"/>
          <p14:tracePt t="11480" x="5886450" y="3852863"/>
          <p14:tracePt t="11497" x="5929313" y="3843338"/>
          <p14:tracePt t="11514" x="5973763" y="3835400"/>
          <p14:tracePt t="11530" x="5999163" y="3825875"/>
          <p14:tracePt t="11547" x="6016625" y="3825875"/>
          <p14:tracePt t="11603" x="6016625" y="3817938"/>
          <p14:tracePt t="11614" x="6026150" y="3817938"/>
          <p14:tracePt t="11631" x="6034088" y="3808413"/>
          <p14:tracePt t="11633" x="6043613" y="3808413"/>
          <p14:tracePt t="11650" x="6061075" y="3790950"/>
          <p14:tracePt t="11666" x="6078538" y="3783013"/>
          <p14:tracePt t="11681" x="6113463" y="3765550"/>
          <p14:tracePt t="11697" x="6122988" y="3756025"/>
          <p14:tracePt t="11891" x="6122988" y="3748088"/>
          <p14:tracePt t="11906" x="6130925" y="3748088"/>
          <p14:tracePt t="11924" x="6140450" y="3730625"/>
          <p14:tracePt t="11930" x="6148388" y="3703638"/>
          <p14:tracePt t="11947" x="6210300" y="3616325"/>
          <p14:tracePt t="11964" x="6332538" y="3451225"/>
          <p14:tracePt t="11982" x="6357938" y="3398838"/>
          <p14:tracePt t="11997" x="6392863" y="3363913"/>
          <p14:tracePt t="12014" x="6419850" y="3319463"/>
          <p14:tracePt t="12030" x="6437313" y="3294063"/>
          <p14:tracePt t="12048" x="6472238" y="3259138"/>
          <p14:tracePt t="12050" x="6480175" y="3241675"/>
          <p14:tracePt t="12065" x="6497638" y="3224213"/>
          <p14:tracePt t="12080" x="6524625" y="3189288"/>
          <p14:tracePt t="12083" x="6542088" y="3179763"/>
          <p14:tracePt t="12097" x="6559550" y="3162300"/>
          <p14:tracePt t="12100" x="6577013" y="3154363"/>
          <p14:tracePt t="12114" x="6594475" y="3127375"/>
          <p14:tracePt t="12131" x="6619875" y="3109913"/>
          <p14:tracePt t="12147" x="6646863" y="3092450"/>
          <p14:tracePt t="12163" x="6664325" y="3084513"/>
          <p14:tracePt t="12180" x="6681788" y="3074988"/>
          <p14:tracePt t="12196" x="6689725" y="3067050"/>
          <p14:tracePt t="12213" x="6699250" y="3067050"/>
          <p14:tracePt t="12601" x="6699250" y="3084513"/>
          <p14:tracePt t="12606" x="6689725" y="3101975"/>
          <p14:tracePt t="12612" x="6689725" y="3119438"/>
          <p14:tracePt t="12629" x="6681788" y="3119438"/>
          <p14:tracePt t="12647" x="6681788" y="3127375"/>
          <p14:tracePt t="12669" x="6681788" y="3136900"/>
          <p14:tracePt t="12697" x="6681788" y="3144838"/>
          <p14:tracePt t="12714" x="6672263" y="3162300"/>
          <p14:tracePt t="12730" x="6672263" y="3171825"/>
          <p14:tracePt t="12747" x="6664325" y="3179763"/>
          <p14:tracePt t="12764" x="6654800" y="3197225"/>
          <p14:tracePt t="12780" x="6654800" y="3224213"/>
          <p14:tracePt t="12797" x="6637338" y="3249613"/>
          <p14:tracePt t="12813" x="6629400" y="3276600"/>
          <p14:tracePt t="12830" x="6619875" y="3284538"/>
          <p14:tracePt t="12847" x="6619875" y="3294063"/>
          <p14:tracePt t="12848" x="6619875" y="3302000"/>
          <p14:tracePt t="13073" x="6619875" y="3311525"/>
          <p14:tracePt t="13081" x="6619875" y="3328988"/>
          <p14:tracePt t="13096" x="6619875" y="3336925"/>
          <p14:tracePt t="13114" x="6611938" y="3346450"/>
          <p14:tracePt t="13129" x="6611938" y="3354388"/>
          <p14:tracePt t="13266" x="6619875" y="3354388"/>
          <p14:tracePt t="13273" x="6637338" y="3336925"/>
          <p14:tracePt t="13280" x="6664325" y="3328988"/>
          <p14:tracePt t="13298" x="6699250" y="3311525"/>
          <p14:tracePt t="13316" x="6742113" y="3276600"/>
          <p14:tracePt t="13331" x="6759575" y="3267075"/>
          <p14:tracePt t="13347" x="6777038" y="3241675"/>
          <p14:tracePt t="13380" x="6794500" y="3224213"/>
          <p14:tracePt t="13398" x="6804025" y="3214688"/>
          <p14:tracePt t="13414" x="6821488" y="3206750"/>
          <p14:tracePt t="13416" x="6821488" y="3197225"/>
          <p14:tracePt t="13432" x="6829425" y="3197225"/>
          <p14:tracePt t="13435" x="6838950" y="3189288"/>
          <p14:tracePt t="13450" x="6838950" y="3179763"/>
          <p14:tracePt t="13464" x="6846888" y="3179763"/>
          <p14:tracePt t="13481" x="6856413" y="3171825"/>
          <p14:tracePt t="13498" x="6864350" y="3171825"/>
          <p14:tracePt t="13539" x="6873875" y="3171825"/>
          <p14:tracePt t="13564" x="6891338" y="3162300"/>
          <p14:tracePt t="13582" x="6908800" y="3162300"/>
          <p14:tracePt t="13598" x="6926263" y="3154363"/>
          <p14:tracePt t="13614" x="6934200" y="3154363"/>
          <p14:tracePt t="13631" x="6943725" y="3154363"/>
          <p14:tracePt t="13633" x="6951663" y="3154363"/>
          <p14:tracePt t="13877" x="6951663" y="3162300"/>
          <p14:tracePt t="13885" x="6951663" y="3189288"/>
          <p14:tracePt t="13899" x="6951663" y="3276600"/>
          <p14:tracePt t="13902" x="6951663" y="3302000"/>
          <p14:tracePt t="13914" x="6951663" y="3328988"/>
          <p14:tracePt t="13931" x="6951663" y="3354388"/>
          <p14:tracePt t="13948" x="6951663" y="3363913"/>
          <p14:tracePt t="14739" x="6951663" y="3371850"/>
          <p14:tracePt t="14930" x="6951663" y="3381375"/>
          <p14:tracePt t="14954" x="6951663" y="3398838"/>
          <p14:tracePt t="14963" x="6951663" y="3416300"/>
          <p14:tracePt t="14981" x="6943725" y="3433763"/>
          <p14:tracePt t="14996" x="6916738" y="3486150"/>
          <p14:tracePt t="15013" x="6891338" y="3556000"/>
          <p14:tracePt t="15031" x="6881813" y="3590925"/>
          <p14:tracePt t="15033" x="6873875" y="3616325"/>
          <p14:tracePt t="15047" x="6856413" y="3633788"/>
          <p14:tracePt t="15063" x="6838950" y="3678238"/>
          <p14:tracePt t="15064" x="6821488" y="3695700"/>
          <p14:tracePt t="15080" x="6821488" y="3703638"/>
          <p14:tracePt t="15083" x="6821488" y="3713163"/>
          <p14:tracePt t="15096" x="6811963" y="3713163"/>
          <p14:tracePt t="15098" x="6804025" y="3721100"/>
          <p14:tracePt t="15114" x="6804025" y="3730625"/>
          <p14:tracePt t="15129" x="6804025" y="3738563"/>
          <p14:tracePt t="15148" x="6786563" y="3756025"/>
          <p14:tracePt t="15163" x="6777038" y="3783013"/>
          <p14:tracePt t="15180" x="6734175" y="3825875"/>
          <p14:tracePt t="15196" x="6699250" y="3852863"/>
          <p14:tracePt t="15214" x="6689725" y="3878263"/>
          <p14:tracePt t="15230" x="6664325" y="3905250"/>
          <p14:tracePt t="15248" x="6646863" y="3930650"/>
          <p14:tracePt t="15250" x="6637338" y="3940175"/>
          <p14:tracePt t="15270" x="6629400" y="3948113"/>
          <p14:tracePt t="15279" x="6611938" y="3965575"/>
          <p14:tracePt t="15282" x="6594475" y="3975100"/>
          <p14:tracePt t="15314" x="6567488" y="4010025"/>
          <p14:tracePt t="15331" x="6550025" y="4010025"/>
          <p14:tracePt t="15346" x="6532563" y="4027488"/>
          <p14:tracePt t="15379" x="6462713" y="4070350"/>
          <p14:tracePt t="15397" x="6427788" y="4087813"/>
          <p14:tracePt t="15413" x="6332538" y="4124325"/>
          <p14:tracePt t="15430" x="6270625" y="4141788"/>
          <p14:tracePt t="15447" x="6183313" y="4141788"/>
          <p14:tracePt t="15450" x="6157913" y="4141788"/>
          <p14:tracePt t="15462" x="6130925" y="4149725"/>
          <p14:tracePt t="15480" x="6078538" y="4149725"/>
          <p14:tracePt t="15483" x="5999163" y="4149725"/>
          <p14:tracePt t="15496" x="5956300" y="4149725"/>
          <p14:tracePt t="15498" x="5911850" y="4149725"/>
          <p14:tracePt t="15513" x="5772150" y="4149725"/>
          <p14:tracePt t="15530" x="5711825" y="4149725"/>
          <p14:tracePt t="15546" x="5624513" y="4149725"/>
          <p14:tracePt t="15563" x="5597525" y="4141788"/>
          <p14:tracePt t="15581" x="5562600" y="4141788"/>
          <p14:tracePt t="15596" x="5554663" y="4124325"/>
          <p14:tracePt t="15629" x="5519738" y="4114800"/>
          <p14:tracePt t="15646" x="5492750" y="4105275"/>
          <p14:tracePt t="15649" x="5484813" y="4105275"/>
          <p14:tracePt t="15667" x="5467350" y="4105275"/>
          <p14:tracePt t="15670" x="5457825" y="4105275"/>
          <p14:tracePt t="15680" x="5457825" y="4097338"/>
          <p14:tracePt t="15682" x="5440363" y="4097338"/>
          <p14:tracePt t="15697" x="5432425" y="4097338"/>
          <p14:tracePt t="15700" x="5422900" y="4087813"/>
          <p14:tracePt t="15713" x="5387975" y="4079875"/>
          <p14:tracePt t="15731" x="5370513" y="4079875"/>
          <p14:tracePt t="15746" x="5292725" y="4062413"/>
          <p14:tracePt t="15763" x="5248275" y="4052888"/>
          <p14:tracePt t="15780" x="5187950" y="4044950"/>
          <p14:tracePt t="15796" x="5135563" y="4044950"/>
          <p14:tracePt t="15813" x="5073650" y="4044950"/>
          <p14:tracePt t="15830" x="5003800" y="4044950"/>
          <p14:tracePt t="15832" x="4995863" y="4044950"/>
          <p14:tracePt t="15847" x="4960938" y="4044950"/>
          <p14:tracePt t="15862" x="4899025" y="4044950"/>
          <p14:tracePt t="15879" x="4856163" y="4044950"/>
          <p14:tracePt t="15897" x="4829175" y="4044950"/>
          <p14:tracePt t="15899" x="4821238" y="4044950"/>
          <p14:tracePt t="15913" x="4794250" y="4044950"/>
          <p14:tracePt t="15929" x="4786313" y="4044950"/>
          <p14:tracePt t="15946" x="4759325" y="4052888"/>
          <p14:tracePt t="15970" x="4751388" y="4052888"/>
          <p14:tracePt t="15987" x="4741863" y="4052888"/>
          <p14:tracePt t="16073" x="4733925" y="4052888"/>
          <p14:tracePt t="16077" x="4716463" y="4052888"/>
          <p14:tracePt t="16096" x="4664075" y="4035425"/>
          <p14:tracePt t="16098" x="4654550" y="4027488"/>
          <p14:tracePt t="16112" x="4637088" y="4027488"/>
          <p14:tracePt t="16361" x="4654550" y="4017963"/>
          <p14:tracePt t="16366" x="4672013" y="4017963"/>
          <p14:tracePt t="16380" x="4716463" y="4017963"/>
          <p14:tracePt t="16396" x="4759325" y="4017963"/>
          <p14:tracePt t="16413" x="4794250" y="4017963"/>
          <p14:tracePt t="16429" x="4838700" y="4017963"/>
          <p14:tracePt t="16447" x="4908550" y="4017963"/>
          <p14:tracePt t="16448" x="4933950" y="4017963"/>
          <p14:tracePt t="16464" x="4960938" y="4017963"/>
          <p14:tracePt t="16465" x="4986338" y="4017963"/>
          <p14:tracePt t="16479" x="5013325" y="4017963"/>
          <p14:tracePt t="16480" x="5030788" y="4017963"/>
          <p14:tracePt t="16495" x="5056188" y="4017963"/>
          <p14:tracePt t="16496" x="5065713" y="4017963"/>
          <p14:tracePt t="16513" x="5118100" y="4017963"/>
          <p14:tracePt t="16531" x="5160963" y="4017963"/>
          <p14:tracePt t="16545" x="5275263" y="4017963"/>
          <p14:tracePt t="16563" x="5362575" y="4017963"/>
          <p14:tracePt t="16579" x="5449888" y="4017963"/>
          <p14:tracePt t="16596" x="5554663" y="4010025"/>
          <p14:tracePt t="16629" x="5824538" y="3983038"/>
          <p14:tracePt t="16648" x="5981700" y="3965575"/>
          <p14:tracePt t="16651" x="6096000" y="3965575"/>
          <p14:tracePt t="16663" x="6130925" y="3965575"/>
          <p14:tracePt t="16666" x="6192838" y="3965575"/>
          <p14:tracePt t="16680" x="6218238" y="3965575"/>
          <p14:tracePt t="16683" x="6245225" y="3965575"/>
          <p14:tracePt t="16696" x="6270625" y="3965575"/>
          <p14:tracePt t="16698" x="6280150" y="3965575"/>
          <p14:tracePt t="16714" x="6315075" y="3965575"/>
          <p14:tracePt t="16729" x="6357938" y="3948113"/>
          <p14:tracePt t="16746" x="6392863" y="3940175"/>
          <p14:tracePt t="16763" x="6427788" y="3940175"/>
          <p14:tracePt t="16779" x="6445250" y="3940175"/>
          <p14:tracePt t="16796" x="6462713" y="3940175"/>
          <p14:tracePt t="16812" x="6497638" y="3940175"/>
          <p14:tracePt t="16829" x="6524625" y="3940175"/>
          <p14:tracePt t="16845" x="6567488" y="3940175"/>
          <p14:tracePt t="16864" x="6619875" y="3948113"/>
          <p14:tracePt t="16882" x="6689725" y="3957638"/>
          <p14:tracePt t="16896" x="6707188" y="3957638"/>
          <p14:tracePt t="16897" x="6734175" y="3957638"/>
          <p14:tracePt t="16914" x="6769100" y="3965575"/>
          <p14:tracePt t="16932" x="6786563" y="3965575"/>
          <p14:tracePt t="16934" x="6794500" y="3965575"/>
          <p14:tracePt t="16946" x="6856413" y="3965575"/>
          <p14:tracePt t="16964" x="6908800" y="3965575"/>
          <p14:tracePt t="16979" x="6969125" y="3965575"/>
          <p14:tracePt t="16996" x="7031038" y="3965575"/>
          <p14:tracePt t="17013" x="7108825" y="3965575"/>
          <p14:tracePt t="17030" x="7196138" y="3965575"/>
          <p14:tracePt t="17046" x="7275513" y="3965575"/>
          <p14:tracePt t="17050" x="7292975" y="3965575"/>
          <p14:tracePt t="17062" x="7345363" y="3965575"/>
          <p14:tracePt t="17080" x="7380288" y="3965575"/>
          <p14:tracePt t="17082" x="7415213" y="3965575"/>
          <p14:tracePt t="17097" x="7475538" y="3965575"/>
          <p14:tracePt t="17113" x="7545388" y="3965575"/>
          <p14:tracePt t="17129" x="7562850" y="3965575"/>
          <p14:tracePt t="17147" x="7685088" y="3965575"/>
          <p14:tracePt t="17163" x="7764463" y="3965575"/>
          <p14:tracePt t="17179" x="7842250" y="3965575"/>
          <p14:tracePt t="17196" x="7886700" y="3957638"/>
          <p14:tracePt t="17213" x="7964488" y="3948113"/>
          <p14:tracePt t="17229" x="8043863" y="3940175"/>
          <p14:tracePt t="17247" x="8139113" y="3930650"/>
          <p14:tracePt t="17249" x="8191500" y="3930650"/>
          <p14:tracePt t="17264" x="8218488" y="3922713"/>
          <p14:tracePt t="17279" x="8296275" y="3922713"/>
          <p14:tracePt t="17297" x="8383588" y="3913188"/>
          <p14:tracePt t="17314" x="8435975" y="3913188"/>
          <p14:tracePt t="17330" x="8488363" y="3913188"/>
          <p14:tracePt t="17347" x="8540750" y="3905250"/>
          <p14:tracePt t="17362" x="8567738" y="3905250"/>
          <p14:tracePt t="17381" x="8593138" y="3895725"/>
          <p14:tracePt t="17593" x="8575675" y="3913188"/>
          <p14:tracePt t="17600" x="8558213" y="3913188"/>
          <p14:tracePt t="17602" x="8505825" y="3940175"/>
          <p14:tracePt t="17612" x="8462963" y="3957638"/>
          <p14:tracePt t="17630" x="8375650" y="3992563"/>
          <p14:tracePt t="17647" x="8270875" y="4017963"/>
          <p14:tracePt t="17650" x="8139113" y="4027488"/>
          <p14:tracePt t="17668" x="7981950" y="4052888"/>
          <p14:tracePt t="17679" x="7807325" y="4052888"/>
          <p14:tracePt t="17680" x="7667625" y="4062413"/>
          <p14:tracePt t="17695" x="7475538" y="4062413"/>
          <p14:tracePt t="17713" x="7170738" y="4062413"/>
          <p14:tracePt t="17730" x="7108825" y="4062413"/>
          <p14:tracePt t="17745" x="6969125" y="4062413"/>
          <p14:tracePt t="17763" x="6908800" y="4062413"/>
          <p14:tracePt t="17780" x="6864350" y="4062413"/>
          <p14:tracePt t="17796" x="6838950" y="4062413"/>
          <p14:tracePt t="17853" x="6829425" y="4062413"/>
          <p14:tracePt t="17865" x="6821488" y="4062413"/>
          <p14:tracePt t="17873" x="6811963" y="4062413"/>
          <p14:tracePt t="17914" x="6804025" y="4062413"/>
          <p14:tracePt t="17923" x="6794500" y="4062413"/>
          <p14:tracePt t="17929" x="6759575" y="4062413"/>
          <p14:tracePt t="17945" x="6742113" y="4062413"/>
          <p14:tracePt t="17947" x="6716713" y="4062413"/>
          <p14:tracePt t="17963" x="6629400" y="4044950"/>
          <p14:tracePt t="17980" x="6577013" y="4035425"/>
          <p14:tracePt t="17996" x="6542088" y="4027488"/>
          <p14:tracePt t="18013" x="6532563" y="4027488"/>
          <p14:tracePt t="18137" x="6532563" y="4017963"/>
          <p14:tracePt t="18321" x="6542088" y="4010025"/>
          <p14:tracePt t="18326" x="6550025" y="4010025"/>
          <p14:tracePt t="18347" x="6567488" y="4010025"/>
          <p14:tracePt t="18363" x="6577013" y="4010025"/>
          <p14:tracePt t="18379" x="6602413" y="4010025"/>
          <p14:tracePt t="18381" x="6611938" y="4010025"/>
          <p14:tracePt t="18395" x="6637338" y="4010025"/>
          <p14:tracePt t="18412" x="6681788" y="4010025"/>
          <p14:tracePt t="18429" x="6734175" y="4017963"/>
          <p14:tracePt t="18445" x="6811963" y="4017963"/>
          <p14:tracePt t="18462" x="6926263" y="4017963"/>
          <p14:tracePt t="18479" x="7048500" y="4017963"/>
          <p14:tracePt t="18480" x="7100888" y="4017963"/>
          <p14:tracePt t="18496" x="7205663" y="4017963"/>
          <p14:tracePt t="18515" x="7292975" y="4017963"/>
          <p14:tracePt t="18530" x="7353300" y="4017963"/>
          <p14:tracePt t="18545" x="7362825" y="4017963"/>
          <p14:tracePt t="18548" x="7388225" y="4017963"/>
          <p14:tracePt t="18562" x="7397750" y="4017963"/>
          <p14:tracePt t="18581" x="7405688" y="4017963"/>
          <p14:tracePt t="18602" x="7415213" y="4017963"/>
          <p14:tracePt t="18612" x="7423150" y="4017963"/>
          <p14:tracePt t="18747" x="7440613" y="4010025"/>
          <p14:tracePt t="18753" x="7450138" y="4010025"/>
          <p14:tracePt t="18780" x="7475538" y="4010025"/>
          <p14:tracePt t="18795" x="7485063" y="4010025"/>
          <p14:tracePt t="18814" x="7485063" y="4000500"/>
          <p14:tracePt t="19844" x="7475538" y="4000500"/>
          <p14:tracePt t="19860" x="7467600" y="4010025"/>
          <p14:tracePt t="19878" x="7450138" y="4017963"/>
          <p14:tracePt t="19895" x="7440613" y="4035425"/>
          <p14:tracePt t="19912" x="7432675" y="4035425"/>
          <p14:tracePt t="19929" x="7415213" y="4027488"/>
          <p14:tracePt t="19945" x="7415213" y="4017963"/>
          <p14:tracePt t="19962" x="7415213" y="4010025"/>
          <p14:tracePt t="19993" x="7405688" y="4010025"/>
          <p14:tracePt t="20000" x="7388225" y="4010025"/>
          <p14:tracePt t="22469" x="7335838" y="4035425"/>
          <p14:tracePt t="22474" x="7265988" y="4062413"/>
          <p14:tracePt t="22494" x="6821488" y="4306888"/>
          <p14:tracePt t="22512" x="6288088" y="4551363"/>
          <p14:tracePt t="22532" x="5851525" y="4735513"/>
          <p14:tracePt t="22544" x="5405438" y="4927600"/>
          <p14:tracePt t="22561" x="5065713" y="5049838"/>
          <p14:tracePt t="22561" x="4926013" y="5102225"/>
          <p14:tracePt t="22578" x="4654550" y="5214938"/>
          <p14:tracePt t="22595" x="4489450" y="5259388"/>
          <p14:tracePt t="22612" x="4349750" y="5276850"/>
          <p14:tracePt t="22628" x="4244975" y="5284788"/>
          <p14:tracePt t="22646" x="4192588" y="5284788"/>
          <p14:tracePt t="22662" x="4140200" y="5284788"/>
          <p14:tracePt t="22678" x="4095750" y="5276850"/>
          <p14:tracePt t="22695" x="4052888" y="5267325"/>
          <p14:tracePt t="22713" x="3983038" y="5241925"/>
          <p14:tracePt t="22728" x="3956050" y="5241925"/>
          <p14:tracePt t="22744" x="3921125" y="5241925"/>
          <p14:tracePt t="22763" x="3913188" y="5241925"/>
          <p14:tracePt t="22907" x="3948113" y="5241925"/>
          <p14:tracePt t="22913" x="3956050" y="5241925"/>
          <p14:tracePt t="22935" x="3983038" y="5232400"/>
          <p14:tracePt t="22945" x="4008438" y="5232400"/>
          <p14:tracePt t="22962" x="4060825" y="5232400"/>
          <p14:tracePt t="22965" x="4105275" y="5224463"/>
          <p14:tracePt t="22978" x="4227513" y="5224463"/>
          <p14:tracePt t="22995" x="4305300" y="5241925"/>
          <p14:tracePt t="22996" x="4340225" y="5249863"/>
          <p14:tracePt t="23011" x="4489450" y="5319713"/>
          <p14:tracePt t="23028" x="4611688" y="5354638"/>
          <p14:tracePt t="23046" x="4664075" y="5364163"/>
          <p14:tracePt t="23062" x="4786313" y="5364163"/>
          <p14:tracePt t="23065" x="4821238" y="5364163"/>
          <p14:tracePt t="23078" x="4846638" y="5364163"/>
          <p14:tracePt t="23081" x="4908550" y="5364163"/>
          <p14:tracePt t="23094" x="4916488" y="5364163"/>
          <p14:tracePt t="23111" x="4943475" y="5364163"/>
          <p14:tracePt t="23113" x="4951413" y="5364163"/>
          <p14:tracePt t="23169" x="4960938" y="5364163"/>
          <p14:tracePt t="23185" x="4968875" y="5364163"/>
          <p14:tracePt t="23192" x="4986338" y="5364163"/>
          <p14:tracePt t="23200" x="5013325" y="5364163"/>
          <p14:tracePt t="23211" x="5030788" y="5364163"/>
          <p14:tracePt t="23228" x="5056188" y="5354638"/>
          <p14:tracePt t="23246" x="5073650" y="5354638"/>
          <p14:tracePt t="23263" x="5083175" y="5354638"/>
          <p14:tracePt t="23278" x="5100638" y="5337175"/>
          <p14:tracePt t="23296" x="5100638" y="5329238"/>
          <p14:tracePt t="23312" x="5118100" y="5311775"/>
          <p14:tracePt t="23313" x="5118100" y="5302250"/>
          <p14:tracePt t="23329" x="5126038" y="5302250"/>
          <p14:tracePt t="23344" x="5126038" y="5284788"/>
          <p14:tracePt t="23433" x="5126038" y="5259388"/>
          <p14:tracePt t="23448" x="5126038" y="5241925"/>
          <p14:tracePt t="23456" x="5118100" y="5197475"/>
          <p14:tracePt t="23464" x="5108575" y="5189538"/>
          <p14:tracePt t="23478" x="5100638" y="5172075"/>
          <p14:tracePt t="23495" x="5083175" y="5127625"/>
          <p14:tracePt t="23496" x="5073650" y="5119688"/>
          <p14:tracePt t="23511" x="5073650" y="5110163"/>
          <p14:tracePt t="23729" x="5073650" y="5102225"/>
          <p14:tracePt t="23741" x="5073650" y="5092700"/>
          <p14:tracePt t="23746" x="5083175" y="5092700"/>
          <p14:tracePt t="23762" x="5083175" y="5084763"/>
          <p14:tracePt t="23779" x="5100638" y="5075238"/>
          <p14:tracePt t="23795" x="5108575" y="5067300"/>
          <p14:tracePt t="23811" x="5126038" y="5057775"/>
          <p14:tracePt t="23828" x="5153025" y="5049838"/>
          <p14:tracePt t="23845" x="5178425" y="5032375"/>
          <p14:tracePt t="23861" x="5205413" y="5022850"/>
          <p14:tracePt t="23866" x="5230813" y="5014913"/>
          <p14:tracePt t="23894" x="5310188" y="5014913"/>
          <p14:tracePt t="23913" x="5387975" y="5014913"/>
          <p14:tracePt t="23929" x="5397500" y="5014913"/>
          <p14:tracePt t="23946" x="5405438" y="5014913"/>
          <p14:tracePt t="23963" x="5414963" y="5014913"/>
          <p14:tracePt t="23978" x="5432425" y="5014913"/>
          <p14:tracePt t="23995" x="5467350" y="5014913"/>
          <p14:tracePt t="24012" x="5492750" y="5014913"/>
          <p14:tracePt t="24029" x="5527675" y="5005388"/>
          <p14:tracePt t="24046" x="5562600" y="5005388"/>
          <p14:tracePt t="24050" x="5589588" y="5005388"/>
          <p14:tracePt t="24063" x="5614988" y="5005388"/>
          <p14:tracePt t="24066" x="5624513" y="5005388"/>
          <p14:tracePt t="24079" x="5659438" y="5005388"/>
          <p14:tracePt t="24081" x="5684838" y="5005388"/>
          <p14:tracePt t="24096" x="5702300" y="5005388"/>
          <p14:tracePt t="24099" x="5729288" y="5005388"/>
          <p14:tracePt t="24115" x="5764213" y="5005388"/>
          <p14:tracePt t="24132" x="5781675" y="5005388"/>
          <p14:tracePt t="24145" x="5789613" y="5005388"/>
          <p14:tracePt t="24178" x="5799138" y="5005388"/>
          <p14:tracePt t="24195" x="5807075" y="5005388"/>
          <p14:tracePt t="24212" x="5834063" y="5005388"/>
          <p14:tracePt t="24228" x="5851525" y="5005388"/>
          <p14:tracePt t="24246" x="5868988" y="5014913"/>
          <p14:tracePt t="24249" x="5876925" y="5014913"/>
          <p14:tracePt t="24261" x="5886450" y="5022850"/>
          <p14:tracePt t="24278" x="5911850" y="5032375"/>
          <p14:tracePt t="24296" x="5946775" y="5040313"/>
          <p14:tracePt t="24298" x="5964238" y="5049838"/>
          <p14:tracePt t="24312" x="5981700" y="5049838"/>
          <p14:tracePt t="24316" x="6008688" y="5049838"/>
          <p14:tracePt t="24328" x="6026150" y="5049838"/>
          <p14:tracePt t="24329" x="6043613" y="5049838"/>
          <p14:tracePt t="24344" x="6069013" y="5057775"/>
          <p14:tracePt t="24450" x="6086475" y="5057775"/>
          <p14:tracePt t="24458" x="6096000" y="5057775"/>
          <p14:tracePt t="24467" x="6113463" y="5067300"/>
          <p14:tracePt t="24478" x="6122988" y="5075238"/>
          <p14:tracePt t="24496" x="6130925" y="5075238"/>
          <p14:tracePt t="24512" x="6140450" y="5075238"/>
          <p14:tracePt t="24625" x="6157913" y="5075238"/>
          <p14:tracePt t="24631" x="6183313" y="5075238"/>
          <p14:tracePt t="24646" x="6200775" y="5075238"/>
          <p14:tracePt t="24661" x="6210300" y="5067300"/>
          <p14:tracePt t="24678" x="6235700" y="5049838"/>
          <p14:tracePt t="24695" x="6270625" y="5022850"/>
          <p14:tracePt t="24697" x="6288088" y="5014913"/>
          <p14:tracePt t="24712" x="6305550" y="5005388"/>
          <p14:tracePt t="24716" x="6323013" y="5005388"/>
          <p14:tracePt t="24728" x="6340475" y="4997450"/>
          <p14:tracePt t="24730" x="6357938" y="4997450"/>
          <p14:tracePt t="24745" x="6384925" y="4997450"/>
          <p14:tracePt t="24763" x="6392863" y="4997450"/>
          <p14:tracePt t="24779" x="6402388" y="4997450"/>
          <p14:tracePt t="24794" x="6410325" y="4997450"/>
          <p14:tracePt t="24828" x="6410325" y="5005388"/>
          <p14:tracePt t="24846" x="6419850" y="5014913"/>
          <p14:tracePt t="24953" x="6427788" y="5014913"/>
          <p14:tracePt t="24963" x="6437313" y="5005388"/>
          <p14:tracePt t="24979" x="6445250" y="4987925"/>
          <p14:tracePt t="24994" x="6454775" y="4962525"/>
          <p14:tracePt t="25011" x="6454775" y="4935538"/>
          <p14:tracePt t="25029" x="6454775" y="4927600"/>
          <p14:tracePt t="25046" x="6454775" y="4910138"/>
          <p14:tracePt t="25353" x="6454775" y="4927600"/>
          <p14:tracePt t="25362" x="6454775" y="4962525"/>
          <p14:tracePt t="25387" x="6454775" y="4970463"/>
          <p14:tracePt t="25497" x="6454775" y="4979988"/>
          <p14:tracePt t="25557" x="6462713" y="4979988"/>
          <p14:tracePt t="25570" x="6462713" y="4970463"/>
          <p14:tracePt t="25578" x="6472238" y="4970463"/>
          <p14:tracePt t="25594" x="6497638" y="4970463"/>
          <p14:tracePt t="25611" x="6559550" y="4953000"/>
          <p14:tracePt t="25627" x="6619875" y="4945063"/>
          <p14:tracePt t="25645" x="6664325" y="4927600"/>
          <p14:tracePt t="25662" x="6672263" y="4918075"/>
          <p14:tracePt t="25682" x="6681788" y="4918075"/>
          <p14:tracePt t="25698" x="6681788" y="4910138"/>
          <p14:tracePt t="25712" x="6689725" y="4910138"/>
          <p14:tracePt t="25730" x="6699250" y="4900613"/>
          <p14:tracePt t="25745" x="6707188" y="4892675"/>
          <p14:tracePt t="25778" x="6734175" y="4883150"/>
          <p14:tracePt t="25796" x="6751638" y="4865688"/>
          <p14:tracePt t="25811" x="6759575" y="4865688"/>
          <p14:tracePt t="25829" x="6769100" y="4865688"/>
          <p14:tracePt t="25848" x="6777038" y="4857750"/>
          <p14:tracePt t="25861" x="6786563" y="4857750"/>
          <p14:tracePt t="25894" x="6794500" y="4857750"/>
          <p14:tracePt t="26010" x="6794500" y="4865688"/>
          <p14:tracePt t="26017" x="6794500" y="4892675"/>
          <p14:tracePt t="26029" x="6794500" y="4945063"/>
          <p14:tracePt t="26045" x="6794500" y="4987925"/>
          <p14:tracePt t="26061" x="6794500" y="5014913"/>
          <p14:tracePt t="26078" x="6794500" y="5032375"/>
          <p14:tracePt t="26080" x="6794500" y="5040313"/>
          <p14:tracePt t="26096" x="6786563" y="5057775"/>
          <p14:tracePt t="26111" x="6777038" y="5067300"/>
          <p14:tracePt t="26381" x="6777038" y="5075238"/>
          <p14:tracePt t="28553" x="6759575" y="5075238"/>
          <p14:tracePt t="28562" x="6751638" y="5075238"/>
          <p14:tracePt t="28579" x="6734175" y="5067300"/>
          <p14:tracePt t="28594" x="6724650" y="5057775"/>
          <p14:tracePt t="28611" x="6716713" y="5049838"/>
          <p14:tracePt t="28628" x="6707188" y="5040313"/>
          <p14:tracePt t="28645" x="6699250" y="5040313"/>
          <p14:tracePt t="28666" x="6689725" y="5032375"/>
          <p14:tracePt t="28677" x="6681788" y="5022850"/>
          <p14:tracePt t="28694" x="6672263" y="5014913"/>
          <p14:tracePt t="28696" x="6664325" y="5014913"/>
          <p14:tracePt t="28711" x="6654800" y="5005388"/>
          <p14:tracePt t="28714" x="6646863" y="4997450"/>
          <p14:tracePt t="28727" x="6629400" y="4997450"/>
          <p14:tracePt t="28729" x="6584950" y="4997450"/>
          <p14:tracePt t="28743" x="6567488" y="4997450"/>
          <p14:tracePt t="28744" x="6550025" y="4997450"/>
          <p14:tracePt t="28760" x="6524625" y="4997450"/>
          <p14:tracePt t="28777" x="6507163" y="4997450"/>
          <p14:tracePt t="28810" x="6480175" y="4997450"/>
          <p14:tracePt t="28840" x="6480175" y="5005388"/>
          <p14:tracePt t="28848" x="6472238" y="5005388"/>
          <p14:tracePt t="28865" x="6462713" y="5005388"/>
          <p14:tracePt t="29178" x="6454775" y="5005388"/>
          <p14:tracePt t="29187" x="6445250" y="4997450"/>
          <p14:tracePt t="29193" x="6445250" y="4987925"/>
          <p14:tracePt t="29227" x="6445250" y="4970463"/>
          <p14:tracePt t="29244" x="6445250" y="4962525"/>
          <p14:tracePt t="29263" x="6445250" y="4945063"/>
          <p14:tracePt t="29277" x="6445250" y="4935538"/>
          <p14:tracePt t="29295" x="6445250" y="4927600"/>
          <p14:tracePt t="29311" x="6445250" y="4900613"/>
          <p14:tracePt t="29314" x="6445250" y="4892675"/>
          <p14:tracePt t="29333" x="6445250" y="4883150"/>
          <p14:tracePt t="29343" x="6445250" y="4865688"/>
          <p14:tracePt t="29377" x="6445250" y="4848225"/>
          <p14:tracePt t="29498" x="6445250" y="4857750"/>
          <p14:tracePt t="29505" x="6445250" y="4865688"/>
          <p14:tracePt t="29513" x="6427788" y="4892675"/>
          <p14:tracePt t="29527" x="6410325" y="4927600"/>
          <p14:tracePt t="29545" x="6402388" y="4962525"/>
          <p14:tracePt t="29561" x="6384925" y="5014913"/>
          <p14:tracePt t="29577" x="6375400" y="5032375"/>
          <p14:tracePt t="29594" x="6375400" y="5040313"/>
          <p14:tracePt t="29714" x="6375400" y="5049838"/>
          <p14:tracePt t="29737" x="6375400" y="5057775"/>
          <p14:tracePt t="29813" x="6384925" y="5067300"/>
          <p14:tracePt t="29827" x="6410325" y="5067300"/>
          <p14:tracePt t="29844" x="6427788" y="5067300"/>
          <p14:tracePt t="29860" x="6445250" y="5067300"/>
          <p14:tracePt t="29865" x="6454775" y="5067300"/>
          <p14:tracePt t="29894" x="6480175" y="5067300"/>
          <p14:tracePt t="29911" x="6497638" y="5067300"/>
          <p14:tracePt t="29926" x="6524625" y="5057775"/>
          <p14:tracePt t="29943" x="6577013" y="5049838"/>
          <p14:tracePt t="29961" x="6611938" y="5040313"/>
          <p14:tracePt t="29978" x="6664325" y="5022850"/>
          <p14:tracePt t="29993" x="6707188" y="5005388"/>
          <p14:tracePt t="30010" x="6742113" y="4987925"/>
          <p14:tracePt t="30026" x="6777038" y="4962525"/>
          <p14:tracePt t="30044" x="6804025" y="4945063"/>
          <p14:tracePt t="30061" x="6829425" y="4935538"/>
          <p14:tracePt t="30077" x="6864350" y="4918075"/>
          <p14:tracePt t="30094" x="6881813" y="4910138"/>
          <p14:tracePt t="30110" x="6891338" y="4910138"/>
          <p14:tracePt t="30129" x="6899275" y="4910138"/>
          <p14:tracePt t="30143" x="6908800" y="4900613"/>
          <p14:tracePt t="30160" x="6916738" y="4892675"/>
          <p14:tracePt t="30715" x="6926263" y="4883150"/>
          <p14:tracePt t="30721" x="6934200" y="4865688"/>
          <p14:tracePt t="30803" x="6943725" y="4865688"/>
          <p14:tracePt t="30810" x="6951663" y="4865688"/>
          <p14:tracePt t="30835" x="6961188" y="4865688"/>
          <p14:tracePt t="30867" x="6961188" y="4875213"/>
          <p14:tracePt t="30961" x="6961188" y="4883150"/>
          <p14:tracePt t="30978" x="6961188" y="4892675"/>
          <p14:tracePt t="30985" x="6961188" y="4900613"/>
          <p14:tracePt t="31012" x="6961188" y="4918075"/>
          <p14:tracePt t="31027" x="6943725" y="4935538"/>
          <p14:tracePt t="31046" x="6943725" y="4953000"/>
          <p14:tracePt t="31065" x="6934200" y="4962525"/>
          <p14:tracePt t="31076" x="6926263" y="4970463"/>
          <p14:tracePt t="31094" x="6916738" y="4979988"/>
          <p14:tracePt t="31111" x="6916738" y="4987925"/>
          <p14:tracePt t="31114" x="6916738" y="4997450"/>
          <p14:tracePt t="31126" x="6908800" y="4997450"/>
          <p14:tracePt t="31143" x="6899275" y="5005388"/>
          <p14:tracePt t="31161" x="6891338" y="5022850"/>
          <p14:tracePt t="31178" x="6891338" y="5032375"/>
          <p14:tracePt t="31210" x="6881813" y="5032375"/>
          <p14:tracePt t="31589" x="6881813" y="5040313"/>
          <p14:tracePt t="31714" x="6873875" y="5049838"/>
          <p14:tracePt t="31721" x="6873875" y="5067300"/>
          <p14:tracePt t="31729" x="6864350" y="5075238"/>
          <p14:tracePt t="31744" x="6856413" y="5092700"/>
          <p14:tracePt t="31761" x="6856413" y="5110163"/>
          <p14:tracePt t="31795" x="6856413" y="5119688"/>
          <p14:tracePt t="32533" x="6838950" y="5119688"/>
          <p14:tracePt t="32538" x="6811963" y="5092700"/>
          <p14:tracePt t="32543" x="6777038" y="5067300"/>
          <p14:tracePt t="32559" x="6699250" y="4997450"/>
          <p14:tracePt t="32561" x="6664325" y="4979988"/>
          <p14:tracePt t="32576" x="6602413" y="4962525"/>
          <p14:tracePt t="32593" x="6559550" y="4962525"/>
          <p14:tracePt t="32609" x="6462713" y="4962525"/>
          <p14:tracePt t="32612" x="6419850" y="4979988"/>
          <p14:tracePt t="32626" x="6332538" y="5032375"/>
          <p14:tracePt t="32645" x="6218238" y="5092700"/>
          <p14:tracePt t="32660" x="6069013" y="5180013"/>
          <p14:tracePt t="32676" x="5921375" y="5284788"/>
          <p14:tracePt t="32694" x="5781675" y="5381625"/>
          <p14:tracePt t="32711" x="5632450" y="5476875"/>
          <p14:tracePt t="32714" x="5572125" y="5503863"/>
          <p14:tracePt t="32726" x="5519738" y="5538788"/>
          <p14:tracePt t="32743" x="5440363" y="5583238"/>
          <p14:tracePt t="32760" x="5414963" y="5600700"/>
          <p14:tracePt t="32762" x="5405438" y="5600700"/>
          <p14:tracePt t="32777" x="5397500" y="5608638"/>
          <p14:tracePt t="32793" x="5370513" y="5635625"/>
          <p14:tracePt t="32827" x="5335588" y="5661025"/>
          <p14:tracePt t="32844" x="5310188" y="5688013"/>
          <p14:tracePt t="32860" x="5292725" y="5705475"/>
          <p14:tracePt t="32867" x="5283200" y="5705475"/>
          <p14:tracePt t="32876" x="5275263" y="5722938"/>
          <p14:tracePt t="32893" x="5257800" y="5740400"/>
          <p14:tracePt t="32910" x="5230813" y="5757863"/>
          <p14:tracePt t="32912" x="5222875" y="5757863"/>
          <p14:tracePt t="32927" x="5205413" y="5775325"/>
          <p14:tracePt t="32943" x="5195888" y="5783263"/>
          <p14:tracePt t="33009" x="5187950" y="5783263"/>
          <p14:tracePt t="33026" x="5160963" y="5783263"/>
          <p14:tracePt t="33045" x="5143500" y="5775325"/>
          <p14:tracePt t="33059" x="5108575" y="5765800"/>
          <p14:tracePt t="33076" x="5091113" y="5748338"/>
          <p14:tracePt t="33094" x="5065713" y="5730875"/>
          <p14:tracePt t="33109" x="5021263" y="5722938"/>
          <p14:tracePt t="33126" x="5013325" y="5705475"/>
          <p14:tracePt t="33143" x="4995863" y="5695950"/>
          <p14:tracePt t="33193" x="4986338" y="5695950"/>
          <p14:tracePt t="33210" x="4978400" y="5695950"/>
          <p14:tracePt t="33234" x="4968875" y="5688013"/>
          <p14:tracePt t="33243" x="4960938" y="5688013"/>
          <p14:tracePt t="33260" x="4951413" y="5678488"/>
          <p14:tracePt t="33275" x="4933950" y="5678488"/>
          <p14:tracePt t="33293" x="4926013" y="5678488"/>
          <p14:tracePt t="33310" x="4916488" y="5678488"/>
          <p14:tracePt t="34613" x="4916488" y="5670550"/>
          <p14:tracePt t="34642" x="4926013" y="5670550"/>
          <p14:tracePt t="34658" x="4933950" y="5670550"/>
          <p14:tracePt t="34665" x="4943475" y="5670550"/>
          <p14:tracePt t="34676" x="4960938" y="5670550"/>
          <p14:tracePt t="34694" x="4995863" y="5670550"/>
          <p14:tracePt t="34709" x="5065713" y="5678488"/>
          <p14:tracePt t="34725" x="5126038" y="5678488"/>
          <p14:tracePt t="34743" x="5195888" y="5678488"/>
          <p14:tracePt t="34759" x="5257800" y="5678488"/>
          <p14:tracePt t="34778" x="5318125" y="5678488"/>
          <p14:tracePt t="34781" x="5362575" y="5678488"/>
          <p14:tracePt t="34792" x="5422900" y="5678488"/>
          <p14:tracePt t="34809" x="5484813" y="5678488"/>
          <p14:tracePt t="34825" x="5562600" y="5678488"/>
          <p14:tracePt t="34843" x="5632450" y="5678488"/>
          <p14:tracePt t="34859" x="5711825" y="5678488"/>
          <p14:tracePt t="34876" x="5781675" y="5678488"/>
          <p14:tracePt t="34894" x="5886450" y="5678488"/>
          <p14:tracePt t="34909" x="5938838" y="5678488"/>
          <p14:tracePt t="34931" x="5991225" y="5678488"/>
          <p14:tracePt t="34943" x="6016625" y="5678488"/>
          <p14:tracePt t="34960" x="6051550" y="5678488"/>
          <p14:tracePt t="34962" x="6069013" y="5678488"/>
          <p14:tracePt t="34977" x="6096000" y="5678488"/>
          <p14:tracePt t="34995" x="6113463" y="5678488"/>
          <p14:tracePt t="35009" x="6130925" y="5678488"/>
          <p14:tracePt t="35026" x="6140450" y="5678488"/>
          <p14:tracePt t="35028" x="6148388" y="5678488"/>
          <p14:tracePt t="35044" x="6175375" y="5678488"/>
          <p14:tracePt t="35049" x="6192838" y="5678488"/>
          <p14:tracePt t="35059" x="6200775" y="5678488"/>
          <p14:tracePt t="35076" x="6235700" y="5670550"/>
          <p14:tracePt t="35092" x="6280150" y="5670550"/>
          <p14:tracePt t="35109" x="6340475" y="5661025"/>
          <p14:tracePt t="35126" x="6375400" y="5661025"/>
          <p14:tracePt t="35142" x="6410325" y="5653088"/>
          <p14:tracePt t="35159" x="6437313" y="5653088"/>
          <p14:tracePt t="35160" x="6445250" y="5653088"/>
          <p14:tracePt t="35178" x="6462713" y="5653088"/>
          <p14:tracePt t="35193" x="6472238" y="5653088"/>
          <p14:tracePt t="35210" x="6524625" y="5653088"/>
          <p14:tracePt t="35227" x="6584950" y="5653088"/>
          <p14:tracePt t="35244" x="6654800" y="5653088"/>
          <p14:tracePt t="35261" x="6751638" y="5653088"/>
          <p14:tracePt t="35276" x="6811963" y="5653088"/>
          <p14:tracePt t="35294" x="6916738" y="5653088"/>
          <p14:tracePt t="35298" x="6978650" y="5653088"/>
          <p14:tracePt t="35309" x="6996113" y="5653088"/>
          <p14:tracePt t="35326" x="7056438" y="5653088"/>
          <p14:tracePt t="35328" x="7083425" y="5653088"/>
          <p14:tracePt t="35344" x="7091363" y="5653088"/>
          <p14:tracePt t="35346" x="7135813" y="5653088"/>
          <p14:tracePt t="35359" x="7161213" y="5643563"/>
          <p14:tracePt t="35361" x="7205663" y="5643563"/>
          <p14:tracePt t="35379" x="7265988" y="5635625"/>
          <p14:tracePt t="35398" x="7292975" y="5635625"/>
          <p14:tracePt t="35410" x="7327900" y="5635625"/>
          <p14:tracePt t="35428" x="7362825" y="5635625"/>
          <p14:tracePt t="35444" x="7415213" y="5626100"/>
          <p14:tracePt t="35460" x="7467600" y="5626100"/>
          <p14:tracePt t="35476" x="7510463" y="5626100"/>
          <p14:tracePt t="35493" x="7554913" y="5618163"/>
          <p14:tracePt t="35510" x="7615238" y="5618163"/>
          <p14:tracePt t="35526" x="7659688" y="5618163"/>
          <p14:tracePt t="35529" x="7685088" y="5618163"/>
          <p14:tracePt t="35543" x="7712075" y="5618163"/>
          <p14:tracePt t="35546" x="7737475" y="5618163"/>
          <p14:tracePt t="35562" x="7807325" y="5618163"/>
          <p14:tracePt t="35578" x="7877175" y="5618163"/>
          <p14:tracePt t="35593" x="7912100" y="5618163"/>
          <p14:tracePt t="35610" x="7974013" y="5618163"/>
          <p14:tracePt t="35626" x="8026400" y="5608638"/>
          <p14:tracePt t="35644" x="8086725" y="5608638"/>
          <p14:tracePt t="35660" x="8131175" y="5608638"/>
          <p14:tracePt t="35676" x="8156575" y="5608638"/>
          <p14:tracePt t="35711" x="8243888" y="5600700"/>
          <p14:tracePt t="35729" x="8278813" y="5600700"/>
          <p14:tracePt t="35732" x="8288338" y="5591175"/>
          <p14:tracePt t="35743" x="8305800" y="5591175"/>
          <p14:tracePt t="35746" x="8313738" y="5591175"/>
          <p14:tracePt t="35759" x="8331200" y="5591175"/>
          <p14:tracePt t="35761" x="8348663" y="5583238"/>
          <p14:tracePt t="35778" x="8375650" y="5583238"/>
          <p14:tracePt t="35793" x="8401050" y="5573713"/>
          <p14:tracePt t="35809" x="8410575" y="5565775"/>
          <p14:tracePt t="35827" x="8418513" y="5556250"/>
          <p14:tracePt t="35929" x="8410575" y="5556250"/>
          <p14:tracePt t="35935" x="8401050" y="5556250"/>
          <p14:tracePt t="35944" x="8375650" y="5556250"/>
          <p14:tracePt t="35947" x="8348663" y="5556250"/>
          <p14:tracePt t="35960" x="8323263" y="5548313"/>
          <p14:tracePt t="35962" x="8270875" y="5538788"/>
          <p14:tracePt t="35978" x="8166100" y="5513388"/>
          <p14:tracePt t="35993" x="8069263" y="5486400"/>
          <p14:tracePt t="36009" x="8034338" y="5486400"/>
          <p14:tracePt t="36013" x="7981950" y="5459413"/>
          <p14:tracePt t="36026" x="7894638" y="5441950"/>
          <p14:tracePt t="36044" x="7729538" y="5399088"/>
          <p14:tracePt t="36059" x="7580313" y="5354638"/>
          <p14:tracePt t="36076" x="7510463" y="5337175"/>
          <p14:tracePt t="36093" x="7423150" y="5311775"/>
          <p14:tracePt t="36110" x="7370763" y="5311775"/>
          <p14:tracePt t="36129" x="7345363" y="5302250"/>
          <p14:tracePt t="36132" x="7327900" y="5302250"/>
          <p14:tracePt t="36142" x="7310438" y="5302250"/>
          <p14:tracePt t="36144" x="7275513" y="5319713"/>
          <p14:tracePt t="36159" x="7258050" y="5337175"/>
          <p14:tracePt t="36161" x="7223125" y="5354638"/>
          <p14:tracePt t="36177" x="7126288" y="5399088"/>
          <p14:tracePt t="36193" x="7031038" y="5434013"/>
          <p14:tracePt t="36209" x="6978650" y="5468938"/>
          <p14:tracePt t="36228" x="6846888" y="5530850"/>
          <p14:tracePt t="36243" x="6751638" y="5600700"/>
          <p14:tracePt t="36260" x="6672263" y="5678488"/>
          <p14:tracePt t="36276" x="6637338" y="5713413"/>
          <p14:tracePt t="36293" x="6594475" y="5765800"/>
          <p14:tracePt t="36310" x="6559550" y="5792788"/>
          <p14:tracePt t="36326" x="6550025" y="5810250"/>
          <p14:tracePt t="36330" x="6524625" y="5818188"/>
          <p14:tracePt t="36343" x="6515100" y="5818188"/>
          <p14:tracePt t="36345" x="6515100" y="5827713"/>
          <p14:tracePt t="36360" x="6489700" y="5835650"/>
          <p14:tracePt t="36363" x="6480175" y="5845175"/>
          <p14:tracePt t="36377" x="6445250" y="5853113"/>
          <p14:tracePt t="36394" x="6410325" y="5862638"/>
          <p14:tracePt t="36409" x="6384925" y="5862638"/>
          <p14:tracePt t="36425" x="6340475" y="5862638"/>
          <p14:tracePt t="36426" x="6332538" y="5862638"/>
          <p14:tracePt t="36618" x="6280150" y="5757863"/>
          <p14:tracePt t="36625" x="6280150" y="5748338"/>
          <p14:tracePt t="36642" x="6288088" y="5730875"/>
          <p14:tracePt t="36676" x="6297613" y="5713413"/>
          <p14:tracePt t="36697" x="6297613" y="5705475"/>
          <p14:tracePt t="36710" x="6305550" y="5695950"/>
          <p14:tracePt t="36725" x="6305550" y="5688013"/>
          <p14:tracePt t="36743" x="6315075" y="5670550"/>
          <p14:tracePt t="36760" x="6323013" y="5653088"/>
          <p14:tracePt t="36762" x="6323013" y="5635625"/>
          <p14:tracePt t="36778" x="6332538" y="5626100"/>
          <p14:tracePt t="36793" x="6332538" y="5618163"/>
          <p14:tracePt t="36810" x="6340475" y="5618163"/>
          <p14:tracePt t="36914" x="6350000" y="5618163"/>
          <p14:tracePt t="36929" x="6357938" y="5618163"/>
          <p14:tracePt t="36961" x="6375400" y="5635625"/>
          <p14:tracePt t="36987" x="6384925" y="5635625"/>
          <p14:tracePt t="37001" x="6384925" y="5643563"/>
          <p14:tracePt t="37027" x="6392863" y="5653088"/>
          <p14:tracePt t="37078" x="6392863" y="5661025"/>
          <p14:tracePt t="37094" x="6402388" y="5661025"/>
          <p14:tracePt t="37746" x="6410325" y="5661025"/>
          <p14:tracePt t="37759" x="6419850" y="5661025"/>
          <p14:tracePt t="37763" x="6445250" y="5661025"/>
          <p14:tracePt t="37778" x="6497638" y="5661025"/>
          <p14:tracePt t="37799" x="6594475" y="5653088"/>
          <p14:tracePt t="37801" x="6654800" y="5653088"/>
          <p14:tracePt t="37810" x="6707188" y="5653088"/>
          <p14:tracePt t="37827" x="6811963" y="5653088"/>
          <p14:tracePt t="37842" x="6881813" y="5653088"/>
          <p14:tracePt t="37859" x="6916738" y="5653088"/>
          <p14:tracePt t="37875" x="6934200" y="5653088"/>
          <p14:tracePt t="37892" x="6943725" y="5653088"/>
          <p14:tracePt t="37993" x="6951663" y="5653088"/>
          <p14:tracePt t="38081" x="6961188" y="5653088"/>
          <p14:tracePt t="38097" x="6969125" y="5653088"/>
          <p14:tracePt t="38109" x="6978650" y="5653088"/>
          <p14:tracePt t="38126" x="7004050" y="5653088"/>
          <p14:tracePt t="38142" x="7048500" y="5653088"/>
          <p14:tracePt t="38145" x="7073900" y="5653088"/>
          <p14:tracePt t="38158" x="7100888" y="5653088"/>
          <p14:tracePt t="38177" x="7143750" y="5653088"/>
          <p14:tracePt t="41722" x="7126288" y="5618163"/>
          <p14:tracePt t="41729" x="7108825" y="5591175"/>
          <p14:tracePt t="41740" x="7100888" y="5583238"/>
          <p14:tracePt t="41759" x="7091363" y="5573713"/>
          <p14:tracePt t="41810" x="7083425" y="5565775"/>
          <p14:tracePt t="41825" x="7083425" y="5548313"/>
          <p14:tracePt t="41877" x="7056438" y="5538788"/>
          <p14:tracePt t="41897" x="7038975" y="5530850"/>
          <p14:tracePt t="41909" x="6996113" y="5513388"/>
          <p14:tracePt t="41924" x="6951663" y="5486400"/>
          <p14:tracePt t="41940" x="6846888" y="5407025"/>
          <p14:tracePt t="41957" x="6742113" y="5346700"/>
          <p14:tracePt t="41975" x="6584950" y="5259388"/>
          <p14:tracePt t="41991" x="6410325" y="5180013"/>
          <p14:tracePt t="42008" x="6245225" y="5154613"/>
          <p14:tracePt t="42024" x="6016625" y="5137150"/>
          <p14:tracePt t="42043" x="5649913" y="5154613"/>
          <p14:tracePt t="42058" x="5502275" y="5180013"/>
          <p14:tracePt t="42061" x="5414963" y="5197475"/>
          <p14:tracePt t="42074" x="5318125" y="5224463"/>
          <p14:tracePt t="42091" x="5300663" y="5224463"/>
          <p14:tracePt t="42153" x="5292725" y="5224463"/>
          <p14:tracePt t="42160" x="5275263" y="5180013"/>
          <p14:tracePt t="42175" x="5248275" y="5127625"/>
          <p14:tracePt t="42177" x="5230813" y="5110163"/>
          <p14:tracePt t="42194" x="5205413" y="5057775"/>
          <p14:tracePt t="42196" x="5170488" y="4997450"/>
          <p14:tracePt t="42207" x="5160963" y="4979988"/>
          <p14:tracePt t="42224" x="5108575" y="4927600"/>
          <p14:tracePt t="42243" x="5030788" y="4857750"/>
          <p14:tracePt t="42258" x="4951413" y="4822825"/>
          <p14:tracePt t="42274" x="4908550" y="4795838"/>
          <p14:tracePt t="42292" x="4881563" y="4778375"/>
          <p14:tracePt t="42308" x="4873625" y="4760913"/>
          <p14:tracePt t="42323" x="4864100" y="4752975"/>
          <p14:tracePt t="42340" x="4846638" y="4725988"/>
          <p14:tracePt t="42357" x="4829175" y="4691063"/>
          <p14:tracePt t="42374" x="4803775" y="4656138"/>
          <p14:tracePt t="42390" x="4803775" y="4638675"/>
          <p14:tracePt t="42407" x="4803775" y="4621213"/>
          <p14:tracePt t="42425" x="4803775" y="4613275"/>
          <p14:tracePt t="42441" x="4803775" y="4578350"/>
          <p14:tracePt t="42458" x="4803775" y="4543425"/>
          <p14:tracePt t="42474" x="4838700" y="4491038"/>
          <p14:tracePt t="42491" x="4846638" y="4473575"/>
          <p14:tracePt t="42507" x="4864100" y="4456113"/>
          <p14:tracePt t="42526" x="4873625" y="4446588"/>
          <p14:tracePt t="42560" x="4881563" y="4438650"/>
          <p14:tracePt t="42576" x="4899025" y="4438650"/>
          <p14:tracePt t="42578" x="4916488" y="4421188"/>
          <p14:tracePt t="42598" x="4943475" y="4411663"/>
          <p14:tracePt t="42608" x="4960938" y="4403725"/>
          <p14:tracePt t="42610" x="4978400" y="4403725"/>
          <p14:tracePt t="42625" x="5003800" y="4386263"/>
          <p14:tracePt t="42626" x="5030788" y="4376738"/>
          <p14:tracePt t="42642" x="5056188" y="4368800"/>
          <p14:tracePt t="42660" x="5073650" y="4359275"/>
          <p14:tracePt t="42674" x="5126038" y="4341813"/>
          <p14:tracePt t="42691" x="5153025" y="4333875"/>
          <p14:tracePt t="42709" x="5187950" y="4333875"/>
          <p14:tracePt t="42724" x="5230813" y="4324350"/>
          <p14:tracePt t="42742" x="5310188" y="4306888"/>
          <p14:tracePt t="42758" x="5353050" y="4289425"/>
          <p14:tracePt t="42777" x="5432425" y="4281488"/>
          <p14:tracePt t="42779" x="5554663" y="4254500"/>
          <p14:tracePt t="42792" x="5614988" y="4246563"/>
          <p14:tracePt t="42794" x="5659438" y="4246563"/>
          <p14:tracePt t="42807" x="5746750" y="4246563"/>
          <p14:tracePt t="42809" x="5772150" y="4246563"/>
          <p14:tracePt t="42825" x="5834063" y="4237038"/>
          <p14:tracePt t="42842" x="5851525" y="4237038"/>
          <p14:tracePt t="42858" x="5859463" y="4237038"/>
          <p14:tracePt t="42874" x="5868988" y="4237038"/>
          <p14:tracePt t="42891" x="5876925" y="4237038"/>
          <p14:tracePt t="42909" x="5886450" y="4237038"/>
          <p14:tracePt t="42926" x="5894388" y="4237038"/>
          <p14:tracePt t="42945" x="5903913" y="4237038"/>
          <p14:tracePt t="42986" x="5911850" y="4237038"/>
          <p14:tracePt t="43001" x="5929313" y="4237038"/>
          <p14:tracePt t="43026" x="5956300" y="4246563"/>
          <p14:tracePt t="43045" x="5973763" y="4246563"/>
          <p14:tracePt t="43060" x="5981700" y="4246563"/>
          <p14:tracePt t="43075" x="5981700" y="4254500"/>
          <p14:tracePt t="43106" x="5991225" y="4254500"/>
          <p14:tracePt t="43129" x="5999163" y="4264025"/>
          <p14:tracePt t="43161" x="6008688" y="4264025"/>
          <p14:tracePt t="43197" x="6016625" y="4264025"/>
          <p14:tracePt t="43217" x="6026150" y="4271963"/>
          <p14:tracePt t="43345" x="6034088" y="4281488"/>
          <p14:tracePt t="43417" x="6043613" y="4281488"/>
          <p14:tracePt t="43426" x="6043613" y="4289425"/>
          <p14:tracePt t="43949" x="6069013" y="4289425"/>
          <p14:tracePt t="43958" x="6086475" y="4289425"/>
          <p14:tracePt t="43976" x="6113463" y="4289425"/>
          <p14:tracePt t="43992" x="6130925" y="4289425"/>
          <p14:tracePt t="43994" x="6148388" y="4289425"/>
          <p14:tracePt t="44008" x="6165850" y="4289425"/>
          <p14:tracePt t="44010" x="6183313" y="4289425"/>
          <p14:tracePt t="44025" x="6192838" y="4289425"/>
          <p14:tracePt t="44027" x="6200775" y="4289425"/>
          <p14:tracePt t="44041" x="6235700" y="4271963"/>
          <p14:tracePt t="44059" x="6253163" y="4264025"/>
          <p14:tracePt t="44074" x="6270625" y="4254500"/>
          <p14:tracePt t="44092" x="6297613" y="4246563"/>
          <p14:tracePt t="44107" x="6323013" y="4237038"/>
          <p14:tracePt t="44126" x="6350000" y="4237038"/>
          <p14:tracePt t="44130" x="6357938" y="4237038"/>
          <p14:tracePt t="44141" x="6375400" y="4237038"/>
          <p14:tracePt t="44159" x="6384925" y="4237038"/>
          <p14:tracePt t="44175" x="6392863" y="4237038"/>
          <p14:tracePt t="44193" x="6402388" y="4237038"/>
          <p14:tracePt t="44224" x="6410325" y="4246563"/>
          <p14:tracePt t="44241" x="6419850" y="4246563"/>
          <p14:tracePt t="44281" x="6419850" y="4254500"/>
          <p14:tracePt t="44290" x="6427788" y="4254500"/>
          <p14:tracePt t="44307" x="6437313" y="4264025"/>
          <p14:tracePt t="44404" x="6437313" y="4271963"/>
          <p14:tracePt t="44410" x="6437313" y="4281488"/>
          <p14:tracePt t="44426" x="6437313" y="4289425"/>
          <p14:tracePt t="44442" x="6437313" y="4298950"/>
          <p14:tracePt t="44458" x="6445250" y="4298950"/>
          <p14:tracePt t="44608" x="6445250" y="4306888"/>
          <p14:tracePt t="44624" x="6462713" y="4306888"/>
          <p14:tracePt t="44649" x="6472238" y="4306888"/>
          <p14:tracePt t="44657" x="6489700" y="4306888"/>
          <p14:tracePt t="44674" x="6515100" y="4306888"/>
          <p14:tracePt t="44691" x="6550025" y="4306888"/>
          <p14:tracePt t="44707" x="6584950" y="4306888"/>
          <p14:tracePt t="44724" x="6611938" y="4298950"/>
          <p14:tracePt t="44740" x="6637338" y="4281488"/>
          <p14:tracePt t="44757" x="6672263" y="4271963"/>
          <p14:tracePt t="44775" x="6699250" y="4264025"/>
          <p14:tracePt t="44777" x="6716713" y="4254500"/>
          <p14:tracePt t="44791" x="6724650" y="4254500"/>
          <p14:tracePt t="44793" x="6751638" y="4246563"/>
          <p14:tracePt t="44807" x="6759575" y="4246563"/>
          <p14:tracePt t="44809" x="6769100" y="4237038"/>
          <p14:tracePt t="44823" x="6777038" y="4237038"/>
          <p14:tracePt t="44824" x="6786563" y="4237038"/>
          <p14:tracePt t="44840" x="6794500" y="4237038"/>
          <p14:tracePt t="44841" x="6811963" y="4237038"/>
          <p14:tracePt t="44859" x="6821488" y="4237038"/>
          <p14:tracePt t="44874" x="6829425" y="4229100"/>
          <p14:tracePt t="44945" x="6838950" y="4229100"/>
          <p14:tracePt t="45116" x="6846888" y="4229100"/>
          <p14:tracePt t="45129" x="6856413" y="4237038"/>
          <p14:tracePt t="45159" x="6864350" y="4246563"/>
          <p14:tracePt t="45175" x="6881813" y="4264025"/>
          <p14:tracePt t="45190" x="6881813" y="4289425"/>
          <p14:tracePt t="45207" x="6891338" y="4306888"/>
          <p14:tracePt t="45224" x="6899275" y="4316413"/>
          <p14:tracePt t="45757" x="6899275" y="4324350"/>
          <p14:tracePt t="45922" x="6899275" y="4333875"/>
          <p14:tracePt t="45937" x="6881813" y="4341813"/>
          <p14:tracePt t="45958" x="6811963" y="4351338"/>
          <p14:tracePt t="45975" x="6786563" y="4368800"/>
          <p14:tracePt t="45977" x="6769100" y="4368800"/>
          <p14:tracePt t="45990" x="6716713" y="4394200"/>
          <p14:tracePt t="46006" x="6594475" y="4456113"/>
          <p14:tracePt t="46024" x="6384925" y="4508500"/>
          <p14:tracePt t="46041" x="6227763" y="4551363"/>
          <p14:tracePt t="46043" x="6183313" y="4551363"/>
          <p14:tracePt t="46057" x="6148388" y="4568825"/>
          <p14:tracePt t="46073" x="5929313" y="4613275"/>
          <p14:tracePt t="46090" x="5772150" y="4630738"/>
          <p14:tracePt t="46107" x="5580063" y="4648200"/>
          <p14:tracePt t="46124" x="5492750" y="4648200"/>
          <p14:tracePt t="46140" x="5432425" y="4656138"/>
          <p14:tracePt t="46158" x="5387975" y="4656138"/>
          <p14:tracePt t="46173" x="5353050" y="4656138"/>
          <p14:tracePt t="46191" x="5318125" y="4656138"/>
          <p14:tracePt t="46207" x="5265738" y="4665663"/>
          <p14:tracePt t="46223" x="5222875" y="4665663"/>
          <p14:tracePt t="46241" x="5170488" y="4665663"/>
          <p14:tracePt t="46258" x="5153025" y="4665663"/>
          <p14:tracePt t="46260" x="5126038" y="4665663"/>
          <p14:tracePt t="46273" x="5118100" y="4665663"/>
          <p14:tracePt t="46291" x="5073650" y="4648200"/>
          <p14:tracePt t="46306" x="5030788" y="4638675"/>
          <p14:tracePt t="46324" x="4986338" y="4638675"/>
          <p14:tracePt t="46340" x="4951413" y="4630738"/>
          <p14:tracePt t="46357" x="4926013" y="4621213"/>
          <p14:tracePt t="46387" x="4916488" y="4621213"/>
          <p14:tracePt t="46409" x="4908550" y="4621213"/>
          <p14:tracePt t="46424" x="4908550" y="4613275"/>
          <p14:tracePt t="46441" x="4899025" y="4603750"/>
          <p14:tracePt t="46481" x="4899025" y="4586288"/>
          <p14:tracePt t="46490" x="4899025" y="4578350"/>
          <p14:tracePt t="46507" x="4891088" y="4568825"/>
          <p14:tracePt t="46524" x="4891088" y="4551363"/>
          <p14:tracePt t="46540" x="4881563" y="4525963"/>
          <p14:tracePt t="46558" x="4881563" y="4516438"/>
          <p14:tracePt t="46574" x="4873625" y="4508500"/>
          <p14:tracePt t="47153" x="4873625" y="4498975"/>
          <p14:tracePt t="47161" x="4881563" y="4491038"/>
          <p14:tracePt t="47175" x="4960938" y="4473575"/>
          <p14:tracePt t="47189" x="5038725" y="4456113"/>
          <p14:tracePt t="47206" x="5083175" y="4456113"/>
          <p14:tracePt t="47224" x="5153025" y="4456113"/>
          <p14:tracePt t="47241" x="5195888" y="4456113"/>
          <p14:tracePt t="47257" x="5265738" y="4456113"/>
          <p14:tracePt t="47273" x="5275263" y="4456113"/>
          <p14:tracePt t="47290" x="5310188" y="4456113"/>
          <p14:tracePt t="47306" x="5327650" y="4456113"/>
          <p14:tracePt t="47324" x="5335588" y="4456113"/>
          <p14:tracePt t="47339" x="5345113" y="4456113"/>
          <p14:tracePt t="47357" x="5345113" y="4446588"/>
          <p14:tracePt t="47376" x="5353050" y="4446588"/>
          <p14:tracePt t="47506" x="5335588" y="4446588"/>
          <p14:tracePt t="47513" x="5335588" y="4456113"/>
          <p14:tracePt t="47523" x="5327650" y="4456113"/>
          <p14:tracePt t="47540" x="5310188" y="4464050"/>
          <p14:tracePt t="47558" x="5283200" y="4473575"/>
          <p14:tracePt t="47575" x="5257800" y="4481513"/>
          <p14:tracePt t="47589" x="5222875" y="4481513"/>
          <p14:tracePt t="47606" x="5160963" y="4481513"/>
          <p14:tracePt t="47623" x="5126038" y="4481513"/>
          <p14:tracePt t="47642" x="5056188" y="4481513"/>
          <p14:tracePt t="47659" x="5021263" y="4481513"/>
          <p14:tracePt t="47674" x="5003800" y="4481513"/>
          <p14:tracePt t="47676" x="4995863" y="4481513"/>
          <p14:tracePt t="47690" x="4986338" y="4481513"/>
          <p14:tracePt t="47708" x="4968875" y="4481513"/>
          <p14:tracePt t="47810" x="4960938" y="4481513"/>
          <p14:tracePt t="47825" x="4951413" y="4481513"/>
          <p14:tracePt t="48685" x="4960938" y="4481513"/>
          <p14:tracePt t="48693" x="5003800" y="4481513"/>
          <p14:tracePt t="48706" x="5100638" y="4491038"/>
          <p14:tracePt t="48724" x="5143500" y="4491038"/>
          <p14:tracePt t="48739" x="5187950" y="4491038"/>
          <p14:tracePt t="48757" x="5222875" y="4491038"/>
          <p14:tracePt t="48774" x="5257800" y="4491038"/>
          <p14:tracePt t="48790" x="5300663" y="4481513"/>
          <p14:tracePt t="48806" x="5353050" y="4473575"/>
          <p14:tracePt t="48823" x="5449888" y="4464050"/>
          <p14:tracePt t="48841" x="5527675" y="4464050"/>
          <p14:tracePt t="48856" x="5545138" y="4456113"/>
          <p14:tracePt t="48872" x="5607050" y="4456113"/>
          <p14:tracePt t="48889" x="5676900" y="4456113"/>
          <p14:tracePt t="48907" x="5711825" y="4456113"/>
          <p14:tracePt t="48924" x="5737225" y="4456113"/>
          <p14:tracePt t="48939" x="5764213" y="4456113"/>
          <p14:tracePt t="48956" x="5764213" y="4446588"/>
          <p14:tracePt t="50178" x="5764213" y="4438650"/>
          <p14:tracePt t="50186" x="5754688" y="4438650"/>
          <p14:tracePt t="50222" x="5746750" y="4438650"/>
          <p14:tracePt t="50275" x="5746750" y="4429125"/>
          <p14:tracePt t="50719" x="5746750" y="4421188"/>
          <p14:tracePt t="50727" x="5754688" y="4421188"/>
          <p14:tracePt t="50739" x="5789613" y="4421188"/>
          <p14:tracePt t="50742" x="5799138" y="4411663"/>
          <p14:tracePt t="50757" x="5842000" y="4403725"/>
          <p14:tracePt t="50776" x="5868988" y="4403725"/>
          <p14:tracePt t="50790" x="5894388" y="4394200"/>
          <p14:tracePt t="50806" x="5911850" y="4394200"/>
          <p14:tracePt t="50840" x="5946775" y="4394200"/>
          <p14:tracePt t="50843" x="5956300" y="4394200"/>
          <p14:tracePt t="50859" x="5973763" y="4394200"/>
          <p14:tracePt t="50874" x="5981700" y="4394200"/>
          <p14:tracePt t="50908" x="5999163" y="4394200"/>
          <p14:tracePt t="50925" x="6008688" y="4394200"/>
          <p14:tracePt t="50940" x="6016625" y="4394200"/>
          <p14:tracePt t="50973" x="6026150" y="4394200"/>
          <p14:tracePt t="50991" x="6043613" y="4394200"/>
          <p14:tracePt t="51006" x="6061075" y="4394200"/>
          <p14:tracePt t="51008" x="6069013" y="4394200"/>
          <p14:tracePt t="51042" x="6086475" y="4403725"/>
          <p14:tracePt t="51059" x="6096000" y="4403725"/>
          <p14:tracePt t="51073" x="6105525" y="4403725"/>
          <p14:tracePt t="51203" x="6105525" y="4411663"/>
          <p14:tracePt t="51458" x="6096000" y="4421188"/>
          <p14:tracePt t="51465" x="6026150" y="4438650"/>
          <p14:tracePt t="51473" x="5964238" y="4446588"/>
          <p14:tracePt t="51491" x="5903913" y="4473575"/>
          <p14:tracePt t="51505" x="5667375" y="4491038"/>
          <p14:tracePt t="51524" x="5537200" y="4498975"/>
          <p14:tracePt t="51539" x="5467350" y="4498975"/>
          <p14:tracePt t="51556" x="5422900" y="4508500"/>
          <p14:tracePt t="51572" x="5414963" y="4508500"/>
          <p14:tracePt t="51697" x="5405438" y="4516438"/>
          <p14:tracePt t="51712" x="5397500" y="4516438"/>
          <p14:tracePt t="51720" x="5387975" y="4525963"/>
          <p14:tracePt t="51728" x="5380038" y="4533900"/>
          <p14:tracePt t="51738" x="5370513" y="4551363"/>
          <p14:tracePt t="51756" x="5345113" y="4551363"/>
          <p14:tracePt t="51772" x="5300663" y="4560888"/>
          <p14:tracePt t="51790" x="5257800" y="4578350"/>
          <p14:tracePt t="51806" x="5230813" y="4595813"/>
          <p14:tracePt t="51823" x="5187950" y="4613275"/>
          <p14:tracePt t="51840" x="5143500" y="4621213"/>
          <p14:tracePt t="51842" x="5118100" y="4630738"/>
          <p14:tracePt t="51857" x="5100638" y="4638675"/>
          <p14:tracePt t="51860" x="5083175" y="4648200"/>
          <p14:tracePt t="51874" x="5056188" y="4656138"/>
          <p14:tracePt t="51889" x="5038725" y="4656138"/>
          <p14:tracePt t="52062" x="5030788" y="4656138"/>
          <p14:tracePt t="52073" x="5021263" y="4656138"/>
          <p14:tracePt t="52079" x="5013325" y="4656138"/>
          <p14:tracePt t="52216" x="5003800" y="4656138"/>
          <p14:tracePt t="52240" x="4995863" y="4656138"/>
          <p14:tracePt t="52259" x="4986338" y="4656138"/>
          <p14:tracePt t="52272" x="4986338" y="4648200"/>
          <p14:tracePt t="52289" x="4968875" y="4648200"/>
          <p14:tracePt t="52306" x="4960938" y="4630738"/>
          <p14:tracePt t="52322" x="4951413" y="4630738"/>
          <p14:tracePt t="52356" x="4943475" y="4630738"/>
          <p14:tracePt t="52374" x="4943475" y="4621213"/>
          <p14:tracePt t="52389" x="4926013" y="4613275"/>
          <p14:tracePt t="52834" x="4926013" y="4603750"/>
          <p14:tracePt t="52842" x="4933950" y="4595813"/>
          <p14:tracePt t="52855" x="4943475" y="4595813"/>
          <p14:tracePt t="52872" x="4951413" y="4595813"/>
          <p14:tracePt t="52889" x="4960938" y="4595813"/>
          <p14:tracePt t="52905" x="4986338" y="4595813"/>
          <p14:tracePt t="52924" x="5013325" y="4595813"/>
          <p14:tracePt t="52938" x="5056188" y="4595813"/>
          <p14:tracePt t="52955" x="5143500" y="4595813"/>
          <p14:tracePt t="52972" x="5195888" y="4595813"/>
          <p14:tracePt t="52990" x="5265738" y="4595813"/>
          <p14:tracePt t="53005" x="5318125" y="4603750"/>
          <p14:tracePt t="53022" x="5362575" y="4613275"/>
          <p14:tracePt t="53040" x="5397500" y="4613275"/>
          <p14:tracePt t="53042" x="5405438" y="4613275"/>
          <p14:tracePt t="53057" x="5422900" y="4613275"/>
          <p14:tracePt t="53072" x="5440363" y="4613275"/>
          <p14:tracePt t="53090" x="5449888" y="4613275"/>
          <p14:tracePt t="53730" x="5457825" y="4613275"/>
          <p14:tracePt t="53737" x="5467350" y="4613275"/>
          <p14:tracePt t="53756" x="5562600" y="4613275"/>
          <p14:tracePt t="53773" x="5580063" y="4613275"/>
          <p14:tracePt t="53790" x="5597525" y="4613275"/>
          <p14:tracePt t="53829" x="5607050" y="4613275"/>
          <p14:tracePt t="54211" x="5614988" y="4613275"/>
          <p14:tracePt t="54223" x="5632450" y="4613275"/>
          <p14:tracePt t="54226" x="5649913" y="4613275"/>
          <p14:tracePt t="54242" x="5676900" y="4603750"/>
          <p14:tracePt t="54258" x="5684838" y="4603750"/>
          <p14:tracePt t="54272" x="5711825" y="4603750"/>
          <p14:tracePt t="54291" x="5737225" y="4586288"/>
          <p14:tracePt t="54305" x="5746750" y="4586288"/>
          <p14:tracePt t="54323" x="5754688" y="4586288"/>
          <p14:tracePt t="54355" x="5764213" y="4586288"/>
          <p14:tracePt t="54867" x="5754688" y="4603750"/>
          <p14:tracePt t="54874" x="5737225" y="4621213"/>
          <p14:tracePt t="54889" x="5694363" y="4638675"/>
          <p14:tracePt t="54892" x="5676900" y="4656138"/>
          <p14:tracePt t="54908" x="5632450" y="4683125"/>
          <p14:tracePt t="54923" x="5580063" y="4708525"/>
          <p14:tracePt t="54939" x="5502275" y="4725988"/>
          <p14:tracePt t="54957" x="5449888" y="4735513"/>
          <p14:tracePt t="54972" x="5414963" y="4743450"/>
          <p14:tracePt t="54989" x="5397500" y="4743450"/>
          <p14:tracePt t="55005" x="5387975" y="4743450"/>
          <p14:tracePt t="55023" x="5370513" y="4752975"/>
          <p14:tracePt t="55041" x="5335588" y="4770438"/>
          <p14:tracePt t="55059" x="5318125" y="4770438"/>
          <p14:tracePt t="55072" x="5310188" y="4770438"/>
          <p14:tracePt t="55088" x="5300663" y="4770438"/>
          <p14:tracePt t="55089" x="5292725" y="4770438"/>
          <p14:tracePt t="55105" x="5275263" y="4778375"/>
          <p14:tracePt t="55106" x="5265738" y="4778375"/>
          <p14:tracePt t="55123" x="5248275" y="4787900"/>
          <p14:tracePt t="55138" x="5240338" y="4795838"/>
          <p14:tracePt t="55155" x="5230813" y="4795838"/>
          <p14:tracePt t="55176" x="5222875" y="4805363"/>
          <p14:tracePt t="55188" x="5222875" y="4813300"/>
          <p14:tracePt t="55205" x="5213350" y="4813300"/>
          <p14:tracePt t="55514" x="5213350" y="4822825"/>
          <p14:tracePt t="55521" x="5205413" y="4830763"/>
          <p14:tracePt t="55525" x="5195888" y="4830763"/>
          <p14:tracePt t="55539" x="5187950" y="4840288"/>
          <p14:tracePt t="55557" x="5170488" y="4840288"/>
          <p14:tracePt t="55577" x="5160963" y="4840288"/>
          <p14:tracePt t="55594" x="5153025" y="4840288"/>
          <p14:tracePt t="55617" x="5143500" y="4848225"/>
          <p14:tracePt t="55639" x="5135563" y="4848225"/>
          <p14:tracePt t="55657" x="5126038" y="4848225"/>
          <p14:tracePt t="55685" x="5118100" y="4848225"/>
          <p14:tracePt t="56093" x="5135563" y="4848225"/>
          <p14:tracePt t="56107" x="5178425" y="4848225"/>
          <p14:tracePt t="56122" x="5240338" y="4848225"/>
          <p14:tracePt t="56139" x="5380038" y="4848225"/>
          <p14:tracePt t="56155" x="5537200" y="4848225"/>
          <p14:tracePt t="56172" x="5684838" y="4848225"/>
          <p14:tracePt t="56190" x="5807075" y="4848225"/>
          <p14:tracePt t="56206" x="5851525" y="4848225"/>
          <p14:tracePt t="56240" x="5938838" y="4848225"/>
          <p14:tracePt t="56242" x="5946775" y="4848225"/>
          <p14:tracePt t="56387" x="5946775" y="4840288"/>
          <p14:tracePt t="56425" x="5938838" y="4840288"/>
          <p14:tracePt t="56442" x="5921375" y="4840288"/>
          <p14:tracePt t="56458" x="5886450" y="4840288"/>
          <p14:tracePt t="56474" x="5781675" y="4840288"/>
          <p14:tracePt t="56489" x="5702300" y="4848225"/>
          <p14:tracePt t="56507" x="5641975" y="4857750"/>
          <p14:tracePt t="56522" x="5580063" y="4875213"/>
          <p14:tracePt t="56538" x="5519738" y="4883150"/>
          <p14:tracePt t="56556" x="5475288" y="4900613"/>
          <p14:tracePt t="56572" x="5449888" y="4910138"/>
          <p14:tracePt t="56649" x="5432425" y="4910138"/>
          <p14:tracePt t="56657" x="5405438" y="4910138"/>
          <p14:tracePt t="56672" x="5387975" y="4910138"/>
          <p14:tracePt t="56674" x="5362575" y="4910138"/>
          <p14:tracePt t="56688" x="5327650" y="4910138"/>
          <p14:tracePt t="56690" x="5283200" y="4900613"/>
          <p14:tracePt t="56707" x="5195888" y="4883150"/>
          <p14:tracePt t="56723" x="5091113" y="4875213"/>
          <p14:tracePt t="56739" x="4986338" y="4865688"/>
          <p14:tracePt t="56756" x="4926013" y="4865688"/>
          <p14:tracePt t="56773" x="4846638" y="4865688"/>
          <p14:tracePt t="56789" x="4829175" y="4865688"/>
          <p14:tracePt t="56805" x="4821238" y="4865688"/>
          <p14:tracePt t="57042" x="4821238" y="4857750"/>
          <p14:tracePt t="57090" x="4873625" y="4857750"/>
          <p14:tracePt t="57097" x="4943475" y="4848225"/>
          <p14:tracePt t="57105" x="5021263" y="4848225"/>
          <p14:tracePt t="57122" x="5048250" y="4848225"/>
          <p14:tracePt t="57123" x="5143500" y="4848225"/>
          <p14:tracePt t="57138" x="5230813" y="4848225"/>
          <p14:tracePt t="57156" x="5275263" y="4848225"/>
          <p14:tracePt t="57172" x="5310188" y="4848225"/>
          <p14:tracePt t="57189" x="5318125" y="4848225"/>
          <p14:tracePt t="57516" x="5607050" y="4848225"/>
          <p14:tracePt t="57537" x="5684838" y="4848225"/>
          <p14:tracePt t="57554" x="5694363" y="4848225"/>
          <p14:tracePt t="57982" x="5702300" y="4848225"/>
          <p14:tracePt t="57989" x="5719763" y="4848225"/>
          <p14:tracePt t="58004" x="5789613" y="4848225"/>
          <p14:tracePt t="58023" x="5859463" y="4848225"/>
          <p14:tracePt t="58039" x="5903913" y="4848225"/>
          <p14:tracePt t="58058" x="5921375" y="4848225"/>
          <p14:tracePt t="58060" x="5946775" y="4848225"/>
          <p14:tracePt t="58072" x="5956300" y="4830763"/>
          <p14:tracePt t="58075" x="5981700" y="4822825"/>
          <p14:tracePt t="58088" x="5999163" y="4822825"/>
          <p14:tracePt t="58090" x="6016625" y="4805363"/>
          <p14:tracePt t="58106" x="6034088" y="4778375"/>
          <p14:tracePt t="58123" x="6061075" y="4743450"/>
          <p14:tracePt t="58138" x="6086475" y="4708525"/>
          <p14:tracePt t="58156" x="6113463" y="4665663"/>
          <p14:tracePt t="58172" x="6140450" y="4613275"/>
          <p14:tracePt t="58189" x="6148388" y="4578350"/>
          <p14:tracePt t="58205" x="6148388" y="4551363"/>
          <p14:tracePt t="58221" x="6148388" y="4533900"/>
          <p14:tracePt t="58237" x="6148388" y="4525963"/>
          <p14:tracePt t="58257" x="6148388" y="4516438"/>
          <p14:tracePt t="58387" x="6140450" y="4516438"/>
          <p14:tracePt t="58401" x="6113463" y="4543425"/>
          <p14:tracePt t="58409" x="6096000" y="4543425"/>
          <p14:tracePt t="58422" x="6078538" y="4551363"/>
          <p14:tracePt t="58438" x="6034088" y="4568825"/>
          <p14:tracePt t="58441" x="6026150" y="4578350"/>
          <p14:tracePt t="58457" x="5991225" y="4595813"/>
          <p14:tracePt t="58471" x="5964238" y="4613275"/>
          <p14:tracePt t="58490" x="5921375" y="4665663"/>
          <p14:tracePt t="58506" x="5903913" y="4700588"/>
          <p14:tracePt t="58523" x="5886450" y="4725988"/>
          <p14:tracePt t="58538" x="5886450" y="4770438"/>
          <p14:tracePt t="58555" x="5886450" y="4822825"/>
          <p14:tracePt t="58571" x="5886450" y="4875213"/>
          <p14:tracePt t="58588" x="5903913" y="4910138"/>
          <p14:tracePt t="58604" x="5929313" y="4945063"/>
          <p14:tracePt t="58621" x="5938838" y="4962525"/>
          <p14:tracePt t="58638" x="5964238" y="4979988"/>
          <p14:tracePt t="58655" x="5991225" y="4987925"/>
          <p14:tracePt t="58671" x="6016625" y="4987925"/>
          <p14:tracePt t="58689" x="6061075" y="4997450"/>
          <p14:tracePt t="58706" x="6086475" y="5005388"/>
          <p14:tracePt t="58725" x="6140450" y="5005388"/>
          <p14:tracePt t="58738" x="6175375" y="5005388"/>
          <p14:tracePt t="58757" x="6200775" y="5005388"/>
          <p14:tracePt t="58772" x="6227763" y="5005388"/>
          <p14:tracePt t="58789" x="6245225" y="5005388"/>
          <p14:tracePt t="58804" x="6262688" y="5005388"/>
          <p14:tracePt t="58839" x="6280150" y="5005388"/>
          <p14:tracePt t="59026" x="6280150" y="5014913"/>
          <p14:tracePt t="59033" x="6288088" y="5022850"/>
          <p14:tracePt t="59041" x="6297613" y="5022850"/>
          <p14:tracePt t="59057" x="6305550" y="5032375"/>
          <p14:tracePt t="59059" x="6323013" y="5032375"/>
          <p14:tracePt t="59072" x="6340475" y="5040313"/>
          <p14:tracePt t="59074" x="6357938" y="5040313"/>
          <p14:tracePt t="59090" x="6392863" y="5049838"/>
          <p14:tracePt t="59105" x="6410325" y="5057775"/>
          <p14:tracePt t="59107" x="6445250" y="5057775"/>
          <p14:tracePt t="59123" x="6489700" y="5057775"/>
          <p14:tracePt t="59138" x="6559550" y="5057775"/>
          <p14:tracePt t="59155" x="6584950" y="5057775"/>
          <p14:tracePt t="59174" x="6646863" y="5057775"/>
          <p14:tracePt t="59189" x="6681788" y="5057775"/>
          <p14:tracePt t="59204" x="6707188" y="5049838"/>
          <p14:tracePt t="59221" x="6734175" y="5040313"/>
          <p14:tracePt t="59238" x="6769100" y="5022850"/>
          <p14:tracePt t="59255" x="6794500" y="5014913"/>
          <p14:tracePt t="59256" x="6811963" y="5005388"/>
          <p14:tracePt t="59271" x="6821488" y="4997450"/>
          <p14:tracePt t="59272" x="6838950" y="4987925"/>
          <p14:tracePt t="59288" x="6856413" y="4979988"/>
          <p14:tracePt t="59306" x="6899275" y="4953000"/>
          <p14:tracePt t="59322" x="6934200" y="4935538"/>
          <p14:tracePt t="59338" x="6951663" y="4927600"/>
          <p14:tracePt t="59355" x="6969125" y="4918075"/>
          <p14:tracePt t="59371" x="6986588" y="4918075"/>
          <p14:tracePt t="59394" x="6996113" y="4918075"/>
          <p14:tracePt t="59405" x="7004050" y="4918075"/>
          <p14:tracePt t="59422" x="7013575" y="4918075"/>
          <p14:tracePt t="59439" x="7031038" y="4918075"/>
          <p14:tracePt t="59456" x="7038975" y="4918075"/>
          <p14:tracePt t="59459" x="7038975" y="4927600"/>
          <p14:tracePt t="59905" x="7038975" y="4935538"/>
          <p14:tracePt t="63794" x="7048500" y="4927600"/>
          <p14:tracePt t="63801" x="7073900" y="4910138"/>
          <p14:tracePt t="63836" x="7073900" y="4918075"/>
          <p14:tracePt t="63856" x="7013575" y="4945063"/>
          <p14:tracePt t="63861" x="7004050" y="4953000"/>
          <p14:tracePt t="63872" x="6996113" y="4953000"/>
          <p14:tracePt t="63903" x="6996113" y="4962525"/>
          <p14:tracePt t="64480" x="6996113" y="4953000"/>
          <p14:tracePt t="64503" x="6996113" y="4945063"/>
          <p14:tracePt t="64520" x="6996113" y="4927600"/>
          <p14:tracePt t="64536" x="6996113" y="4910138"/>
          <p14:tracePt t="64553" x="6996113" y="4900613"/>
          <p14:tracePt t="64586" x="6996113" y="4892675"/>
          <p14:tracePt t="64603" x="6996113" y="4883150"/>
          <p14:tracePt t="64619" x="7013575" y="4875213"/>
          <p14:tracePt t="64637" x="7013575" y="4865688"/>
          <p14:tracePt t="64654" x="7038975" y="4848225"/>
          <p14:tracePt t="64669" x="7048500" y="4840288"/>
          <p14:tracePt t="64686" x="7056438" y="4822825"/>
          <p14:tracePt t="65426" x="7048500" y="4813300"/>
          <p14:tracePt t="65433" x="7004050" y="4795838"/>
          <p14:tracePt t="65439" x="6986588" y="4787900"/>
          <p14:tracePt t="65501" x="6978650" y="4787900"/>
          <p14:tracePt t="65509" x="6969125" y="4787900"/>
          <p14:tracePt t="67805" x="6969125" y="4760913"/>
          <p14:tracePt t="67813" x="6951663" y="4725988"/>
          <p14:tracePt t="67819" x="6934200" y="4665663"/>
          <p14:tracePt t="67821" x="6908800" y="4621213"/>
          <p14:tracePt t="67837" x="6856413" y="4491038"/>
          <p14:tracePt t="67855" x="6829425" y="4411663"/>
          <p14:tracePt t="67869" x="6769100" y="4254500"/>
          <p14:tracePt t="67886" x="6751638" y="4202113"/>
          <p14:tracePt t="67903" x="6734175" y="4141788"/>
          <p14:tracePt t="67921" x="6724650" y="4062413"/>
          <p14:tracePt t="67935" x="6716713" y="4035425"/>
          <p14:tracePt t="67952" x="6707188" y="3992563"/>
          <p14:tracePt t="67970" x="6664325" y="3870325"/>
          <p14:tracePt t="67986" x="6637338" y="3748088"/>
          <p14:tracePt t="68004" x="6594475" y="3616325"/>
          <p14:tracePt t="68019" x="6559550" y="3538538"/>
          <p14:tracePt t="68035" x="6524625" y="3476625"/>
          <p14:tracePt t="68054" x="6454775" y="3363913"/>
          <p14:tracePt t="68069" x="6437313" y="3336925"/>
          <p14:tracePt t="68085" x="6410325" y="3276600"/>
          <p14:tracePt t="68104" x="6332538" y="3189288"/>
          <p14:tracePt t="68120" x="6262688" y="3127375"/>
          <p14:tracePt t="68122" x="6210300" y="3101975"/>
          <p14:tracePt t="68135" x="6140450" y="3067050"/>
          <p14:tracePt t="68153" x="6026150" y="3005138"/>
          <p14:tracePt t="68154" x="5973763" y="2970213"/>
          <p14:tracePt t="68170" x="5859463" y="2900363"/>
          <p14:tracePt t="68186" x="5746750" y="2857500"/>
          <p14:tracePt t="68202" x="5607050" y="2822575"/>
          <p14:tracePt t="68220" x="5457825" y="2813050"/>
          <p14:tracePt t="68236" x="5327650" y="2805113"/>
          <p14:tracePt t="68255" x="5205413" y="2805113"/>
          <p14:tracePt t="68269" x="5091113" y="2840038"/>
          <p14:tracePt t="68304" x="4926013" y="2944813"/>
          <p14:tracePt t="68306" x="4899025" y="2970213"/>
          <p14:tracePt t="68326" x="4873625" y="2997200"/>
          <p14:tracePt t="68336" x="4838700" y="3067050"/>
          <p14:tracePt t="68337" x="4838700" y="3092450"/>
          <p14:tracePt t="68353" x="4838700" y="3144838"/>
          <p14:tracePt t="68369" x="4856163" y="3259138"/>
          <p14:tracePt t="68385" x="4908550" y="3381375"/>
          <p14:tracePt t="68402" x="4960938" y="3511550"/>
          <p14:tracePt t="68419" x="5038725" y="3651250"/>
          <p14:tracePt t="68435" x="5100638" y="3800475"/>
          <p14:tracePt t="68452" x="5213350" y="3940175"/>
          <p14:tracePt t="68468" x="5353050" y="4105275"/>
          <p14:tracePt t="68485" x="5519738" y="4271963"/>
          <p14:tracePt t="68503" x="5684838" y="4438650"/>
          <p14:tracePt t="68505" x="5737225" y="4498975"/>
          <p14:tracePt t="68520" x="5807075" y="4586288"/>
          <p14:tracePt t="68522" x="5824538" y="4621213"/>
          <p14:tracePt t="68535" x="5842000" y="4630738"/>
          <p14:tracePt t="68552" x="5859463" y="4673600"/>
          <p14:tracePt t="68593" x="5859463" y="4683125"/>
          <p14:tracePt t="69602" x="5834063" y="4551363"/>
          <p14:tracePt t="69609" x="5807075" y="4491038"/>
          <p14:tracePt t="69619" x="5772150" y="4411663"/>
          <p14:tracePt t="69635" x="5702300" y="4202113"/>
          <p14:tracePt t="69654" x="5607050" y="3930650"/>
          <p14:tracePt t="69668" x="5467350" y="3668713"/>
          <p14:tracePt t="69685" x="5327650" y="3354388"/>
          <p14:tracePt t="69720" x="5170488" y="3049588"/>
          <p14:tracePt t="69722" x="5153025" y="3005138"/>
          <p14:tracePt t="69735" x="5126038" y="2962275"/>
          <p14:tracePt t="69752" x="5100638" y="2882900"/>
          <p14:tracePt t="69752" x="5091113" y="2847975"/>
          <p14:tracePt t="69769" x="5073650" y="2770188"/>
          <p14:tracePt t="69785" x="5013325" y="2655888"/>
          <p14:tracePt t="69802" x="4943475" y="2559050"/>
          <p14:tracePt t="69820" x="4891088" y="2481263"/>
          <p14:tracePt t="69836" x="4856163" y="2436813"/>
          <p14:tracePt t="69854" x="4829175" y="2384425"/>
          <p14:tracePt t="69857" x="4811713" y="2349500"/>
          <p14:tracePt t="69870" x="4811713" y="2324100"/>
          <p14:tracePt t="69887" x="4759325" y="2254250"/>
          <p14:tracePt t="69889" x="4741863" y="2219325"/>
          <p14:tracePt t="69903" x="4724400" y="2184400"/>
          <p14:tracePt t="69904" x="4716463" y="2149475"/>
          <p14:tracePt t="69920" x="4699000" y="2114550"/>
          <p14:tracePt t="69922" x="4689475" y="2087563"/>
          <p14:tracePt t="69936" x="4689475" y="2052638"/>
          <p14:tracePt t="69937" x="4681538" y="2035175"/>
          <p14:tracePt t="69953" x="4681538" y="2009775"/>
          <p14:tracePt t="69970" x="4681538" y="1974850"/>
          <p14:tracePt t="69987" x="4681538" y="1965325"/>
          <p14:tracePt t="70004" x="4672013" y="1947863"/>
          <p14:tracePt t="70019" x="4664075" y="1939925"/>
          <p14:tracePt t="70037" x="4664075" y="1922463"/>
          <p14:tracePt t="70053" x="4646613" y="1905000"/>
          <p14:tracePt t="70069" x="4637088" y="1895475"/>
          <p14:tracePt t="70086" x="4637088" y="1878013"/>
          <p14:tracePt t="70106" x="4637088" y="1860550"/>
          <p14:tracePt t="70120" x="4637088" y="1852613"/>
          <p14:tracePt t="70153" x="4637088" y="1843088"/>
          <p14:tracePt t="70170" x="4637088" y="1835150"/>
          <p14:tracePt t="70188" x="4637088" y="1825625"/>
          <p14:tracePt t="70202" x="4637088" y="1817688"/>
          <p14:tracePt t="70220" x="4637088" y="1808163"/>
          <p14:tracePt t="70237" x="4637088" y="1800225"/>
          <p14:tracePt t="70253" x="4637088" y="1790700"/>
          <p14:tracePt t="70434" x="4646613" y="1790700"/>
          <p14:tracePt t="70451" x="4654550" y="1790700"/>
          <p14:tracePt t="70457" x="4654550" y="1782763"/>
          <p14:tracePt t="70468" x="4664075" y="1782763"/>
          <p14:tracePt t="70503" x="4672013" y="1782763"/>
          <p14:tracePt t="70537" x="4681538" y="1782763"/>
          <p14:tracePt t="70544" x="4689475" y="1782763"/>
          <p14:tracePt t="70569" x="4699000" y="1782763"/>
          <p14:tracePt t="70585" x="4716463" y="1782763"/>
          <p14:tracePt t="70602" x="4724400" y="1782763"/>
          <p14:tracePt t="70618" x="4733925" y="1782763"/>
          <p14:tracePt t="70641" x="4741863" y="1782763"/>
          <p14:tracePt t="70654" x="4751388" y="1782763"/>
          <p14:tracePt t="70668" x="4768850" y="1782763"/>
          <p14:tracePt t="70686" x="4786313" y="1782763"/>
          <p14:tracePt t="70703" x="4821238" y="1782763"/>
          <p14:tracePt t="70723" x="4846638" y="1782763"/>
          <p14:tracePt t="70736" x="4873625" y="1773238"/>
          <p14:tracePt t="70752" x="4891088" y="1773238"/>
          <p14:tracePt t="70754" x="4899025" y="1773238"/>
          <p14:tracePt t="70770" x="4926013" y="1773238"/>
          <p14:tracePt t="70786" x="4995863" y="1765300"/>
          <p14:tracePt t="70802" x="5038725" y="1765300"/>
          <p14:tracePt t="70819" x="5073650" y="1755775"/>
          <p14:tracePt t="70835" x="5118100" y="1755775"/>
          <p14:tracePt t="70854" x="5143500" y="1755775"/>
          <p14:tracePt t="70868" x="5178425" y="1738313"/>
          <p14:tracePt t="70885" x="5222875" y="1730375"/>
          <p14:tracePt t="70904" x="5257800" y="1730375"/>
          <p14:tracePt t="70919" x="5292725" y="1730375"/>
          <p14:tracePt t="70922" x="5310188" y="1730375"/>
          <p14:tracePt t="70935" x="5327650" y="1720850"/>
          <p14:tracePt t="70951" x="5345113" y="1720850"/>
          <p14:tracePt t="70968" x="5362575" y="1720850"/>
          <p14:tracePt t="70985" x="5387975" y="1712913"/>
          <p14:tracePt t="71002" x="5405438" y="1712913"/>
          <p14:tracePt t="71019" x="5414963" y="1712913"/>
          <p14:tracePt t="71037" x="5432425" y="1712913"/>
          <p14:tracePt t="71065" x="5440363" y="1712913"/>
          <p14:tracePt t="71085" x="5449888" y="1712913"/>
          <p14:tracePt t="71105" x="5457825" y="1712913"/>
          <p14:tracePt t="71120" x="5467350" y="1712913"/>
          <p14:tracePt t="71121" x="5475288" y="1712913"/>
          <p14:tracePt t="71154" x="5502275" y="1712913"/>
          <p14:tracePt t="71170" x="5519738" y="1712913"/>
          <p14:tracePt t="71187" x="5554663" y="1712913"/>
          <p14:tracePt t="71205" x="5572125" y="1703388"/>
          <p14:tracePt t="71220" x="5589588" y="1703388"/>
          <p14:tracePt t="71237" x="5614988" y="1703388"/>
          <p14:tracePt t="71254" x="5694363" y="1695450"/>
          <p14:tracePt t="71269" x="5737225" y="1685925"/>
          <p14:tracePt t="71285" x="5772150" y="1685925"/>
          <p14:tracePt t="71302" x="5799138" y="1685925"/>
          <p14:tracePt t="71319" x="5816600" y="1685925"/>
          <p14:tracePt t="71322" x="5834063" y="1685925"/>
          <p14:tracePt t="71337" x="5851525" y="1685925"/>
          <p14:tracePt t="71355" x="5868988" y="1685925"/>
          <p14:tracePt t="71369" x="5911850" y="1685925"/>
          <p14:tracePt t="71387" x="5946775" y="1685925"/>
          <p14:tracePt t="71404" x="5973763" y="1685925"/>
          <p14:tracePt t="71420" x="6008688" y="1685925"/>
          <p14:tracePt t="71437" x="6051550" y="1685925"/>
          <p14:tracePt t="71442" x="6069013" y="1685925"/>
          <p14:tracePt t="71453" x="6086475" y="1685925"/>
          <p14:tracePt t="71471" x="6122988" y="1677988"/>
          <p14:tracePt t="71474" x="6140450" y="1677988"/>
          <p14:tracePt t="71486" x="6165850" y="1677988"/>
          <p14:tracePt t="71504" x="6192838" y="1668463"/>
          <p14:tracePt t="71507" x="6200775" y="1668463"/>
          <p14:tracePt t="71521" x="6227763" y="1668463"/>
          <p14:tracePt t="71537" x="6235700" y="1668463"/>
          <p14:tracePt t="71557" x="6253163" y="1668463"/>
          <p14:tracePt t="71571" x="6262688" y="1668463"/>
          <p14:tracePt t="71588" x="6270625" y="1668463"/>
          <p14:tracePt t="71603" x="6280150" y="1668463"/>
          <p14:tracePt t="71619" x="6288088" y="1668463"/>
          <p14:tracePt t="71638" x="6297613" y="1668463"/>
          <p14:tracePt t="72018" x="6297613" y="1677988"/>
          <p14:tracePt t="72036" x="6200775" y="1720850"/>
          <p14:tracePt t="72054" x="6130925" y="1730375"/>
          <p14:tracePt t="72068" x="5999163" y="1765300"/>
          <p14:tracePt t="72085" x="5834063" y="1800225"/>
          <p14:tracePt t="72103" x="5580063" y="1843088"/>
          <p14:tracePt t="72119" x="5510213" y="1843088"/>
          <p14:tracePt t="72122" x="5432425" y="1852613"/>
          <p14:tracePt t="72134" x="5370513" y="1852613"/>
          <p14:tracePt t="72152" x="5248275" y="1870075"/>
          <p14:tracePt t="72169" x="5135563" y="1870075"/>
          <p14:tracePt t="72185" x="5083175" y="1870075"/>
          <p14:tracePt t="72201" x="4951413" y="1878013"/>
          <p14:tracePt t="72218" x="4846638" y="1878013"/>
          <p14:tracePt t="72234" x="4803775" y="1870075"/>
          <p14:tracePt t="72251" x="4776788" y="1852613"/>
          <p14:tracePt t="72268" x="4751388" y="1843088"/>
          <p14:tracePt t="72285" x="4716463" y="1843088"/>
          <p14:tracePt t="72302" x="4672013" y="1843088"/>
          <p14:tracePt t="72322" x="4637088" y="1843088"/>
          <p14:tracePt t="72335" x="4602163" y="1825625"/>
          <p14:tracePt t="72352" x="4602163" y="1817688"/>
          <p14:tracePt t="72450" x="4602163" y="1808163"/>
          <p14:tracePt t="72784" x="4602163" y="1800225"/>
          <p14:tracePt t="72797" x="4602163" y="1790700"/>
          <p14:tracePt t="72873" x="4611688" y="1790700"/>
          <p14:tracePt t="73107" x="4619625" y="1790700"/>
          <p14:tracePt t="73125" x="4637088" y="1782763"/>
          <p14:tracePt t="73131" x="4637088" y="1773238"/>
          <p14:tracePt t="73138" x="4646613" y="1773238"/>
          <p14:tracePt t="73169" x="4699000" y="1765300"/>
          <p14:tracePt t="73186" x="4706938" y="1755775"/>
          <p14:tracePt t="73202" x="4741863" y="1755775"/>
          <p14:tracePt t="73218" x="4759325" y="1755775"/>
          <p14:tracePt t="73236" x="4776788" y="1755775"/>
          <p14:tracePt t="73268" x="4794250" y="1755775"/>
          <p14:tracePt t="73409" x="4803775" y="1755775"/>
          <p14:tracePt t="73425" x="4811713" y="1755775"/>
          <p14:tracePt t="73437" x="4821238" y="1755775"/>
          <p14:tracePt t="73455" x="4933950" y="1747838"/>
          <p14:tracePt t="73468" x="5056188" y="1747838"/>
          <p14:tracePt t="73487" x="5178425" y="1747838"/>
          <p14:tracePt t="73502" x="5222875" y="1747838"/>
          <p14:tracePt t="73521" x="5230813" y="1747838"/>
          <p14:tracePt t="73673" x="5248275" y="1747838"/>
          <p14:tracePt t="73681" x="5265738" y="1747838"/>
          <p14:tracePt t="73688" x="5283200" y="1747838"/>
          <p14:tracePt t="73703" x="5310188" y="1747838"/>
          <p14:tracePt t="73707" x="5327650" y="1747838"/>
          <p14:tracePt t="73719" x="5345113" y="1755775"/>
          <p14:tracePt t="73721" x="5380038" y="1755775"/>
          <p14:tracePt t="73735" x="5387975" y="1765300"/>
          <p14:tracePt t="73751" x="5397500" y="1765300"/>
          <p14:tracePt t="73769" x="5397500" y="1773238"/>
          <p14:tracePt t="73786" x="5380038" y="1773238"/>
          <p14:tracePt t="73801" x="5345113" y="1773238"/>
          <p14:tracePt t="73819" x="5292725" y="1773238"/>
          <p14:tracePt t="73836" x="5230813" y="1773238"/>
          <p14:tracePt t="73852" x="5178425" y="1773238"/>
          <p14:tracePt t="73870" x="5153025" y="1773238"/>
          <p14:tracePt t="73921" x="5170488" y="1773238"/>
          <p14:tracePt t="73930" x="5178425" y="1773238"/>
          <p14:tracePt t="73937" x="5248275" y="1773238"/>
          <p14:tracePt t="73952" x="5310188" y="1773238"/>
          <p14:tracePt t="73953" x="5370513" y="1773238"/>
          <p14:tracePt t="73969" x="5527675" y="1765300"/>
          <p14:tracePt t="73986" x="5607050" y="1765300"/>
          <p14:tracePt t="74002" x="5842000" y="1747838"/>
          <p14:tracePt t="74018" x="5956300" y="1738313"/>
          <p14:tracePt t="74035" x="6026150" y="1738313"/>
          <p14:tracePt t="74053" x="6061075" y="1738313"/>
          <p14:tracePt t="75489" x="6069013" y="1738313"/>
          <p14:tracePt t="75496" x="6096000" y="1738313"/>
          <p14:tracePt t="75502" x="6122988" y="1738313"/>
          <p14:tracePt t="75522" x="6200775" y="1738313"/>
          <p14:tracePt t="75534" x="6245225" y="1747838"/>
          <p14:tracePt t="75552" x="6297613" y="1755775"/>
          <p14:tracePt t="75553" x="6323013" y="1755775"/>
          <p14:tracePt t="75568" x="6340475" y="1755775"/>
          <p14:tracePt t="75586" x="6367463" y="1755775"/>
          <p14:tracePt t="75604" x="6384925" y="1755775"/>
          <p14:tracePt t="75745" x="6392863" y="1755775"/>
          <p14:tracePt t="75767" x="6410325" y="1755775"/>
          <p14:tracePt t="75784" x="6427788" y="1755775"/>
          <p14:tracePt t="75801" x="6437313" y="1755775"/>
          <p14:tracePt t="75818" x="6454775" y="1755775"/>
          <p14:tracePt t="75889" x="6462713" y="1755775"/>
          <p14:tracePt t="76781" x="6472238" y="1755775"/>
          <p14:tracePt t="76789" x="6489700" y="1755775"/>
          <p14:tracePt t="76802" x="6515100" y="1755775"/>
          <p14:tracePt t="76818" x="6594475" y="1747838"/>
          <p14:tracePt t="76834" x="6672263" y="1747838"/>
          <p14:tracePt t="76836" x="6716713" y="1747838"/>
          <p14:tracePt t="76851" x="6759575" y="1738313"/>
          <p14:tracePt t="76852" x="6804025" y="1738313"/>
          <p14:tracePt t="76869" x="6899275" y="1730375"/>
          <p14:tracePt t="76885" x="6996113" y="1720850"/>
          <p14:tracePt t="76904" x="7048500" y="1720850"/>
          <p14:tracePt t="76907" x="7108825" y="1720850"/>
          <p14:tracePt t="76919" x="7170738" y="1720850"/>
          <p14:tracePt t="76922" x="7213600" y="1712913"/>
          <p14:tracePt t="76936" x="7275513" y="1712913"/>
          <p14:tracePt t="76938" x="7335838" y="1712913"/>
          <p14:tracePt t="76951" x="7380288" y="1712913"/>
          <p14:tracePt t="76953" x="7415213" y="1712913"/>
          <p14:tracePt t="76968" x="7493000" y="1712913"/>
          <p14:tracePt t="76986" x="7545388" y="1712913"/>
          <p14:tracePt t="77002" x="7597775" y="1712913"/>
          <p14:tracePt t="77020" x="7615238" y="1712913"/>
          <p14:tracePt t="77036" x="7632700" y="1712913"/>
          <p14:tracePt t="77052" x="7642225" y="1712913"/>
          <p14:tracePt t="77068" x="7650163" y="1712913"/>
          <p14:tracePt t="77443" x="7642225" y="1712913"/>
          <p14:tracePt t="77449" x="7607300" y="1712913"/>
          <p14:tracePt t="77467" x="7545388" y="1712913"/>
          <p14:tracePt t="77485" x="7415213" y="1712913"/>
          <p14:tracePt t="77501" x="7370763" y="1712913"/>
          <p14:tracePt t="77521" x="7248525" y="1712913"/>
          <p14:tracePt t="77523" x="7205663" y="1712913"/>
          <p14:tracePt t="77534" x="7170738" y="1712913"/>
          <p14:tracePt t="77552" x="7118350" y="1712913"/>
          <p14:tracePt t="77569" x="7065963" y="1720850"/>
          <p14:tracePt t="77585" x="7048500" y="1720850"/>
          <p14:tracePt t="77602" x="7038975" y="1730375"/>
          <p14:tracePt t="77618" x="7004050" y="1747838"/>
          <p14:tracePt t="77635" x="6986588" y="1747838"/>
          <p14:tracePt t="77953" x="7031038" y="1755775"/>
          <p14:tracePt t="77959" x="7038975" y="1755775"/>
          <p14:tracePt t="77969" x="7073900" y="1755775"/>
          <p14:tracePt t="77985" x="7178675" y="1755775"/>
          <p14:tracePt t="78003" x="7231063" y="1755775"/>
          <p14:tracePt t="78005" x="7292975" y="1765300"/>
          <p14:tracePt t="78009" x="7345363" y="1765300"/>
          <p14:tracePt t="78010" x="7380288" y="1773238"/>
          <p14:tracePt t="78018" x="7450138" y="1773238"/>
          <p14:tracePt t="78052" x="7527925" y="1773238"/>
          <p14:tracePt t="78068" x="7580313" y="1773238"/>
          <p14:tracePt t="78084" x="7607300" y="1773238"/>
          <p14:tracePt t="78102" x="7632700" y="1765300"/>
          <p14:tracePt t="78119" x="7650163" y="1765300"/>
          <p14:tracePt t="78121" x="7667625" y="1765300"/>
          <p14:tracePt t="78137" x="7677150" y="1765300"/>
          <p14:tracePt t="78168" x="7694613" y="1765300"/>
          <p14:tracePt t="80741" x="7685088" y="1773238"/>
          <p14:tracePt t="80751" x="7677150" y="1782763"/>
          <p14:tracePt t="80753" x="7667625" y="1790700"/>
          <p14:tracePt t="80768" x="7650163" y="1808163"/>
          <p14:tracePt t="80785" x="7632700" y="1835150"/>
          <p14:tracePt t="80804" x="7615238" y="1878013"/>
          <p14:tracePt t="80817" x="7607300" y="1905000"/>
          <p14:tracePt t="80850" x="7589838" y="1965325"/>
          <p14:tracePt t="80867" x="7589838" y="1982788"/>
          <p14:tracePt t="80883" x="7589838" y="1992313"/>
          <p14:tracePt t="80900" x="7580313" y="2000250"/>
          <p14:tracePt t="80921" x="7580313" y="2009775"/>
          <p14:tracePt t="80934" x="7580313" y="2017713"/>
          <p14:tracePt t="80967" x="7580313" y="2035175"/>
          <p14:tracePt t="80986" x="7562850" y="2052638"/>
          <p14:tracePt t="81001" x="7554913" y="2070100"/>
          <p14:tracePt t="81019" x="7537450" y="2070100"/>
          <p14:tracePt t="81034" x="7493000" y="2079625"/>
          <p14:tracePt t="81052" x="7440613" y="2079625"/>
          <p14:tracePt t="81067" x="7300913" y="2097088"/>
          <p14:tracePt t="81085" x="7213600" y="2105025"/>
          <p14:tracePt t="81100" x="7048500" y="2132013"/>
          <p14:tracePt t="81118" x="6881813" y="2139950"/>
          <p14:tracePt t="81121" x="6838950" y="2149475"/>
          <p14:tracePt t="81134" x="6751638" y="2166938"/>
          <p14:tracePt t="81151" x="6602413" y="2174875"/>
          <p14:tracePt t="81154" x="6567488" y="2184400"/>
          <p14:tracePt t="81168" x="6489700" y="2192338"/>
          <p14:tracePt t="81170" x="6427788" y="2192338"/>
          <p14:tracePt t="81185" x="6357938" y="2209800"/>
          <p14:tracePt t="81203" x="6297613" y="2209800"/>
          <p14:tracePt t="81217" x="6235700" y="2219325"/>
          <p14:tracePt t="81234" x="6175375" y="2219325"/>
          <p14:tracePt t="81252" x="6105525" y="2219325"/>
          <p14:tracePt t="81255" x="6043613" y="2219325"/>
          <p14:tracePt t="81268" x="6034088" y="2209800"/>
          <p14:tracePt t="81284" x="5973763" y="2201863"/>
          <p14:tracePt t="81301" x="5929313" y="2192338"/>
          <p14:tracePt t="81317" x="5886450" y="2184400"/>
          <p14:tracePt t="81334" x="5859463" y="2184400"/>
          <p14:tracePt t="81351" x="5851525" y="2184400"/>
          <p14:tracePt t="81353" x="5834063" y="2184400"/>
          <p14:tracePt t="81368" x="5824538" y="2184400"/>
          <p14:tracePt t="81386" x="5807075" y="2184400"/>
          <p14:tracePt t="81401" x="5799138" y="2192338"/>
          <p14:tracePt t="81461" x="5789613" y="2192338"/>
          <p14:tracePt t="81490" x="5781675" y="2192338"/>
          <p14:tracePt t="81501" x="5746750" y="2192338"/>
          <p14:tracePt t="81518" x="5711825" y="2201863"/>
          <p14:tracePt t="81521" x="5694363" y="2201863"/>
          <p14:tracePt t="81534" x="5667375" y="2201863"/>
          <p14:tracePt t="81551" x="5632450" y="2201863"/>
          <p14:tracePt t="81554" x="5607050" y="2201863"/>
          <p14:tracePt t="81567" x="5562600" y="2201863"/>
          <p14:tracePt t="81569" x="5545138" y="2201863"/>
          <p14:tracePt t="81584" x="5519738" y="2201863"/>
          <p14:tracePt t="81586" x="5492750" y="2201863"/>
          <p14:tracePt t="81601" x="5449888" y="2201863"/>
          <p14:tracePt t="81617" x="5397500" y="2201863"/>
          <p14:tracePt t="81633" x="5335588" y="2201863"/>
          <p14:tracePt t="81650" x="5318125" y="2201863"/>
          <p14:tracePt t="81667" x="5292725" y="2201863"/>
          <p14:tracePt t="81684" x="5257800" y="2201863"/>
          <p14:tracePt t="81700" x="5240338" y="2201863"/>
          <p14:tracePt t="81717" x="5222875" y="2201863"/>
          <p14:tracePt t="81733" x="5213350" y="2201863"/>
          <p14:tracePt t="81750" x="5205413" y="2192338"/>
          <p14:tracePt t="81768" x="5187950" y="2184400"/>
          <p14:tracePt t="81769" x="5178425" y="2174875"/>
          <p14:tracePt t="81784" x="5153025" y="2174875"/>
          <p14:tracePt t="81800" x="5118100" y="2149475"/>
          <p14:tracePt t="81816" x="5100638" y="2139950"/>
          <p14:tracePt t="81817" x="5083175" y="2132013"/>
          <p14:tracePt t="81833" x="5065713" y="2132013"/>
          <p14:tracePt t="81850" x="5048250" y="2132013"/>
          <p14:tracePt t="81867" x="5030788" y="2132013"/>
          <p14:tracePt t="81886" x="5021263" y="2139950"/>
          <p14:tracePt t="81901" x="5013325" y="2139950"/>
          <p14:tracePt t="82242" x="5013325" y="2149475"/>
          <p14:tracePt t="82249" x="5038725" y="2157413"/>
          <p14:tracePt t="82267" x="5073650" y="2174875"/>
          <p14:tracePt t="82284" x="5108575" y="2174875"/>
          <p14:tracePt t="82300" x="5135563" y="2184400"/>
          <p14:tracePt t="82319" x="5143500" y="2192338"/>
          <p14:tracePt t="82322" x="5143500" y="2201863"/>
          <p14:tracePt t="82393" x="5143500" y="2227263"/>
          <p14:tracePt t="82402" x="5143500" y="2236788"/>
          <p14:tracePt t="82416" x="5143500" y="2244725"/>
          <p14:tracePt t="82418" x="5143500" y="2254250"/>
          <p14:tracePt t="82434" x="5143500" y="2279650"/>
          <p14:tracePt t="82450" x="5135563" y="2289175"/>
          <p14:tracePt t="82467" x="5126038" y="2314575"/>
          <p14:tracePt t="82483" x="5126038" y="2324100"/>
          <p14:tracePt t="82501" x="5126038" y="2332038"/>
          <p14:tracePt t="82521" x="5126038" y="2341563"/>
          <p14:tracePt t="82534" x="5126038" y="2349500"/>
          <p14:tracePt t="82551" x="5118100" y="2359025"/>
          <p14:tracePt t="82553" x="5118100" y="2366963"/>
          <p14:tracePt t="82567" x="5108575" y="2384425"/>
          <p14:tracePt t="82585" x="5100638" y="2401888"/>
          <p14:tracePt t="82588" x="5100638" y="2428875"/>
          <p14:tracePt t="82601" x="5091113" y="2454275"/>
          <p14:tracePt t="82618" x="5073650" y="2471738"/>
          <p14:tracePt t="82636" x="5065713" y="2489200"/>
          <p14:tracePt t="82651" x="5048250" y="2516188"/>
          <p14:tracePt t="82666" x="5038725" y="2524125"/>
          <p14:tracePt t="82685" x="5030788" y="2533650"/>
          <p14:tracePt t="82733" x="5021263" y="2524125"/>
          <p14:tracePt t="82750" x="5021263" y="2506663"/>
          <p14:tracePt t="82767" x="5013325" y="2463800"/>
          <p14:tracePt t="82768" x="5013325" y="2436813"/>
          <p14:tracePt t="82783" x="5003800" y="2401888"/>
          <p14:tracePt t="82784" x="4995863" y="2366963"/>
          <p14:tracePt t="82801" x="4986338" y="2332038"/>
          <p14:tracePt t="82802" x="4986338" y="2289175"/>
          <p14:tracePt t="82816" x="4986338" y="2244725"/>
          <p14:tracePt t="82818" x="4986338" y="2201863"/>
          <p14:tracePt t="82834" x="4986338" y="2105025"/>
          <p14:tracePt t="82852" x="4986338" y="2062163"/>
          <p14:tracePt t="82867" x="4968875" y="2000250"/>
          <p14:tracePt t="82884" x="4960938" y="1992313"/>
          <p14:tracePt t="82902" x="4951413" y="1974850"/>
          <p14:tracePt t="82919" x="4943475" y="1974850"/>
          <p14:tracePt t="82938" x="4943475" y="1965325"/>
          <p14:tracePt t="82950" x="4943475" y="1957388"/>
          <p14:tracePt t="82953" x="4933950" y="1957388"/>
          <p14:tracePt t="82969" x="4926013" y="1939925"/>
          <p14:tracePt t="82986" x="4916488" y="1930400"/>
          <p14:tracePt t="83002" x="4908550" y="1905000"/>
          <p14:tracePt t="83018" x="4899025" y="1895475"/>
          <p14:tracePt t="83037" x="4899025" y="1887538"/>
          <p14:tracePt t="83051" x="4891088" y="1878013"/>
          <p14:tracePt t="83068" x="4891088" y="1860550"/>
          <p14:tracePt t="83100" x="4891088" y="1852613"/>
          <p14:tracePt t="83117" x="4881563" y="1852613"/>
          <p14:tracePt t="83224" x="4881563" y="1843088"/>
          <p14:tracePt t="83770" x="4881563" y="1852613"/>
          <p14:tracePt t="83785" x="4881563" y="1860550"/>
          <p14:tracePt t="83793" x="4881563" y="1878013"/>
          <p14:tracePt t="83800" x="4881563" y="1887538"/>
          <p14:tracePt t="83816" x="4881563" y="1905000"/>
          <p14:tracePt t="83818" x="4881563" y="1912938"/>
          <p14:tracePt t="83834" x="4881563" y="1930400"/>
          <p14:tracePt t="83835" x="4881563" y="1965325"/>
          <p14:tracePt t="83851" x="4873625" y="1992313"/>
          <p14:tracePt t="83867" x="4873625" y="2017713"/>
          <p14:tracePt t="83884" x="4873625" y="2052638"/>
          <p14:tracePt t="83900" x="4873625" y="2070100"/>
          <p14:tracePt t="83918" x="4891088" y="2105025"/>
          <p14:tracePt t="83923" x="4891088" y="2122488"/>
          <p14:tracePt t="83932" x="4899025" y="2139950"/>
          <p14:tracePt t="83950" x="4899025" y="2157413"/>
          <p14:tracePt t="83968" x="4908550" y="2201863"/>
          <p14:tracePt t="83970" x="4908550" y="2209800"/>
          <p14:tracePt t="83985" x="4908550" y="2236788"/>
          <p14:tracePt t="84004" x="4916488" y="2271713"/>
          <p14:tracePt t="84018" x="4916488" y="2289175"/>
          <p14:tracePt t="84035" x="4926013" y="2297113"/>
          <p14:tracePt t="84050" x="4926013" y="2314575"/>
          <p14:tracePt t="84067" x="4926013" y="2324100"/>
          <p14:tracePt t="84084" x="4926013" y="2341563"/>
          <p14:tracePt t="84100" x="4926013" y="2359025"/>
          <p14:tracePt t="84122" x="4926013" y="2366963"/>
          <p14:tracePt t="84133" x="4926013" y="2384425"/>
          <p14:tracePt t="84150" x="4926013" y="2411413"/>
          <p14:tracePt t="84167" x="4916488" y="2428875"/>
          <p14:tracePt t="84169" x="4908550" y="2446338"/>
          <p14:tracePt t="84185" x="4908550" y="2454275"/>
          <p14:tracePt t="84200" x="4899025" y="2463800"/>
          <p14:tracePt t="84218" x="4899025" y="2471738"/>
          <p14:tracePt t="84234" x="4891088" y="2471738"/>
          <p14:tracePt t="84306" x="4881563" y="2463800"/>
          <p14:tracePt t="84313" x="4881563" y="2454275"/>
          <p14:tracePt t="84322" x="4881563" y="2428875"/>
          <p14:tracePt t="84334" x="4881563" y="2411413"/>
          <p14:tracePt t="84350" x="4881563" y="2376488"/>
          <p14:tracePt t="84353" x="4881563" y="2359025"/>
          <p14:tracePt t="84367" x="4881563" y="2349500"/>
          <p14:tracePt t="84368" x="4881563" y="2324100"/>
          <p14:tracePt t="84384" x="4881563" y="2306638"/>
          <p14:tracePt t="84385" x="4899025" y="2297113"/>
          <p14:tracePt t="84405" x="4943475" y="2244725"/>
          <p14:tracePt t="84417" x="5003800" y="2201863"/>
          <p14:tracePt t="84434" x="5048250" y="2184400"/>
          <p14:tracePt t="84436" x="5083175" y="2174875"/>
          <p14:tracePt t="84450" x="5126038" y="2174875"/>
          <p14:tracePt t="84468" x="5153025" y="2174875"/>
          <p14:tracePt t="84483" x="5170488" y="2174875"/>
          <p14:tracePt t="84500" x="5178425" y="2184400"/>
          <p14:tracePt t="84519" x="5178425" y="2209800"/>
          <p14:tracePt t="84521" x="5178425" y="2254250"/>
          <p14:tracePt t="84534" x="5178425" y="2289175"/>
          <p14:tracePt t="84550" x="5178425" y="2359025"/>
          <p14:tracePt t="84553" x="5170488" y="2401888"/>
          <p14:tracePt t="84567" x="5160963" y="2436813"/>
          <p14:tracePt t="84568" x="5153025" y="2471738"/>
          <p14:tracePt t="84584" x="5083175" y="2603500"/>
          <p14:tracePt t="84600" x="5048250" y="2655888"/>
          <p14:tracePt t="84602" x="5021263" y="2698750"/>
          <p14:tracePt t="84617" x="4978400" y="2752725"/>
          <p14:tracePt t="84619" x="4943475" y="2805113"/>
          <p14:tracePt t="84634" x="4873625" y="2935288"/>
          <p14:tracePt t="84650" x="4794250" y="3092450"/>
          <p14:tracePt t="84667" x="4751388" y="3232150"/>
          <p14:tracePt t="84684" x="4733925" y="3354388"/>
          <p14:tracePt t="84700" x="4733925" y="3433763"/>
          <p14:tracePt t="84718" x="4751388" y="3468688"/>
          <p14:tracePt t="84721" x="4759325" y="3476625"/>
          <p14:tracePt t="84733" x="4768850" y="3486150"/>
          <p14:tracePt t="84751" x="4794250" y="3494088"/>
          <p14:tracePt t="84753" x="4794250" y="3503613"/>
          <p14:tracePt t="84802" x="4803775" y="3503613"/>
          <p14:tracePt t="84817" x="4811713" y="3503613"/>
          <p14:tracePt t="84833" x="4811713" y="3511550"/>
          <p14:tracePt t="84962" x="4821238" y="3503613"/>
          <p14:tracePt t="84969" x="4821238" y="3494088"/>
          <p14:tracePt t="84986" x="4856163" y="3424238"/>
          <p14:tracePt t="85001" x="4933950" y="3267075"/>
          <p14:tracePt t="85017" x="5065713" y="3057525"/>
          <p14:tracePt t="85034" x="5213350" y="2822575"/>
          <p14:tracePt t="85051" x="5537200" y="2419350"/>
          <p14:tracePt t="85067" x="5694363" y="2271713"/>
          <p14:tracePt t="85069" x="5737225" y="2254250"/>
          <p14:tracePt t="85083" x="5842000" y="2174875"/>
          <p14:tracePt t="85099" x="5956300" y="2105025"/>
          <p14:tracePt t="85116" x="6043613" y="2070100"/>
          <p14:tracePt t="85133" x="6122988" y="2017713"/>
          <p14:tracePt t="85149" x="6175375" y="1992313"/>
          <p14:tracePt t="85166" x="6262688" y="1965325"/>
          <p14:tracePt t="85182" x="6350000" y="1947863"/>
          <p14:tracePt t="85200" x="6375400" y="1947863"/>
          <p14:tracePt t="85202" x="6392863" y="1947863"/>
          <p14:tracePt t="85216" x="6419850" y="1939925"/>
          <p14:tracePt t="85217" x="6445250" y="1939925"/>
          <p14:tracePt t="85233" x="6462713" y="1930400"/>
          <p14:tracePt t="85234" x="6472238" y="1922463"/>
          <p14:tracePt t="85249" x="6515100" y="1895475"/>
          <p14:tracePt t="85269" x="6559550" y="1870075"/>
          <p14:tracePt t="85284" x="6619875" y="1843088"/>
          <p14:tracePt t="85301" x="6664325" y="1835150"/>
          <p14:tracePt t="85318" x="6681788" y="1835150"/>
          <p14:tracePt t="85333" x="6716713" y="1817688"/>
          <p14:tracePt t="85350" x="6769100" y="1808163"/>
          <p14:tracePt t="85366" x="6821488" y="1800225"/>
          <p14:tracePt t="85369" x="6846888" y="1800225"/>
          <p14:tracePt t="85384" x="6881813" y="1790700"/>
          <p14:tracePt t="85401" x="6926263" y="1790700"/>
          <p14:tracePt t="85418" x="6961188" y="1790700"/>
          <p14:tracePt t="85578" x="6943725" y="1790700"/>
          <p14:tracePt t="85585" x="6934200" y="1790700"/>
          <p14:tracePt t="85605" x="6881813" y="1790700"/>
          <p14:tracePt t="85617" x="6777038" y="1790700"/>
          <p14:tracePt t="85634" x="6716713" y="1790700"/>
          <p14:tracePt t="85649" x="6672263" y="1790700"/>
          <p14:tracePt t="85666" x="6637338" y="1790700"/>
          <p14:tracePt t="85762" x="6637338" y="1782763"/>
          <p14:tracePt t="85768" x="6689725" y="1773238"/>
          <p14:tracePt t="85786" x="6769100" y="1773238"/>
          <p14:tracePt t="85800" x="6811963" y="1773238"/>
          <p14:tracePt t="85801" x="6881813" y="1773238"/>
          <p14:tracePt t="85817" x="6943725" y="1773238"/>
          <p14:tracePt t="85820" x="7004050" y="1773238"/>
          <p14:tracePt t="85823" x="7065963" y="1773238"/>
          <p14:tracePt t="85833" x="7108825" y="1773238"/>
          <p14:tracePt t="85851" x="7188200" y="1773238"/>
          <p14:tracePt t="85866" x="7283450" y="1773238"/>
          <p14:tracePt t="85883" x="7327900" y="1773238"/>
          <p14:tracePt t="85899" x="7380288" y="1773238"/>
          <p14:tracePt t="85917" x="7388225" y="1773238"/>
          <p14:tracePt t="85933" x="7405688" y="1773238"/>
          <p14:tracePt t="86068" x="7370763" y="1790700"/>
          <p14:tracePt t="86075" x="7335838" y="1790700"/>
          <p14:tracePt t="86083" x="7292975" y="1790700"/>
          <p14:tracePt t="86303" x="6916738" y="1782763"/>
          <p14:tracePt t="86332" x="6943725" y="1765300"/>
          <p14:tracePt t="86348" x="7031038" y="1747838"/>
          <p14:tracePt t="86365" x="7135813" y="1747838"/>
          <p14:tracePt t="86382" x="7292975" y="1738313"/>
          <p14:tracePt t="86399" x="7440613" y="1738313"/>
          <p14:tracePt t="86415" x="7642225" y="1747838"/>
          <p14:tracePt t="86433" x="7816850" y="1747838"/>
          <p14:tracePt t="86451" x="7886700" y="1747838"/>
          <p14:tracePt t="86453" x="7912100" y="1747838"/>
          <p14:tracePt t="86466" x="7921625" y="1747838"/>
          <p14:tracePt t="87425" x="7904163" y="1747838"/>
          <p14:tracePt t="87431" x="7886700" y="1730375"/>
          <p14:tracePt t="87450" x="7799388" y="1625600"/>
          <p14:tracePt t="87466" x="7720013" y="1546225"/>
          <p14:tracePt t="87483" x="7615238" y="1441450"/>
          <p14:tracePt t="87499" x="7432675" y="1187450"/>
          <p14:tracePt t="87522" x="7153275" y="725488"/>
          <p14:tracePt t="87534" x="7048500" y="533400"/>
          <p14:tracePt t="87550" x="6829425" y="104775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C01AD-036B-84AA-4DE4-D4018752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1000768"/>
            <a:ext cx="3566452" cy="29855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CONTINUED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92CD7-5837-A16D-1051-00051F26B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95" y="1737089"/>
            <a:ext cx="7333488" cy="3483405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0785"/>
      </p:ext>
    </p:extLst>
  </p:cSld>
  <p:clrMapOvr>
    <a:masterClrMapping/>
  </p:clrMapOvr>
  <p:transition spd="slow" advTm="61954">
    <p:push dir="u"/>
  </p:transition>
  <p:extLst>
    <p:ext uri="{3A86A75C-4F4B-4683-9AE1-C65F6400EC91}">
      <p14:laserTraceLst xmlns:p14="http://schemas.microsoft.com/office/powerpoint/2010/main">
        <p14:tracePtLst>
          <p14:tracePt t="234" x="3441700" y="4848225"/>
          <p14:tracePt t="813" x="3432175" y="4840288"/>
          <p14:tracePt t="819" x="3432175" y="4830763"/>
          <p14:tracePt t="836" x="3414713" y="4805363"/>
          <p14:tracePt t="851" x="3414713" y="4795838"/>
          <p14:tracePt t="868" x="3414713" y="4778375"/>
          <p14:tracePt t="2539" x="3406775" y="4752975"/>
          <p14:tracePt t="2546" x="3406775" y="4700588"/>
          <p14:tracePt t="2551" x="3406775" y="4683125"/>
          <p14:tracePt t="2569" x="3424238" y="4595813"/>
          <p14:tracePt t="2571" x="3432175" y="4568825"/>
          <p14:tracePt t="2584" x="3449638" y="4498975"/>
          <p14:tracePt t="2588" x="3484563" y="4446588"/>
          <p14:tracePt t="2600" x="3502025" y="4386263"/>
          <p14:tracePt t="2618" x="3546475" y="4289425"/>
          <p14:tracePt t="2622" x="3563938" y="4254500"/>
          <p14:tracePt t="2634" x="3581400" y="4219575"/>
          <p14:tracePt t="2637" x="3598863" y="4194175"/>
          <p14:tracePt t="2651" x="3598863" y="4167188"/>
          <p14:tracePt t="2666" x="3633788" y="4105275"/>
          <p14:tracePt t="2684" x="3721100" y="3940175"/>
          <p14:tracePt t="2701" x="3763963" y="3843338"/>
          <p14:tracePt t="2702" x="3833813" y="3686175"/>
          <p14:tracePt t="2717" x="3878263" y="3625850"/>
          <p14:tracePt t="2733" x="3983038" y="3459163"/>
          <p14:tracePt t="2751" x="4052888" y="3346450"/>
          <p14:tracePt t="2767" x="4130675" y="3267075"/>
          <p14:tracePt t="2785" x="4192588" y="3206750"/>
          <p14:tracePt t="2800" x="4252913" y="3119438"/>
          <p14:tracePt t="2818" x="4270375" y="3092450"/>
          <p14:tracePt t="2820" x="4287838" y="3067050"/>
          <p14:tracePt t="2834" x="4287838" y="3057525"/>
          <p14:tracePt t="2836" x="4305300" y="3049588"/>
          <p14:tracePt t="2850" x="4314825" y="3032125"/>
          <p14:tracePt t="2853" x="4322763" y="3005138"/>
          <p14:tracePt t="2867" x="4349750" y="2962275"/>
          <p14:tracePt t="2883" x="4392613" y="2900363"/>
          <p14:tracePt t="2901" x="4427538" y="2840038"/>
          <p14:tracePt t="2903" x="4437063" y="2830513"/>
          <p14:tracePt t="2916" x="4445000" y="2813050"/>
          <p14:tracePt t="2934" x="4462463" y="2778125"/>
          <p14:tracePt t="2951" x="4489450" y="2760663"/>
          <p14:tracePt t="2967" x="4506913" y="2733675"/>
          <p14:tracePt t="2984" x="4532313" y="2690813"/>
          <p14:tracePt t="3000" x="4549775" y="2646363"/>
          <p14:tracePt t="3017" x="4576763" y="2611438"/>
          <p14:tracePt t="3034" x="4602163" y="2559050"/>
          <p14:tracePt t="3051" x="4619625" y="2541588"/>
          <p14:tracePt t="3067" x="4629150" y="2524125"/>
          <p14:tracePt t="3085" x="4654550" y="2498725"/>
          <p14:tracePt t="3101" x="4672013" y="2481263"/>
          <p14:tracePt t="3122" x="4689475" y="2463800"/>
          <p14:tracePt t="3124" x="4699000" y="2454275"/>
          <p14:tracePt t="3135" x="4706938" y="2446338"/>
          <p14:tracePt t="3167" x="4716463" y="2436813"/>
          <p14:tracePt t="3185" x="4724400" y="2428875"/>
          <p14:tracePt t="3200" x="4733925" y="2428875"/>
          <p14:tracePt t="3234" x="4776788" y="2401888"/>
          <p14:tracePt t="3236" x="4786313" y="2401888"/>
          <p14:tracePt t="3251" x="4838700" y="2384425"/>
          <p14:tracePt t="3267" x="4856163" y="2376488"/>
          <p14:tracePt t="3284" x="4891088" y="2366963"/>
          <p14:tracePt t="3302" x="4908550" y="2366963"/>
          <p14:tracePt t="3317" x="4926013" y="2366963"/>
          <p14:tracePt t="3333" x="4943475" y="2366963"/>
          <p14:tracePt t="3351" x="4978400" y="2366963"/>
          <p14:tracePt t="3367" x="5013325" y="2366963"/>
          <p14:tracePt t="3385" x="5038725" y="2366963"/>
          <p14:tracePt t="3388" x="5083175" y="2359025"/>
          <p14:tracePt t="3399" x="5100638" y="2359025"/>
          <p14:tracePt t="3417" x="5126038" y="2341563"/>
          <p14:tracePt t="3435" x="5205413" y="2324100"/>
          <p14:tracePt t="3437" x="5222875" y="2324100"/>
          <p14:tracePt t="3451" x="5240338" y="2314575"/>
          <p14:tracePt t="3455" x="5275263" y="2297113"/>
          <p14:tracePt t="3467" x="5283200" y="2297113"/>
          <p14:tracePt t="3486" x="5318125" y="2279650"/>
          <p14:tracePt t="3488" x="5335588" y="2279650"/>
          <p14:tracePt t="3501" x="5353050" y="2279650"/>
          <p14:tracePt t="3518" x="5362575" y="2271713"/>
          <p14:tracePt t="3533" x="5405438" y="2254250"/>
          <p14:tracePt t="3550" x="5432425" y="2254250"/>
          <p14:tracePt t="3567" x="5502275" y="2236788"/>
          <p14:tracePt t="3586" x="5537200" y="2227263"/>
          <p14:tracePt t="3589" x="5562600" y="2227263"/>
          <p14:tracePt t="3600" x="5597525" y="2227263"/>
          <p14:tracePt t="3618" x="5607050" y="2227263"/>
          <p14:tracePt t="3621" x="5624513" y="2219325"/>
          <p14:tracePt t="3635" x="5659438" y="2209800"/>
          <p14:tracePt t="3651" x="5694363" y="2201863"/>
          <p14:tracePt t="3666" x="5754688" y="2192338"/>
          <p14:tracePt t="3683" x="5807075" y="2174875"/>
          <p14:tracePt t="3700" x="5868988" y="2166938"/>
          <p14:tracePt t="3717" x="5894388" y="2157413"/>
          <p14:tracePt t="3719" x="5903913" y="2157413"/>
          <p14:tracePt t="3734" x="5929313" y="2149475"/>
          <p14:tracePt t="3751" x="5946775" y="2139950"/>
          <p14:tracePt t="3768" x="5973763" y="2132013"/>
          <p14:tracePt t="3784" x="5999163" y="2105025"/>
          <p14:tracePt t="3800" x="6051550" y="2079625"/>
          <p14:tracePt t="3817" x="6096000" y="2052638"/>
          <p14:tracePt t="3834" x="6130925" y="2035175"/>
          <p14:tracePt t="3836" x="6148388" y="2027238"/>
          <p14:tracePt t="3852" x="6165850" y="2017713"/>
          <p14:tracePt t="3867" x="6183313" y="2017713"/>
          <p14:tracePt t="3869" x="6210300" y="2009775"/>
          <p14:tracePt t="3900" x="6245225" y="2009775"/>
          <p14:tracePt t="3918" x="6262688" y="2009775"/>
          <p14:tracePt t="3921" x="6270625" y="2009775"/>
          <p14:tracePt t="3934" x="6288088" y="2009775"/>
          <p14:tracePt t="3936" x="6305550" y="2009775"/>
          <p14:tracePt t="3950" x="6340475" y="2009775"/>
          <p14:tracePt t="3968" x="6384925" y="2009775"/>
          <p14:tracePt t="3986" x="6402388" y="2009775"/>
          <p14:tracePt t="3989" x="6410325" y="2009775"/>
          <p14:tracePt t="4000" x="6427788" y="2009775"/>
          <p14:tracePt t="4017" x="6454775" y="2017713"/>
          <p14:tracePt t="4019" x="6472238" y="2027238"/>
          <p14:tracePt t="4034" x="6497638" y="2027238"/>
          <p14:tracePt t="4037" x="6524625" y="2035175"/>
          <p14:tracePt t="4051" x="6542088" y="2044700"/>
          <p14:tracePt t="4067" x="6550025" y="2044700"/>
          <p14:tracePt t="4275" x="6559550" y="2044700"/>
          <p14:tracePt t="4283" x="6584950" y="2044700"/>
          <p14:tracePt t="4301" x="6611938" y="2044700"/>
          <p14:tracePt t="4317" x="6664325" y="2044700"/>
          <p14:tracePt t="4335" x="6707188" y="2044700"/>
          <p14:tracePt t="4351" x="6769100" y="2044700"/>
          <p14:tracePt t="4367" x="6777038" y="2044700"/>
          <p14:tracePt t="4386" x="6794500" y="2044700"/>
          <p14:tracePt t="4401" x="6804025" y="2044700"/>
          <p14:tracePt t="4452" x="6811963" y="2044700"/>
          <p14:tracePt t="4635" x="6821488" y="2044700"/>
          <p14:tracePt t="4650" x="6821488" y="2035175"/>
          <p14:tracePt t="4667" x="6829425" y="2035175"/>
          <p14:tracePt t="4683" x="6838950" y="2035175"/>
          <p14:tracePt t="4700" x="6838950" y="2027238"/>
          <p14:tracePt t="4852" x="6829425" y="2027238"/>
          <p14:tracePt t="4864" x="6811963" y="2035175"/>
          <p14:tracePt t="4871" x="6794500" y="2044700"/>
          <p14:tracePt t="4884" x="6759575" y="2079625"/>
          <p14:tracePt t="4902" x="6699250" y="2132013"/>
          <p14:tracePt t="4906" x="6646863" y="2157413"/>
          <p14:tracePt t="4917" x="6594475" y="2192338"/>
          <p14:tracePt t="4920" x="6524625" y="2236788"/>
          <p14:tracePt t="4934" x="6462713" y="2271713"/>
          <p14:tracePt t="4951" x="6323013" y="2314575"/>
          <p14:tracePt t="4968" x="6235700" y="2349500"/>
          <p14:tracePt t="4971" x="6192838" y="2359025"/>
          <p14:tracePt t="4984" x="6140450" y="2366963"/>
          <p14:tracePt t="4988" x="6034088" y="2393950"/>
          <p14:tracePt t="5000" x="6008688" y="2393950"/>
          <p14:tracePt t="5003" x="5973763" y="2401888"/>
          <p14:tracePt t="5017" x="5911850" y="2411413"/>
          <p14:tracePt t="5035" x="5799138" y="2428875"/>
          <p14:tracePt t="5052" x="5737225" y="2436813"/>
          <p14:tracePt t="5068" x="5676900" y="2436813"/>
          <p14:tracePt t="5085" x="5614988" y="2446338"/>
          <p14:tracePt t="5101" x="5572125" y="2446338"/>
          <p14:tracePt t="5118" x="5545138" y="2436813"/>
          <p14:tracePt t="5134" x="5527675" y="2428875"/>
          <p14:tracePt t="5150" x="5502275" y="2428875"/>
          <p14:tracePt t="5153" x="5467350" y="2419350"/>
          <p14:tracePt t="5167" x="5440363" y="2411413"/>
          <p14:tracePt t="5185" x="5414963" y="2411413"/>
          <p14:tracePt t="5187" x="5397500" y="2411413"/>
          <p14:tracePt t="5200" x="5370513" y="2401888"/>
          <p14:tracePt t="5202" x="5362575" y="2401888"/>
          <p14:tracePt t="5218" x="5353050" y="2393950"/>
          <p14:tracePt t="5220" x="5345113" y="2393950"/>
          <p14:tracePt t="5236" x="5335588" y="2384425"/>
          <p14:tracePt t="5250" x="5318125" y="2384425"/>
          <p14:tracePt t="5268" x="5300663" y="2384425"/>
          <p14:tracePt t="5284" x="5275263" y="2384425"/>
          <p14:tracePt t="5300" x="5230813" y="2376488"/>
          <p14:tracePt t="5316" x="5205413" y="2376488"/>
          <p14:tracePt t="5333" x="5170488" y="2366963"/>
          <p14:tracePt t="5351" x="5153025" y="2359025"/>
          <p14:tracePt t="5370" x="5118100" y="2341563"/>
          <p14:tracePt t="5472" x="5118100" y="2332038"/>
          <p14:tracePt t="5479" x="5126038" y="2332038"/>
          <p14:tracePt t="5486" x="5126038" y="2324100"/>
          <p14:tracePt t="5500" x="5143500" y="2324100"/>
          <p14:tracePt t="5519" x="5160963" y="2314575"/>
          <p14:tracePt t="5534" x="5205413" y="2314575"/>
          <p14:tracePt t="5550" x="5240338" y="2306638"/>
          <p14:tracePt t="5567" x="5283200" y="2306638"/>
          <p14:tracePt t="5584" x="5345113" y="2306638"/>
          <p14:tracePt t="5602" x="5387975" y="2306638"/>
          <p14:tracePt t="5617" x="5405438" y="2306638"/>
          <p14:tracePt t="5619" x="5422900" y="2306638"/>
          <p14:tracePt t="5633" x="5440363" y="2306638"/>
          <p14:tracePt t="5636" x="5457825" y="2306638"/>
          <p14:tracePt t="5650" x="5475288" y="2306638"/>
          <p14:tracePt t="5654" x="5492750" y="2306638"/>
          <p14:tracePt t="5667" x="5545138" y="2297113"/>
          <p14:tracePt t="5684" x="5580063" y="2297113"/>
          <p14:tracePt t="5700" x="5607050" y="2297113"/>
          <p14:tracePt t="5716" x="5641975" y="2297113"/>
          <p14:tracePt t="5735" x="5659438" y="2297113"/>
          <p14:tracePt t="5752" x="5684838" y="2297113"/>
          <p14:tracePt t="5768" x="5702300" y="2297113"/>
          <p14:tracePt t="5771" x="5711825" y="2297113"/>
          <p14:tracePt t="5784" x="5719763" y="2297113"/>
          <p14:tracePt t="5801" x="5754688" y="2297113"/>
          <p14:tracePt t="5803" x="5781675" y="2297113"/>
          <p14:tracePt t="5817" x="5799138" y="2297113"/>
          <p14:tracePt t="5819" x="5807075" y="2297113"/>
          <p14:tracePt t="5823" x="5824538" y="2297113"/>
          <p14:tracePt t="5834" x="5834063" y="2297113"/>
          <p14:tracePt t="5850" x="5859463" y="2297113"/>
          <p14:tracePt t="5867" x="5868988" y="2297113"/>
          <p14:tracePt t="5870" x="5876925" y="2297113"/>
          <p14:tracePt t="5901" x="5886450" y="2297113"/>
          <p14:tracePt t="5918" x="5903913" y="2297113"/>
          <p14:tracePt t="6628" x="5894388" y="2297113"/>
          <p14:tracePt t="6633" x="5886450" y="2297113"/>
          <p14:tracePt t="6651" x="5876925" y="2297113"/>
          <p14:tracePt t="6666" x="5868988" y="2297113"/>
          <p14:tracePt t="6703" x="5859463" y="2297113"/>
          <p14:tracePt t="6719" x="5842000" y="2297113"/>
          <p14:tracePt t="6734" x="5824538" y="2297113"/>
          <p14:tracePt t="6751" x="5781675" y="2297113"/>
          <p14:tracePt t="6766" x="5746750" y="2297113"/>
          <p14:tracePt t="6783" x="5684838" y="2297113"/>
          <p14:tracePt t="6799" x="5667375" y="2306638"/>
          <p14:tracePt t="6817" x="5649913" y="2306638"/>
          <p14:tracePt t="6834" x="5641975" y="2314575"/>
          <p14:tracePt t="6836" x="5632450" y="2314575"/>
          <p14:tracePt t="6972" x="5624513" y="2314575"/>
          <p14:tracePt t="6978" x="5607050" y="2314575"/>
          <p14:tracePt t="6980" x="5607050" y="2324100"/>
          <p14:tracePt t="6996" x="5589588" y="2324100"/>
          <p14:tracePt t="7027" x="5580063" y="2324100"/>
          <p14:tracePt t="7045" x="5572125" y="2324100"/>
          <p14:tracePt t="7050" x="5562600" y="2324100"/>
          <p14:tracePt t="7083" x="5554663" y="2324100"/>
          <p14:tracePt t="7100" x="5545138" y="2324100"/>
          <p14:tracePt t="7118" x="5537200" y="2324100"/>
          <p14:tracePt t="7133" x="5527675" y="2324100"/>
          <p14:tracePt t="7151" x="5519738" y="2324100"/>
          <p14:tracePt t="7168" x="5502275" y="2332038"/>
          <p14:tracePt t="7184" x="5492750" y="2332038"/>
          <p14:tracePt t="7429" x="5492750" y="2324100"/>
          <p14:tracePt t="7437" x="5510213" y="2324100"/>
          <p14:tracePt t="7450" x="5527675" y="2324100"/>
          <p14:tracePt t="7453" x="5545138" y="2324100"/>
          <p14:tracePt t="7466" x="5562600" y="2314575"/>
          <p14:tracePt t="7500" x="5580063" y="2314575"/>
          <p14:tracePt t="7519" x="5589588" y="2314575"/>
          <p14:tracePt t="7915" x="5649913" y="2306638"/>
          <p14:tracePt t="7932" x="5729288" y="2306638"/>
          <p14:tracePt t="7948" x="5754688" y="2297113"/>
          <p14:tracePt t="7966" x="5764213" y="2297113"/>
          <p14:tracePt t="7984" x="5789613" y="2297113"/>
          <p14:tracePt t="8000" x="5799138" y="2289175"/>
          <p14:tracePt t="8033" x="5816600" y="2289175"/>
          <p14:tracePt t="8051" x="5824538" y="2289175"/>
          <p14:tracePt t="8066" x="5834063" y="2289175"/>
          <p14:tracePt t="8067" x="5834063" y="2279650"/>
          <p14:tracePt t="8083" x="5851525" y="2279650"/>
          <p14:tracePt t="8100" x="5876925" y="2271713"/>
          <p14:tracePt t="8103" x="5886450" y="2271713"/>
          <p14:tracePt t="8119" x="5894388" y="2271713"/>
          <p14:tracePt t="8132" x="5911850" y="2271713"/>
          <p14:tracePt t="8150" x="5911850" y="2262188"/>
          <p14:tracePt t="8167" x="5929313" y="2262188"/>
          <p14:tracePt t="8184" x="5938838" y="2254250"/>
          <p14:tracePt t="8199" x="5956300" y="2254250"/>
          <p14:tracePt t="8216" x="5964238" y="2254250"/>
          <p14:tracePt t="8250" x="5981700" y="2254250"/>
          <p14:tracePt t="8266" x="5991225" y="2254250"/>
          <p14:tracePt t="8284" x="6034088" y="2254250"/>
          <p14:tracePt t="8300" x="6061075" y="2254250"/>
          <p14:tracePt t="8317" x="6086475" y="2254250"/>
          <p14:tracePt t="8333" x="6122988" y="2254250"/>
          <p14:tracePt t="8350" x="6165850" y="2254250"/>
          <p14:tracePt t="8366" x="6200775" y="2254250"/>
          <p14:tracePt t="8383" x="6227763" y="2254250"/>
          <p14:tracePt t="8399" x="6262688" y="2254250"/>
          <p14:tracePt t="8416" x="6297613" y="2254250"/>
          <p14:tracePt t="8419" x="6305550" y="2254250"/>
          <p14:tracePt t="8432" x="6323013" y="2254250"/>
          <p14:tracePt t="8453" x="6367463" y="2254250"/>
          <p14:tracePt t="8466" x="6419850" y="2254250"/>
          <p14:tracePt t="8483" x="6445250" y="2254250"/>
          <p14:tracePt t="8500" x="6489700" y="2254250"/>
          <p14:tracePt t="8516" x="6532563" y="2254250"/>
          <p14:tracePt t="8533" x="6594475" y="2254250"/>
          <p14:tracePt t="8550" x="6654800" y="2254250"/>
          <p14:tracePt t="8566" x="6742113" y="2254250"/>
          <p14:tracePt t="8585" x="6873875" y="2254250"/>
          <p14:tracePt t="8599" x="6986588" y="2254250"/>
          <p14:tracePt t="8617" x="7065963" y="2254250"/>
          <p14:tracePt t="8621" x="7100888" y="2254250"/>
          <p14:tracePt t="8633" x="7126288" y="2254250"/>
          <p14:tracePt t="8650" x="7205663" y="2254250"/>
          <p14:tracePt t="8653" x="7223125" y="2254250"/>
          <p14:tracePt t="8666" x="7248525" y="2254250"/>
          <p14:tracePt t="8683" x="7300913" y="2254250"/>
          <p14:tracePt t="8700" x="7318375" y="2254250"/>
          <p14:tracePt t="8717" x="7353300" y="2254250"/>
          <p14:tracePt t="8732" x="7380288" y="2254250"/>
          <p14:tracePt t="8750" x="7405688" y="2254250"/>
          <p14:tracePt t="8765" x="7458075" y="2254250"/>
          <p14:tracePt t="8782" x="7493000" y="2254250"/>
          <p14:tracePt t="8799" x="7537450" y="2254250"/>
          <p14:tracePt t="8800" x="7562850" y="2254250"/>
          <p14:tracePt t="8815" x="7589838" y="2254250"/>
          <p14:tracePt t="8832" x="7615238" y="2254250"/>
          <p14:tracePt t="8848" x="7667625" y="2262188"/>
          <p14:tracePt t="8865" x="7694613" y="2262188"/>
          <p14:tracePt t="8867" x="7702550" y="2271713"/>
          <p14:tracePt t="8884" x="7747000" y="2279650"/>
          <p14:tracePt t="8900" x="7764463" y="2279650"/>
          <p14:tracePt t="8916" x="7772400" y="2289175"/>
          <p14:tracePt t="8932" x="7789863" y="2289175"/>
          <p14:tracePt t="8950" x="7799388" y="2289175"/>
          <p14:tracePt t="8966" x="7807325" y="2289175"/>
          <p14:tracePt t="8985" x="7816850" y="2289175"/>
          <p14:tracePt t="8987" x="7824788" y="2289175"/>
          <p14:tracePt t="8999" x="7834313" y="2289175"/>
          <p14:tracePt t="9016" x="7842250" y="2289175"/>
          <p14:tracePt t="9034" x="7851775" y="2289175"/>
          <p14:tracePt t="9049" x="7859713" y="2289175"/>
          <p14:tracePt t="9065" x="7869238" y="2289175"/>
          <p14:tracePt t="9084" x="7894638" y="2289175"/>
          <p14:tracePt t="9099" x="7912100" y="2297113"/>
          <p14:tracePt t="9116" x="7939088" y="2297113"/>
          <p14:tracePt t="9121" x="7947025" y="2297113"/>
          <p14:tracePt t="9124" x="7956550" y="2297113"/>
          <p14:tracePt t="9132" x="7974013" y="2297113"/>
          <p14:tracePt t="9149" x="7991475" y="2297113"/>
          <p14:tracePt t="9165" x="8008938" y="2297113"/>
          <p14:tracePt t="9167" x="8016875" y="2297113"/>
          <p14:tracePt t="9182" x="8026400" y="2297113"/>
          <p14:tracePt t="9240" x="8034338" y="2297113"/>
          <p14:tracePt t="9807" x="8016875" y="2297113"/>
          <p14:tracePt t="9815" x="7991475" y="2314575"/>
          <p14:tracePt t="9847" x="7991475" y="2324100"/>
          <p14:tracePt t="10187" x="7991475" y="2332038"/>
          <p14:tracePt t="10196" x="7991475" y="2341563"/>
          <p14:tracePt t="10221" x="7981950" y="2341563"/>
          <p14:tracePt t="10233" x="7974013" y="2341563"/>
          <p14:tracePt t="10237" x="7964488" y="2341563"/>
          <p14:tracePt t="10249" x="7964488" y="2349500"/>
          <p14:tracePt t="10252" x="7939088" y="2349500"/>
          <p14:tracePt t="10267" x="7904163" y="2359025"/>
          <p14:tracePt t="10284" x="7869238" y="2366963"/>
          <p14:tracePt t="10299" x="7834313" y="2366963"/>
          <p14:tracePt t="10319" x="7781925" y="2366963"/>
          <p14:tracePt t="10333" x="7754938" y="2366963"/>
          <p14:tracePt t="10349" x="7737475" y="2366963"/>
          <p14:tracePt t="10366" x="7694613" y="2366963"/>
          <p14:tracePt t="10385" x="7685088" y="2366963"/>
          <p14:tracePt t="10436" x="7685088" y="2359025"/>
          <p14:tracePt t="10469" x="7685088" y="2349500"/>
          <p14:tracePt t="10484" x="7694613" y="2349500"/>
          <p14:tracePt t="10500" x="7694613" y="2341563"/>
          <p14:tracePt t="10516" x="7720013" y="2324100"/>
          <p14:tracePt t="10551" x="7729538" y="2324100"/>
          <p14:tracePt t="10568" x="7729538" y="2314575"/>
          <p14:tracePt t="10572" x="7737475" y="2314575"/>
          <p14:tracePt t="10583" x="7747000" y="2314575"/>
          <p14:tracePt t="10599" x="7747000" y="2306638"/>
          <p14:tracePt t="10616" x="7754938" y="2306638"/>
          <p14:tracePt t="10633" x="7764463" y="2306638"/>
          <p14:tracePt t="10740" x="7772400" y="2306638"/>
          <p14:tracePt t="10749" x="7789863" y="2306638"/>
          <p14:tracePt t="10787" x="7799388" y="2306638"/>
          <p14:tracePt t="10812" x="7807325" y="2306638"/>
          <p14:tracePt t="10829" x="7816850" y="2306638"/>
          <p14:tracePt t="10835" x="7824788" y="2306638"/>
          <p14:tracePt t="10852" x="7842250" y="2306638"/>
          <p14:tracePt t="10866" x="7851775" y="2297113"/>
          <p14:tracePt t="10868" x="7859713" y="2297113"/>
          <p14:tracePt t="10899" x="7886700" y="2289175"/>
          <p14:tracePt t="10916" x="7904163" y="2279650"/>
          <p14:tracePt t="10932" x="7912100" y="2279650"/>
          <p14:tracePt t="11020" x="7921625" y="2279650"/>
          <p14:tracePt t="13135" x="7947025" y="2279650"/>
          <p14:tracePt t="13140" x="7964488" y="2279650"/>
          <p14:tracePt t="13148" x="7974013" y="2279650"/>
          <p14:tracePt t="13166" x="8034338" y="2297113"/>
          <p14:tracePt t="13172" x="8051800" y="2297113"/>
          <p14:tracePt t="13183" x="8069263" y="2306638"/>
          <p14:tracePt t="13184" x="8096250" y="2306638"/>
          <p14:tracePt t="13198" x="8113713" y="2314575"/>
          <p14:tracePt t="13216" x="8139113" y="2324100"/>
          <p14:tracePt t="13232" x="8148638" y="2332038"/>
          <p14:tracePt t="13235" x="8156575" y="2332038"/>
          <p14:tracePt t="13251" x="8166100" y="2332038"/>
          <p14:tracePt t="13281" x="8174038" y="2332038"/>
          <p14:tracePt t="13300" x="8201025" y="2341563"/>
          <p14:tracePt t="13315" x="8208963" y="2341563"/>
          <p14:tracePt t="13348" x="8218488" y="2341563"/>
          <p14:tracePt t="13383" x="8226425" y="2341563"/>
          <p14:tracePt t="13628" x="8226425" y="2332038"/>
          <p14:tracePt t="13646" x="8226425" y="2324100"/>
          <p14:tracePt t="13652" x="8226425" y="2314575"/>
          <p14:tracePt t="13691" x="8235950" y="2314575"/>
          <p14:tracePt t="13703" x="8235950" y="2306638"/>
          <p14:tracePt t="13723" x="8243888" y="2306638"/>
          <p14:tracePt t="13732" x="8243888" y="2297113"/>
          <p14:tracePt t="13748" x="8253413" y="2297113"/>
          <p14:tracePt t="13765" x="8253413" y="2289175"/>
          <p14:tracePt t="13784" x="8270875" y="2279650"/>
          <p14:tracePt t="13787" x="8278813" y="2271713"/>
          <p14:tracePt t="13803" x="8288338" y="2271713"/>
          <p14:tracePt t="13815" x="8296275" y="2262188"/>
          <p14:tracePt t="13832" x="8296275" y="2254250"/>
          <p14:tracePt t="13849" x="8313738" y="2254250"/>
          <p14:tracePt t="13851" x="8323263" y="2254250"/>
          <p14:tracePt t="13867" x="8323263" y="2244725"/>
          <p14:tracePt t="14036" x="8305800" y="2254250"/>
          <p14:tracePt t="14041" x="8288338" y="2262188"/>
          <p14:tracePt t="14048" x="8270875" y="2271713"/>
          <p14:tracePt t="14051" x="8243888" y="2289175"/>
          <p14:tracePt t="14064" x="8218488" y="2289175"/>
          <p14:tracePt t="14082" x="8113713" y="2306638"/>
          <p14:tracePt t="14100" x="8034338" y="2314575"/>
          <p14:tracePt t="14116" x="7886700" y="2332038"/>
          <p14:tracePt t="14132" x="7772400" y="2349500"/>
          <p14:tracePt t="14134" x="7712075" y="2359025"/>
          <p14:tracePt t="14149" x="7432675" y="2401888"/>
          <p14:tracePt t="14166" x="7178675" y="2419350"/>
          <p14:tracePt t="14184" x="6978650" y="2419350"/>
          <p14:tracePt t="14189" x="6916738" y="2419350"/>
          <p14:tracePt t="14198" x="6856413" y="2428875"/>
          <p14:tracePt t="14199" x="6804025" y="2428875"/>
          <p14:tracePt t="14214" x="6751638" y="2436813"/>
          <p14:tracePt t="14232" x="6646863" y="2436813"/>
          <p14:tracePt t="14250" x="6559550" y="2436813"/>
          <p14:tracePt t="14252" x="6532563" y="2446338"/>
          <p14:tracePt t="14265" x="6497638" y="2446338"/>
          <p14:tracePt t="14283" x="6462713" y="2446338"/>
          <p14:tracePt t="14285" x="6437313" y="2446338"/>
          <p14:tracePt t="14299" x="6402388" y="2463800"/>
          <p14:tracePt t="14316" x="6357938" y="2471738"/>
          <p14:tracePt t="14332" x="6297613" y="2489200"/>
          <p14:tracePt t="14348" x="6227763" y="2516188"/>
          <p14:tracePt t="14366" x="6175375" y="2533650"/>
          <p14:tracePt t="14383" x="6165850" y="2551113"/>
          <p14:tracePt t="14398" x="6157913" y="2551113"/>
          <p14:tracePt t="14416" x="6148388" y="2551113"/>
          <p14:tracePt t="14433" x="6148388" y="2559050"/>
          <p14:tracePt t="14459" x="6140450" y="2559050"/>
          <p14:tracePt t="14467" x="6122988" y="2559050"/>
          <p14:tracePt t="14499" x="6061075" y="2576513"/>
          <p14:tracePt t="14515" x="6043613" y="2586038"/>
          <p14:tracePt t="14531" x="5991225" y="2593975"/>
          <p14:tracePt t="14549" x="5946775" y="2603500"/>
          <p14:tracePt t="14566" x="5894388" y="2620963"/>
          <p14:tracePt t="14584" x="5842000" y="2628900"/>
          <p14:tracePt t="14587" x="5824538" y="2628900"/>
          <p14:tracePt t="14598" x="5807075" y="2638425"/>
          <p14:tracePt t="14616" x="5789613" y="2638425"/>
          <p14:tracePt t="14632" x="5772150" y="2638425"/>
          <p14:tracePt t="14649" x="5754688" y="2646363"/>
          <p14:tracePt t="14665" x="5737225" y="2655888"/>
          <p14:tracePt t="14682" x="5702300" y="2663825"/>
          <p14:tracePt t="14684" x="5694363" y="2673350"/>
          <p14:tracePt t="14698" x="5684838" y="2681288"/>
          <p14:tracePt t="14700" x="5632450" y="2698750"/>
          <p14:tracePt t="14717" x="5614988" y="2708275"/>
          <p14:tracePt t="14731" x="5589588" y="2716213"/>
          <p14:tracePt t="14749" x="5562600" y="2716213"/>
          <p14:tracePt t="14752" x="5554663" y="2725738"/>
          <p14:tracePt t="14765" x="5537200" y="2733675"/>
          <p14:tracePt t="14767" x="5519738" y="2733675"/>
          <p14:tracePt t="14782" x="5484813" y="2752725"/>
          <p14:tracePt t="14798" x="5449888" y="2760663"/>
          <p14:tracePt t="14815" x="5380038" y="2770188"/>
          <p14:tracePt t="14832" x="5327650" y="2787650"/>
          <p14:tracePt t="14850" x="5240338" y="2795588"/>
          <p14:tracePt t="14853" x="5213350" y="2795588"/>
          <p14:tracePt t="14865" x="5195888" y="2805113"/>
          <p14:tracePt t="14867" x="5126038" y="2813050"/>
          <p14:tracePt t="14881" x="5073650" y="2830513"/>
          <p14:tracePt t="14901" x="5013325" y="2847975"/>
          <p14:tracePt t="14916" x="4978400" y="2857500"/>
          <p14:tracePt t="14931" x="4933950" y="2874963"/>
          <p14:tracePt t="14949" x="4899025" y="2882900"/>
          <p14:tracePt t="14967" x="4856163" y="2909888"/>
          <p14:tracePt t="14981" x="4838700" y="2909888"/>
          <p14:tracePt t="14984" x="4829175" y="2909888"/>
          <p14:tracePt t="14998" x="4811713" y="2917825"/>
          <p14:tracePt t="15015" x="4803775" y="2917825"/>
          <p14:tracePt t="15031" x="4776788" y="2917825"/>
          <p14:tracePt t="15048" x="4751388" y="2917825"/>
          <p14:tracePt t="15064" x="4741863" y="2917825"/>
          <p14:tracePt t="15081" x="4716463" y="2909888"/>
          <p14:tracePt t="15098" x="4706938" y="2900363"/>
          <p14:tracePt t="15436" x="4716463" y="2900363"/>
          <p14:tracePt t="15443" x="4724400" y="2900363"/>
          <p14:tracePt t="15448" x="4741863" y="2900363"/>
          <p14:tracePt t="15464" x="4768850" y="2900363"/>
          <p14:tracePt t="15482" x="4786313" y="2900363"/>
          <p14:tracePt t="15484" x="4803775" y="2900363"/>
          <p14:tracePt t="15498" x="4821238" y="2900363"/>
          <p14:tracePt t="15500" x="4846638" y="2900363"/>
          <p14:tracePt t="15515" x="4891088" y="2900363"/>
          <p14:tracePt t="15531" x="4986338" y="2900363"/>
          <p14:tracePt t="15548" x="5038725" y="2900363"/>
          <p14:tracePt t="15551" x="5056188" y="2900363"/>
          <p14:tracePt t="15565" x="5091113" y="2900363"/>
          <p14:tracePt t="15583" x="5126038" y="2900363"/>
          <p14:tracePt t="15598" x="5170488" y="2892425"/>
          <p14:tracePt t="15615" x="5213350" y="2892425"/>
          <p14:tracePt t="15632" x="5240338" y="2892425"/>
          <p14:tracePt t="15652" x="5275263" y="2892425"/>
          <p14:tracePt t="15664" x="5362575" y="2882900"/>
          <p14:tracePt t="15682" x="5449888" y="2882900"/>
          <p14:tracePt t="15698" x="5457825" y="2882900"/>
          <p14:tracePt t="15700" x="5502275" y="2882900"/>
          <p14:tracePt t="15715" x="5641975" y="2882900"/>
          <p14:tracePt t="15732" x="5729288" y="2882900"/>
          <p14:tracePt t="15748" x="5772150" y="2892425"/>
          <p14:tracePt t="15765" x="5824538" y="2892425"/>
          <p14:tracePt t="15783" x="5859463" y="2900363"/>
          <p14:tracePt t="15798" x="5876925" y="2900363"/>
          <p14:tracePt t="15814" x="5894388" y="2900363"/>
          <p14:tracePt t="15832" x="5903913" y="2900363"/>
          <p14:tracePt t="15848" x="5929313" y="2900363"/>
          <p14:tracePt t="15864" x="5946775" y="2892425"/>
          <p14:tracePt t="15881" x="5981700" y="2882900"/>
          <p14:tracePt t="15882" x="5999163" y="2882900"/>
          <p14:tracePt t="15898" x="6026150" y="2882900"/>
          <p14:tracePt t="15899" x="6043613" y="2882900"/>
          <p14:tracePt t="15914" x="6096000" y="2874963"/>
          <p14:tracePt t="15931" x="6140450" y="2874963"/>
          <p14:tracePt t="15947" x="6183313" y="2874963"/>
          <p14:tracePt t="15965" x="6192838" y="2874963"/>
          <p14:tracePt t="15982" x="6200775" y="2874963"/>
          <p14:tracePt t="16027" x="6218238" y="2874963"/>
          <p14:tracePt t="16040" x="6227763" y="2874963"/>
          <p14:tracePt t="16059" x="6235700" y="2874963"/>
          <p14:tracePt t="16081" x="6262688" y="2874963"/>
          <p14:tracePt t="16099" x="6305550" y="2874963"/>
          <p14:tracePt t="16116" x="6332538" y="2874963"/>
          <p14:tracePt t="16131" x="6375400" y="2874963"/>
          <p14:tracePt t="16148" x="6384925" y="2874963"/>
          <p14:tracePt t="16165" x="6392863" y="2874963"/>
          <p14:tracePt t="16543" x="6402388" y="2874963"/>
          <p14:tracePt t="16563" x="6410325" y="2874963"/>
          <p14:tracePt t="16571" x="6419850" y="2865438"/>
          <p14:tracePt t="16581" x="6419850" y="2857500"/>
          <p14:tracePt t="16597" x="6437313" y="2857500"/>
          <p14:tracePt t="16614" x="6454775" y="2847975"/>
          <p14:tracePt t="16631" x="6480175" y="2840038"/>
          <p14:tracePt t="16648" x="6507163" y="2830513"/>
          <p14:tracePt t="16651" x="6515100" y="2830513"/>
          <p14:tracePt t="16667" x="6532563" y="2830513"/>
          <p14:tracePt t="16698" x="6542088" y="2830513"/>
          <p14:tracePt t="16701" x="6550025" y="2830513"/>
          <p14:tracePt t="16892" x="6559550" y="2830513"/>
          <p14:tracePt t="16903" x="6594475" y="2830513"/>
          <p14:tracePt t="16915" x="6629400" y="2830513"/>
          <p14:tracePt t="16931" x="6742113" y="2830513"/>
          <p14:tracePt t="16948" x="6969125" y="2830513"/>
          <p14:tracePt t="16964" x="7300913" y="2840038"/>
          <p14:tracePt t="16983" x="7537450" y="2857500"/>
          <p14:tracePt t="16997" x="7807325" y="2857500"/>
          <p14:tracePt t="17015" x="7912100" y="2857500"/>
          <p14:tracePt t="17032" x="7947025" y="2857500"/>
          <p14:tracePt t="17926" x="7956550" y="2847975"/>
          <p14:tracePt t="18103" x="8470900" y="2419350"/>
          <p14:tracePt t="18115" x="8480425" y="2411413"/>
          <p14:tracePt t="18147" x="8488363" y="2393950"/>
          <p14:tracePt t="18165" x="8497888" y="2393950"/>
          <p14:tracePt t="18182" x="8497888" y="2366963"/>
          <p14:tracePt t="18197" x="8515350" y="2349500"/>
          <p14:tracePt t="18214" x="8523288" y="2332038"/>
          <p14:tracePt t="18230" x="8540750" y="2297113"/>
          <p14:tracePt t="18248" x="8558213" y="2289175"/>
          <p14:tracePt t="18264" x="8585200" y="2244725"/>
          <p14:tracePt t="18280" x="8602663" y="2209800"/>
          <p14:tracePt t="18299" x="8628063" y="2184400"/>
          <p14:tracePt t="18347" x="8637588" y="2184400"/>
          <p14:tracePt t="18479" x="8628063" y="2184400"/>
          <p14:tracePt t="18485" x="8620125" y="2192338"/>
          <p14:tracePt t="18498" x="8610600" y="2201863"/>
          <p14:tracePt t="18501" x="8602663" y="2201863"/>
          <p14:tracePt t="18523" x="8567738" y="2236788"/>
          <p14:tracePt t="18530" x="8550275" y="2254250"/>
          <p14:tracePt t="18548" x="8515350" y="2271713"/>
          <p14:tracePt t="18564" x="8497888" y="2289175"/>
          <p14:tracePt t="18583" x="8488363" y="2297113"/>
          <p14:tracePt t="18748" x="8480425" y="2297113"/>
          <p14:tracePt t="18755" x="8470900" y="2306638"/>
          <p14:tracePt t="18764" x="8453438" y="2324100"/>
          <p14:tracePt t="18780" x="8410575" y="2366963"/>
          <p14:tracePt t="18797" x="8393113" y="2401888"/>
          <p14:tracePt t="18814" x="8366125" y="2428875"/>
          <p14:tracePt t="18830" x="8366125" y="2446338"/>
          <p14:tracePt t="18831" x="8358188" y="2454275"/>
          <p14:tracePt t="18972" x="8366125" y="2454275"/>
          <p14:tracePt t="18978" x="8383588" y="2454275"/>
          <p14:tracePt t="18982" x="8393113" y="2454275"/>
          <p14:tracePt t="18997" x="8445500" y="2454275"/>
          <p14:tracePt t="19014" x="8505825" y="2446338"/>
          <p14:tracePt t="19016" x="8540750" y="2428875"/>
          <p14:tracePt t="19031" x="8628063" y="2411413"/>
          <p14:tracePt t="19048" x="8707438" y="2376488"/>
          <p14:tracePt t="19064" x="8742363" y="2366963"/>
          <p14:tracePt t="19098" x="8820150" y="2349500"/>
          <p14:tracePt t="19100" x="8829675" y="2341563"/>
          <p14:tracePt t="19116" x="8847138" y="2341563"/>
          <p14:tracePt t="19130" x="8855075" y="2341563"/>
          <p14:tracePt t="19228" x="8864600" y="2341563"/>
          <p14:tracePt t="19235" x="8864600" y="2349500"/>
          <p14:tracePt t="19249" x="8872538" y="2359025"/>
          <p14:tracePt t="19264" x="8882063" y="2411413"/>
          <p14:tracePt t="19281" x="8882063" y="2419350"/>
          <p14:tracePt t="19284" x="8882063" y="2446338"/>
          <p14:tracePt t="19297" x="8882063" y="2471738"/>
          <p14:tracePt t="19299" x="8882063" y="2481263"/>
          <p14:tracePt t="19315" x="8882063" y="2506663"/>
          <p14:tracePt t="19648" x="8882063" y="2516188"/>
          <p14:tracePt t="20059" x="8890000" y="2516188"/>
          <p14:tracePt t="20068" x="8907463" y="2516188"/>
          <p14:tracePt t="20080" x="8934450" y="2516188"/>
          <p14:tracePt t="20082" x="8959850" y="2516188"/>
          <p14:tracePt t="20097" x="8969375" y="2506663"/>
          <p14:tracePt t="20098" x="8977313" y="2506663"/>
          <p14:tracePt t="20114" x="9012238" y="2498725"/>
          <p14:tracePt t="20115" x="9029700" y="2489200"/>
          <p14:tracePt t="20129" x="9064625" y="2489200"/>
          <p14:tracePt t="20146" x="9091613" y="2489200"/>
          <p14:tracePt t="20148" x="9109075" y="2489200"/>
          <p14:tracePt t="20164" x="9117013" y="2489200"/>
          <p14:tracePt t="20299" x="9126538" y="2489200"/>
          <p14:tracePt t="20306" x="9126538" y="2498725"/>
          <p14:tracePt t="20315" x="9126538" y="2506663"/>
          <p14:tracePt t="20330" x="9126538" y="2516188"/>
          <p14:tracePt t="20346" x="9126538" y="2533650"/>
          <p14:tracePt t="20363" x="9126538" y="2551113"/>
          <p14:tracePt t="20380" x="9126538" y="2559050"/>
          <p14:tracePt t="20397" x="9126538" y="2576513"/>
          <p14:tracePt t="20413" x="9117013" y="2593975"/>
          <p14:tracePt t="20499" x="9117013" y="2603500"/>
          <p14:tracePt t="20504" x="9117013" y="2611438"/>
          <p14:tracePt t="20514" x="9117013" y="2620963"/>
          <p14:tracePt t="20547" x="9117013" y="2646363"/>
          <p14:tracePt t="20582" x="9117013" y="2655888"/>
          <p14:tracePt t="20595" x="9117013" y="2663825"/>
          <p14:tracePt t="20604" x="9126538" y="2663825"/>
          <p14:tracePt t="21160" x="9126538" y="2673350"/>
          <p14:tracePt t="21168" x="9126538" y="2681288"/>
          <p14:tracePt t="21180" x="9117013" y="2690813"/>
          <p14:tracePt t="21232" x="9109075" y="2690813"/>
          <p14:tracePt t="21244" x="9099550" y="2690813"/>
          <p14:tracePt t="21259" x="9099550" y="2698750"/>
          <p14:tracePt t="21281" x="9091613" y="2698750"/>
          <p14:tracePt t="21300" x="9082088" y="2708275"/>
          <p14:tracePt t="21323" x="9082088" y="2716213"/>
          <p14:tracePt t="21347" x="9082088" y="2733675"/>
          <p14:tracePt t="21365" x="9074150" y="2733675"/>
          <p14:tracePt t="21382" x="9056688" y="2752725"/>
          <p14:tracePt t="21396" x="9047163" y="2760663"/>
          <p14:tracePt t="21415" x="9029700" y="2778125"/>
          <p14:tracePt t="21430" x="8994775" y="2795588"/>
          <p14:tracePt t="21449" x="8951913" y="2840038"/>
          <p14:tracePt t="21464" x="8882063" y="2882900"/>
          <p14:tracePt t="21481" x="8829675" y="2900363"/>
          <p14:tracePt t="21483" x="8794750" y="2917825"/>
          <p14:tracePt t="21497" x="8610600" y="3022600"/>
          <p14:tracePt t="21499" x="8532813" y="3040063"/>
          <p14:tracePt t="21516" x="8393113" y="3084513"/>
          <p14:tracePt t="21531" x="8183563" y="3154363"/>
          <p14:tracePt t="21548" x="7974013" y="3206750"/>
          <p14:tracePt t="21564" x="7764463" y="3232150"/>
          <p14:tracePt t="21580" x="7597775" y="3267075"/>
          <p14:tracePt t="21597" x="7380288" y="3284538"/>
          <p14:tracePt t="21614" x="7231063" y="3294063"/>
          <p14:tracePt t="21631" x="7083425" y="3294063"/>
          <p14:tracePt t="21650" x="6951663" y="3294063"/>
          <p14:tracePt t="21653" x="6891338" y="3294063"/>
          <p14:tracePt t="21664" x="6821488" y="3294063"/>
          <p14:tracePt t="21680" x="6619875" y="3276600"/>
          <p14:tracePt t="21698" x="6542088" y="3267075"/>
          <p14:tracePt t="21714" x="6507163" y="3259138"/>
          <p14:tracePt t="21719" x="6472238" y="3249613"/>
          <p14:tracePt t="21731" x="6427788" y="3241675"/>
          <p14:tracePt t="21749" x="6357938" y="3241675"/>
          <p14:tracePt t="21765" x="6270625" y="3241675"/>
          <p14:tracePt t="21782" x="6183313" y="3241675"/>
          <p14:tracePt t="21797" x="6086475" y="3241675"/>
          <p14:tracePt t="21800" x="6043613" y="3241675"/>
          <p14:tracePt t="21814" x="5999163" y="3241675"/>
          <p14:tracePt t="21831" x="5946775" y="3232150"/>
          <p14:tracePt t="21849" x="5921375" y="3232150"/>
          <p14:tracePt t="21852" x="5903913" y="3224213"/>
          <p14:tracePt t="21864" x="5886450" y="3224213"/>
          <p14:tracePt t="21898" x="5807075" y="3224213"/>
          <p14:tracePt t="21902" x="5781675" y="3224213"/>
          <p14:tracePt t="21905" x="5754688" y="3224213"/>
          <p14:tracePt t="21920" x="5729288" y="3224213"/>
          <p14:tracePt t="21930" x="5702300" y="3214688"/>
          <p14:tracePt t="21948" x="5667375" y="3206750"/>
          <p14:tracePt t="21964" x="5632450" y="3206750"/>
          <p14:tracePt t="21981" x="5589588" y="3197225"/>
          <p14:tracePt t="21998" x="5545138" y="3197225"/>
          <p14:tracePt t="22015" x="5484813" y="3197225"/>
          <p14:tracePt t="22018" x="5449888" y="3189288"/>
          <p14:tracePt t="22032" x="5387975" y="3179763"/>
          <p14:tracePt t="22048" x="5380038" y="3171825"/>
          <p14:tracePt t="22052" x="5353050" y="3162300"/>
          <p14:tracePt t="22063" x="5327650" y="3154363"/>
          <p14:tracePt t="22081" x="5275263" y="3154363"/>
          <p14:tracePt t="22084" x="5240338" y="3144838"/>
          <p14:tracePt t="22097" x="5205413" y="3136900"/>
          <p14:tracePt t="22100" x="5178425" y="3136900"/>
          <p14:tracePt t="22114" x="5160963" y="3136900"/>
          <p14:tracePt t="22131" x="5118100" y="3119438"/>
          <p14:tracePt t="22148" x="5073650" y="3119438"/>
          <p14:tracePt t="22166" x="5056188" y="3119438"/>
          <p14:tracePt t="22182" x="5048250" y="3119438"/>
          <p14:tracePt t="22197" x="5021263" y="3119438"/>
          <p14:tracePt t="22214" x="5013325" y="3119438"/>
          <p14:tracePt t="22230" x="4986338" y="3109913"/>
          <p14:tracePt t="22249" x="4933950" y="3092450"/>
          <p14:tracePt t="22263" x="4926013" y="3092450"/>
          <p14:tracePt t="22281" x="4916488" y="3092450"/>
          <p14:tracePt t="22284" x="4899025" y="3092450"/>
          <p14:tracePt t="22297" x="4899025" y="3084513"/>
          <p14:tracePt t="22299" x="4881563" y="3084513"/>
          <p14:tracePt t="22316" x="4864100" y="3084513"/>
          <p14:tracePt t="22331" x="4829175" y="3084513"/>
          <p14:tracePt t="22349" x="4786313" y="3074988"/>
          <p14:tracePt t="22364" x="4768850" y="3067050"/>
          <p14:tracePt t="22380" x="4759325" y="3067050"/>
          <p14:tracePt t="25351" x="4768850" y="3067050"/>
          <p14:tracePt t="25359" x="4821238" y="3067050"/>
          <p14:tracePt t="25364" x="4899025" y="3067050"/>
          <p14:tracePt t="25381" x="5187950" y="3074988"/>
          <p14:tracePt t="25384" x="5310188" y="3074988"/>
          <p14:tracePt t="25396" x="5484813" y="3074988"/>
          <p14:tracePt t="25414" x="5684838" y="3074988"/>
          <p14:tracePt t="25415" x="5816600" y="3074988"/>
          <p14:tracePt t="25430" x="5876925" y="3074988"/>
          <p14:tracePt t="25432" x="5911850" y="3067050"/>
          <p14:tracePt t="25447" x="5938838" y="3057525"/>
          <p14:tracePt t="25449" x="5938838" y="3049588"/>
          <p14:tracePt t="25462" x="5946775" y="3049588"/>
          <p14:tracePt t="26743" x="5956300" y="3049588"/>
          <p14:tracePt t="26752" x="5964238" y="3049588"/>
          <p14:tracePt t="26762" x="6008688" y="3057525"/>
          <p14:tracePt t="26779" x="6061075" y="3067050"/>
          <p14:tracePt t="26795" x="6086475" y="3067050"/>
          <p14:tracePt t="26812" x="6113463" y="3067050"/>
          <p14:tracePt t="26829" x="6140450" y="3074988"/>
          <p14:tracePt t="26847" x="6148388" y="3074988"/>
          <p14:tracePt t="26862" x="6157913" y="3074988"/>
          <p14:tracePt t="26887" x="6165850" y="3074988"/>
          <p14:tracePt t="26904" x="6175375" y="3074988"/>
          <p14:tracePt t="26943" x="6183313" y="3074988"/>
          <p14:tracePt t="27019" x="6192838" y="3074988"/>
          <p14:tracePt t="27027" x="6210300" y="3074988"/>
          <p14:tracePt t="27035" x="6218238" y="3074988"/>
          <p14:tracePt t="27046" x="6227763" y="3074988"/>
          <p14:tracePt t="27062" x="6270625" y="3084513"/>
          <p14:tracePt t="27079" x="6305550" y="3084513"/>
          <p14:tracePt t="27096" x="6340475" y="3084513"/>
          <p14:tracePt t="27112" x="6350000" y="3092450"/>
          <p14:tracePt t="27150" x="6357938" y="3092450"/>
          <p14:tracePt t="27179" x="6367463" y="3092450"/>
          <p14:tracePt t="27228" x="6367463" y="3084513"/>
          <p14:tracePt t="27380" x="6375400" y="3084513"/>
          <p14:tracePt t="27499" x="6367463" y="3084513"/>
          <p14:tracePt t="27503" x="6340475" y="3084513"/>
          <p14:tracePt t="27515" x="6323013" y="3084513"/>
          <p14:tracePt t="27528" x="6270625" y="3074988"/>
          <p14:tracePt t="27546" x="6227763" y="3074988"/>
          <p14:tracePt t="27548" x="6200775" y="3074988"/>
          <p14:tracePt t="27562" x="6148388" y="3074988"/>
          <p14:tracePt t="27580" x="6078538" y="3067050"/>
          <p14:tracePt t="27595" x="6043613" y="3067050"/>
          <p14:tracePt t="27614" x="5991225" y="3067050"/>
          <p14:tracePt t="27617" x="5964238" y="3067050"/>
          <p14:tracePt t="27629" x="5946775" y="3057525"/>
          <p14:tracePt t="27651" x="5903913" y="3057525"/>
          <p14:tracePt t="27653" x="5876925" y="3057525"/>
          <p14:tracePt t="27663" x="5851525" y="3057525"/>
          <p14:tracePt t="27679" x="5799138" y="3057525"/>
          <p14:tracePt t="27696" x="5746750" y="3057525"/>
          <p14:tracePt t="27698" x="5729288" y="3057525"/>
          <p14:tracePt t="27714" x="5702300" y="3057525"/>
          <p14:tracePt t="27728" x="5684838" y="3049588"/>
          <p14:tracePt t="27730" x="5676900" y="3049588"/>
          <p14:tracePt t="27747" x="5659438" y="3049588"/>
          <p14:tracePt t="27763" x="5607050" y="3049588"/>
          <p14:tracePt t="27781" x="5562600" y="3049588"/>
          <p14:tracePt t="27796" x="5519738" y="3049588"/>
          <p14:tracePt t="27813" x="5475288" y="3049588"/>
          <p14:tracePt t="27815" x="5449888" y="3049588"/>
          <p14:tracePt t="27829" x="5405438" y="3049588"/>
          <p14:tracePt t="27831" x="5362575" y="3049588"/>
          <p14:tracePt t="27846" x="5300663" y="3049588"/>
          <p14:tracePt t="27862" x="5240338" y="3049588"/>
          <p14:tracePt t="27879" x="5153025" y="3049588"/>
          <p14:tracePt t="27896" x="5073650" y="3049588"/>
          <p14:tracePt t="27899" x="5030788" y="3049588"/>
          <p14:tracePt t="27913" x="4986338" y="3049588"/>
          <p14:tracePt t="27916" x="4960938" y="3049588"/>
          <p14:tracePt t="27929" x="4908550" y="3049588"/>
          <p14:tracePt t="27946" x="4768850" y="3049588"/>
          <p14:tracePt t="27962" x="4733925" y="3049588"/>
          <p14:tracePt t="27979" x="4706938" y="3049588"/>
          <p14:tracePt t="28055" x="4716463" y="3049588"/>
          <p14:tracePt t="28062" x="4741863" y="3040063"/>
          <p14:tracePt t="28064" x="4751388" y="3040063"/>
          <p14:tracePt t="28079" x="4759325" y="3040063"/>
          <p14:tracePt t="28096" x="4811713" y="3040063"/>
          <p14:tracePt t="28115" x="4873625" y="3040063"/>
          <p14:tracePt t="28117" x="4960938" y="3032125"/>
          <p14:tracePt t="28129" x="4986338" y="3032125"/>
          <p14:tracePt t="28131" x="5083175" y="3032125"/>
          <p14:tracePt t="28145" x="5126038" y="3022600"/>
          <p14:tracePt t="28147" x="5248275" y="3014663"/>
          <p14:tracePt t="28339" x="5091113" y="3109913"/>
          <p14:tracePt t="28346" x="5021263" y="3119438"/>
          <p14:tracePt t="28362" x="4995863" y="3119438"/>
          <p14:tracePt t="28363" x="4968875" y="3119438"/>
          <p14:tracePt t="28379" x="4951413" y="3127375"/>
          <p14:tracePt t="28380" x="4933950" y="3127375"/>
          <p14:tracePt t="28412" x="4933950" y="3136900"/>
          <p14:tracePt t="28431" x="4960938" y="3136900"/>
          <p14:tracePt t="28448" x="4986338" y="3136900"/>
          <p14:tracePt t="28463" x="5135563" y="3101975"/>
          <p14:tracePt t="28479" x="5275263" y="3074988"/>
          <p14:tracePt t="28496" x="5684838" y="3014663"/>
          <p14:tracePt t="28513" x="5876925" y="3014663"/>
          <p14:tracePt t="28517" x="5938838" y="3014663"/>
          <p14:tracePt t="28520" x="5964238" y="3014663"/>
          <p14:tracePt t="28529" x="5981700" y="3022600"/>
          <p14:tracePt t="28546" x="5999163" y="3032125"/>
          <p14:tracePt t="28931" x="5991225" y="3032125"/>
          <p14:tracePt t="28945" x="5859463" y="3032125"/>
          <p14:tracePt t="28948" x="5799138" y="3032125"/>
          <p14:tracePt t="28964" x="5702300" y="3032125"/>
          <p14:tracePt t="28979" x="5589588" y="3032125"/>
          <p14:tracePt t="28995" x="5527675" y="3032125"/>
          <p14:tracePt t="28998" x="5502275" y="3032125"/>
          <p14:tracePt t="29012" x="5440363" y="3032125"/>
          <p14:tracePt t="29029" x="5422900" y="3032125"/>
          <p14:tracePt t="29268" x="5432425" y="3032125"/>
          <p14:tracePt t="29279" x="5467350" y="3032125"/>
          <p14:tracePt t="29297" x="5484813" y="3032125"/>
          <p14:tracePt t="29301" x="5492750" y="3032125"/>
          <p14:tracePt t="29316" x="5502275" y="3032125"/>
          <p14:tracePt t="29345" x="5510213" y="3032125"/>
          <p14:tracePt t="29364" x="5537200" y="3032125"/>
          <p14:tracePt t="29367" x="5545138" y="3032125"/>
          <p14:tracePt t="29379" x="5554663" y="3032125"/>
          <p14:tracePt t="29396" x="5589588" y="3032125"/>
          <p14:tracePt t="29429" x="5607050" y="3032125"/>
          <p14:tracePt t="29448" x="5632450" y="3032125"/>
          <p14:tracePt t="29467" x="5641975" y="3032125"/>
          <p14:tracePt t="29757" x="5659438" y="3032125"/>
          <p14:tracePt t="29763" x="5667375" y="3032125"/>
          <p14:tracePt t="29781" x="5729288" y="3032125"/>
          <p14:tracePt t="29796" x="5737225" y="3032125"/>
          <p14:tracePt t="29798" x="5746750" y="3032125"/>
          <p14:tracePt t="29812" x="5789613" y="3032125"/>
          <p14:tracePt t="29830" x="5824538" y="3032125"/>
          <p14:tracePt t="29847" x="5851525" y="3032125"/>
          <p14:tracePt t="29861" x="5868988" y="3032125"/>
          <p14:tracePt t="29864" x="5876925" y="3032125"/>
          <p14:tracePt t="30647" x="5886450" y="3032125"/>
          <p14:tracePt t="30659" x="5903913" y="3032125"/>
          <p14:tracePt t="30667" x="5911850" y="3032125"/>
          <p14:tracePt t="30679" x="5938838" y="3032125"/>
          <p14:tracePt t="30695" x="6043613" y="3032125"/>
          <p14:tracePt t="30713" x="6130925" y="3032125"/>
          <p14:tracePt t="30728" x="6210300" y="3032125"/>
          <p14:tracePt t="30745" x="6357938" y="3032125"/>
          <p14:tracePt t="30761" x="6392863" y="3040063"/>
          <p14:tracePt t="30780" x="6410325" y="3040063"/>
          <p14:tracePt t="30794" x="6419850" y="3040063"/>
          <p14:tracePt t="30811" x="6419850" y="3049588"/>
          <p14:tracePt t="30963" x="6419850" y="3057525"/>
          <p14:tracePt t="30978" x="6410325" y="3057525"/>
          <p14:tracePt t="30986" x="6410325" y="3067050"/>
          <p14:tracePt t="30996" x="6392863" y="3084513"/>
          <p14:tracePt t="31011" x="6375400" y="3092450"/>
          <p14:tracePt t="31028" x="6350000" y="3109913"/>
          <p14:tracePt t="31046" x="6340475" y="3109913"/>
          <p14:tracePt t="31061" x="6332538" y="3109913"/>
          <p14:tracePt t="31063" x="6332538" y="3119438"/>
          <p14:tracePt t="31095" x="6315075" y="3119438"/>
          <p14:tracePt t="31113" x="6297613" y="3127375"/>
          <p14:tracePt t="31116" x="6288088" y="3127375"/>
          <p14:tracePt t="31132" x="6280150" y="3127375"/>
          <p14:tracePt t="31499" x="6270625" y="3127375"/>
          <p14:tracePt t="31504" x="6270625" y="3119438"/>
          <p14:tracePt t="31803" x="6270625" y="3109913"/>
          <p14:tracePt t="31830" x="6270625" y="3092450"/>
          <p14:tracePt t="31848" x="6270625" y="3074988"/>
          <p14:tracePt t="31861" x="6270625" y="3067050"/>
          <p14:tracePt t="31878" x="6270625" y="3057525"/>
          <p14:tracePt t="31920" x="6270625" y="3049588"/>
          <p14:tracePt t="32244" x="6280150" y="3049588"/>
          <p14:tracePt t="32250" x="6297613" y="3049588"/>
          <p14:tracePt t="32252" x="6315075" y="3049588"/>
          <p14:tracePt t="32262" x="6323013" y="3049588"/>
          <p14:tracePt t="32264" x="6332538" y="3049588"/>
          <p14:tracePt t="32278" x="6340475" y="3049588"/>
          <p14:tracePt t="32296" x="6357938" y="3049588"/>
          <p14:tracePt t="32313" x="6367463" y="3049588"/>
          <p14:tracePt t="32315" x="6367463" y="3057525"/>
          <p14:tracePt t="32328" x="6375400" y="3057525"/>
          <p14:tracePt t="32509" x="6375400" y="3067050"/>
          <p14:tracePt t="32519" x="6375400" y="3084513"/>
          <p14:tracePt t="32528" x="6375400" y="3092450"/>
          <p14:tracePt t="32675" x="6384925" y="3092450"/>
          <p14:tracePt t="32687" x="6392863" y="3092450"/>
          <p14:tracePt t="32695" x="6410325" y="3092450"/>
          <p14:tracePt t="32713" x="6427788" y="3101975"/>
          <p14:tracePt t="32717" x="6437313" y="3101975"/>
          <p14:tracePt t="32719" x="6454775" y="3101975"/>
          <p14:tracePt t="32728" x="6472238" y="3101975"/>
          <p14:tracePt t="32745" x="6497638" y="3101975"/>
          <p14:tracePt t="32764" x="6515100" y="3101975"/>
          <p14:tracePt t="32781" x="6532563" y="3101975"/>
          <p14:tracePt t="32795" x="6559550" y="3101975"/>
          <p14:tracePt t="32814" x="6594475" y="3101975"/>
          <p14:tracePt t="32829" x="6629400" y="3101975"/>
          <p14:tracePt t="32848" x="6681788" y="3101975"/>
          <p14:tracePt t="32851" x="6699250" y="3101975"/>
          <p14:tracePt t="32862" x="6724650" y="3101975"/>
          <p14:tracePt t="32865" x="6751638" y="3101975"/>
          <p14:tracePt t="32878" x="6769100" y="3101975"/>
          <p14:tracePt t="32897" x="6804025" y="3101975"/>
          <p14:tracePt t="32900" x="6811963" y="3101975"/>
          <p14:tracePt t="32913" x="6838950" y="3101975"/>
          <p14:tracePt t="32917" x="6881813" y="3101975"/>
          <p14:tracePt t="32929" x="6899275" y="3101975"/>
          <p14:tracePt t="32932" x="6934200" y="3101975"/>
          <p14:tracePt t="32946" x="6961188" y="3101975"/>
          <p14:tracePt t="32948" x="6978650" y="3101975"/>
          <p14:tracePt t="32962" x="7021513" y="3101975"/>
          <p14:tracePt t="32980" x="7065963" y="3101975"/>
          <p14:tracePt t="32984" x="7091363" y="3101975"/>
          <p14:tracePt t="32994" x="7108825" y="3101975"/>
          <p14:tracePt t="33011" x="7143750" y="3101975"/>
          <p14:tracePt t="33013" x="7170738" y="3101975"/>
          <p14:tracePt t="33028" x="7213600" y="3101975"/>
          <p14:tracePt t="33046" x="7275513" y="3101975"/>
          <p14:tracePt t="33062" x="7345363" y="3101975"/>
          <p14:tracePt t="33078" x="7405688" y="3101975"/>
          <p14:tracePt t="33096" x="7475538" y="3101975"/>
          <p14:tracePt t="33115" x="7493000" y="3101975"/>
          <p14:tracePt t="33128" x="7502525" y="3101975"/>
          <p14:tracePt t="33145" x="7502525" y="3109913"/>
          <p14:tracePt t="33247" x="7510463" y="3109913"/>
          <p14:tracePt t="33250" x="7527925" y="3109913"/>
          <p14:tracePt t="33252" x="7537450" y="3109913"/>
          <p14:tracePt t="33257" x="7562850" y="3109913"/>
          <p14:tracePt t="33264" x="7572375" y="3109913"/>
          <p14:tracePt t="33279" x="7597775" y="3109913"/>
          <p14:tracePt t="33295" x="7642225" y="3109913"/>
          <p14:tracePt t="33312" x="7685088" y="3109913"/>
          <p14:tracePt t="33316" x="7702550" y="3109913"/>
          <p14:tracePt t="33328" x="7729538" y="3109913"/>
          <p14:tracePt t="33345" x="7772400" y="3109913"/>
          <p14:tracePt t="33348" x="7789863" y="3109913"/>
          <p14:tracePt t="33362" x="7816850" y="3109913"/>
          <p14:tracePt t="33379" x="7834313" y="3119438"/>
          <p14:tracePt t="33396" x="7851775" y="3119438"/>
          <p14:tracePt t="33412" x="7869238" y="3119438"/>
          <p14:tracePt t="33580" x="7877175" y="3119438"/>
          <p14:tracePt t="34519" x="7869238" y="3109913"/>
          <p14:tracePt t="34545" x="7607300" y="2874963"/>
          <p14:tracePt t="34561" x="7388225" y="2743200"/>
          <p14:tracePt t="34579" x="7161213" y="2593975"/>
          <p14:tracePt t="34595" x="6811963" y="2384425"/>
          <p14:tracePt t="34611" x="6375400" y="2166938"/>
          <p14:tracePt t="34628" x="6315075" y="2149475"/>
          <p14:tracePt t="34632" x="6270625" y="2149475"/>
          <p14:tracePt t="34645" x="6210300" y="2149475"/>
          <p14:tracePt t="34661" x="6140450" y="2149475"/>
          <p14:tracePt t="34678" x="6051550" y="2149475"/>
          <p14:tracePt t="34695" x="5956300" y="2157413"/>
          <p14:tracePt t="34714" x="5807075" y="2166938"/>
          <p14:tracePt t="34728" x="5754688" y="2174875"/>
          <p14:tracePt t="34746" x="5702300" y="2192338"/>
          <p14:tracePt t="34761" x="5667375" y="2219325"/>
          <p14:tracePt t="34764" x="5659438" y="2227263"/>
          <p14:tracePt t="34779" x="5641975" y="2254250"/>
          <p14:tracePt t="34794" x="5607050" y="2279650"/>
          <p14:tracePt t="34811" x="5589588" y="2297113"/>
          <p14:tracePt t="34828" x="5554663" y="2306638"/>
          <p14:tracePt t="34846" x="5510213" y="2306638"/>
          <p14:tracePt t="34861" x="5467350" y="2306638"/>
          <p14:tracePt t="34878" x="5440363" y="2306638"/>
          <p14:tracePt t="34894" x="5405438" y="2306638"/>
          <p14:tracePt t="34912" x="5345113" y="2306638"/>
          <p14:tracePt t="34915" x="5318125" y="2306638"/>
          <p14:tracePt t="34928" x="5292725" y="2306638"/>
          <p14:tracePt t="34944" x="5170488" y="2306638"/>
          <p14:tracePt t="34961" x="5108575" y="2297113"/>
          <p14:tracePt t="34979" x="5083175" y="2289175"/>
          <p14:tracePt t="34995" x="5073650" y="2289175"/>
          <p14:tracePt t="34997" x="5065713" y="2289175"/>
          <p14:tracePt t="35011" x="5030788" y="2306638"/>
          <p14:tracePt t="35028" x="5003800" y="2306638"/>
          <p14:tracePt t="35045" x="4978400" y="2324100"/>
          <p14:tracePt t="35061" x="4960938" y="2332038"/>
          <p14:tracePt t="35077" x="4951413" y="2332038"/>
          <p14:tracePt t="35079" x="4943475" y="2332038"/>
          <p14:tracePt t="35094" x="4933950" y="2332038"/>
          <p14:tracePt t="35112" x="4926013" y="2341563"/>
          <p14:tracePt t="35115" x="4916488" y="2349500"/>
          <p14:tracePt t="35128" x="4908550" y="2359025"/>
          <p14:tracePt t="35145" x="4899025" y="2359025"/>
          <p14:tracePt t="35161" x="4891088" y="2359025"/>
          <p14:tracePt t="35248" x="4891088" y="2366963"/>
          <p14:tracePt t="35475" x="4881563" y="2366963"/>
          <p14:tracePt t="35499" x="4881563" y="2359025"/>
          <p14:tracePt t="35522" x="4873625" y="2349500"/>
          <p14:tracePt t="35543" x="4864100" y="2349500"/>
          <p14:tracePt t="35571" x="4864100" y="2341563"/>
          <p14:tracePt t="35615" x="4864100" y="2332038"/>
          <p14:tracePt t="35628" x="4864100" y="2324100"/>
          <p14:tracePt t="35635" x="4864100" y="2314575"/>
          <p14:tracePt t="35644" x="4856163" y="2297113"/>
          <p14:tracePt t="35661" x="4829175" y="2254250"/>
          <p14:tracePt t="35662" x="4829175" y="2236788"/>
          <p14:tracePt t="35677" x="4829175" y="2227263"/>
          <p14:tracePt t="35695" x="4821238" y="2184400"/>
          <p14:tracePt t="35711" x="4811713" y="2166938"/>
          <p14:tracePt t="35727" x="4803775" y="2149475"/>
          <p14:tracePt t="35891" x="4794250" y="2139950"/>
          <p14:tracePt t="35899" x="4794250" y="2132013"/>
          <p14:tracePt t="35923" x="4786313" y="2122488"/>
          <p14:tracePt t="35930" x="4776788" y="2122488"/>
          <p14:tracePt t="35944" x="4759325" y="2122488"/>
          <p14:tracePt t="35961" x="4724400" y="2122488"/>
          <p14:tracePt t="35977" x="4699000" y="2114550"/>
          <p14:tracePt t="35979" x="4681538" y="2114550"/>
          <p14:tracePt t="35993" x="4672013" y="2114550"/>
          <p14:tracePt t="36010" x="4646613" y="2097088"/>
          <p14:tracePt t="36203" x="4646613" y="2087563"/>
          <p14:tracePt t="36211" x="4646613" y="2070100"/>
          <p14:tracePt t="36219" x="4646613" y="2062163"/>
          <p14:tracePt t="36245" x="4646613" y="2052638"/>
          <p14:tracePt t="36334" x="4646613" y="2062163"/>
          <p14:tracePt t="36343" x="4646613" y="2070100"/>
          <p14:tracePt t="36361" x="4646613" y="2087563"/>
          <p14:tracePt t="36363" x="4646613" y="2105025"/>
          <p14:tracePt t="36378" x="4646613" y="2122488"/>
          <p14:tracePt t="36381" x="4646613" y="2149475"/>
          <p14:tracePt t="36395" x="4646613" y="2174875"/>
          <p14:tracePt t="36411" x="4654550" y="2219325"/>
          <p14:tracePt t="36426" x="4664075" y="2227263"/>
          <p14:tracePt t="36443" x="4672013" y="2236788"/>
          <p14:tracePt t="36476" x="4689475" y="2236788"/>
          <p14:tracePt t="36494" x="4699000" y="2236788"/>
          <p14:tracePt t="36511" x="4716463" y="2236788"/>
          <p14:tracePt t="36527" x="4751388" y="2254250"/>
          <p14:tracePt t="36545" x="4786313" y="2262188"/>
          <p14:tracePt t="36561" x="4881563" y="2289175"/>
          <p14:tracePt t="36578" x="4943475" y="2306638"/>
          <p14:tracePt t="36595" x="4995863" y="2314575"/>
          <p14:tracePt t="36611" x="5065713" y="2314575"/>
          <p14:tracePt t="36628" x="5143500" y="2324100"/>
          <p14:tracePt t="36645" x="5222875" y="2332038"/>
          <p14:tracePt t="36661" x="5370513" y="2359025"/>
          <p14:tracePt t="36677" x="5580063" y="2401888"/>
          <p14:tracePt t="36695" x="6069013" y="2489200"/>
          <p14:tracePt t="36713" x="6350000" y="2559050"/>
          <p14:tracePt t="36727" x="6480175" y="2603500"/>
          <p14:tracePt t="36744" x="6716713" y="2673350"/>
          <p14:tracePt t="36761" x="6943725" y="2716213"/>
          <p14:tracePt t="36764" x="7108825" y="2743200"/>
          <p14:tracePt t="36778" x="7205663" y="2743200"/>
          <p14:tracePt t="36780" x="7380288" y="2743200"/>
          <p14:tracePt t="36795" x="7597775" y="2743200"/>
          <p14:tracePt t="36812" x="7667625" y="2743200"/>
          <p14:tracePt t="36816" x="7712075" y="2743200"/>
          <p14:tracePt t="36829" x="7737475" y="2743200"/>
          <p14:tracePt t="36832" x="7764463" y="2752725"/>
          <p14:tracePt t="36845" x="7772400" y="2752725"/>
          <p14:tracePt t="36861" x="7799388" y="2760663"/>
          <p14:tracePt t="36878" x="7834313" y="2770188"/>
          <p14:tracePt t="36894" x="7842250" y="2787650"/>
          <p14:tracePt t="36911" x="7859713" y="2805113"/>
          <p14:tracePt t="36927" x="7869238" y="2840038"/>
          <p14:tracePt t="36929" x="7877175" y="2857500"/>
          <p14:tracePt t="36944" x="7894638" y="2900363"/>
          <p14:tracePt t="36961" x="7912100" y="2909888"/>
          <p14:tracePt t="36963" x="7939088" y="2927350"/>
          <p14:tracePt t="36978" x="7964488" y="2935288"/>
          <p14:tracePt t="36980" x="7991475" y="2944813"/>
          <p14:tracePt t="36995" x="8008938" y="2944813"/>
          <p14:tracePt t="37011" x="8078788" y="2970213"/>
          <p14:tracePt t="37030" x="8096250" y="2987675"/>
          <p14:tracePt t="37046" x="8104188" y="2987675"/>
          <p14:tracePt t="37062" x="8113713" y="2997200"/>
          <p14:tracePt t="37064" x="8113713" y="3005138"/>
          <p14:tracePt t="37096" x="8121650" y="3040063"/>
          <p14:tracePt t="37113" x="8121650" y="3057525"/>
          <p14:tracePt t="37116" x="8121650" y="3067050"/>
          <p14:tracePt t="37127" x="8121650" y="3092450"/>
          <p14:tracePt t="37145" x="8113713" y="3109913"/>
          <p14:tracePt t="37148" x="8104188" y="3127375"/>
          <p14:tracePt t="37163" x="8104188" y="3136900"/>
          <p14:tracePt t="37178" x="8096250" y="3144838"/>
          <p14:tracePt t="37194" x="8096250" y="3162300"/>
          <p14:tracePt t="37847" x="8104188" y="3162300"/>
          <p14:tracePt t="37867" x="8113713" y="3162300"/>
          <p14:tracePt t="37874" x="8131175" y="3162300"/>
          <p14:tracePt t="37878" x="8139113" y="3162300"/>
          <p14:tracePt t="37893" x="8183563" y="3162300"/>
          <p14:tracePt t="37911" x="8218488" y="3162300"/>
          <p14:tracePt t="37927" x="8253413" y="3162300"/>
          <p14:tracePt t="37928" x="8278813" y="3162300"/>
          <p14:tracePt t="37943" x="8313738" y="3162300"/>
          <p14:tracePt t="37960" x="8375650" y="3162300"/>
          <p14:tracePt t="37977" x="8435975" y="3154363"/>
          <p14:tracePt t="37980" x="8480425" y="3154363"/>
          <p14:tracePt t="37994" x="8515350" y="3154363"/>
          <p14:tracePt t="38011" x="8637588" y="3144838"/>
          <p14:tracePt t="38027" x="8662988" y="3144838"/>
          <p14:tracePt t="38045" x="8707438" y="3144838"/>
          <p14:tracePt t="38061" x="8715375" y="3144838"/>
          <p14:tracePt t="38077" x="8732838" y="3144838"/>
          <p14:tracePt t="38094" x="8742363" y="3144838"/>
          <p14:tracePt t="38111" x="8750300" y="3144838"/>
          <p14:tracePt t="38128" x="8759825" y="3144838"/>
          <p14:tracePt t="38144" x="8785225" y="3144838"/>
          <p14:tracePt t="38159" x="8820150" y="3136900"/>
          <p14:tracePt t="38176" x="8829675" y="3136900"/>
          <p14:tracePt t="38194" x="8864600" y="3136900"/>
          <p14:tracePt t="38211" x="8924925" y="3136900"/>
          <p14:tracePt t="38226" x="8951913" y="3136900"/>
          <p14:tracePt t="38227" x="8959850" y="3136900"/>
          <p14:tracePt t="38244" x="8977313" y="3136900"/>
          <p14:tracePt t="38261" x="8994775" y="3127375"/>
          <p14:tracePt t="38295" x="9004300" y="3127375"/>
          <p14:tracePt t="39101" x="9012238" y="3127375"/>
          <p14:tracePt t="39116" x="9012238" y="3119438"/>
          <p14:tracePt t="39125" x="9012238" y="3109913"/>
          <p14:tracePt t="39195" x="9012238" y="3084513"/>
          <p14:tracePt t="39210" x="9012238" y="3067050"/>
          <p14:tracePt t="39212" x="9012238" y="3057525"/>
          <p14:tracePt t="39227" x="9012238" y="3049588"/>
          <p14:tracePt t="39244" x="8994775" y="3005138"/>
          <p14:tracePt t="39260" x="8977313" y="2987675"/>
          <p14:tracePt t="39353" x="8977313" y="2979738"/>
          <p14:tracePt t="39359" x="8969375" y="2970213"/>
          <p14:tracePt t="39384" x="8969375" y="2962275"/>
          <p14:tracePt t="39396" x="8969375" y="2952750"/>
          <p14:tracePt t="39410" x="8969375" y="2944813"/>
          <p14:tracePt t="39467" x="8959850" y="2935288"/>
          <p14:tracePt t="39473" x="8934450" y="2927350"/>
          <p14:tracePt t="39480" x="8899525" y="2909888"/>
          <p14:tracePt t="39495" x="8872538" y="2892425"/>
          <p14:tracePt t="39497" x="8829675" y="2865438"/>
          <p14:tracePt t="39511" x="8767763" y="2822575"/>
          <p14:tracePt t="39527" x="8637588" y="2743200"/>
          <p14:tracePt t="39544" x="8383588" y="2638425"/>
          <p14:tracePt t="39560" x="8183563" y="2551113"/>
          <p14:tracePt t="39577" x="7999413" y="2463800"/>
          <p14:tracePt t="39593" x="7912100" y="2401888"/>
          <p14:tracePt t="39611" x="7894638" y="2393950"/>
          <p14:tracePt t="39707" x="7886700" y="2393950"/>
          <p14:tracePt t="39715" x="7869238" y="2393950"/>
          <p14:tracePt t="39726" x="7851775" y="2393950"/>
          <p14:tracePt t="39743" x="7747000" y="2393950"/>
          <p14:tracePt t="39760" x="7632700" y="2376488"/>
          <p14:tracePt t="39776" x="7572375" y="2359025"/>
          <p14:tracePt t="39793" x="7475538" y="2314575"/>
          <p14:tracePt t="39795" x="7450138" y="2314575"/>
          <p14:tracePt t="39810" x="7370763" y="2314575"/>
          <p14:tracePt t="39826" x="7327900" y="2314575"/>
          <p14:tracePt t="39843" x="7275513" y="2314575"/>
          <p14:tracePt t="39860" x="7248525" y="2324100"/>
          <p14:tracePt t="39876" x="7240588" y="2324100"/>
          <p14:tracePt t="40237" x="7240588" y="2332038"/>
          <p14:tracePt t="40244" x="7240588" y="2341563"/>
          <p14:tracePt t="40261" x="7248525" y="2401888"/>
          <p14:tracePt t="40276" x="7265988" y="2436813"/>
          <p14:tracePt t="40294" x="7283450" y="2489200"/>
          <p14:tracePt t="40312" x="7300913" y="2551113"/>
          <p14:tracePt t="40328" x="7310438" y="2576513"/>
          <p14:tracePt t="40344" x="7318375" y="2593975"/>
          <p14:tracePt t="40360" x="7335838" y="2603500"/>
          <p14:tracePt t="40377" x="7335838" y="2611438"/>
          <p14:tracePt t="40588" x="7335838" y="2603500"/>
          <p14:tracePt t="40598" x="7335838" y="2586038"/>
          <p14:tracePt t="40610" x="7353300" y="2559050"/>
          <p14:tracePt t="40628" x="7370763" y="2506663"/>
          <p14:tracePt t="40631" x="7380288" y="2481263"/>
          <p14:tracePt t="40643" x="7388225" y="2463800"/>
          <p14:tracePt t="40660" x="7405688" y="2454275"/>
          <p14:tracePt t="42580" x="7388225" y="2454275"/>
          <p14:tracePt t="42585" x="7353300" y="2454275"/>
          <p14:tracePt t="42596" x="7265988" y="2454275"/>
          <p14:tracePt t="42597" x="7205663" y="2454275"/>
          <p14:tracePt t="42609" x="7161213" y="2454275"/>
          <p14:tracePt t="42611" x="7108825" y="2454275"/>
          <p14:tracePt t="42627" x="6986588" y="2454275"/>
          <p14:tracePt t="42643" x="6846888" y="2463800"/>
          <p14:tracePt t="42660" x="6786563" y="2481263"/>
          <p14:tracePt t="42662" x="6707188" y="2506663"/>
          <p14:tracePt t="42664" x="6637338" y="2516188"/>
          <p14:tracePt t="42676" x="6559550" y="2524125"/>
          <p14:tracePt t="42693" x="6427788" y="2551113"/>
          <p14:tracePt t="42711" x="6297613" y="2576513"/>
          <p14:tracePt t="42726" x="6165850" y="2603500"/>
          <p14:tracePt t="42742" x="5999163" y="2646363"/>
          <p14:tracePt t="42760" x="5886450" y="2673350"/>
          <p14:tracePt t="42777" x="5764213" y="2681288"/>
          <p14:tracePt t="42781" x="5729288" y="2690813"/>
          <p14:tracePt t="42784" x="5711825" y="2690813"/>
          <p14:tracePt t="42792" x="5684838" y="2690813"/>
          <p14:tracePt t="42810" x="5659438" y="2690813"/>
          <p14:tracePt t="42827" x="5641975" y="2698750"/>
          <p14:tracePt t="42830" x="5614988" y="2698750"/>
          <p14:tracePt t="42844" x="5562600" y="2698750"/>
          <p14:tracePt t="42859" x="5527675" y="2708275"/>
          <p14:tracePt t="42877" x="5422900" y="2708275"/>
          <p14:tracePt t="42893" x="5345113" y="2708275"/>
          <p14:tracePt t="42909" x="5275263" y="2716213"/>
          <p14:tracePt t="42928" x="5195888" y="2743200"/>
          <p14:tracePt t="42943" x="5135563" y="2760663"/>
          <p14:tracePt t="42960" x="5100638" y="2770188"/>
          <p14:tracePt t="42963" x="5083175" y="2778125"/>
          <p14:tracePt t="42977" x="5038725" y="2778125"/>
          <p14:tracePt t="42979" x="5013325" y="2787650"/>
          <p14:tracePt t="42997" x="4995863" y="2787650"/>
          <p14:tracePt t="43009" x="4960938" y="2787650"/>
          <p14:tracePt t="43010" x="4951413" y="2787650"/>
          <p14:tracePt t="43028" x="4926013" y="2787650"/>
          <p14:tracePt t="43043" x="4899025" y="2787650"/>
          <p14:tracePt t="43060" x="4864100" y="2787650"/>
          <p14:tracePt t="43077" x="4838700" y="2787650"/>
          <p14:tracePt t="43078" x="4821238" y="2787650"/>
          <p14:tracePt t="43099" x="4803775" y="2787650"/>
          <p14:tracePt t="43111" x="4794250" y="2787650"/>
          <p14:tracePt t="43126" x="4776788" y="2787650"/>
          <p14:tracePt t="43144" x="4733925" y="2787650"/>
          <p14:tracePt t="43159" x="4699000" y="2787650"/>
          <p14:tracePt t="43161" x="4672013" y="2787650"/>
          <p14:tracePt t="43176" x="4654550" y="2787650"/>
          <p14:tracePt t="43193" x="4629150" y="2787650"/>
          <p14:tracePt t="43210" x="4619625" y="2787650"/>
          <p14:tracePt t="43226" x="4611688" y="2787650"/>
          <p14:tracePt t="43245" x="4602163" y="2787650"/>
          <p14:tracePt t="43259" x="4594225" y="2787650"/>
          <p14:tracePt t="43276" x="4567238" y="2787650"/>
          <p14:tracePt t="43293" x="4549775" y="2787650"/>
          <p14:tracePt t="43475" x="4541838" y="2795588"/>
          <p14:tracePt t="43504" x="4541838" y="2805113"/>
          <p14:tracePt t="43519" x="4541838" y="2840038"/>
          <p14:tracePt t="43526" x="4541838" y="2847975"/>
          <p14:tracePt t="43543" x="4541838" y="2865438"/>
          <p14:tracePt t="43559" x="4532313" y="2892425"/>
          <p14:tracePt t="43577" x="4524375" y="2917825"/>
          <p14:tracePt t="43579" x="4524375" y="2935288"/>
          <p14:tracePt t="43593" x="4524375" y="2944813"/>
          <p14:tracePt t="43610" x="4524375" y="2962275"/>
          <p14:tracePt t="43628" x="4524375" y="2970213"/>
          <p14:tracePt t="43645" x="4514850" y="2979738"/>
          <p14:tracePt t="43660" x="4506913" y="2997200"/>
          <p14:tracePt t="43693" x="4506913" y="3014663"/>
          <p14:tracePt t="43711" x="4506913" y="3022600"/>
          <p14:tracePt t="43733" x="4506913" y="3032125"/>
          <p14:tracePt t="43744" x="4506913" y="3040063"/>
          <p14:tracePt t="43760" x="4506913" y="3057525"/>
          <p14:tracePt t="43776" x="4506913" y="3084513"/>
          <p14:tracePt t="43795" x="4514850" y="3084513"/>
          <p14:tracePt t="43797" x="4514850" y="3101975"/>
          <p14:tracePt t="43810" x="4514850" y="3119438"/>
          <p14:tracePt t="43812" x="4524375" y="3119438"/>
          <p14:tracePt t="43825" x="4532313" y="3127375"/>
          <p14:tracePt t="43827" x="4541838" y="3144838"/>
          <p14:tracePt t="43844" x="4559300" y="3144838"/>
          <p14:tracePt t="43859" x="4576763" y="3154363"/>
          <p14:tracePt t="43861" x="4584700" y="3162300"/>
          <p14:tracePt t="43876" x="4619625" y="3189288"/>
          <p14:tracePt t="43892" x="4629150" y="3189288"/>
          <p14:tracePt t="43909" x="4646613" y="3189288"/>
          <p14:tracePt t="43910" x="4646613" y="3197225"/>
          <p14:tracePt t="43927" x="4654550" y="3197225"/>
          <p14:tracePt t="43942" x="4664075" y="3197225"/>
          <p14:tracePt t="44044" x="4664075" y="3214688"/>
          <p14:tracePt t="44052" x="4664075" y="3224213"/>
          <p14:tracePt t="44060" x="4646613" y="3241675"/>
          <p14:tracePt t="44062" x="4637088" y="3259138"/>
          <p14:tracePt t="44077" x="4619625" y="3294063"/>
          <p14:tracePt t="44093" x="4594225" y="3354388"/>
          <p14:tracePt t="44095" x="4576763" y="3389313"/>
          <p14:tracePt t="44110" x="4567238" y="3424238"/>
          <p14:tracePt t="44113" x="4541838" y="3476625"/>
          <p14:tracePt t="44128" x="4532313" y="3521075"/>
          <p14:tracePt t="44131" x="4524375" y="3556000"/>
          <p14:tracePt t="44143" x="4514850" y="3598863"/>
          <p14:tracePt t="44160" x="4514850" y="3668713"/>
          <p14:tracePt t="44176" x="4514850" y="3721100"/>
          <p14:tracePt t="44193" x="4514850" y="3783013"/>
          <p14:tracePt t="44209" x="4514850" y="3843338"/>
          <p14:tracePt t="44226" x="4514850" y="3870325"/>
          <p14:tracePt t="44242" x="4524375" y="3878263"/>
          <p14:tracePt t="44258" x="4524375" y="3887788"/>
          <p14:tracePt t="44295" x="4532313" y="3887788"/>
          <p14:tracePt t="44323" x="4541838" y="3887788"/>
          <p14:tracePt t="44330" x="4549775" y="3887788"/>
          <p14:tracePt t="44359" x="4567238" y="3852863"/>
          <p14:tracePt t="44377" x="4576763" y="3835400"/>
          <p14:tracePt t="44379" x="4584700" y="3817938"/>
          <p14:tracePt t="44393" x="4611688" y="3783013"/>
          <p14:tracePt t="44394" x="4619625" y="3773488"/>
          <p14:tracePt t="44410" x="4619625" y="3756025"/>
          <p14:tracePt t="44413" x="4619625" y="3738563"/>
          <p14:tracePt t="44427" x="4619625" y="3713163"/>
          <p14:tracePt t="44444" x="4619625" y="3678238"/>
          <p14:tracePt t="44451" x="4619625" y="3651250"/>
          <p14:tracePt t="44459" x="4619625" y="3633788"/>
          <p14:tracePt t="44476" x="4619625" y="3563938"/>
          <p14:tracePt t="44493" x="4619625" y="3486150"/>
          <p14:tracePt t="44510" x="4619625" y="3433763"/>
          <p14:tracePt t="44528" x="4629150" y="3398838"/>
          <p14:tracePt t="44543" x="4637088" y="3371850"/>
          <p14:tracePt t="44559" x="4637088" y="3346450"/>
          <p14:tracePt t="44577" x="4637088" y="3336925"/>
          <p14:tracePt t="44593" x="4637088" y="3328988"/>
          <p14:tracePt t="44687" x="4637088" y="3319463"/>
          <p14:tracePt t="44692" x="4637088" y="3311525"/>
          <p14:tracePt t="44709" x="4646613" y="3302000"/>
          <p14:tracePt t="44725" x="4646613" y="3294063"/>
          <p14:tracePt t="44743" x="4646613" y="3284538"/>
          <p14:tracePt t="44759" x="4646613" y="3276600"/>
          <p14:tracePt t="45178" x="4646613" y="3284538"/>
          <p14:tracePt t="45184" x="4646613" y="3311525"/>
          <p14:tracePt t="45193" x="4646613" y="3354388"/>
          <p14:tracePt t="45209" x="4629150" y="3416300"/>
          <p14:tracePt t="45227" x="4619625" y="3494088"/>
          <p14:tracePt t="45244" x="4619625" y="3546475"/>
          <p14:tracePt t="45260" x="4619625" y="3590925"/>
          <p14:tracePt t="45278" x="4629150" y="3643313"/>
          <p14:tracePt t="45281" x="4637088" y="3668713"/>
          <p14:tracePt t="45292" x="4646613" y="3686175"/>
          <p14:tracePt t="45310" x="4664075" y="3730625"/>
          <p14:tracePt t="45327" x="4681538" y="3765550"/>
          <p14:tracePt t="45342" x="4699000" y="3800475"/>
          <p14:tracePt t="45359" x="4699000" y="3825875"/>
          <p14:tracePt t="45376" x="4724400" y="3852863"/>
          <p14:tracePt t="45395" x="4724400" y="3870325"/>
          <p14:tracePt t="45408" x="4724400" y="3878263"/>
          <p14:tracePt t="45863" x="4733925" y="3878263"/>
          <p14:tracePt t="47621" x="4733925" y="3887788"/>
          <p14:tracePt t="47628" x="4716463" y="3905250"/>
          <p14:tracePt t="47643" x="4699000" y="3930650"/>
          <p14:tracePt t="47660" x="4681538" y="3957638"/>
          <p14:tracePt t="47676" x="4672013" y="4000500"/>
          <p14:tracePt t="47678" x="4672013" y="4017963"/>
          <p14:tracePt t="47693" x="4664075" y="4097338"/>
          <p14:tracePt t="47695" x="4664075" y="4114800"/>
          <p14:tracePt t="47708" x="4664075" y="4176713"/>
          <p14:tracePt t="47711" x="4664075" y="4184650"/>
          <p14:tracePt t="47727" x="4664075" y="4289425"/>
          <p14:tracePt t="47743" x="4664075" y="4306888"/>
          <p14:tracePt t="47759" x="4654550" y="4351338"/>
          <p14:tracePt t="47775" x="4654550" y="4394200"/>
          <p14:tracePt t="47792" x="4654550" y="4421188"/>
          <p14:tracePt t="47809" x="4654550" y="4446588"/>
          <p14:tracePt t="47810" x="4654550" y="4464050"/>
          <p14:tracePt t="47876" x="4664075" y="4464050"/>
          <p14:tracePt t="48487" x="4654550" y="4464050"/>
          <p14:tracePt t="49187" x="4786313" y="4446588"/>
          <p14:tracePt t="49197" x="4829175" y="4446588"/>
          <p14:tracePt t="49207" x="4864100" y="4446588"/>
          <p14:tracePt t="49224" x="4951413" y="4456113"/>
          <p14:tracePt t="49242" x="5030788" y="4456113"/>
          <p14:tracePt t="49245" x="5073650" y="4456113"/>
          <p14:tracePt t="49258" x="5170488" y="4456113"/>
          <p14:tracePt t="49274" x="5230813" y="4456113"/>
          <p14:tracePt t="49292" x="5265738" y="4456113"/>
          <p14:tracePt t="49295" x="5275263" y="4456113"/>
          <p14:tracePt t="49309" x="5283200" y="4456113"/>
          <p14:tracePt t="49326" x="5292725" y="4456113"/>
          <p14:tracePt t="49341" x="5300663" y="4456113"/>
          <p14:tracePt t="49358" x="5335588" y="4456113"/>
          <p14:tracePt t="49377" x="5405438" y="4446588"/>
          <p14:tracePt t="49393" x="5414963" y="4446588"/>
          <p14:tracePt t="49409" x="5467350" y="4446588"/>
          <p14:tracePt t="49427" x="5475288" y="4446588"/>
          <p14:tracePt t="49442" x="5484813" y="4446588"/>
          <p14:tracePt t="49467" x="5510213" y="4446588"/>
          <p14:tracePt t="49491" x="5527675" y="4446588"/>
          <p14:tracePt t="49509" x="5545138" y="4446588"/>
          <p14:tracePt t="49512" x="5554663" y="4446588"/>
          <p14:tracePt t="49576" x="5562600" y="4446588"/>
          <p14:tracePt t="49587" x="5572125" y="4446588"/>
          <p14:tracePt t="49595" x="5589588" y="4446588"/>
          <p14:tracePt t="49609" x="5632450" y="4446588"/>
          <p14:tracePt t="49611" x="5649913" y="4446588"/>
          <p14:tracePt t="49626" x="5676900" y="4446588"/>
          <p14:tracePt t="49644" x="5754688" y="4446588"/>
          <p14:tracePt t="49658" x="5824538" y="4446588"/>
          <p14:tracePt t="49676" x="5903913" y="4446588"/>
          <p14:tracePt t="49692" x="6034088" y="4438650"/>
          <p14:tracePt t="49710" x="6105525" y="4438650"/>
          <p14:tracePt t="49725" x="6140450" y="4438650"/>
          <p14:tracePt t="49741" x="6148388" y="4438650"/>
          <p14:tracePt t="49758" x="6165850" y="4438650"/>
          <p14:tracePt t="50293" x="6165850" y="4446588"/>
          <p14:tracePt t="50299" x="6165850" y="4473575"/>
          <p14:tracePt t="50309" x="6165850" y="4481513"/>
          <p14:tracePt t="50324" x="6165850" y="4525963"/>
          <p14:tracePt t="50342" x="6165850" y="4568825"/>
          <p14:tracePt t="50358" x="6148388" y="4630738"/>
          <p14:tracePt t="50361" x="6148388" y="4656138"/>
          <p14:tracePt t="50376" x="6148388" y="4665663"/>
          <p14:tracePt t="50392" x="6140450" y="4718050"/>
          <p14:tracePt t="50409" x="6140450" y="4752975"/>
          <p14:tracePt t="50426" x="6130925" y="4787900"/>
          <p14:tracePt t="50442" x="6130925" y="4805363"/>
          <p14:tracePt t="50446" x="6130925" y="4822825"/>
          <p14:tracePt t="50458" x="6130925" y="4840288"/>
          <p14:tracePt t="50475" x="6130925" y="4848225"/>
          <p14:tracePt t="50509" x="6130925" y="4857750"/>
          <p14:tracePt t="50887" x="6140450" y="4857750"/>
          <p14:tracePt t="50894" x="6157913" y="4857750"/>
          <p14:tracePt t="50907" x="6227763" y="4857750"/>
          <p14:tracePt t="50924" x="6288088" y="4857750"/>
          <p14:tracePt t="50941" x="6323013" y="4857750"/>
          <p14:tracePt t="50958" x="6332538" y="4857750"/>
          <p14:tracePt t="50974" x="6350000" y="4857750"/>
          <p14:tracePt t="50995" x="6357938" y="4857750"/>
          <p14:tracePt t="51008" x="6367463" y="4857750"/>
          <p14:tracePt t="51025" x="6375400" y="4857750"/>
          <p14:tracePt t="51251" x="6375400" y="4865688"/>
          <p14:tracePt t="51256" x="6357938" y="4875213"/>
          <p14:tracePt t="51274" x="6340475" y="4875213"/>
          <p14:tracePt t="51290" x="6305550" y="4875213"/>
          <p14:tracePt t="51307" x="6288088" y="4875213"/>
          <p14:tracePt t="51324" x="6270625" y="4875213"/>
          <p14:tracePt t="51507" x="6280150" y="4875213"/>
          <p14:tracePt t="51523" x="6280150" y="4865688"/>
          <p14:tracePt t="51530" x="6288088" y="4865688"/>
          <p14:tracePt t="51540" x="6297613" y="4857750"/>
          <p14:tracePt t="51557" x="6332538" y="4848225"/>
          <p14:tracePt t="51574" x="6384925" y="4848225"/>
          <p14:tracePt t="51590" x="6454775" y="4840288"/>
          <p14:tracePt t="51607" x="6497638" y="4840288"/>
          <p14:tracePt t="51624" x="6515100" y="4840288"/>
          <p14:tracePt t="51641" x="6532563" y="4840288"/>
          <p14:tracePt t="51642" x="6542088" y="4840288"/>
          <p14:tracePt t="51657" x="6559550" y="4840288"/>
          <p14:tracePt t="51658" x="6577013" y="4840288"/>
          <p14:tracePt t="51675" x="6594475" y="4830763"/>
          <p14:tracePt t="51691" x="6602413" y="4830763"/>
          <p14:tracePt t="51707" x="6619875" y="4830763"/>
          <p14:tracePt t="51724" x="6629400" y="4822825"/>
          <p14:tracePt t="51740" x="6646863" y="4822825"/>
          <p14:tracePt t="51757" x="6664325" y="4822825"/>
          <p14:tracePt t="51759" x="6672263" y="4822825"/>
          <p14:tracePt t="51774" x="6681788" y="4822825"/>
          <p14:tracePt t="51791" x="6689725" y="4822825"/>
          <p14:tracePt t="51807" x="6699250" y="4822825"/>
          <p14:tracePt t="51824" x="6716713" y="4822825"/>
          <p14:tracePt t="51841" x="6734175" y="4822825"/>
          <p14:tracePt t="51863" x="6742113" y="4822825"/>
          <p14:tracePt t="51874" x="6751638" y="4822825"/>
          <p14:tracePt t="51890" x="6769100" y="4822825"/>
          <p14:tracePt t="51907" x="6777038" y="4822825"/>
          <p14:tracePt t="51924" x="6804025" y="4813300"/>
          <p14:tracePt t="51941" x="6811963" y="4813300"/>
          <p14:tracePt t="51958" x="6829425" y="4813300"/>
          <p14:tracePt t="51974" x="6838950" y="4813300"/>
          <p14:tracePt t="51976" x="6846888" y="4813300"/>
          <p14:tracePt t="51991" x="6873875" y="4813300"/>
          <p14:tracePt t="52007" x="6881813" y="4813300"/>
          <p14:tracePt t="52024" x="6934200" y="4813300"/>
          <p14:tracePt t="52041" x="6986588" y="4813300"/>
          <p14:tracePt t="52042" x="7013575" y="4813300"/>
          <p14:tracePt t="52057" x="7031038" y="4813300"/>
          <p14:tracePt t="52059" x="7048500" y="4813300"/>
          <p14:tracePt t="52074" x="7073900" y="4813300"/>
          <p14:tracePt t="52091" x="7100888" y="4813300"/>
          <p14:tracePt t="52107" x="7135813" y="4813300"/>
          <p14:tracePt t="52124" x="7161213" y="4813300"/>
          <p14:tracePt t="52141" x="7188200" y="4813300"/>
          <p14:tracePt t="52157" x="7205663" y="4813300"/>
          <p14:tracePt t="52176" x="7231063" y="4813300"/>
          <p14:tracePt t="52179" x="7240588" y="4813300"/>
          <p14:tracePt t="52192" x="7248525" y="4813300"/>
          <p14:tracePt t="52208" x="7265988" y="4813300"/>
          <p14:tracePt t="52211" x="7283450" y="4813300"/>
          <p14:tracePt t="52225" x="7300913" y="4813300"/>
          <p14:tracePt t="52241" x="7327900" y="4813300"/>
          <p14:tracePt t="52258" x="7353300" y="4813300"/>
          <p14:tracePt t="52274" x="7362825" y="4813300"/>
          <p14:tracePt t="52276" x="7370763" y="4813300"/>
          <p14:tracePt t="52291" x="7405688" y="4813300"/>
          <p14:tracePt t="52310" x="7432675" y="4822825"/>
          <p14:tracePt t="52324" x="7467600" y="4830763"/>
          <p14:tracePt t="52341" x="7493000" y="4830763"/>
          <p14:tracePt t="52358" x="7502525" y="4830763"/>
          <p14:tracePt t="52360" x="7519988" y="4830763"/>
          <p14:tracePt t="52374" x="7527925" y="4830763"/>
          <p14:tracePt t="52375" x="7545388" y="4840288"/>
          <p14:tracePt t="52391" x="7572375" y="4840288"/>
          <p14:tracePt t="52408" x="7607300" y="4848225"/>
          <p14:tracePt t="52411" x="7632700" y="4848225"/>
          <p14:tracePt t="52426" x="7650163" y="4857750"/>
          <p14:tracePt t="52427" x="7667625" y="4857750"/>
          <p14:tracePt t="52442" x="7694613" y="4857750"/>
          <p14:tracePt t="52445" x="7712075" y="4865688"/>
          <p14:tracePt t="52458" x="7747000" y="4865688"/>
          <p14:tracePt t="52491" x="7764463" y="4865688"/>
          <p14:tracePt t="52508" x="7781925" y="4865688"/>
          <p14:tracePt t="52527" x="7799388" y="4865688"/>
          <p14:tracePt t="52541" x="7851775" y="4865688"/>
          <p14:tracePt t="52559" x="7894638" y="4865688"/>
          <p14:tracePt t="52576" x="7974013" y="4865688"/>
          <p14:tracePt t="52592" x="8008938" y="4865688"/>
          <p14:tracePt t="52608" x="8104188" y="4865688"/>
          <p14:tracePt t="52625" x="8148638" y="4865688"/>
          <p14:tracePt t="52628" x="8191500" y="4865688"/>
          <p14:tracePt t="52641" x="8235950" y="4865688"/>
          <p14:tracePt t="52643" x="8278813" y="4865688"/>
          <p14:tracePt t="52660" x="8348663" y="4865688"/>
          <p14:tracePt t="52674" x="8445500" y="4857750"/>
          <p14:tracePt t="52675" x="8488363" y="4857750"/>
          <p14:tracePt t="52692" x="8567738" y="4848225"/>
          <p14:tracePt t="52695" x="8602663" y="4840288"/>
          <p14:tracePt t="52708" x="8628063" y="4840288"/>
          <p14:tracePt t="52711" x="8662988" y="4840288"/>
          <p14:tracePt t="52725" x="8689975" y="4830763"/>
          <p14:tracePt t="52727" x="8724900" y="4830763"/>
          <p14:tracePt t="52741" x="8742363" y="4830763"/>
          <p14:tracePt t="52743" x="8767763" y="4830763"/>
          <p14:tracePt t="52757" x="8777288" y="4830763"/>
          <p14:tracePt t="52776" x="8820150" y="4830763"/>
          <p14:tracePt t="52791" x="8855075" y="4822825"/>
          <p14:tracePt t="52808" x="8864600" y="4822825"/>
          <p14:tracePt t="53180" x="8882063" y="4822825"/>
          <p14:tracePt t="53189" x="8907463" y="4813300"/>
          <p14:tracePt t="53195" x="8924925" y="4813300"/>
          <p14:tracePt t="53207" x="8934450" y="4813300"/>
          <p14:tracePt t="53225" x="8969375" y="4813300"/>
          <p14:tracePt t="53242" x="9004300" y="4813300"/>
          <p14:tracePt t="53258" x="9029700" y="4813300"/>
          <p14:tracePt t="53291" x="9047163" y="4813300"/>
          <p14:tracePt t="53767" x="9056688" y="4813300"/>
          <p14:tracePt t="53775" x="9056688" y="4795838"/>
          <p14:tracePt t="53779" x="9039225" y="4787900"/>
          <p14:tracePt t="53791" x="9029700" y="4778375"/>
          <p14:tracePt t="54146" x="9029700" y="4787900"/>
          <p14:tracePt t="54157" x="9029700" y="4795838"/>
          <p14:tracePt t="54180" x="9029700" y="4805363"/>
          <p14:tracePt t="54198" x="9021763" y="4813300"/>
          <p14:tracePt t="54206" x="9012238" y="4813300"/>
          <p14:tracePt t="54223" x="9004300" y="4830763"/>
          <p14:tracePt t="54240" x="9004300" y="4840288"/>
          <p14:tracePt t="54257" x="9004300" y="4848225"/>
          <p14:tracePt t="54347" x="8994775" y="4857750"/>
          <p14:tracePt t="54368" x="8986838" y="4865688"/>
          <p14:tracePt t="54436" x="8994775" y="4865688"/>
          <p14:tracePt t="54442" x="8994775" y="4857750"/>
          <p14:tracePt t="54457" x="9004300" y="4848225"/>
          <p14:tracePt t="57067" x="9012238" y="4848225"/>
          <p14:tracePt t="57075" x="9012238" y="4813300"/>
          <p14:tracePt t="57091" x="8864600" y="4386263"/>
          <p14:tracePt t="57108" x="8759825" y="4368800"/>
          <p14:tracePt t="57111" x="8750300" y="4368800"/>
          <p14:tracePt t="57124" x="8742363" y="4368800"/>
          <p14:tracePt t="57141" x="8742363" y="4359275"/>
          <p14:tracePt t="57436" x="8742363" y="4368800"/>
          <p14:tracePt t="57452" x="8742363" y="4376738"/>
          <p14:tracePt t="57467" x="8742363" y="4394200"/>
          <p14:tracePt t="57473" x="8742363" y="4403725"/>
          <p14:tracePt t="57491" x="8750300" y="4438650"/>
          <p14:tracePt t="57508" x="8759825" y="4491038"/>
          <p14:tracePt t="57511" x="8759825" y="4498975"/>
          <p14:tracePt t="57525" x="8750300" y="4498975"/>
          <p14:tracePt t="57540" x="8750300" y="4491038"/>
          <p14:tracePt t="57576" x="8759825" y="4491038"/>
          <p14:tracePt t="57586" x="8777288" y="4498975"/>
          <p14:tracePt t="57593" x="8785225" y="4525963"/>
          <p14:tracePt t="57607" x="8812213" y="4586288"/>
          <p14:tracePt t="57624" x="8812213" y="4603750"/>
          <p14:tracePt t="57642" x="8812213" y="4621213"/>
          <p14:tracePt t="57859" x="8802688" y="4621213"/>
          <p14:tracePt t="57891" x="8794750" y="4621213"/>
          <p14:tracePt t="58156" x="8785225" y="4621213"/>
          <p14:tracePt t="58163" x="8777288" y="4613275"/>
          <p14:tracePt t="58174" x="8707438" y="4508500"/>
          <p14:tracePt t="58175" x="8637588" y="4429125"/>
          <p14:tracePt t="58192" x="8558213" y="4316413"/>
          <p14:tracePt t="58207" x="8383588" y="4052888"/>
          <p14:tracePt t="58222" x="8131175" y="3756025"/>
          <p14:tracePt t="58239" x="7807325" y="3476625"/>
          <p14:tracePt t="58257" x="7327900" y="3136900"/>
          <p14:tracePt t="58272" x="7021513" y="2952750"/>
          <p14:tracePt t="58289" x="6873875" y="2857500"/>
          <p14:tracePt t="58307" x="6864350" y="2847975"/>
          <p14:tracePt t="58327" x="6856413" y="2840038"/>
          <p14:tracePt t="59799" x="6856413" y="2830513"/>
          <p14:tracePt t="59824" x="6846888" y="2446338"/>
          <p14:tracePt t="59839" x="6811963" y="2157413"/>
          <p14:tracePt t="59860" x="6724650" y="1712913"/>
          <p14:tracePt t="59872" x="6699250" y="1573213"/>
          <p14:tracePt t="59890" x="6664325" y="1441450"/>
          <p14:tracePt t="59907" x="6654800" y="1371600"/>
          <p14:tracePt t="59922" x="6646863" y="1354138"/>
          <p14:tracePt t="59939" x="6637338" y="1327150"/>
          <p14:tracePt t="59957" x="6637338" y="1319213"/>
          <p14:tracePt t="60007" x="6629400" y="1319213"/>
          <p14:tracePt t="60024" x="6611938" y="1344613"/>
          <p14:tracePt t="60041" x="6594475" y="1389063"/>
          <p14:tracePt t="60044" x="6584950" y="1416050"/>
          <p14:tracePt t="60057" x="6577013" y="1441450"/>
          <p14:tracePt t="60074" x="6567488" y="1528763"/>
          <p14:tracePt t="60090" x="6559550" y="1703388"/>
          <p14:tracePt t="60106" x="6559550" y="1878013"/>
          <p14:tracePt t="60124" x="6559550" y="2122488"/>
          <p14:tracePt t="60139" x="6559550" y="2279650"/>
          <p14:tracePt t="60156" x="6559550" y="2446338"/>
          <p14:tracePt t="60173" x="6559550" y="2576513"/>
          <p14:tracePt t="60193" x="6559550" y="2655888"/>
          <p14:tracePt t="60207" x="6567488" y="2690813"/>
          <p14:tracePt t="60208" x="6567488" y="2716213"/>
          <p14:tracePt t="60222" x="6567488" y="2725738"/>
          <p14:tracePt t="60239" x="6567488" y="2760663"/>
          <p14:tracePt t="60581" x="6584950" y="2752725"/>
          <p14:tracePt t="60588" x="6646863" y="2708275"/>
          <p14:tracePt t="60607" x="6777038" y="2646363"/>
          <p14:tracePt t="60623" x="6943725" y="2586038"/>
          <p14:tracePt t="60641" x="7118350" y="2568575"/>
          <p14:tracePt t="60643" x="7223125" y="2551113"/>
          <p14:tracePt t="60661" x="7327900" y="2541588"/>
          <p14:tracePt t="60672" x="7589838" y="2533650"/>
          <p14:tracePt t="60688" x="7772400" y="2516188"/>
          <p14:tracePt t="60707" x="7929563" y="2506663"/>
          <p14:tracePt t="60722" x="8016875" y="2498725"/>
          <p14:tracePt t="60723" x="8078788" y="2498725"/>
          <p14:tracePt t="60739" x="8156575" y="2489200"/>
          <p14:tracePt t="60740" x="8218488" y="2481263"/>
          <p14:tracePt t="60755" x="8340725" y="2463800"/>
          <p14:tracePt t="60774" x="8428038" y="2446338"/>
          <p14:tracePt t="60776" x="8462963" y="2446338"/>
          <p14:tracePt t="60788" x="8497888" y="2446338"/>
          <p14:tracePt t="60806" x="8567738" y="2428875"/>
          <p14:tracePt t="60824" x="8637588" y="2401888"/>
          <p14:tracePt t="60839" x="8662988" y="2401888"/>
          <p14:tracePt t="60858" x="8689975" y="2393950"/>
          <p14:tracePt t="60860" x="8707438" y="2393950"/>
          <p14:tracePt t="60872" x="8707438" y="2384425"/>
          <p14:tracePt t="60889" x="8724900" y="2376488"/>
          <p14:tracePt t="61003" x="8724900" y="2366963"/>
          <p14:tracePt t="61009" x="8742363" y="2359025"/>
          <p14:tracePt t="61024" x="8742363" y="2349500"/>
          <p14:tracePt t="61251" x="8742363" y="2341563"/>
          <p14:tracePt t="61258" x="8689975" y="2314575"/>
          <p14:tracePt t="61273" x="8428038" y="2139950"/>
          <p14:tracePt t="61290" x="8191500" y="1947863"/>
          <p14:tracePt t="61291" x="8051800" y="1825625"/>
          <p14:tracePt t="61306" x="7921625" y="1712913"/>
          <p14:tracePt t="61324" x="7458075" y="1309688"/>
          <p14:tracePt t="61329" x="7380288" y="1239838"/>
          <p14:tracePt t="61338" x="7310438" y="1169988"/>
          <p14:tracePt t="61356" x="7135813" y="1057275"/>
          <p14:tracePt t="61373" x="6951663" y="917575"/>
          <p14:tracePt t="61394" x="6786563" y="760413"/>
          <p14:tracePt t="61405" x="6646863" y="558800"/>
          <p14:tracePt t="61422" x="6542088" y="384175"/>
          <p14:tracePt t="61440" x="6437313" y="149225"/>
          <p14:tracePt t="61459" x="6384925" y="26988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C4DA3-013C-5B50-0F0F-DF024E6B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1000768"/>
            <a:ext cx="3566452" cy="29855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OUTPUT</a:t>
            </a:r>
            <a:endParaRPr lang="en-US" sz="48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collage of images of a person with a bow and arrow&#10;&#10;AI-generated content may be incorrect.">
            <a:extLst>
              <a:ext uri="{FF2B5EF4-FFF2-40B4-BE49-F238E27FC236}">
                <a16:creationId xmlns:a16="http://schemas.microsoft.com/office/drawing/2014/main" id="{EF4E8DCD-48DC-D9E4-DB06-1484A29C16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03" r="-3" b="7176"/>
          <a:stretch/>
        </p:blipFill>
        <p:spPr>
          <a:xfrm>
            <a:off x="5276859" y="1000768"/>
            <a:ext cx="5454959" cy="4956048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81986"/>
      </p:ext>
    </p:extLst>
  </p:cSld>
  <p:clrMapOvr>
    <a:masterClrMapping/>
  </p:clrMapOvr>
  <p:transition spd="slow" advTm="102494">
    <p:push dir="u"/>
  </p:transition>
  <p:extLst>
    <p:ext uri="{3A86A75C-4F4B-4683-9AE1-C65F6400EC91}">
      <p14:laserTraceLst xmlns:p14="http://schemas.microsoft.com/office/powerpoint/2010/main">
        <p14:tracePtLst>
          <p14:tracePt t="129" x="2427288" y="4167188"/>
          <p14:tracePt t="495" x="2419350" y="4167188"/>
          <p14:tracePt t="503" x="2392363" y="4184650"/>
          <p14:tracePt t="508" x="2374900" y="4211638"/>
          <p14:tracePt t="526" x="2332038" y="4281488"/>
          <p14:tracePt t="527" x="2314575" y="4316413"/>
          <p14:tracePt t="541" x="2314575" y="4341813"/>
          <p14:tracePt t="559" x="2287588" y="4411663"/>
          <p14:tracePt t="576" x="2279650" y="4456113"/>
          <p14:tracePt t="580" x="2270125" y="4464050"/>
          <p14:tracePt t="591" x="2270125" y="4481513"/>
          <p14:tracePt t="608" x="2262188" y="4508500"/>
          <p14:tracePt t="625" x="2252663" y="4525963"/>
          <p14:tracePt t="627" x="2252663" y="4533900"/>
          <p14:tracePt t="642" x="2252663" y="4543425"/>
          <p14:tracePt t="658" x="2252663" y="4560888"/>
          <p14:tracePt t="675" x="2252663" y="4568825"/>
          <p14:tracePt t="1580" x="2244725" y="4568825"/>
          <p14:tracePt t="1596" x="2235200" y="4568825"/>
          <p14:tracePt t="1620" x="2227263" y="4568825"/>
          <p14:tracePt t="1628" x="2217738" y="4568825"/>
          <p14:tracePt t="1646" x="2209800" y="4568825"/>
          <p14:tracePt t="1768" x="2209800" y="4560888"/>
          <p14:tracePt t="1776" x="2209800" y="4551363"/>
          <p14:tracePt t="1793" x="2192338" y="4464050"/>
          <p14:tracePt t="1808" x="2192338" y="4429125"/>
          <p14:tracePt t="1810" x="2192338" y="4411663"/>
          <p14:tracePt t="1812" x="2192338" y="4386263"/>
          <p14:tracePt t="1824" x="2200275" y="4368800"/>
          <p14:tracePt t="1842" x="2217738" y="4324350"/>
          <p14:tracePt t="1846" x="2244725" y="4298950"/>
          <p14:tracePt t="1858" x="2270125" y="4254500"/>
          <p14:tracePt t="1861" x="2314575" y="4219575"/>
          <p14:tracePt t="1874" x="2444750" y="4105275"/>
          <p14:tracePt t="1891" x="2593975" y="3965575"/>
          <p14:tracePt t="1909" x="2828925" y="3808413"/>
          <p14:tracePt t="1913" x="3092450" y="3651250"/>
          <p14:tracePt t="1924" x="3249613" y="3563938"/>
          <p14:tracePt t="1942" x="3371850" y="3494088"/>
          <p14:tracePt t="1958" x="3546475" y="3363913"/>
          <p14:tracePt t="1975" x="3668713" y="3259138"/>
          <p14:tracePt t="1991" x="3808413" y="3109913"/>
          <p14:tracePt t="2009" x="3956050" y="2935288"/>
          <p14:tracePt t="2025" x="4130675" y="2725738"/>
          <p14:tracePt t="2042" x="4279900" y="2576513"/>
          <p14:tracePt t="2044" x="4340225" y="2524125"/>
          <p14:tracePt t="2058" x="4384675" y="2481263"/>
          <p14:tracePt t="2060" x="4419600" y="2436813"/>
          <p14:tracePt t="2074" x="4445000" y="2419350"/>
          <p14:tracePt t="2076" x="4471988" y="2393950"/>
          <p14:tracePt t="2092" x="4524375" y="2341563"/>
          <p14:tracePt t="2108" x="4541838" y="2324100"/>
          <p14:tracePt t="2128" x="4611688" y="2271713"/>
          <p14:tracePt t="2141" x="4664075" y="2244725"/>
          <p14:tracePt t="2143" x="4716463" y="2219325"/>
          <p14:tracePt t="2158" x="4846638" y="2157413"/>
          <p14:tracePt t="2175" x="4926013" y="2132013"/>
          <p14:tracePt t="2191" x="4951413" y="2122488"/>
          <p14:tracePt t="2224" x="4960938" y="2122488"/>
          <p14:tracePt t="2245" x="4968875" y="2122488"/>
          <p14:tracePt t="2258" x="4978400" y="2122488"/>
          <p14:tracePt t="2275" x="5038725" y="2122488"/>
          <p14:tracePt t="2280" x="5100638" y="2122488"/>
          <p14:tracePt t="2292" x="5143500" y="2122488"/>
          <p14:tracePt t="2309" x="5222875" y="2114550"/>
          <p14:tracePt t="2326" x="5310188" y="2097088"/>
          <p14:tracePt t="2343" x="5422900" y="2062163"/>
          <p14:tracePt t="2358" x="5510213" y="2044700"/>
          <p14:tracePt t="2359" x="5580063" y="2017713"/>
          <p14:tracePt t="2374" x="5624513" y="2000250"/>
          <p14:tracePt t="2380" x="5667375" y="1982788"/>
          <p14:tracePt t="2390" x="5694363" y="1965325"/>
          <p14:tracePt t="2391" x="5737225" y="1947863"/>
          <p14:tracePt t="2407" x="5746750" y="1947863"/>
          <p14:tracePt t="2408" x="5772150" y="1930400"/>
          <p14:tracePt t="2424" x="5781675" y="1922463"/>
          <p14:tracePt t="2440" x="5789613" y="1922463"/>
          <p14:tracePt t="2457" x="5799138" y="1922463"/>
          <p14:tracePt t="2474" x="5816600" y="1912938"/>
          <p14:tracePt t="2475" x="5824538" y="1912938"/>
          <p14:tracePt t="2498" x="5842000" y="1912938"/>
          <p14:tracePt t="2508" x="5868988" y="1912938"/>
          <p14:tracePt t="2524" x="5876925" y="1912938"/>
          <p14:tracePt t="2541" x="5894388" y="1912938"/>
          <p14:tracePt t="2754" x="5894388" y="1922463"/>
          <p14:tracePt t="2760" x="5894388" y="1965325"/>
          <p14:tracePt t="2775" x="5876925" y="2035175"/>
          <p14:tracePt t="2791" x="5834063" y="2087563"/>
          <p14:tracePt t="2808" x="5729288" y="2149475"/>
          <p14:tracePt t="2824" x="5684838" y="2166938"/>
          <p14:tracePt t="2828" x="5632450" y="2174875"/>
          <p14:tracePt t="2842" x="5510213" y="2209800"/>
          <p14:tracePt t="2858" x="5335588" y="2227263"/>
          <p14:tracePt t="2860" x="5213350" y="2227263"/>
          <p14:tracePt t="2874" x="5108575" y="2244725"/>
          <p14:tracePt t="2877" x="4995863" y="2244725"/>
          <p14:tracePt t="2892" x="4768850" y="2244725"/>
          <p14:tracePt t="2910" x="4532313" y="2244725"/>
          <p14:tracePt t="2925" x="4402138" y="2244725"/>
          <p14:tracePt t="2941" x="4297363" y="2244725"/>
          <p14:tracePt t="2959" x="4244975" y="2236788"/>
          <p14:tracePt t="2974" x="4235450" y="2236788"/>
          <p14:tracePt t="2991" x="4227513" y="2236788"/>
          <p14:tracePt t="3008" x="4210050" y="2236788"/>
          <p14:tracePt t="3025" x="4200525" y="2227263"/>
          <p14:tracePt t="3041" x="4183063" y="2219325"/>
          <p14:tracePt t="3057" x="4157663" y="2209800"/>
          <p14:tracePt t="3074" x="4148138" y="2209800"/>
          <p14:tracePt t="3076" x="4130675" y="2209800"/>
          <p14:tracePt t="3184" x="4122738" y="2209800"/>
          <p14:tracePt t="3193" x="4113213" y="2209800"/>
          <p14:tracePt t="3209" x="4095750" y="2209800"/>
          <p14:tracePt t="3228" x="4070350" y="2209800"/>
          <p14:tracePt t="3243" x="4060825" y="2209800"/>
          <p14:tracePt t="3245" x="4043363" y="2201863"/>
          <p14:tracePt t="3258" x="4017963" y="2201863"/>
          <p14:tracePt t="3261" x="4000500" y="2201863"/>
          <p14:tracePt t="3276" x="3921125" y="2201863"/>
          <p14:tracePt t="3292" x="3895725" y="2192338"/>
          <p14:tracePt t="3310" x="3860800" y="2192338"/>
          <p14:tracePt t="3312" x="3843338" y="2184400"/>
          <p14:tracePt t="3327" x="3825875" y="2184400"/>
          <p14:tracePt t="3328" x="3816350" y="2174875"/>
          <p14:tracePt t="3341" x="3756025" y="2166938"/>
          <p14:tracePt t="3358" x="3738563" y="2166938"/>
          <p14:tracePt t="3361" x="3721100" y="2166938"/>
          <p14:tracePt t="3375" x="3694113" y="2166938"/>
          <p14:tracePt t="3392" x="3659188" y="2166938"/>
          <p14:tracePt t="3520" x="3686175" y="2157413"/>
          <p14:tracePt t="3527" x="3833813" y="2139950"/>
          <p14:tracePt t="3542" x="3965575" y="2139950"/>
          <p14:tracePt t="3556" x="4384675" y="2132013"/>
          <p14:tracePt t="3574" x="4576763" y="2132013"/>
          <p14:tracePt t="3590" x="4611688" y="2132013"/>
          <p14:tracePt t="3607" x="4611688" y="2114550"/>
          <p14:tracePt t="3624" x="4611688" y="2105025"/>
          <p14:tracePt t="3645" x="4602163" y="2052638"/>
          <p14:tracePt t="3735" x="4584700" y="2052638"/>
          <p14:tracePt t="3740" x="4576763" y="2052638"/>
          <p14:tracePt t="3759" x="4567238" y="2044700"/>
          <p14:tracePt t="3776" x="4559300" y="2035175"/>
          <p14:tracePt t="3792" x="4541838" y="2035175"/>
          <p14:tracePt t="3806" x="4497388" y="2000250"/>
          <p14:tracePt t="3824" x="4471988" y="1992313"/>
          <p14:tracePt t="3870" x="4489450" y="2009775"/>
          <p14:tracePt t="3891" x="4576763" y="2009775"/>
          <p14:tracePt t="3908" x="4619625" y="2017713"/>
          <p14:tracePt t="3925" x="4829175" y="2017713"/>
          <p14:tracePt t="3941" x="5118100" y="1939925"/>
          <p14:tracePt t="3957" x="5230813" y="1835150"/>
          <p14:tracePt t="3975" x="5265738" y="1651000"/>
          <p14:tracePt t="3990" x="5265738" y="1511300"/>
          <p14:tracePt t="4007" x="5265738" y="1450975"/>
          <p14:tracePt t="4023" x="5222875" y="1362075"/>
          <p14:tracePt t="4025" x="5195888" y="1344613"/>
          <p14:tracePt t="4046" x="5153025" y="1327150"/>
          <p14:tracePt t="4057" x="5091113" y="1327150"/>
          <p14:tracePt t="4074" x="5056188" y="1344613"/>
          <p14:tracePt t="4090" x="5056188" y="1354138"/>
          <p14:tracePt t="4128" x="5065713" y="1354138"/>
          <p14:tracePt t="4136" x="5073650" y="1344613"/>
          <p14:tracePt t="4158" x="5083175" y="1336675"/>
          <p14:tracePt t="4175" x="5091113" y="1319213"/>
          <p14:tracePt t="4190" x="5091113" y="1292225"/>
          <p14:tracePt t="4207" x="5091113" y="1274763"/>
          <p14:tracePt t="4224" x="5083175" y="1249363"/>
          <p14:tracePt t="4242" x="5065713" y="1222375"/>
          <p14:tracePt t="4259" x="5030788" y="1187450"/>
          <p14:tracePt t="4273" x="5013325" y="1162050"/>
          <p14:tracePt t="4292" x="4986338" y="1127125"/>
          <p14:tracePt t="4308" x="4978400" y="1100138"/>
          <p14:tracePt t="4324" x="4995863" y="1092200"/>
          <p14:tracePt t="4327" x="5003800" y="1074738"/>
          <p14:tracePt t="4342" x="5126038" y="1012825"/>
          <p14:tracePt t="4357" x="5265738" y="960438"/>
          <p14:tracePt t="4375" x="5327650" y="935038"/>
          <p14:tracePt t="4391" x="5684838" y="882650"/>
          <p14:tracePt t="4412" x="5921375" y="855663"/>
          <p14:tracePt t="4425" x="6061075" y="855663"/>
          <p14:tracePt t="4427" x="6192838" y="855663"/>
          <p14:tracePt t="4441" x="6288088" y="865188"/>
          <p14:tracePt t="4457" x="6419850" y="900113"/>
          <p14:tracePt t="4459" x="6480175" y="908050"/>
          <p14:tracePt t="4474" x="6532563" y="917575"/>
          <p14:tracePt t="4476" x="6567488" y="925513"/>
          <p14:tracePt t="4491" x="6584950" y="935038"/>
          <p14:tracePt t="4507" x="6611938" y="942975"/>
          <p14:tracePt t="4527" x="6611938" y="952500"/>
          <p14:tracePt t="4559" x="6602413" y="952500"/>
          <p14:tracePt t="4575" x="6584950" y="935038"/>
          <p14:tracePt t="4590" x="6550025" y="925513"/>
          <p14:tracePt t="4607" x="6507163" y="908050"/>
          <p14:tracePt t="4624" x="6445250" y="890588"/>
          <p14:tracePt t="4641" x="6410325" y="882650"/>
          <p14:tracePt t="4683" x="6419850" y="882650"/>
          <p14:tracePt t="4692" x="6445250" y="882650"/>
          <p14:tracePt t="4707" x="6524625" y="890588"/>
          <p14:tracePt t="4724" x="6584950" y="890588"/>
          <p14:tracePt t="4742" x="6646863" y="890588"/>
          <p14:tracePt t="4744" x="6664325" y="890588"/>
          <p14:tracePt t="4757" x="6672263" y="882650"/>
          <p14:tracePt t="4759" x="6672263" y="873125"/>
          <p14:tracePt t="4776" x="6672263" y="865188"/>
          <p14:tracePt t="4791" x="6672263" y="855663"/>
          <p14:tracePt t="4792" x="6664325" y="838200"/>
          <p14:tracePt t="4808" x="6611938" y="830263"/>
          <p14:tracePt t="4825" x="6489700" y="812800"/>
          <p14:tracePt t="4827" x="6445250" y="812800"/>
          <p14:tracePt t="4842" x="6410325" y="812800"/>
          <p14:tracePt t="4845" x="6375400" y="812800"/>
          <p14:tracePt t="4858" x="6288088" y="847725"/>
          <p14:tracePt t="4874" x="6253163" y="873125"/>
          <p14:tracePt t="4890" x="6253163" y="908050"/>
          <p14:tracePt t="4907" x="6305550" y="952500"/>
          <p14:tracePt t="4925" x="6524625" y="1004888"/>
          <p14:tracePt t="4941" x="6619875" y="1004888"/>
          <p14:tracePt t="4958" x="6619875" y="1012825"/>
          <p14:tracePt t="4974" x="6629400" y="1012825"/>
          <p14:tracePt t="4991" x="6629400" y="995363"/>
          <p14:tracePt t="5008" x="6611938" y="942975"/>
          <p14:tracePt t="5023" x="6594475" y="917575"/>
          <p14:tracePt t="5040" x="6594475" y="908050"/>
          <p14:tracePt t="5527" x="6602413" y="900113"/>
          <p14:tracePt t="5533" x="6619875" y="900113"/>
          <p14:tracePt t="5540" x="6664325" y="900113"/>
          <p14:tracePt t="5556" x="6707188" y="900113"/>
          <p14:tracePt t="5573" x="6881813" y="900113"/>
          <p14:tracePt t="5591" x="7135813" y="917575"/>
          <p14:tracePt t="5593" x="7265988" y="925513"/>
          <p14:tracePt t="5606" x="7519988" y="995363"/>
          <p14:tracePt t="5623" x="7747000" y="1030288"/>
          <p14:tracePt t="5640" x="7956550" y="1074738"/>
          <p14:tracePt t="5657" x="8131175" y="1100138"/>
          <p14:tracePt t="5673" x="8270875" y="1127125"/>
          <p14:tracePt t="5675" x="8331200" y="1127125"/>
          <p14:tracePt t="5690" x="8401050" y="1135063"/>
          <p14:tracePt t="5707" x="8532813" y="1169988"/>
          <p14:tracePt t="5727" x="8620125" y="1187450"/>
          <p14:tracePt t="5740" x="8672513" y="1214438"/>
          <p14:tracePt t="5741" x="8689975" y="1222375"/>
          <p14:tracePt t="5757" x="8697913" y="1222375"/>
          <p14:tracePt t="5783" x="8707438" y="1222375"/>
          <p14:tracePt t="5790" x="8707438" y="1231900"/>
          <p14:tracePt t="5823" x="8742363" y="1266825"/>
          <p14:tracePt t="5840" x="8767763" y="1309688"/>
          <p14:tracePt t="5856" x="8802688" y="1354138"/>
          <p14:tracePt t="5859" x="8829675" y="1381125"/>
          <p14:tracePt t="5874" x="8829675" y="1389063"/>
          <p14:tracePt t="5877" x="8847138" y="1416050"/>
          <p14:tracePt t="5891" x="8864600" y="1433513"/>
          <p14:tracePt t="5909" x="8882063" y="1450975"/>
          <p14:tracePt t="5924" x="8890000" y="1450975"/>
          <p14:tracePt t="6012" x="8890000" y="1441450"/>
          <p14:tracePt t="6017" x="8864600" y="1433513"/>
          <p14:tracePt t="6023" x="8847138" y="1423988"/>
          <p14:tracePt t="6042" x="8820150" y="1416050"/>
          <p14:tracePt t="6046" x="8794750" y="1406525"/>
          <p14:tracePt t="6057" x="8759825" y="1398588"/>
          <p14:tracePt t="6059" x="8742363" y="1389063"/>
          <p14:tracePt t="6075" x="8724900" y="1371600"/>
          <p14:tracePt t="6078" x="8707438" y="1362075"/>
          <p14:tracePt t="6091" x="8662988" y="1344613"/>
          <p14:tracePt t="6093" x="8637588" y="1336675"/>
          <p14:tracePt t="6107" x="8628063" y="1336675"/>
          <p14:tracePt t="6127" x="8558213" y="1309688"/>
          <p14:tracePt t="6129" x="8532813" y="1309688"/>
          <p14:tracePt t="6141" x="8515350" y="1301750"/>
          <p14:tracePt t="6143" x="8505825" y="1301750"/>
          <p14:tracePt t="6158" x="8462963" y="1301750"/>
          <p14:tracePt t="6175" x="8445500" y="1292225"/>
          <p14:tracePt t="6192" x="8410575" y="1284288"/>
          <p14:tracePt t="6207" x="8383588" y="1284288"/>
          <p14:tracePt t="6223" x="8358188" y="1274763"/>
          <p14:tracePt t="6306" x="8348663" y="1257300"/>
          <p14:tracePt t="6315" x="8340725" y="1249363"/>
          <p14:tracePt t="6317" x="8331200" y="1239838"/>
          <p14:tracePt t="6342" x="8331200" y="1222375"/>
          <p14:tracePt t="6358" x="8305800" y="1196975"/>
          <p14:tracePt t="6363" x="8296275" y="1187450"/>
          <p14:tracePt t="6374" x="8288338" y="1162050"/>
          <p14:tracePt t="6390" x="8288338" y="1144588"/>
          <p14:tracePt t="6407" x="8278813" y="1135063"/>
          <p14:tracePt t="6554" x="8278813" y="1127125"/>
          <p14:tracePt t="7089" x="8278813" y="1135063"/>
          <p14:tracePt t="7096" x="8278813" y="1144588"/>
          <p14:tracePt t="7108" x="8305800" y="1179513"/>
          <p14:tracePt t="7112" x="8313738" y="1187450"/>
          <p14:tracePt t="7123" x="8313738" y="1196975"/>
          <p14:tracePt t="7157" x="8323263" y="1204913"/>
          <p14:tracePt t="7183" x="8323263" y="1214438"/>
          <p14:tracePt t="7191" x="8331200" y="1222375"/>
          <p14:tracePt t="7223" x="8340725" y="1239838"/>
          <p14:tracePt t="7245" x="8340725" y="1249363"/>
          <p14:tracePt t="7284" x="8348663" y="1249363"/>
          <p14:tracePt t="7335" x="8358188" y="1249363"/>
          <p14:tracePt t="7341" x="8358188" y="1257300"/>
          <p14:tracePt t="7357" x="8366125" y="1266825"/>
          <p14:tracePt t="7374" x="8375650" y="1292225"/>
          <p14:tracePt t="7391" x="8401050" y="1327150"/>
          <p14:tracePt t="7406" x="8410575" y="1354138"/>
          <p14:tracePt t="7424" x="8428038" y="1389063"/>
          <p14:tracePt t="7440" x="8453438" y="1423988"/>
          <p14:tracePt t="7456" x="8462963" y="1433513"/>
          <p14:tracePt t="7533" x="8470900" y="1433513"/>
          <p14:tracePt t="7776" x="8480425" y="1433513"/>
          <p14:tracePt t="7806" x="8470900" y="1433513"/>
          <p14:tracePt t="7822" x="8453438" y="1433513"/>
          <p14:tracePt t="7839" x="8410575" y="1450975"/>
          <p14:tracePt t="7860" x="8191500" y="1520825"/>
          <p14:tracePt t="7874" x="7921625" y="1598613"/>
          <p14:tracePt t="7875" x="7685088" y="1668463"/>
          <p14:tracePt t="7889" x="7545388" y="1720850"/>
          <p14:tracePt t="7907" x="7038975" y="1825625"/>
          <p14:tracePt t="7922" x="6864350" y="1860550"/>
          <p14:tracePt t="7940" x="6507163" y="1957388"/>
          <p14:tracePt t="7956" x="6130925" y="2044700"/>
          <p14:tracePt t="7973" x="5729288" y="2114550"/>
          <p14:tracePt t="7989" x="5300663" y="2174875"/>
          <p14:tracePt t="8007" x="5065713" y="2201863"/>
          <p14:tracePt t="8023" x="4943475" y="2236788"/>
          <p14:tracePt t="8039" x="4838700" y="2244725"/>
          <p14:tracePt t="8055" x="4786313" y="2244725"/>
          <p14:tracePt t="8075" x="4741863" y="2254250"/>
          <p14:tracePt t="8089" x="4646613" y="2254250"/>
          <p14:tracePt t="8107" x="4567238" y="2254250"/>
          <p14:tracePt t="8129" x="4375150" y="2254250"/>
          <p14:tracePt t="8139" x="4314825" y="2244725"/>
          <p14:tracePt t="8156" x="4217988" y="2244725"/>
          <p14:tracePt t="8172" x="4183063" y="2244725"/>
          <p14:tracePt t="8189" x="4165600" y="2244725"/>
          <p14:tracePt t="8206" x="4122738" y="2244725"/>
          <p14:tracePt t="8207" x="4095750" y="2244725"/>
          <p14:tracePt t="8222" x="4052888" y="2254250"/>
          <p14:tracePt t="8240" x="4017963" y="2262188"/>
          <p14:tracePt t="24381" x="3851275" y="2009775"/>
          <p14:tracePt t="24451" x="3868738" y="2009775"/>
          <p14:tracePt t="24460" x="3913188" y="2009775"/>
          <p14:tracePt t="24469" x="3973513" y="2009775"/>
          <p14:tracePt t="24487" x="4148138" y="2009775"/>
          <p14:tracePt t="24503" x="4244975" y="1992313"/>
          <p14:tracePt t="24524" x="4489450" y="1974850"/>
          <p14:tracePt t="24536" x="4524375" y="1957388"/>
          <p14:tracePt t="24554" x="4576763" y="1930400"/>
          <p14:tracePt t="24571" x="4629150" y="1887538"/>
          <p14:tracePt t="24573" x="4646613" y="1860550"/>
          <p14:tracePt t="24590" x="4699000" y="1825625"/>
          <p14:tracePt t="24603" x="4733925" y="1808163"/>
          <p14:tracePt t="24622" x="4776788" y="1800225"/>
          <p14:tracePt t="24625" x="4803775" y="1790700"/>
          <p14:tracePt t="24636" x="4838700" y="1782763"/>
          <p14:tracePt t="24655" x="4891088" y="1773238"/>
          <p14:tracePt t="24669" x="4978400" y="1755775"/>
          <p14:tracePt t="24686" x="5030788" y="1755775"/>
          <p14:tracePt t="24704" x="5083175" y="1755775"/>
          <p14:tracePt t="24719" x="5135563" y="1755775"/>
          <p14:tracePt t="24736" x="5160963" y="1755775"/>
          <p14:tracePt t="24752" x="5187950" y="1765300"/>
          <p14:tracePt t="24771" x="5205413" y="1773238"/>
          <p14:tracePt t="24773" x="5213350" y="1773238"/>
          <p14:tracePt t="24786" x="5230813" y="1782763"/>
          <p14:tracePt t="24804" x="5292725" y="1782763"/>
          <p14:tracePt t="24820" x="5397500" y="1782763"/>
          <p14:tracePt t="24836" x="5414963" y="1782763"/>
          <p14:tracePt t="24855" x="5475288" y="1782763"/>
          <p14:tracePt t="24857" x="5527675" y="1773238"/>
          <p14:tracePt t="24870" x="5554663" y="1765300"/>
          <p14:tracePt t="24887" x="5632450" y="1755775"/>
          <p14:tracePt t="24903" x="5649913" y="1747838"/>
          <p14:tracePt t="24919" x="5659438" y="1747838"/>
          <p14:tracePt t="24936" x="5667375" y="1738313"/>
          <p14:tracePt t="24953" x="5676900" y="1730375"/>
          <p14:tracePt t="24990" x="5684838" y="1730375"/>
          <p14:tracePt t="25096" x="5694363" y="1730375"/>
          <p14:tracePt t="25131" x="5702300" y="1730375"/>
          <p14:tracePt t="25207" x="5711825" y="1730375"/>
          <p14:tracePt t="25320" x="5711825" y="1720850"/>
          <p14:tracePt t="25731" x="5694363" y="1720850"/>
          <p14:tracePt t="25752" x="5659438" y="1720850"/>
          <p14:tracePt t="25770" x="5641975" y="1712913"/>
          <p14:tracePt t="25789" x="5632450" y="1712913"/>
          <p14:tracePt t="25844" x="5624513" y="1712913"/>
          <p14:tracePt t="25863" x="5624513" y="1703388"/>
          <p14:tracePt t="25896" x="5614988" y="1695450"/>
          <p14:tracePt t="25903" x="5614988" y="1685925"/>
          <p14:tracePt t="25939" x="5607050" y="1685925"/>
          <p14:tracePt t="25955" x="5597525" y="1677988"/>
          <p14:tracePt t="25972" x="5589588" y="1668463"/>
          <p14:tracePt t="26008" x="5580063" y="1660525"/>
          <p14:tracePt t="26023" x="5572125" y="1651000"/>
          <p14:tracePt t="26036" x="5572125" y="1643063"/>
          <p14:tracePt t="26070" x="5562600" y="1643063"/>
          <p14:tracePt t="27123" x="5562600" y="1633538"/>
          <p14:tracePt t="27132" x="5562600" y="1625600"/>
          <p14:tracePt t="27145" x="5545138" y="1598613"/>
          <p14:tracePt t="27152" x="5527675" y="1573213"/>
          <p14:tracePt t="27170" x="5510213" y="1528763"/>
          <p14:tracePt t="27185" x="5492750" y="1493838"/>
          <p14:tracePt t="27203" x="5484813" y="1468438"/>
          <p14:tracePt t="27238" x="5467350" y="1416050"/>
          <p14:tracePt t="27253" x="5467350" y="1406525"/>
          <p14:tracePt t="27270" x="5457825" y="1406525"/>
          <p14:tracePt t="27273" x="5449888" y="1398588"/>
          <p14:tracePt t="27286" x="5440363" y="1389063"/>
          <p14:tracePt t="27305" x="5440363" y="1381125"/>
          <p14:tracePt t="27308" x="5432425" y="1381125"/>
          <p14:tracePt t="27321" x="5432425" y="1371600"/>
          <p14:tracePt t="27326" x="5414963" y="1362075"/>
          <p14:tracePt t="27337" x="5414963" y="1354138"/>
          <p14:tracePt t="27353" x="5414963" y="1336675"/>
          <p14:tracePt t="27370" x="5397500" y="1336675"/>
          <p14:tracePt t="27420" x="5397500" y="1327150"/>
          <p14:tracePt t="27427" x="5387975" y="1327150"/>
          <p14:tracePt t="27444" x="5387975" y="1319213"/>
          <p14:tracePt t="27454" x="5380038" y="1319213"/>
          <p14:tracePt t="27470" x="5380038" y="1309688"/>
          <p14:tracePt t="27487" x="5380038" y="1301750"/>
          <p14:tracePt t="27489" x="5370513" y="1301750"/>
          <p14:tracePt t="27506" x="5370513" y="1292225"/>
          <p14:tracePt t="27519" x="5370513" y="1284288"/>
          <p14:tracePt t="27537" x="5370513" y="1274763"/>
          <p14:tracePt t="27553" x="5370513" y="1257300"/>
          <p14:tracePt t="27555" x="5370513" y="1249363"/>
          <p14:tracePt t="27591" x="5370513" y="1239838"/>
          <p14:tracePt t="27636" x="5370513" y="1231900"/>
          <p14:tracePt t="27668" x="5370513" y="1222375"/>
          <p14:tracePt t="27675" x="5370513" y="1214438"/>
          <p14:tracePt t="27761" x="5370513" y="1204913"/>
          <p14:tracePt t="28754" x="5380038" y="1204913"/>
          <p14:tracePt t="28948" x="5370513" y="1204913"/>
          <p14:tracePt t="28955" x="5370513" y="1222375"/>
          <p14:tracePt t="28970" x="5370513" y="1231900"/>
          <p14:tracePt t="28989" x="5362575" y="1239838"/>
          <p14:tracePt t="28991" x="5362575" y="1249363"/>
          <p14:tracePt t="29003" x="5362575" y="1257300"/>
          <p14:tracePt t="29020" x="5362575" y="1284288"/>
          <p14:tracePt t="29036" x="5353050" y="1301750"/>
          <p14:tracePt t="29053" x="5345113" y="1327150"/>
          <p14:tracePt t="29069" x="5345113" y="1344613"/>
          <p14:tracePt t="29087" x="5335588" y="1371600"/>
          <p14:tracePt t="29106" x="5327650" y="1398588"/>
          <p14:tracePt t="29119" x="5327650" y="1406525"/>
          <p14:tracePt t="29136" x="5327650" y="1416050"/>
          <p14:tracePt t="29153" x="5318125" y="1416050"/>
          <p14:tracePt t="29155" x="5318125" y="1423988"/>
          <p14:tracePt t="29239" x="5318125" y="1433513"/>
          <p14:tracePt t="29247" x="5310188" y="1441450"/>
          <p14:tracePt t="29251" x="5300663" y="1441450"/>
          <p14:tracePt t="29269" x="5292725" y="1476375"/>
          <p14:tracePt t="29286" x="5283200" y="1493838"/>
          <p14:tracePt t="29305" x="5283200" y="1503363"/>
          <p14:tracePt t="29307" x="5283200" y="1511300"/>
          <p14:tracePt t="29321" x="5283200" y="1520825"/>
          <p14:tracePt t="29337" x="5275263" y="1520825"/>
          <p14:tracePt t="29355" x="5275263" y="1528763"/>
          <p14:tracePt t="30476" x="5275263" y="1538288"/>
          <p14:tracePt t="30488" x="5283200" y="1538288"/>
          <p14:tracePt t="30512" x="5292725" y="1538288"/>
          <p14:tracePt t="30705" x="5300663" y="1538288"/>
          <p14:tracePt t="30712" x="5310188" y="1520825"/>
          <p14:tracePt t="30719" x="5327650" y="1503363"/>
          <p14:tracePt t="30735" x="5335588" y="1450975"/>
          <p14:tracePt t="30754" x="5353050" y="1433513"/>
          <p14:tracePt t="30768" x="5380038" y="1381125"/>
          <p14:tracePt t="30785" x="5380038" y="1362075"/>
          <p14:tracePt t="30803" x="5387975" y="1344613"/>
          <p14:tracePt t="30818" x="5397500" y="1344613"/>
          <p14:tracePt t="30835" x="5405438" y="1336675"/>
          <p14:tracePt t="30853" x="5405438" y="1327150"/>
          <p14:tracePt t="30868" x="5414963" y="1292225"/>
          <p14:tracePt t="30884" x="5422900" y="1274763"/>
          <p14:tracePt t="30902" x="5432425" y="1257300"/>
          <p14:tracePt t="30980" x="5432425" y="1249363"/>
          <p14:tracePt t="30991" x="5432425" y="1239838"/>
          <p14:tracePt t="31037" x="5422900" y="1239838"/>
          <p14:tracePt t="31054" x="5414963" y="1239838"/>
          <p14:tracePt t="31065" x="5405438" y="1239838"/>
          <p14:tracePt t="31085" x="5397500" y="1239838"/>
          <p14:tracePt t="31103" x="5387975" y="1231900"/>
          <p14:tracePt t="31106" x="5370513" y="1231900"/>
          <p14:tracePt t="31118" x="5362575" y="1222375"/>
          <p14:tracePt t="31135" x="5353050" y="1222375"/>
          <p14:tracePt t="31155" x="5345113" y="1222375"/>
          <p14:tracePt t="31183" x="5335588" y="1222375"/>
          <p14:tracePt t="31251" x="5327650" y="1222375"/>
          <p14:tracePt t="31652" x="5310188" y="1222375"/>
          <p14:tracePt t="31660" x="5300663" y="1214438"/>
          <p14:tracePt t="31669" x="5292725" y="1214438"/>
          <p14:tracePt t="31685" x="5283200" y="1204913"/>
          <p14:tracePt t="31687" x="5275263" y="1204913"/>
          <p14:tracePt t="31703" x="5275263" y="1196975"/>
          <p14:tracePt t="31722" x="5265738" y="1196975"/>
          <p14:tracePt t="32135" x="5275263" y="1196975"/>
          <p14:tracePt t="32187" x="5283200" y="1196975"/>
          <p14:tracePt t="32195" x="5292725" y="1196975"/>
          <p14:tracePt t="32203" x="5300663" y="1196975"/>
          <p14:tracePt t="32219" x="5310188" y="1204913"/>
          <p14:tracePt t="32240" x="5318125" y="1204913"/>
          <p14:tracePt t="32254" x="5318125" y="1214438"/>
          <p14:tracePt t="32257" x="5327650" y="1214438"/>
          <p14:tracePt t="32286" x="5345113" y="1214438"/>
          <p14:tracePt t="32303" x="5370513" y="1214438"/>
          <p14:tracePt t="32319" x="5397500" y="1222375"/>
          <p14:tracePt t="32336" x="5405438" y="1222375"/>
          <p14:tracePt t="32672" x="5405438" y="1214438"/>
          <p14:tracePt t="32759" x="5405438" y="1196975"/>
          <p14:tracePt t="32780" x="5405438" y="1187450"/>
          <p14:tracePt t="32787" x="5405438" y="1179513"/>
          <p14:tracePt t="32801" x="5414963" y="1179513"/>
          <p14:tracePt t="32944" x="5414963" y="1162050"/>
          <p14:tracePt t="32951" x="5414963" y="1135063"/>
          <p14:tracePt t="32969" x="5414963" y="1117600"/>
          <p14:tracePt t="32986" x="5414963" y="1100138"/>
          <p14:tracePt t="34003" x="5405438" y="1117600"/>
          <p14:tracePt t="34008" x="5380038" y="1152525"/>
          <p14:tracePt t="34019" x="5353050" y="1187450"/>
          <p14:tracePt t="34035" x="5335588" y="1204913"/>
          <p14:tracePt t="34050" x="5318125" y="1249363"/>
          <p14:tracePt t="34068" x="5300663" y="1274763"/>
          <p14:tracePt t="34085" x="5265738" y="1319213"/>
          <p14:tracePt t="34103" x="5248275" y="1362075"/>
          <p14:tracePt t="34119" x="5230813" y="1389063"/>
          <p14:tracePt t="34134" x="5213350" y="1416050"/>
          <p14:tracePt t="34153" x="5195888" y="1433513"/>
          <p14:tracePt t="34171" x="5170488" y="1476375"/>
          <p14:tracePt t="34173" x="5170488" y="1485900"/>
          <p14:tracePt t="34187" x="5160963" y="1493838"/>
          <p14:tracePt t="34189" x="5153025" y="1503363"/>
          <p14:tracePt t="34203" x="5143500" y="1520825"/>
          <p14:tracePt t="34219" x="5143500" y="1528763"/>
          <p14:tracePt t="34235" x="5135563" y="1528763"/>
          <p14:tracePt t="34257" x="5108575" y="1563688"/>
          <p14:tracePt t="34291" x="5100638" y="1563688"/>
          <p14:tracePt t="34339" x="5100638" y="1573213"/>
          <p14:tracePt t="34353" x="5073650" y="1590675"/>
          <p14:tracePt t="34370" x="5065713" y="1598613"/>
          <p14:tracePt t="34385" x="5056188" y="1608138"/>
          <p14:tracePt t="34388" x="5056188" y="1616075"/>
          <p14:tracePt t="34402" x="5048250" y="1616075"/>
          <p14:tracePt t="35218" x="5048250" y="1625600"/>
          <p14:tracePt t="35459" x="5056188" y="1625600"/>
          <p14:tracePt t="41552" x="5056188" y="1598613"/>
          <p14:tracePt t="41576" x="5056188" y="1590675"/>
          <p14:tracePt t="41608" x="5056188" y="1581150"/>
          <p14:tracePt t="41636" x="5056188" y="1573213"/>
          <p14:tracePt t="41643" x="5056188" y="1563688"/>
          <p14:tracePt t="41659" x="5056188" y="1555750"/>
          <p14:tracePt t="41680" x="5065713" y="1546225"/>
          <p14:tracePt t="41687" x="5065713" y="1538288"/>
          <p14:tracePt t="41705" x="5065713" y="1528763"/>
          <p14:tracePt t="41717" x="5083175" y="1520825"/>
          <p14:tracePt t="41733" x="5100638" y="1511300"/>
          <p14:tracePt t="41767" x="5100638" y="1493838"/>
          <p14:tracePt t="41844" x="5108575" y="1485900"/>
          <p14:tracePt t="41863" x="5118100" y="1485900"/>
          <p14:tracePt t="41885" x="5118100" y="1476375"/>
          <p14:tracePt t="41902" x="5126038" y="1458913"/>
          <p14:tracePt t="41917" x="5126038" y="1450975"/>
          <p14:tracePt t="41933" x="5126038" y="1441450"/>
          <p14:tracePt t="41951" x="5135563" y="1441450"/>
          <p14:tracePt t="41967" x="5135563" y="1433513"/>
          <p14:tracePt t="41983" x="5143500" y="1423988"/>
          <p14:tracePt t="42000" x="5143500" y="1416050"/>
          <p14:tracePt t="42017" x="5143500" y="1398588"/>
          <p14:tracePt t="42034" x="5143500" y="1389063"/>
          <p14:tracePt t="42050" x="5143500" y="1381125"/>
          <p14:tracePt t="42084" x="5143500" y="1362075"/>
          <p14:tracePt t="42102" x="5153025" y="1354138"/>
          <p14:tracePt t="42117" x="5153025" y="1344613"/>
          <p14:tracePt t="42133" x="5153025" y="1336675"/>
          <p14:tracePt t="42150" x="5153025" y="1327150"/>
          <p14:tracePt t="42167" x="5153025" y="1319213"/>
          <p14:tracePt t="42184" x="5153025" y="1309688"/>
          <p14:tracePt t="42216" x="5160963" y="1301750"/>
          <p14:tracePt t="42236" x="5160963" y="1292225"/>
          <p14:tracePt t="42254" x="5160963" y="1284288"/>
          <p14:tracePt t="42267" x="5160963" y="1274763"/>
          <p14:tracePt t="42285" x="5160963" y="1266825"/>
          <p14:tracePt t="42301" x="5160963" y="1257300"/>
          <p14:tracePt t="42327" x="5160963" y="1249363"/>
          <p14:tracePt t="42350" x="5170488" y="1239838"/>
          <p14:tracePt t="42368" x="5170488" y="1222375"/>
          <p14:tracePt t="42383" x="5178425" y="1204913"/>
          <p14:tracePt t="42400" x="5187950" y="1196975"/>
          <p14:tracePt t="42441" x="5195888" y="1196975"/>
          <p14:tracePt t="42456" x="5213350" y="1179513"/>
          <p14:tracePt t="42468" x="5222875" y="1179513"/>
          <p14:tracePt t="42484" x="5230813" y="1179513"/>
          <p14:tracePt t="42500" x="5248275" y="1179513"/>
          <p14:tracePt t="42516" x="5257800" y="1179513"/>
          <p14:tracePt t="42533" x="5275263" y="1179513"/>
          <p14:tracePt t="42567" x="5300663" y="1179513"/>
          <p14:tracePt t="42583" x="5310188" y="1179513"/>
          <p14:tracePt t="42600" x="5327650" y="1179513"/>
          <p14:tracePt t="42616" x="5345113" y="1179513"/>
          <p14:tracePt t="42643" x="5345113" y="1187450"/>
          <p14:tracePt t="42671" x="5345113" y="1196975"/>
          <p14:tracePt t="42688" x="5345113" y="1204913"/>
          <p14:tracePt t="42780" x="5345113" y="1214438"/>
          <p14:tracePt t="42986" x="5353050" y="1214438"/>
          <p14:tracePt t="42992" x="5387975" y="1214438"/>
          <p14:tracePt t="43002" x="5422900" y="1214438"/>
          <p14:tracePt t="43004" x="5467350" y="1204913"/>
          <p14:tracePt t="43018" x="5492750" y="1204913"/>
          <p14:tracePt t="43020" x="5519738" y="1204913"/>
          <p14:tracePt t="43036" x="5572125" y="1204913"/>
          <p14:tracePt t="43052" x="5589588" y="1204913"/>
          <p14:tracePt t="43067" x="5597525" y="1204913"/>
          <p14:tracePt t="43591" x="5607050" y="1204913"/>
          <p14:tracePt t="43598" x="5624513" y="1204913"/>
          <p14:tracePt t="43603" x="5632450" y="1204913"/>
          <p14:tracePt t="43617" x="5649913" y="1204913"/>
          <p14:tracePt t="43634" x="5659438" y="1204913"/>
          <p14:tracePt t="44028" x="5667375" y="1204913"/>
          <p14:tracePt t="44044" x="5667375" y="1214438"/>
          <p14:tracePt t="44051" x="5676900" y="1214438"/>
          <p14:tracePt t="44460" x="5649913" y="1214438"/>
          <p14:tracePt t="44475" x="5641975" y="1214438"/>
          <p14:tracePt t="44484" x="5632450" y="1214438"/>
          <p14:tracePt t="44500" x="5624513" y="1214438"/>
          <p14:tracePt t="44528" x="5624513" y="1204913"/>
          <p14:tracePt t="44549" x="5614988" y="1204913"/>
          <p14:tracePt t="44567" x="5607050" y="1204913"/>
          <p14:tracePt t="44583" x="5607050" y="1196975"/>
          <p14:tracePt t="44599" x="5607050" y="1187450"/>
          <p14:tracePt t="44618" x="5580063" y="1179513"/>
          <p14:tracePt t="44641" x="5572125" y="1169988"/>
          <p14:tracePt t="44650" x="5562600" y="1169988"/>
          <p14:tracePt t="44666" x="5554663" y="1162050"/>
          <p14:tracePt t="44755" x="5554663" y="1152525"/>
          <p14:tracePt t="44825" x="5545138" y="1144588"/>
          <p14:tracePt t="44853" x="5537200" y="1144588"/>
          <p14:tracePt t="44964" x="5537200" y="1135063"/>
          <p14:tracePt t="45480" x="5537200" y="1127125"/>
          <p14:tracePt t="45727" x="5554663" y="1127125"/>
          <p14:tracePt t="45749" x="5632450" y="1117600"/>
          <p14:tracePt t="45768" x="5876925" y="1109663"/>
          <p14:tracePt t="45771" x="5921375" y="1109663"/>
          <p14:tracePt t="45784" x="6140450" y="1109663"/>
          <p14:tracePt t="45800" x="6350000" y="1109663"/>
          <p14:tracePt t="45816" x="6437313" y="1109663"/>
          <p14:tracePt t="45818" x="6524625" y="1109663"/>
          <p14:tracePt t="45833" x="6751638" y="1109663"/>
          <p14:tracePt t="45850" x="6856413" y="1117600"/>
          <p14:tracePt t="45866" x="7013575" y="1127125"/>
          <p14:tracePt t="45883" x="7100888" y="1144588"/>
          <p14:tracePt t="45886" x="7135813" y="1144588"/>
          <p14:tracePt t="45900" x="7205663" y="1144588"/>
          <p14:tracePt t="45916" x="7240588" y="1152525"/>
          <p14:tracePt t="45933" x="7292975" y="1152525"/>
          <p14:tracePt t="45949" x="7353300" y="1152525"/>
          <p14:tracePt t="45951" x="7370763" y="1152525"/>
          <p14:tracePt t="45966" x="7432675" y="1152525"/>
          <p14:tracePt t="45982" x="7493000" y="1152525"/>
          <p14:tracePt t="45999" x="7562850" y="1152525"/>
          <p14:tracePt t="46017" x="7650163" y="1152525"/>
          <p14:tracePt t="46033" x="7754938" y="1152525"/>
          <p14:tracePt t="46050" x="7816850" y="1144588"/>
          <p14:tracePt t="46065" x="7877175" y="1144588"/>
          <p14:tracePt t="46083" x="7894638" y="1144588"/>
          <p14:tracePt t="46102" x="7929563" y="1152525"/>
          <p14:tracePt t="46117" x="7956550" y="1152525"/>
          <p14:tracePt t="46133" x="7999413" y="1162050"/>
          <p14:tracePt t="46150" x="8034338" y="1162050"/>
          <p14:tracePt t="46166" x="8069263" y="1169988"/>
          <p14:tracePt t="46184" x="8086725" y="1169988"/>
          <p14:tracePt t="46187" x="8096250" y="1179513"/>
          <p14:tracePt t="46199" x="8121650" y="1187450"/>
          <p14:tracePt t="46217" x="8156575" y="1196975"/>
          <p14:tracePt t="46233" x="8191500" y="1204913"/>
          <p14:tracePt t="46256" x="8243888" y="1231900"/>
          <p14:tracePt t="46257" x="8270875" y="1239838"/>
          <p14:tracePt t="46265" x="8305800" y="1257300"/>
          <p14:tracePt t="46267" x="8340725" y="1274763"/>
          <p14:tracePt t="46283" x="8375650" y="1284288"/>
          <p14:tracePt t="46300" x="8401050" y="1292225"/>
          <p14:tracePt t="46317" x="8428038" y="1319213"/>
          <p14:tracePt t="46333" x="8462963" y="1336675"/>
          <p14:tracePt t="46536" x="8462963" y="1354138"/>
          <p14:tracePt t="46542" x="8462963" y="1362075"/>
          <p14:tracePt t="46566" x="8462963" y="1371600"/>
          <p14:tracePt t="46584" x="8462963" y="1381125"/>
          <p14:tracePt t="46602" x="8462963" y="1398588"/>
          <p14:tracePt t="46633" x="8462963" y="1423988"/>
          <p14:tracePt t="46651" x="8462963" y="1433513"/>
          <p14:tracePt t="46667" x="8462963" y="1441450"/>
          <p14:tracePt t="46668" x="8462963" y="1450975"/>
          <p14:tracePt t="46683" x="8462963" y="1458913"/>
          <p14:tracePt t="46728" x="8462963" y="1468438"/>
          <p14:tracePt t="46747" x="8470900" y="1476375"/>
          <p14:tracePt t="46771" x="8470900" y="1485900"/>
          <p14:tracePt t="46787" x="8480425" y="1485900"/>
          <p14:tracePt t="46795" x="8480425" y="1493838"/>
          <p14:tracePt t="46816" x="8488363" y="1503363"/>
          <p14:tracePt t="46834" x="8497888" y="1511300"/>
          <p14:tracePt t="46851" x="8505825" y="1520825"/>
          <p14:tracePt t="46866" x="8523288" y="1528763"/>
          <p14:tracePt t="46868" x="8532813" y="1528763"/>
          <p14:tracePt t="46883" x="8540750" y="1538288"/>
          <p14:tracePt t="46900" x="8567738" y="1538288"/>
          <p14:tracePt t="46918" x="8575675" y="1538288"/>
          <p14:tracePt t="46932" x="8602663" y="1546225"/>
          <p14:tracePt t="46951" x="8620125" y="1546225"/>
          <p14:tracePt t="46966" x="8628063" y="1546225"/>
          <p14:tracePt t="46985" x="8637588" y="1546225"/>
          <p14:tracePt t="47377" x="8637588" y="1555750"/>
          <p14:tracePt t="47416" x="8637588" y="1563688"/>
          <p14:tracePt t="47576" x="8628063" y="1563688"/>
          <p14:tracePt t="47587" x="8620125" y="1563688"/>
          <p14:tracePt t="47627" x="8610600" y="1563688"/>
          <p14:tracePt t="47652" x="8602663" y="1563688"/>
          <p14:tracePt t="47681" x="8593138" y="1563688"/>
          <p14:tracePt t="47763" x="8593138" y="1555750"/>
          <p14:tracePt t="47791" x="8593138" y="1546225"/>
          <p14:tracePt t="47804" x="8593138" y="1538288"/>
          <p14:tracePt t="47819" x="8593138" y="1528763"/>
          <p14:tracePt t="47843" x="8593138" y="1511300"/>
          <p14:tracePt t="47904" x="8593138" y="1503363"/>
          <p14:tracePt t="48256" x="8593138" y="1511300"/>
          <p14:tracePt t="48368" x="8602663" y="1511300"/>
          <p14:tracePt t="48373" x="8620125" y="1511300"/>
          <p14:tracePt t="48382" x="8637588" y="1511300"/>
          <p14:tracePt t="48399" x="8655050" y="1511300"/>
          <p14:tracePt t="48416" x="8672513" y="1511300"/>
          <p14:tracePt t="48433" x="8680450" y="1511300"/>
          <p14:tracePt t="48451" x="8689975" y="1511300"/>
          <p14:tracePt t="48560" x="8697913" y="1511300"/>
          <p14:tracePt t="48927" x="8697913" y="1520825"/>
          <p14:tracePt t="48968" x="8697913" y="1528763"/>
          <p14:tracePt t="48982" x="8680450" y="1528763"/>
          <p14:tracePt t="48990" x="8672513" y="1528763"/>
          <p14:tracePt t="48998" x="8645525" y="1528763"/>
          <p14:tracePt t="49015" x="8610600" y="1528763"/>
          <p14:tracePt t="49033" x="8532813" y="1528763"/>
          <p14:tracePt t="49051" x="8410575" y="1528763"/>
          <p14:tracePt t="49066" x="8243888" y="1528763"/>
          <p14:tracePt t="49084" x="7869238" y="1528763"/>
          <p14:tracePt t="49099" x="7650163" y="1528763"/>
          <p14:tracePt t="49119" x="7432675" y="1528763"/>
          <p14:tracePt t="49132" x="7188200" y="1528763"/>
          <p14:tracePt t="49149" x="6951663" y="1511300"/>
          <p14:tracePt t="49158" x="6864350" y="1511300"/>
          <p14:tracePt t="49165" x="6794500" y="1503363"/>
          <p14:tracePt t="49183" x="6707188" y="1493838"/>
          <p14:tracePt t="49184" x="6629400" y="1493838"/>
          <p14:tracePt t="49198" x="6515100" y="1468438"/>
          <p14:tracePt t="49199" x="6454775" y="1468438"/>
          <p14:tracePt t="49215" x="6357938" y="1450975"/>
          <p14:tracePt t="49232" x="6192838" y="1416050"/>
          <p14:tracePt t="49250" x="6105525" y="1389063"/>
          <p14:tracePt t="49253" x="6086475" y="1371600"/>
          <p14:tracePt t="49265" x="6061075" y="1362075"/>
          <p14:tracePt t="49283" x="6016625" y="1336675"/>
          <p14:tracePt t="49286" x="6008688" y="1336675"/>
          <p14:tracePt t="49298" x="5991225" y="1319213"/>
          <p14:tracePt t="49317" x="5921375" y="1292225"/>
          <p14:tracePt t="49332" x="5894388" y="1284288"/>
          <p14:tracePt t="49351" x="5772150" y="1274763"/>
          <p14:tracePt t="49365" x="5719763" y="1274763"/>
          <p14:tracePt t="49383" x="5667375" y="1274763"/>
          <p14:tracePt t="49399" x="5641975" y="1274763"/>
          <p14:tracePt t="49416" x="5624513" y="1274763"/>
          <p14:tracePt t="49432" x="5607050" y="1274763"/>
          <p14:tracePt t="49450" x="5580063" y="1274763"/>
          <p14:tracePt t="49465" x="5562600" y="1274763"/>
          <p14:tracePt t="49467" x="5554663" y="1274763"/>
          <p14:tracePt t="49484" x="5537200" y="1274763"/>
          <p14:tracePt t="49499" x="5510213" y="1274763"/>
          <p14:tracePt t="49516" x="5484813" y="1274763"/>
          <p14:tracePt t="49533" x="5457825" y="1274763"/>
          <p14:tracePt t="49535" x="5440363" y="1274763"/>
          <p14:tracePt t="49549" x="5440363" y="1266825"/>
          <p14:tracePt t="49566" x="5432425" y="1266825"/>
          <p14:tracePt t="49655" x="5432425" y="1257300"/>
          <p14:tracePt t="49663" x="5432425" y="1249363"/>
          <p14:tracePt t="49682" x="5422900" y="1249363"/>
          <p14:tracePt t="49699" x="5414963" y="1239838"/>
          <p14:tracePt t="49756" x="5405438" y="1239838"/>
          <p14:tracePt t="49763" x="5397500" y="1239838"/>
          <p14:tracePt t="49771" x="5387975" y="1239838"/>
          <p14:tracePt t="49782" x="5380038" y="1239838"/>
          <p14:tracePt t="49799" x="5370513" y="1239838"/>
          <p14:tracePt t="49816" x="5362575" y="1239838"/>
          <p14:tracePt t="49832" x="5353050" y="1239838"/>
          <p14:tracePt t="49903" x="5362575" y="1239838"/>
          <p14:tracePt t="49920" x="5370513" y="1239838"/>
          <p14:tracePt t="49928" x="5380038" y="1231900"/>
          <p14:tracePt t="49935" x="5387975" y="1222375"/>
          <p14:tracePt t="49948" x="5405438" y="1214438"/>
          <p14:tracePt t="49965" x="5422900" y="1204913"/>
          <p14:tracePt t="49981" x="5440363" y="1196975"/>
          <p14:tracePt t="49998" x="5440363" y="1187450"/>
          <p14:tracePt t="50015" x="5449888" y="1187450"/>
          <p14:tracePt t="50128" x="5449888" y="1196975"/>
          <p14:tracePt t="50138" x="5440363" y="1204913"/>
          <p14:tracePt t="50148" x="5422900" y="1214438"/>
          <p14:tracePt t="50165" x="5422900" y="1231900"/>
          <p14:tracePt t="50185" x="5414963" y="1231900"/>
          <p14:tracePt t="50241" x="5432425" y="1204913"/>
          <p14:tracePt t="50248" x="5449888" y="1179513"/>
          <p14:tracePt t="50265" x="5467350" y="1152525"/>
          <p14:tracePt t="50268" x="5484813" y="1117600"/>
          <p14:tracePt t="50282" x="5492750" y="1082675"/>
          <p14:tracePt t="50491" x="5414963" y="1187450"/>
          <p14:tracePt t="50499" x="5422900" y="1187450"/>
          <p14:tracePt t="50514" x="5432425" y="1162050"/>
          <p14:tracePt t="50531" x="5449888" y="1144588"/>
          <p14:tracePt t="50548" x="5449888" y="1135063"/>
          <p14:tracePt t="50612" x="5449888" y="1144588"/>
          <p14:tracePt t="50631" x="5449888" y="1162050"/>
          <p14:tracePt t="50648" x="5440363" y="1169988"/>
          <p14:tracePt t="51089" x="5449888" y="1169988"/>
          <p14:tracePt t="51099" x="5457825" y="1169988"/>
          <p14:tracePt t="51107" x="5475288" y="1169988"/>
          <p14:tracePt t="51119" x="5502275" y="1169988"/>
          <p14:tracePt t="51132" x="5545138" y="1169988"/>
          <p14:tracePt t="51148" x="5614988" y="1179513"/>
          <p14:tracePt t="51165" x="5694363" y="1187450"/>
          <p14:tracePt t="51182" x="5754688" y="1204913"/>
          <p14:tracePt t="51198" x="5807075" y="1222375"/>
          <p14:tracePt t="51215" x="5876925" y="1249363"/>
          <p14:tracePt t="51232" x="5886450" y="1249363"/>
          <p14:tracePt t="51250" x="5999163" y="1266825"/>
          <p14:tracePt t="51252" x="6026150" y="1274763"/>
          <p14:tracePt t="51265" x="6086475" y="1284288"/>
          <p14:tracePt t="51299" x="6245225" y="1319213"/>
          <p14:tracePt t="51301" x="6315075" y="1327150"/>
          <p14:tracePt t="51315" x="6350000" y="1327150"/>
          <p14:tracePt t="51318" x="6402388" y="1336675"/>
          <p14:tracePt t="51331" x="6437313" y="1336675"/>
          <p14:tracePt t="51348" x="6567488" y="1354138"/>
          <p14:tracePt t="51365" x="6689725" y="1371600"/>
          <p14:tracePt t="51383" x="6811963" y="1371600"/>
          <p14:tracePt t="51398" x="6951663" y="1381125"/>
          <p14:tracePt t="51416" x="7118350" y="1398588"/>
          <p14:tracePt t="51433" x="7213600" y="1398588"/>
          <p14:tracePt t="51435" x="7292975" y="1398588"/>
          <p14:tracePt t="51449" x="7310438" y="1398588"/>
          <p14:tracePt t="51465" x="7415213" y="1398588"/>
          <p14:tracePt t="51484" x="7502525" y="1398588"/>
          <p14:tracePt t="51500" x="7580313" y="1398588"/>
          <p14:tracePt t="51519" x="7632700" y="1398588"/>
          <p14:tracePt t="51532" x="7667625" y="1398588"/>
          <p14:tracePt t="51534" x="7685088" y="1398588"/>
          <p14:tracePt t="51548" x="7747000" y="1398588"/>
          <p14:tracePt t="51566" x="7781925" y="1398588"/>
          <p14:tracePt t="51568" x="7816850" y="1398588"/>
          <p14:tracePt t="51584" x="7851775" y="1398588"/>
          <p14:tracePt t="51598" x="7877175" y="1389063"/>
          <p14:tracePt t="51633" x="7939088" y="1371600"/>
          <p14:tracePt t="51650" x="7947025" y="1362075"/>
          <p14:tracePt t="51665" x="7947025" y="1354138"/>
          <p14:tracePt t="51668" x="7947025" y="1344613"/>
          <p14:tracePt t="51682" x="7956550" y="1344613"/>
          <p14:tracePt t="51698" x="7956550" y="1336675"/>
          <p14:tracePt t="51715" x="7964488" y="1319213"/>
          <p14:tracePt t="51732" x="7964488" y="1309688"/>
          <p14:tracePt t="51749" x="7964488" y="1301750"/>
          <p14:tracePt t="51816" x="7964488" y="1292225"/>
          <p14:tracePt t="51824" x="7964488" y="1284288"/>
          <p14:tracePt t="51833" x="7964488" y="1274763"/>
          <p14:tracePt t="51835" x="7974013" y="1266825"/>
          <p14:tracePt t="51848" x="7974013" y="1257300"/>
          <p14:tracePt t="51865" x="7981950" y="1249363"/>
          <p14:tracePt t="51868" x="7981950" y="1239838"/>
          <p14:tracePt t="51882" x="7991475" y="1239838"/>
          <p14:tracePt t="51899" x="7991475" y="1231900"/>
          <p14:tracePt t="51916" x="7991475" y="1222375"/>
          <p14:tracePt t="52310" x="7991475" y="1214438"/>
          <p14:tracePt t="52324" x="7991475" y="1204913"/>
          <p14:tracePt t="52332" x="7991475" y="1196975"/>
          <p14:tracePt t="52349" x="7991475" y="1179513"/>
          <p14:tracePt t="52365" x="7991475" y="1169988"/>
          <p14:tracePt t="52381" x="7991475" y="1162050"/>
          <p14:tracePt t="52398" x="7991475" y="1152525"/>
          <p14:tracePt t="52415" x="7991475" y="1144588"/>
          <p14:tracePt t="52432" x="7991475" y="1135063"/>
          <p14:tracePt t="52450" x="7991475" y="1127125"/>
          <p14:tracePt t="52453" x="7999413" y="1127125"/>
          <p14:tracePt t="52469" x="8008938" y="1127125"/>
          <p14:tracePt t="52499" x="8008938" y="1117600"/>
          <p14:tracePt t="52519" x="8034338" y="1109663"/>
          <p14:tracePt t="52532" x="8069263" y="1100138"/>
          <p14:tracePt t="52548" x="8078788" y="1100138"/>
          <p14:tracePt t="52566" x="8113713" y="1100138"/>
          <p14:tracePt t="52586" x="8148638" y="1100138"/>
          <p14:tracePt t="52589" x="8166100" y="1100138"/>
          <p14:tracePt t="52599" x="8183563" y="1109663"/>
          <p14:tracePt t="52616" x="8218488" y="1117600"/>
          <p14:tracePt t="52634" x="8261350" y="1127125"/>
          <p14:tracePt t="52652" x="8340725" y="1144588"/>
          <p14:tracePt t="52665" x="8358188" y="1152525"/>
          <p14:tracePt t="52668" x="8401050" y="1162050"/>
          <p14:tracePt t="52682" x="8418513" y="1162050"/>
          <p14:tracePt t="52684" x="8428038" y="1162050"/>
          <p14:tracePt t="52700" x="8453438" y="1169988"/>
          <p14:tracePt t="52717" x="8480425" y="1187450"/>
          <p14:tracePt t="52732" x="8505825" y="1196975"/>
          <p14:tracePt t="52749" x="8540750" y="1222375"/>
          <p14:tracePt t="52751" x="8550275" y="1231900"/>
          <p14:tracePt t="52765" x="8558213" y="1239838"/>
          <p14:tracePt t="52767" x="8575675" y="1249363"/>
          <p14:tracePt t="52784" x="8593138" y="1266825"/>
          <p14:tracePt t="52799" x="8610600" y="1292225"/>
          <p14:tracePt t="52815" x="8628063" y="1309688"/>
          <p14:tracePt t="52832" x="8655050" y="1344613"/>
          <p14:tracePt t="52851" x="8655050" y="1362075"/>
          <p14:tracePt t="52854" x="8662988" y="1371600"/>
          <p14:tracePt t="52865" x="8672513" y="1371600"/>
          <p14:tracePt t="52882" x="8672513" y="1389063"/>
          <p14:tracePt t="52900" x="8672513" y="1398588"/>
          <p14:tracePt t="52916" x="8672513" y="1416050"/>
          <p14:tracePt t="52933" x="8672513" y="1433513"/>
          <p14:tracePt t="52950" x="8672513" y="1450975"/>
          <p14:tracePt t="52965" x="8672513" y="1468438"/>
          <p14:tracePt t="52983" x="8672513" y="1476375"/>
          <p14:tracePt t="53000" x="8672513" y="1493838"/>
          <p14:tracePt t="53033" x="8672513" y="1511300"/>
          <p14:tracePt t="53054" x="8672513" y="1520825"/>
          <p14:tracePt t="53065" x="8672513" y="1528763"/>
          <p14:tracePt t="53067" x="8662988" y="1538288"/>
          <p14:tracePt t="53100" x="8655050" y="1555750"/>
          <p14:tracePt t="53127" x="8645525" y="1563688"/>
          <p14:tracePt t="53135" x="8645525" y="1573213"/>
          <p14:tracePt t="53151" x="8637588" y="1581150"/>
          <p14:tracePt t="53171" x="8637588" y="1590675"/>
          <p14:tracePt t="53187" x="8637588" y="1598613"/>
          <p14:tracePt t="53393" x="8637588" y="1590675"/>
          <p14:tracePt t="53425" x="8645525" y="1590675"/>
          <p14:tracePt t="53441" x="8655050" y="1581150"/>
          <p14:tracePt t="53451" x="8655050" y="1573213"/>
          <p14:tracePt t="53454" x="8662988" y="1563688"/>
          <p14:tracePt t="53469" x="8672513" y="1563688"/>
          <p14:tracePt t="53581" x="8662988" y="1563688"/>
          <p14:tracePt t="53589" x="8662988" y="1573213"/>
          <p14:tracePt t="53598" x="8655050" y="1581150"/>
          <p14:tracePt t="53616" x="8637588" y="1590675"/>
          <p14:tracePt t="53633" x="8610600" y="1608138"/>
          <p14:tracePt t="53650" x="8610600" y="1616075"/>
          <p14:tracePt t="53666" x="8602663" y="1616075"/>
          <p14:tracePt t="53710" x="8602663" y="1608138"/>
          <p14:tracePt t="53717" x="8602663" y="1598613"/>
          <p14:tracePt t="53732" x="8602663" y="1590675"/>
          <p14:tracePt t="53748" x="8602663" y="1581150"/>
          <p14:tracePt t="53765" x="8610600" y="1573213"/>
          <p14:tracePt t="53885" x="8620125" y="1573213"/>
          <p14:tracePt t="53937" x="8610600" y="1573213"/>
          <p14:tracePt t="53950" x="8602663" y="1555750"/>
          <p14:tracePt t="53965" x="8575675" y="1546225"/>
          <p14:tracePt t="53983" x="8550275" y="1528763"/>
          <p14:tracePt t="53999" x="8540750" y="1520825"/>
          <p14:tracePt t="54002" x="8523288" y="1511300"/>
          <p14:tracePt t="54016" x="8488363" y="1493838"/>
          <p14:tracePt t="54033" x="8453438" y="1476375"/>
          <p14:tracePt t="54054" x="8410575" y="1458913"/>
          <p14:tracePt t="54065" x="8401050" y="1450975"/>
          <p14:tracePt t="54068" x="8393113" y="1450975"/>
          <p14:tracePt t="54081" x="8383588" y="1441450"/>
          <p14:tracePt t="54099" x="8358188" y="1423988"/>
          <p14:tracePt t="54117" x="8348663" y="1416050"/>
          <p14:tracePt t="54121" x="8348663" y="1406525"/>
          <p14:tracePt t="54132" x="8331200" y="1406525"/>
          <p14:tracePt t="54148" x="8305800" y="1381125"/>
          <p14:tracePt t="54164" x="8278813" y="1381125"/>
          <p14:tracePt t="54182" x="8253413" y="1371600"/>
          <p14:tracePt t="54198" x="8235950" y="1362075"/>
          <p14:tracePt t="54215" x="8226425" y="1354138"/>
          <p14:tracePt t="54232" x="8218488" y="1344613"/>
          <p14:tracePt t="54249" x="8201025" y="1344613"/>
          <p14:tracePt t="54265" x="8191500" y="1344613"/>
          <p14:tracePt t="54268" x="8174038" y="1344613"/>
          <p14:tracePt t="54349" x="8166100" y="1344613"/>
          <p14:tracePt t="54368" x="8156575" y="1344613"/>
          <p14:tracePt t="54396" x="8156575" y="1336675"/>
          <p14:tracePt t="54491" x="8166100" y="1336675"/>
          <p14:tracePt t="54498" x="8166100" y="1319213"/>
          <p14:tracePt t="54500" x="8183563" y="1319213"/>
          <p14:tracePt t="54515" x="8201025" y="1319213"/>
          <p14:tracePt t="54516" x="8218488" y="1319213"/>
          <p14:tracePt t="54531" x="8253413" y="1301750"/>
          <p14:tracePt t="54548" x="8296275" y="1301750"/>
          <p14:tracePt t="54564" x="8348663" y="1284288"/>
          <p14:tracePt t="54580" x="8418513" y="1284288"/>
          <p14:tracePt t="54597" x="8453438" y="1274763"/>
          <p14:tracePt t="54615" x="8575675" y="1274763"/>
          <p14:tracePt t="54634" x="8655050" y="1274763"/>
          <p14:tracePt t="54636" x="8680450" y="1274763"/>
          <p14:tracePt t="54648" x="8707438" y="1274763"/>
          <p14:tracePt t="54665" x="8794750" y="1284288"/>
          <p14:tracePt t="54682" x="8837613" y="1284288"/>
          <p14:tracePt t="54685" x="8864600" y="1284288"/>
          <p14:tracePt t="54698" x="8882063" y="1284288"/>
          <p14:tracePt t="54700" x="8907463" y="1284288"/>
          <p14:tracePt t="54717" x="8934450" y="1284288"/>
          <p14:tracePt t="54720" x="8959850" y="1284288"/>
          <p14:tracePt t="54731" x="8994775" y="1284288"/>
          <p14:tracePt t="54748" x="9074150" y="1284288"/>
          <p14:tracePt t="54765" x="9126538" y="1284288"/>
          <p14:tracePt t="54781" x="9161463" y="1274763"/>
          <p14:tracePt t="54798" x="9188450" y="1274763"/>
          <p14:tracePt t="54815" x="9223375" y="1274763"/>
          <p14:tracePt t="54832" x="9283700" y="1266825"/>
          <p14:tracePt t="54835" x="9310688" y="1266825"/>
          <p14:tracePt t="54849" x="9318625" y="1266825"/>
          <p14:tracePt t="54865" x="9363075" y="1266825"/>
          <p14:tracePt t="54882" x="9405938" y="1266825"/>
          <p14:tracePt t="54898" x="9440863" y="1266825"/>
          <p14:tracePt t="54899" x="9467850" y="1266825"/>
          <p14:tracePt t="54916" x="9510713" y="1266825"/>
          <p14:tracePt t="54932" x="9555163" y="1266825"/>
          <p14:tracePt t="54947" x="9572625" y="1266825"/>
          <p14:tracePt t="54948" x="9598025" y="1266825"/>
          <p14:tracePt t="54964" x="9632950" y="1266825"/>
          <p14:tracePt t="54984" x="9685338" y="1257300"/>
          <p14:tracePt t="54998" x="9702800" y="1257300"/>
          <p14:tracePt t="55000" x="9729788" y="1257300"/>
          <p14:tracePt t="55015" x="9772650" y="1257300"/>
          <p14:tracePt t="55031" x="9842500" y="1257300"/>
          <p14:tracePt t="55048" x="9877425" y="1257300"/>
          <p14:tracePt t="55066" x="9912350" y="1257300"/>
          <p14:tracePt t="55067" x="9921875" y="1257300"/>
          <p14:tracePt t="55082" x="9939338" y="1257300"/>
          <p14:tracePt t="55085" x="9956800" y="1257300"/>
          <p14:tracePt t="55098" x="9964738" y="1257300"/>
          <p14:tracePt t="55100" x="9982200" y="1257300"/>
          <p14:tracePt t="55118" x="9999663" y="1257300"/>
          <p14:tracePt t="55132" x="10034588" y="1249363"/>
          <p14:tracePt t="55148" x="10052050" y="1249363"/>
          <p14:tracePt t="55166" x="10069513" y="1249363"/>
          <p14:tracePt t="55183" x="10086975" y="1249363"/>
          <p14:tracePt t="55197" x="10113963" y="1249363"/>
          <p14:tracePt t="55214" x="10156825" y="1249363"/>
          <p14:tracePt t="55232" x="10183813" y="1239838"/>
          <p14:tracePt t="55249" x="10201275" y="1239838"/>
          <p14:tracePt t="55252" x="10218738" y="1239838"/>
          <p14:tracePt t="55264" x="10226675" y="1239838"/>
          <p14:tracePt t="55281" x="10236200" y="1231900"/>
          <p14:tracePt t="55283" x="10244138" y="1231900"/>
          <p14:tracePt t="55299" x="10253663" y="1231900"/>
          <p14:tracePt t="55316" x="10261600" y="1231900"/>
          <p14:tracePt t="55332" x="10271125" y="1231900"/>
          <p14:tracePt t="55349" x="10279063" y="1231900"/>
          <p14:tracePt t="55364" x="10288588" y="1231900"/>
          <p14:tracePt t="55519" x="10271125" y="1231900"/>
          <p14:tracePt t="55525" x="10261600" y="1231900"/>
          <p14:tracePt t="55532" x="10244138" y="1231900"/>
          <p14:tracePt t="55548" x="10209213" y="1231900"/>
          <p14:tracePt t="55565" x="10044113" y="1231900"/>
          <p14:tracePt t="55582" x="9939338" y="1239838"/>
          <p14:tracePt t="55598" x="9659938" y="1239838"/>
          <p14:tracePt t="55615" x="9371013" y="1239838"/>
          <p14:tracePt t="55631" x="9134475" y="1239838"/>
          <p14:tracePt t="55649" x="8864600" y="1239838"/>
          <p14:tracePt t="55652" x="8750300" y="1239838"/>
          <p14:tracePt t="55663" x="8567738" y="1239838"/>
          <p14:tracePt t="55681" x="8348663" y="1239838"/>
          <p14:tracePt t="55699" x="8235950" y="1239838"/>
          <p14:tracePt t="55714" x="8148638" y="1239838"/>
          <p14:tracePt t="55716" x="8121650" y="1239838"/>
          <p14:tracePt t="55731" x="8096250" y="1239838"/>
          <p14:tracePt t="55765" x="8086725" y="1239838"/>
          <p14:tracePt t="55997" x="8086725" y="1257300"/>
          <p14:tracePt t="56014" x="8104188" y="1292225"/>
          <p14:tracePt t="56030" x="8121650" y="1327150"/>
          <p14:tracePt t="56048" x="8166100" y="1398588"/>
          <p14:tracePt t="56064" x="8183563" y="1450975"/>
          <p14:tracePt t="56080" x="8208963" y="1520825"/>
          <p14:tracePt t="56098" x="8226425" y="1598613"/>
          <p14:tracePt t="56113" x="8235950" y="1720850"/>
          <p14:tracePt t="56129" x="8261350" y="1870075"/>
          <p14:tracePt t="56146" x="8278813" y="2027238"/>
          <p14:tracePt t="56163" x="8313738" y="2174875"/>
          <p14:tracePt t="56180" x="8366125" y="2428875"/>
          <p14:tracePt t="56197" x="8393113" y="2568575"/>
          <p14:tracePt t="56213" x="8393113" y="2673350"/>
          <p14:tracePt t="56231" x="8393113" y="2716213"/>
          <p14:tracePt t="56247" x="8401050" y="2752725"/>
          <p14:tracePt t="56263" x="8401050" y="2770188"/>
          <p14:tracePt t="56280" x="8401050" y="2778125"/>
          <p14:tracePt t="56297" x="8401050" y="2787650"/>
          <p14:tracePt t="56300" x="8401050" y="2795588"/>
          <p14:tracePt t="56316" x="8401050" y="2805113"/>
          <p14:tracePt t="56331" x="8393113" y="2874963"/>
          <p14:tracePt t="56348" x="8383588" y="2909888"/>
          <p14:tracePt t="56365" x="8375650" y="2944813"/>
          <p14:tracePt t="56385" x="8375650" y="2962275"/>
          <p14:tracePt t="56397" x="8375650" y="3014663"/>
          <p14:tracePt t="56413" x="8375650" y="3040063"/>
          <p14:tracePt t="56432" x="8375650" y="3067050"/>
          <p14:tracePt t="56449" x="8375650" y="3092450"/>
          <p14:tracePt t="56452" x="8375650" y="3101975"/>
          <p14:tracePt t="56464" x="8375650" y="3127375"/>
          <p14:tracePt t="56468" x="8375650" y="3136900"/>
          <p14:tracePt t="56481" x="8366125" y="3154363"/>
          <p14:tracePt t="56497" x="8366125" y="3171825"/>
          <p14:tracePt t="56514" x="8358188" y="3206750"/>
          <p14:tracePt t="56530" x="8358188" y="3224213"/>
          <p14:tracePt t="56565" x="8348663" y="3241675"/>
          <p14:tracePt t="56582" x="8348663" y="3249613"/>
          <p14:tracePt t="56768" x="8340725" y="3259138"/>
          <p14:tracePt t="56776" x="8340725" y="3267075"/>
          <p14:tracePt t="56785" x="8323263" y="3276600"/>
          <p14:tracePt t="57316" x="8313738" y="3241675"/>
          <p14:tracePt t="57326" x="8313738" y="3206750"/>
          <p14:tracePt t="57327" x="8305800" y="3092450"/>
          <p14:tracePt t="57334" x="8305800" y="3049588"/>
          <p14:tracePt t="57347" x="8305800" y="2927350"/>
          <p14:tracePt t="57363" x="8305800" y="2857500"/>
          <p14:tracePt t="57364" x="8305800" y="2795588"/>
          <p14:tracePt t="57381" x="8305800" y="2646363"/>
          <p14:tracePt t="57396" x="8305800" y="2516188"/>
          <p14:tracePt t="57414" x="8305800" y="2349500"/>
          <p14:tracePt t="57431" x="8305800" y="2219325"/>
          <p14:tracePt t="57448" x="8305800" y="2044700"/>
          <p14:tracePt t="57464" x="8305800" y="1947863"/>
          <p14:tracePt t="57481" x="8305800" y="1808163"/>
          <p14:tracePt t="57484" x="8305800" y="1677988"/>
          <p14:tracePt t="57498" x="8305800" y="1616075"/>
          <p14:tracePt t="57500" x="8305800" y="1546225"/>
          <p14:tracePt t="57515" x="8305800" y="1511300"/>
          <p14:tracePt t="57531" x="8305800" y="1441450"/>
          <p14:tracePt t="57547" x="8305800" y="1416050"/>
          <p14:tracePt t="57565" x="8305800" y="1406525"/>
          <p14:tracePt t="57568" x="8305800" y="1398588"/>
          <p14:tracePt t="57920" x="8305800" y="1389063"/>
          <p14:tracePt t="57939" x="8313738" y="1381125"/>
          <p14:tracePt t="57953" x="8340725" y="1381125"/>
          <p14:tracePt t="57964" x="8348663" y="1381125"/>
          <p14:tracePt t="57983" x="8480425" y="1371600"/>
          <p14:tracePt t="57986" x="8488363" y="1371600"/>
          <p14:tracePt t="57997" x="8575675" y="1371600"/>
          <p14:tracePt t="58014" x="8697913" y="1371600"/>
          <p14:tracePt t="58031" x="8820150" y="1371600"/>
          <p14:tracePt t="58049" x="8951913" y="1371600"/>
          <p14:tracePt t="58052" x="9021763" y="1371600"/>
          <p14:tracePt t="58064" x="9082088" y="1371600"/>
          <p14:tracePt t="58080" x="9205913" y="1381125"/>
          <p14:tracePt t="58098" x="9310688" y="1381125"/>
          <p14:tracePt t="58099" x="9353550" y="1389063"/>
          <p14:tracePt t="58115" x="9380538" y="1389063"/>
          <p14:tracePt t="58117" x="9423400" y="1389063"/>
          <p14:tracePt t="58130" x="9467850" y="1389063"/>
          <p14:tracePt t="58132" x="9528175" y="1389063"/>
          <p14:tracePt t="58148" x="9555163" y="1389063"/>
          <p14:tracePt t="58165" x="9625013" y="1389063"/>
          <p14:tracePt t="58182" x="9694863" y="1389063"/>
          <p14:tracePt t="58197" x="9712325" y="1406525"/>
          <p14:tracePt t="58214" x="9729788" y="1423988"/>
          <p14:tracePt t="58231" x="9729788" y="1476375"/>
          <p14:tracePt t="58246" x="9729788" y="1546225"/>
          <p14:tracePt t="58263" x="9729788" y="1668463"/>
          <p14:tracePt t="58280" x="9720263" y="1825625"/>
          <p14:tracePt t="58296" x="9685338" y="1922463"/>
          <p14:tracePt t="58317" x="9642475" y="2017713"/>
          <p14:tracePt t="58319" x="9625013" y="2079625"/>
          <p14:tracePt t="58332" x="9598025" y="2174875"/>
          <p14:tracePt t="58347" x="9590088" y="2227263"/>
          <p14:tracePt t="58348" x="9580563" y="2236788"/>
          <p14:tracePt t="58363" x="9572625" y="2279650"/>
          <p14:tracePt t="58380" x="9572625" y="2289175"/>
          <p14:tracePt t="58397" x="9572625" y="2297113"/>
          <p14:tracePt t="58956" x="9572625" y="2289175"/>
          <p14:tracePt t="58964" x="9563100" y="2262188"/>
          <p14:tracePt t="58982" x="9555163" y="2009775"/>
          <p14:tracePt t="58984" x="9555163" y="1930400"/>
          <p14:tracePt t="58990" x="9555163" y="1860550"/>
          <p14:tracePt t="58997" x="9572625" y="1730375"/>
          <p14:tracePt t="59013" x="9598025" y="1590675"/>
          <p14:tracePt t="59030" x="9642475" y="1458913"/>
          <p14:tracePt t="59048" x="9694863" y="1362075"/>
          <p14:tracePt t="59063" x="9729788" y="1292225"/>
          <p14:tracePt t="59082" x="9772650" y="1231900"/>
          <p14:tracePt t="59085" x="9790113" y="1204913"/>
          <p14:tracePt t="59097" x="9807575" y="1169988"/>
          <p14:tracePt t="59099" x="9825038" y="1144588"/>
          <p14:tracePt t="59115" x="9842500" y="1117600"/>
          <p14:tracePt t="59118" x="9859963" y="1092200"/>
          <p14:tracePt t="59130" x="9869488" y="1074738"/>
          <p14:tracePt t="59132" x="9886950" y="1047750"/>
          <p14:tracePt t="59147" x="9894888" y="1030288"/>
          <p14:tracePt t="59165" x="9921875" y="1004888"/>
          <p14:tracePt t="59168" x="9921875" y="995363"/>
          <p14:tracePt t="59172" x="9929813" y="987425"/>
          <p14:tracePt t="59181" x="9939338" y="987425"/>
          <p14:tracePt t="59197" x="9947275" y="987425"/>
          <p14:tracePt t="59221" x="9956800" y="987425"/>
          <p14:tracePt t="59237" x="9964738" y="987425"/>
          <p14:tracePt t="59248" x="9974263" y="987425"/>
          <p14:tracePt t="59263" x="9991725" y="987425"/>
          <p14:tracePt t="59265" x="9999663" y="987425"/>
          <p14:tracePt t="59280" x="10034588" y="1012825"/>
          <p14:tracePt t="59297" x="10069513" y="1039813"/>
          <p14:tracePt t="59315" x="10104438" y="1065213"/>
          <p14:tracePt t="59317" x="10113963" y="1074738"/>
          <p14:tracePt t="59330" x="10121900" y="1082675"/>
          <p14:tracePt t="59333" x="10131425" y="1092200"/>
          <p14:tracePt t="59348" x="10148888" y="1109663"/>
          <p14:tracePt t="59364" x="10166350" y="1127125"/>
          <p14:tracePt t="59382" x="10174288" y="1135063"/>
          <p14:tracePt t="59397" x="10183813" y="1135063"/>
          <p14:tracePt t="59444" x="10191750" y="1135063"/>
          <p14:tracePt t="59452" x="10191750" y="1144588"/>
          <p14:tracePt t="59463" x="10191750" y="1152525"/>
          <p14:tracePt t="59481" x="10201275" y="1152525"/>
          <p14:tracePt t="59484" x="10209213" y="1169988"/>
          <p14:tracePt t="59498" x="10209213" y="1179513"/>
          <p14:tracePt t="59500" x="10218738" y="1179513"/>
          <p14:tracePt t="59519" x="10226675" y="1187450"/>
          <p14:tracePt t="59531" x="10236200" y="1196975"/>
          <p14:tracePt t="59581" x="10236200" y="1204913"/>
          <p14:tracePt t="59587" x="10244138" y="1204913"/>
          <p14:tracePt t="59597" x="10253663" y="1204913"/>
          <p14:tracePt t="59631" x="10261600" y="1214438"/>
          <p14:tracePt t="59688" x="10271125" y="1214438"/>
          <p14:tracePt t="59739" x="10279063" y="1214438"/>
          <p14:tracePt t="59894" x="10271125" y="1214438"/>
          <p14:tracePt t="59901" x="10261600" y="1214438"/>
          <p14:tracePt t="59916" x="10253663" y="1214438"/>
          <p14:tracePt t="59920" x="10244138" y="1214438"/>
          <p14:tracePt t="59930" x="10236200" y="1214438"/>
          <p14:tracePt t="59947" x="10218738" y="1214438"/>
          <p14:tracePt t="59964" x="10156825" y="1214438"/>
          <p14:tracePt t="59984" x="10113963" y="1214438"/>
          <p14:tracePt t="59996" x="9999663" y="1214438"/>
          <p14:tracePt t="60015" x="9939338" y="1214438"/>
          <p14:tracePt t="60031" x="9886950" y="1214438"/>
          <p14:tracePt t="60050" x="9842500" y="1222375"/>
          <p14:tracePt t="60064" x="9764713" y="1231900"/>
          <p14:tracePt t="60081" x="9685338" y="1239838"/>
          <p14:tracePt t="60096" x="9625013" y="1249363"/>
          <p14:tracePt t="60114" x="9510713" y="1249363"/>
          <p14:tracePt t="60116" x="9450388" y="1249363"/>
          <p14:tracePt t="60130" x="9398000" y="1249363"/>
          <p14:tracePt t="60132" x="9336088" y="1249363"/>
          <p14:tracePt t="60165" x="9082088" y="1257300"/>
          <p14:tracePt t="60182" x="9021763" y="1257300"/>
          <p14:tracePt t="60185" x="8959850" y="1257300"/>
          <p14:tracePt t="60196" x="8890000" y="1257300"/>
          <p14:tracePt t="60213" x="8697913" y="1257300"/>
          <p14:tracePt t="60230" x="8620125" y="1257300"/>
          <p14:tracePt t="60248" x="8558213" y="1257300"/>
          <p14:tracePt t="60263" x="8515350" y="1266825"/>
          <p14:tracePt t="60281" x="8488363" y="1266825"/>
          <p14:tracePt t="60284" x="8480425" y="1274763"/>
          <p14:tracePt t="60304" x="8470900" y="1274763"/>
          <p14:tracePt t="60323" x="8462963" y="1274763"/>
          <p14:tracePt t="60413" x="8453438" y="1284288"/>
          <p14:tracePt t="60425" x="8445500" y="1284288"/>
          <p14:tracePt t="60431" x="8418513" y="1284288"/>
          <p14:tracePt t="60448" x="8375650" y="1284288"/>
          <p14:tracePt t="60452" x="8348663" y="1284288"/>
          <p14:tracePt t="60464" x="8305800" y="1284288"/>
          <p14:tracePt t="60480" x="8243888" y="1284288"/>
          <p14:tracePt t="60496" x="8226425" y="1284288"/>
          <p14:tracePt t="60514" x="8218488" y="1284288"/>
          <p14:tracePt t="60627" x="8218488" y="1309688"/>
          <p14:tracePt t="60775" x="8296275" y="1887538"/>
          <p14:tracePt t="60796" x="8305800" y="1965325"/>
          <p14:tracePt t="60812" x="8313738" y="2017713"/>
          <p14:tracePt t="60830" x="8323263" y="2079625"/>
          <p14:tracePt t="60846" x="8323263" y="2105025"/>
          <p14:tracePt t="60863" x="8331200" y="2149475"/>
          <p14:tracePt t="60880" x="8340725" y="2192338"/>
          <p14:tracePt t="60896" x="8366125" y="2271713"/>
          <p14:tracePt t="60913" x="8366125" y="2314575"/>
          <p14:tracePt t="60929" x="8383588" y="2419350"/>
          <p14:tracePt t="60932" x="8383588" y="2436813"/>
          <p14:tracePt t="60947" x="8383588" y="2506663"/>
          <p14:tracePt t="60965" x="8383588" y="2593975"/>
          <p14:tracePt t="60981" x="8393113" y="2646363"/>
          <p14:tracePt t="60997" x="8401050" y="2698750"/>
          <p14:tracePt t="61014" x="8401050" y="2743200"/>
          <p14:tracePt t="61030" x="8401050" y="2752725"/>
          <p14:tracePt t="61031" x="8410575" y="2795588"/>
          <p14:tracePt t="61047" x="8410575" y="2813050"/>
          <p14:tracePt t="61050" x="8410575" y="2830513"/>
          <p14:tracePt t="61063" x="8418513" y="2847975"/>
          <p14:tracePt t="61081" x="8428038" y="2882900"/>
          <p14:tracePt t="61084" x="8428038" y="2892425"/>
          <p14:tracePt t="61097" x="8428038" y="2900363"/>
          <p14:tracePt t="61099" x="8428038" y="2935288"/>
          <p14:tracePt t="61114" x="8428038" y="2944813"/>
          <p14:tracePt t="61116" x="8428038" y="2962275"/>
          <p14:tracePt t="61130" x="8428038" y="2970213"/>
          <p14:tracePt t="61132" x="8428038" y="3005138"/>
          <p14:tracePt t="61146" x="8428038" y="3014663"/>
          <p14:tracePt t="61148" x="8428038" y="3032125"/>
          <p14:tracePt t="61165" x="8428038" y="3057525"/>
          <p14:tracePt t="61183" x="8428038" y="3067050"/>
          <p14:tracePt t="61196" x="8428038" y="3084513"/>
          <p14:tracePt t="61213" x="8401050" y="3119438"/>
          <p14:tracePt t="61229" x="8383588" y="3144838"/>
          <p14:tracePt t="61246" x="8348663" y="3197225"/>
          <p14:tracePt t="61263" x="8331200" y="3206750"/>
          <p14:tracePt t="61281" x="8313738" y="3249613"/>
          <p14:tracePt t="61283" x="8305800" y="3249613"/>
          <p14:tracePt t="61296" x="8296275" y="3267075"/>
          <p14:tracePt t="61316" x="8288338" y="3302000"/>
          <p14:tracePt t="61329" x="8278813" y="3311525"/>
          <p14:tracePt t="61349" x="8278813" y="3328988"/>
          <p14:tracePt t="61364" x="8270875" y="3336925"/>
          <p14:tracePt t="61516" x="8261350" y="3302000"/>
          <p14:tracePt t="61523" x="8261350" y="3259138"/>
          <p14:tracePt t="61531" x="8261350" y="3171825"/>
          <p14:tracePt t="61534" x="8261350" y="3084513"/>
          <p14:tracePt t="61547" x="8288338" y="2857500"/>
          <p14:tracePt t="61563" x="8313738" y="2593975"/>
          <p14:tracePt t="61579" x="8340725" y="2481263"/>
          <p14:tracePt t="61581" x="8348663" y="2254250"/>
          <p14:tracePt t="61596" x="8375650" y="2009775"/>
          <p14:tracePt t="61612" x="8375650" y="1790700"/>
          <p14:tracePt t="61631" x="8375650" y="1660525"/>
          <p14:tracePt t="61633" x="8375650" y="1598613"/>
          <p14:tracePt t="61649" x="8375650" y="1563688"/>
          <p14:tracePt t="61652" x="8375650" y="1555750"/>
          <p14:tracePt t="61663" x="8375650" y="1546225"/>
          <p14:tracePt t="61708" x="8375650" y="1538288"/>
          <p14:tracePt t="61716" x="8366125" y="1538288"/>
          <p14:tracePt t="61730" x="8366125" y="1520825"/>
          <p14:tracePt t="61732" x="8366125" y="1511300"/>
          <p14:tracePt t="61764" x="8358188" y="1476375"/>
          <p14:tracePt t="61784" x="8348663" y="1441450"/>
          <p14:tracePt t="61796" x="8331200" y="1406525"/>
          <p14:tracePt t="61814" x="8331200" y="1389063"/>
          <p14:tracePt t="61830" x="8323263" y="1381125"/>
          <p14:tracePt t="61847" x="8323263" y="1371600"/>
          <p14:tracePt t="61897" x="8323263" y="1362075"/>
          <p14:tracePt t="61903" x="8323263" y="1354138"/>
          <p14:tracePt t="61917" x="8323263" y="1344613"/>
          <p14:tracePt t="61929" x="8323263" y="1336675"/>
          <p14:tracePt t="61964" x="8331200" y="1327150"/>
          <p14:tracePt t="61983" x="8340725" y="1327150"/>
          <p14:tracePt t="61986" x="8348663" y="1327150"/>
          <p14:tracePt t="61996" x="8375650" y="1327150"/>
          <p14:tracePt t="62015" x="8488363" y="1319213"/>
          <p14:tracePt t="62030" x="8620125" y="1319213"/>
          <p14:tracePt t="62047" x="8785225" y="1319213"/>
          <p14:tracePt t="62064" x="9047163" y="1319213"/>
          <p14:tracePt t="62080" x="9188450" y="1319213"/>
          <p14:tracePt t="62097" x="9440863" y="1319213"/>
          <p14:tracePt t="62099" x="9475788" y="1319213"/>
          <p14:tracePt t="62115" x="9555163" y="1319213"/>
          <p14:tracePt t="62129" x="9650413" y="1319213"/>
          <p14:tracePt t="62146" x="9729788" y="1309688"/>
          <p14:tracePt t="62148" x="9772650" y="1309688"/>
          <p14:tracePt t="62165" x="9842500" y="1309688"/>
          <p14:tracePt t="62181" x="9904413" y="1301750"/>
          <p14:tracePt t="62197" x="9982200" y="1292225"/>
          <p14:tracePt t="62213" x="10017125" y="1292225"/>
          <p14:tracePt t="62230" x="10052050" y="1292225"/>
          <p14:tracePt t="62247" x="10096500" y="1292225"/>
          <p14:tracePt t="62263" x="10113963" y="1292225"/>
          <p14:tracePt t="62281" x="10166350" y="1292225"/>
          <p14:tracePt t="62284" x="10183813" y="1292225"/>
          <p14:tracePt t="62296" x="10201275" y="1292225"/>
          <p14:tracePt t="62315" x="10253663" y="1292225"/>
          <p14:tracePt t="62318" x="10279063" y="1292225"/>
          <p14:tracePt t="62330" x="10306050" y="1292225"/>
          <p14:tracePt t="62332" x="10313988" y="1292225"/>
          <p14:tracePt t="62347" x="10331450" y="1292225"/>
          <p14:tracePt t="62349" x="10348913" y="1292225"/>
          <p14:tracePt t="62364" x="10358438" y="1292225"/>
          <p14:tracePt t="62383" x="10366375" y="1292225"/>
          <p14:tracePt t="62385" x="10375900" y="1292225"/>
          <p14:tracePt t="62397" x="10383838" y="1292225"/>
          <p14:tracePt t="62414" x="10393363" y="1292225"/>
          <p14:tracePt t="62431" x="10401300" y="1292225"/>
          <p14:tracePt t="62475" x="10410825" y="1292225"/>
          <p14:tracePt t="62640" x="10340975" y="1284288"/>
          <p14:tracePt t="62648" x="10244138" y="1284288"/>
          <p14:tracePt t="62662" x="10034588" y="1284288"/>
          <p14:tracePt t="62681" x="9712325" y="1284288"/>
          <p14:tracePt t="62697" x="9398000" y="1284288"/>
          <p14:tracePt t="62700" x="9064625" y="1284288"/>
          <p14:tracePt t="62715" x="8907463" y="1301750"/>
          <p14:tracePt t="62729" x="8620125" y="1301750"/>
          <p14:tracePt t="62731" x="8575675" y="1301750"/>
          <p14:tracePt t="62746" x="8445500" y="1301750"/>
          <p14:tracePt t="62748" x="8435975" y="1301750"/>
          <p14:tracePt t="62944" x="8428038" y="1301750"/>
          <p14:tracePt t="62984" x="8418513" y="1301750"/>
          <p14:tracePt t="62992" x="8366125" y="1309688"/>
          <p14:tracePt t="62999" x="8278813" y="1319213"/>
          <p14:tracePt t="63014" x="8061325" y="1336675"/>
          <p14:tracePt t="63030" x="7947025" y="1336675"/>
          <p14:tracePt t="63032" x="7799388" y="1336675"/>
          <p14:tracePt t="63047" x="7415213" y="1336675"/>
          <p14:tracePt t="63063" x="7188200" y="1336675"/>
          <p14:tracePt t="63081" x="6794500" y="1327150"/>
          <p14:tracePt t="63096" x="6183313" y="1301750"/>
          <p14:tracePt t="63116" x="5868988" y="1284288"/>
          <p14:tracePt t="63130" x="5607050" y="1274763"/>
          <p14:tracePt t="63132" x="5545138" y="1266825"/>
          <p14:tracePt t="63147" x="5519738" y="1266825"/>
          <p14:tracePt t="63149" x="5502275" y="1266825"/>
          <p14:tracePt t="63164" x="5484813" y="1266825"/>
          <p14:tracePt t="63181" x="5467350" y="1266825"/>
          <p14:tracePt t="63277" x="5449888" y="1266825"/>
          <p14:tracePt t="63283" x="5432425" y="1266825"/>
          <p14:tracePt t="63299" x="5353050" y="1274763"/>
          <p14:tracePt t="63302" x="5335588" y="1274763"/>
          <p14:tracePt t="63314" x="5300663" y="1274763"/>
          <p14:tracePt t="63329" x="5222875" y="1274763"/>
          <p14:tracePt t="63346" x="5195888" y="1274763"/>
          <p14:tracePt t="63436" x="5195888" y="1266825"/>
          <p14:tracePt t="63441" x="5205413" y="1266825"/>
          <p14:tracePt t="63452" x="5213350" y="1257300"/>
          <p14:tracePt t="63463" x="5222875" y="1257300"/>
          <p14:tracePt t="63481" x="5248275" y="1249363"/>
          <p14:tracePt t="63498" x="5275263" y="1239838"/>
          <p14:tracePt t="63501" x="5292725" y="1231900"/>
          <p14:tracePt t="63514" x="5310188" y="1222375"/>
          <p14:tracePt t="63517" x="5345113" y="1214438"/>
          <p14:tracePt t="63529" x="5353050" y="1196975"/>
          <p14:tracePt t="63531" x="5370513" y="1187450"/>
          <p14:tracePt t="63547" x="5387975" y="1187450"/>
          <p14:tracePt t="63565" x="5432425" y="1169988"/>
          <p14:tracePt t="63583" x="5457825" y="1162050"/>
          <p14:tracePt t="63597" x="5484813" y="1162050"/>
          <p14:tracePt t="63613" x="5519738" y="1152525"/>
          <p14:tracePt t="63629" x="5537200" y="1152525"/>
          <p14:tracePt t="63646" x="5545138" y="1152525"/>
          <p14:tracePt t="63663" x="5554663" y="1152525"/>
          <p14:tracePt t="63679" x="5562600" y="1152525"/>
          <p14:tracePt t="63696" x="5572125" y="1152525"/>
          <p14:tracePt t="63923" x="5554663" y="1162050"/>
          <p14:tracePt t="63933" x="5537200" y="1169988"/>
          <p14:tracePt t="63946" x="5527675" y="1187450"/>
          <p14:tracePt t="63965" x="5422900" y="1257300"/>
          <p14:tracePt t="63968" x="5405438" y="1266825"/>
          <p14:tracePt t="63983" x="5370513" y="1274763"/>
          <p14:tracePt t="63996" x="5362575" y="1284288"/>
          <p14:tracePt t="64060" x="5362575" y="1274763"/>
          <p14:tracePt t="64079" x="5370513" y="1257300"/>
          <p14:tracePt t="64099" x="5380038" y="1257300"/>
          <p14:tracePt t="64147" x="5380038" y="1249363"/>
          <p14:tracePt t="64163" x="5405438" y="1231900"/>
          <p14:tracePt t="64180" x="5405438" y="1222375"/>
          <p14:tracePt t="64196" x="5414963" y="1214438"/>
          <p14:tracePt t="64213" x="5432425" y="1187450"/>
          <p14:tracePt t="64229" x="5449888" y="1179513"/>
          <p14:tracePt t="64247" x="5457825" y="1179513"/>
          <p14:tracePt t="64262" x="5457825" y="1162050"/>
          <p14:tracePt t="64280" x="5467350" y="1162050"/>
          <p14:tracePt t="64297" x="5467350" y="1152525"/>
          <p14:tracePt t="69164" x="5475288" y="1152525"/>
          <p14:tracePt t="69176" x="5502275" y="1152525"/>
          <p14:tracePt t="69182" x="5537200" y="1162050"/>
          <p14:tracePt t="69196" x="5711825" y="1179513"/>
          <p14:tracePt t="69213" x="5876925" y="1196975"/>
          <p14:tracePt t="69229" x="5999163" y="1214438"/>
          <p14:tracePt t="69245" x="6130925" y="1231900"/>
          <p14:tracePt t="69263" x="6280150" y="1239838"/>
          <p14:tracePt t="69279" x="6410325" y="1266825"/>
          <p14:tracePt t="69296" x="6532563" y="1301750"/>
          <p14:tracePt t="69313" x="6654800" y="1336675"/>
          <p14:tracePt t="69316" x="6716713" y="1344613"/>
          <p14:tracePt t="69328" x="6769100" y="1362075"/>
          <p14:tracePt t="69345" x="6864350" y="1389063"/>
          <p14:tracePt t="69347" x="6908800" y="1398588"/>
          <p14:tracePt t="69364" x="7021513" y="1416050"/>
          <p14:tracePt t="69380" x="7126288" y="1433513"/>
          <p14:tracePt t="69396" x="7265988" y="1458913"/>
          <p14:tracePt t="69429" x="7527925" y="1503363"/>
          <p14:tracePt t="69446" x="7642225" y="1520825"/>
          <p14:tracePt t="69462" x="7754938" y="1538288"/>
          <p14:tracePt t="69479" x="7816850" y="1546225"/>
          <p14:tracePt t="69497" x="7859713" y="1555750"/>
          <p14:tracePt t="69499" x="7886700" y="1555750"/>
          <p14:tracePt t="69514" x="7904163" y="1563688"/>
          <p14:tracePt t="69517" x="7929563" y="1573213"/>
          <p14:tracePt t="69530" x="7964488" y="1573213"/>
          <p14:tracePt t="69547" x="7999413" y="1590675"/>
          <p14:tracePt t="69563" x="8034338" y="1590675"/>
          <p14:tracePt t="69564" x="8043863" y="1590675"/>
          <p14:tracePt t="69582" x="8069263" y="1590675"/>
          <p14:tracePt t="69596" x="8078788" y="1590675"/>
          <p14:tracePt t="69612" x="8086725" y="1598613"/>
          <p14:tracePt t="69629" x="8096250" y="1598613"/>
          <p14:tracePt t="69646" x="8104188" y="1598613"/>
          <p14:tracePt t="69675" x="8104188" y="1608138"/>
          <p14:tracePt t="69696" x="8113713" y="1608138"/>
          <p14:tracePt t="69714" x="8113713" y="1616075"/>
          <p14:tracePt t="69729" x="8121650" y="1616075"/>
          <p14:tracePt t="69746" x="8131175" y="1616075"/>
          <p14:tracePt t="69750" x="8131175" y="1625600"/>
          <p14:tracePt t="69764" x="8148638" y="1625600"/>
          <p14:tracePt t="69780" x="8166100" y="1625600"/>
          <p14:tracePt t="69795" x="8183563" y="1625600"/>
          <p14:tracePt t="69812" x="8208963" y="1633538"/>
          <p14:tracePt t="69814" x="8218488" y="1633538"/>
          <p14:tracePt t="69829" x="8261350" y="1643063"/>
          <p14:tracePt t="69847" x="8288338" y="1643063"/>
          <p14:tracePt t="69862" x="8323263" y="1651000"/>
          <p14:tracePt t="69880" x="8348663" y="1651000"/>
          <p14:tracePt t="69895" x="8375650" y="1651000"/>
          <p14:tracePt t="69916" x="8393113" y="1651000"/>
          <p14:tracePt t="69964" x="8401050" y="1651000"/>
          <p14:tracePt t="69973" x="8410575" y="1651000"/>
          <p14:tracePt t="69989" x="8418513" y="1651000"/>
          <p14:tracePt t="70014" x="8435975" y="1651000"/>
          <p14:tracePt t="70062" x="8453438" y="1651000"/>
          <p14:tracePt t="70075" x="8462963" y="1651000"/>
          <p14:tracePt t="70095" x="8470900" y="1651000"/>
          <p14:tracePt t="70178" x="8480425" y="1651000"/>
          <p14:tracePt t="70183" x="8488363" y="1651000"/>
          <p14:tracePt t="70195" x="8497888" y="1651000"/>
          <p14:tracePt t="70213" x="8523288" y="1651000"/>
          <p14:tracePt t="70229" x="8532813" y="1651000"/>
          <p14:tracePt t="70245" x="8540750" y="1651000"/>
          <p14:tracePt t="70264" x="8550275" y="1651000"/>
          <p14:tracePt t="70279" x="8558213" y="1651000"/>
          <p14:tracePt t="70295" x="8567738" y="1651000"/>
          <p14:tracePt t="70347" x="8575675" y="1651000"/>
          <p14:tracePt t="70384" x="8585200" y="1651000"/>
          <p14:tracePt t="70488" x="8593138" y="1651000"/>
          <p14:tracePt t="70501" x="8602663" y="1651000"/>
          <p14:tracePt t="70513" x="8610600" y="1651000"/>
          <p14:tracePt t="71052" x="8610600" y="1643063"/>
          <p14:tracePt t="71059" x="8620125" y="1643063"/>
          <p14:tracePt t="71077" x="8628063" y="1643063"/>
          <p14:tracePt t="71094" x="8628063" y="1633538"/>
          <p14:tracePt t="71117" x="8628063" y="1625600"/>
          <p14:tracePt t="71132" x="8637588" y="1625600"/>
          <p14:tracePt t="71162" x="8655050" y="1608138"/>
          <p14:tracePt t="71180" x="8655050" y="1598613"/>
          <p14:tracePt t="71195" x="8672513" y="1590675"/>
          <p14:tracePt t="71212" x="8672513" y="1581150"/>
          <p14:tracePt t="71228" x="8680450" y="1573213"/>
          <p14:tracePt t="71246" x="8680450" y="1563688"/>
          <p14:tracePt t="71263" x="8680450" y="1555750"/>
          <p14:tracePt t="71277" x="8689975" y="1555750"/>
          <p14:tracePt t="71295" x="8689975" y="1546225"/>
          <p14:tracePt t="71312" x="8697913" y="1528763"/>
          <p14:tracePt t="71328" x="8707438" y="1528763"/>
          <p14:tracePt t="71344" x="8707438" y="1511300"/>
          <p14:tracePt t="71365" x="8715375" y="1503363"/>
          <p14:tracePt t="71378" x="8715375" y="1493838"/>
          <p14:tracePt t="71394" x="8724900" y="1485900"/>
          <p14:tracePt t="71427" x="8724900" y="1468438"/>
          <p14:tracePt t="71444" x="8724900" y="1458913"/>
          <p14:tracePt t="71460" x="8732838" y="1450975"/>
          <p14:tracePt t="71478" x="8732838" y="1441450"/>
          <p14:tracePt t="71632" x="8742363" y="1441450"/>
          <p14:tracePt t="71704" x="8732838" y="1450975"/>
          <p14:tracePt t="71709" x="8732838" y="1458913"/>
          <p14:tracePt t="71728" x="8707438" y="1485900"/>
          <p14:tracePt t="71744" x="8689975" y="1520825"/>
          <p14:tracePt t="71762" x="8672513" y="1538288"/>
          <p14:tracePt t="71778" x="8662988" y="1555750"/>
          <p14:tracePt t="71781" x="8655050" y="1563688"/>
          <p14:tracePt t="71795" x="8645525" y="1573213"/>
          <p14:tracePt t="71812" x="8645525" y="1581150"/>
          <p14:tracePt t="72016" x="8637588" y="1581150"/>
          <p14:tracePt t="72032" x="8620125" y="1590675"/>
          <p14:tracePt t="72040" x="8610600" y="1598613"/>
          <p14:tracePt t="72048" x="8602663" y="1598613"/>
          <p14:tracePt t="72062" x="8593138" y="1608138"/>
          <p14:tracePt t="72078" x="8575675" y="1616075"/>
          <p14:tracePt t="72095" x="8575675" y="1625600"/>
          <p14:tracePt t="75552" x="8575675" y="1643063"/>
          <p14:tracePt t="75559" x="8575675" y="1660525"/>
          <p14:tracePt t="75568" x="8593138" y="1677988"/>
          <p14:tracePt t="75581" x="8610600" y="1685925"/>
          <p14:tracePt t="75583" x="8620125" y="1695450"/>
          <p14:tracePt t="75593" x="8620125" y="1703388"/>
          <p14:tracePt t="75611" x="8637588" y="1720850"/>
          <p14:tracePt t="75628" x="8645525" y="1738313"/>
          <p14:tracePt t="75644" x="8662988" y="1765300"/>
          <p14:tracePt t="75661" x="8707438" y="1817688"/>
          <p14:tracePt t="75677" x="8732838" y="1843088"/>
          <p14:tracePt t="75693" x="8742363" y="1860550"/>
          <p14:tracePt t="75710" x="8742363" y="1870075"/>
          <p14:tracePt t="75726" x="8742363" y="1878013"/>
          <p14:tracePt t="75744" x="8742363" y="1887538"/>
          <p14:tracePt t="75761" x="8742363" y="1895475"/>
          <p14:tracePt t="75777" x="8742363" y="1912938"/>
          <p14:tracePt t="75780" x="8732838" y="1922463"/>
          <p14:tracePt t="75793" x="8715375" y="1930400"/>
          <p14:tracePt t="75810" x="8672513" y="1982788"/>
          <p14:tracePt t="75813" x="8655050" y="2000250"/>
          <p14:tracePt t="75827" x="8610600" y="2062163"/>
          <p14:tracePt t="75828" x="8593138" y="2070100"/>
          <p14:tracePt t="75843" x="8567738" y="2097088"/>
          <p14:tracePt t="75860" x="8480425" y="2201863"/>
          <p14:tracePt t="75877" x="8358188" y="2376488"/>
          <p14:tracePt t="75894" x="8253413" y="2506663"/>
          <p14:tracePt t="75913" x="8208963" y="2559050"/>
          <p14:tracePt t="75927" x="8156575" y="2663825"/>
          <p14:tracePt t="75944" x="8121650" y="2752725"/>
          <p14:tracePt t="75961" x="8086725" y="2822575"/>
          <p14:tracePt t="75977" x="8061325" y="2874963"/>
          <p14:tracePt t="75994" x="8034338" y="2935288"/>
          <p14:tracePt t="75996" x="8026400" y="2952750"/>
          <p14:tracePt t="76010" x="8008938" y="2987675"/>
          <p14:tracePt t="76010" x="7999413" y="2987675"/>
          <p14:tracePt t="76028" x="7991475" y="3014663"/>
          <p14:tracePt t="76045" x="7974013" y="3040063"/>
          <p14:tracePt t="76208" x="7981950" y="3005138"/>
          <p14:tracePt t="76214" x="7999413" y="2987675"/>
          <p14:tracePt t="76229" x="8078788" y="2874963"/>
          <p14:tracePt t="76245" x="8121650" y="2805113"/>
          <p14:tracePt t="76260" x="8235950" y="2620963"/>
          <p14:tracePt t="76277" x="8305800" y="2524125"/>
          <p14:tracePt t="76294" x="8401050" y="2419350"/>
          <p14:tracePt t="76311" x="8462963" y="2349500"/>
          <p14:tracePt t="76326" x="8515350" y="2306638"/>
          <p14:tracePt t="76344" x="8585200" y="2236788"/>
          <p14:tracePt t="76360" x="8645525" y="2184400"/>
          <p14:tracePt t="76379" x="8697913" y="2132013"/>
          <p14:tracePt t="76381" x="8732838" y="2114550"/>
          <p14:tracePt t="76394" x="8759825" y="2097088"/>
          <p14:tracePt t="76412" x="8802688" y="2079625"/>
          <p14:tracePt t="76428" x="8812213" y="2070100"/>
          <p14:tracePt t="76446" x="8820150" y="2070100"/>
          <p14:tracePt t="76462" x="8820150" y="2062163"/>
          <p14:tracePt t="76995" x="8820150" y="2070100"/>
          <p14:tracePt t="77036" x="8820150" y="2079625"/>
          <p14:tracePt t="77060" x="8820150" y="2087563"/>
          <p14:tracePt t="77080" x="8820150" y="2097088"/>
          <p14:tracePt t="77094" x="8820150" y="2105025"/>
          <p14:tracePt t="77112" x="8829675" y="2114550"/>
          <p14:tracePt t="77127" x="8847138" y="2132013"/>
          <p14:tracePt t="77144" x="8855075" y="2139950"/>
          <p14:tracePt t="77160" x="8872538" y="2149475"/>
          <p14:tracePt t="77178" x="8907463" y="2157413"/>
          <p14:tracePt t="77193" x="8934450" y="2157413"/>
          <p14:tracePt t="77211" x="8977313" y="2157413"/>
          <p14:tracePt t="77227" x="9004300" y="2157413"/>
          <p14:tracePt t="79084" x="9004300" y="2166938"/>
          <p14:tracePt t="79092" x="8994775" y="2192338"/>
          <p14:tracePt t="79098" x="8959850" y="2244725"/>
          <p14:tracePt t="79112" x="8697913" y="2533650"/>
          <p14:tracePt t="79127" x="8497888" y="2725738"/>
          <p14:tracePt t="79144" x="8174038" y="2997200"/>
          <p14:tracePt t="79160" x="7956550" y="3144838"/>
          <p14:tracePt t="79176" x="7764463" y="3302000"/>
          <p14:tracePt t="79192" x="7589838" y="3459163"/>
          <p14:tracePt t="79210" x="7397750" y="3598863"/>
          <p14:tracePt t="79227" x="7170738" y="3765550"/>
          <p14:tracePt t="79244" x="7091363" y="3817938"/>
          <p14:tracePt t="79261" x="6978650" y="3878263"/>
          <p14:tracePt t="79276" x="6846888" y="3922713"/>
          <p14:tracePt t="79293" x="6777038" y="3948113"/>
          <p14:tracePt t="79311" x="6716713" y="3975100"/>
          <p14:tracePt t="79326" x="6664325" y="3983038"/>
          <p14:tracePt t="79344" x="6619875" y="4017963"/>
          <p14:tracePt t="79360" x="6584950" y="4044950"/>
          <p14:tracePt t="79378" x="6532563" y="4052888"/>
          <p14:tracePt t="79380" x="6524625" y="4070350"/>
          <p14:tracePt t="79393" x="6507163" y="4079875"/>
          <p14:tracePt t="79410" x="6497638" y="4087813"/>
          <p14:tracePt t="79427" x="6489700" y="4087813"/>
          <p14:tracePt t="79730" x="7859713" y="4229100"/>
          <p14:tracePt t="79742" x="8139113" y="4246563"/>
          <p14:tracePt t="79759" x="8401050" y="4264025"/>
          <p14:tracePt t="79778" x="8620125" y="4264025"/>
          <p14:tracePt t="79780" x="8750300" y="4264025"/>
          <p14:tracePt t="79793" x="8794750" y="4264025"/>
          <p14:tracePt t="79795" x="8847138" y="4264025"/>
          <p14:tracePt t="79811" x="8855075" y="4264025"/>
          <p14:tracePt t="79813" x="8864600" y="4264025"/>
          <p14:tracePt t="80717" x="8855075" y="4264025"/>
          <p14:tracePt t="80724" x="8829675" y="4264025"/>
          <p14:tracePt t="80744" x="8707438" y="4264025"/>
          <p14:tracePt t="80759" x="8497888" y="4264025"/>
          <p14:tracePt t="80777" x="8270875" y="4264025"/>
          <p14:tracePt t="80793" x="7859713" y="4264025"/>
          <p14:tracePt t="80811" x="7554913" y="4264025"/>
          <p14:tracePt t="80827" x="7248525" y="4254500"/>
          <p14:tracePt t="80830" x="7108825" y="4246563"/>
          <p14:tracePt t="80844" x="6978650" y="4246563"/>
          <p14:tracePt t="80847" x="6856413" y="4237038"/>
          <p14:tracePt t="80863" x="6699250" y="4237038"/>
          <p14:tracePt t="80865" x="6629400" y="4219575"/>
          <p14:tracePt t="80876" x="6550025" y="4219575"/>
          <p14:tracePt t="80894" x="6524625" y="4211638"/>
          <p14:tracePt t="80912" x="6515100" y="4211638"/>
          <p14:tracePt t="81005" x="6497638" y="4211638"/>
          <p14:tracePt t="81016" x="6497638" y="4202113"/>
          <p14:tracePt t="81026" x="6489700" y="4202113"/>
          <p14:tracePt t="81028" x="6472238" y="4184650"/>
          <p14:tracePt t="81045" x="6462713" y="4176713"/>
          <p14:tracePt t="81059" x="6445250" y="4149725"/>
          <p14:tracePt t="81077" x="6437313" y="4132263"/>
          <p14:tracePt t="81093" x="6419850" y="4124325"/>
          <p14:tracePt t="81111" x="6410325" y="4105275"/>
          <p14:tracePt t="81125" x="6402388" y="4087813"/>
          <p14:tracePt t="81142" x="6375400" y="4062413"/>
          <p14:tracePt t="81159" x="6375400" y="4044950"/>
          <p14:tracePt t="81177" x="6367463" y="4017963"/>
          <p14:tracePt t="81193" x="6357938" y="4000500"/>
          <p14:tracePt t="81210" x="6357938" y="3983038"/>
          <p14:tracePt t="81226" x="6350000" y="3957638"/>
          <p14:tracePt t="81245" x="6350000" y="3940175"/>
          <p14:tracePt t="81263" x="6350000" y="3930650"/>
          <p14:tracePt t="81399" x="6340475" y="3930650"/>
          <p14:tracePt t="81408" x="6332538" y="3930650"/>
          <p14:tracePt t="81416" x="6323013" y="3930650"/>
          <p14:tracePt t="81428" x="6288088" y="3930650"/>
          <p14:tracePt t="81444" x="6280150" y="3930650"/>
          <p14:tracePt t="81459" x="6235700" y="3930650"/>
          <p14:tracePt t="81477" x="6218238" y="3930650"/>
          <p14:tracePt t="81493" x="6210300" y="3930650"/>
          <p14:tracePt t="81511" x="6200775" y="3930650"/>
          <p14:tracePt t="81713" x="6192838" y="3930650"/>
          <p14:tracePt t="81720" x="6183313" y="3922713"/>
          <p14:tracePt t="81727" x="6175375" y="3922713"/>
          <p14:tracePt t="81728" x="6165850" y="3905250"/>
          <p14:tracePt t="81743" x="6157913" y="3905250"/>
          <p14:tracePt t="81761" x="6148388" y="3905250"/>
          <p14:tracePt t="81765" x="6140450" y="3905250"/>
          <p14:tracePt t="81780" x="6130925" y="3905250"/>
          <p14:tracePt t="81808" x="6122988" y="3895725"/>
          <p14:tracePt t="81876" x="6113463" y="3887788"/>
          <p14:tracePt t="81883" x="6086475" y="3878263"/>
          <p14:tracePt t="81894" x="6078538" y="3878263"/>
          <p14:tracePt t="81911" x="6061075" y="3878263"/>
          <p14:tracePt t="81914" x="6043613" y="3870325"/>
          <p14:tracePt t="81916" x="6034088" y="3870325"/>
          <p14:tracePt t="81926" x="6016625" y="3870325"/>
          <p14:tracePt t="81943" x="6008688" y="3860800"/>
          <p14:tracePt t="81959" x="5999163" y="3852863"/>
          <p14:tracePt t="82296" x="6016625" y="3843338"/>
          <p14:tracePt t="82302" x="6051550" y="3835400"/>
          <p14:tracePt t="82304" x="6069013" y="3835400"/>
          <p14:tracePt t="82310" x="6086475" y="3835400"/>
          <p14:tracePt t="82312" x="6130925" y="3825875"/>
          <p14:tracePt t="82325" x="6183313" y="3825875"/>
          <p14:tracePt t="82342" x="6288088" y="3817938"/>
          <p14:tracePt t="82344" x="6350000" y="3817938"/>
          <p14:tracePt t="82359" x="6462713" y="3817938"/>
          <p14:tracePt t="82375" x="6584950" y="3817938"/>
          <p14:tracePt t="82392" x="6699250" y="3817938"/>
          <p14:tracePt t="82409" x="6777038" y="3817938"/>
          <p14:tracePt t="82411" x="6811963" y="3817938"/>
          <p14:tracePt t="82426" x="6846888" y="3817938"/>
          <p14:tracePt t="82429" x="6864350" y="3817938"/>
          <p14:tracePt t="82446" x="6926263" y="3817938"/>
          <p14:tracePt t="82461" x="6969125" y="3817938"/>
          <p14:tracePt t="82477" x="7013575" y="3817938"/>
          <p14:tracePt t="82492" x="7048500" y="3817938"/>
          <p14:tracePt t="82511" x="7065963" y="3817938"/>
          <p14:tracePt t="82528" x="7073900" y="3817938"/>
          <p14:tracePt t="82543" x="7091363" y="3825875"/>
          <p14:tracePt t="82849" x="7091363" y="3835400"/>
          <p14:tracePt t="82855" x="7091363" y="3843338"/>
          <p14:tracePt t="82862" x="7091363" y="3860800"/>
          <p14:tracePt t="82865" x="7091363" y="3887788"/>
          <p14:tracePt t="82875" x="7091363" y="3922713"/>
          <p14:tracePt t="82892" x="7065963" y="4044950"/>
          <p14:tracePt t="82910" x="7048500" y="4141788"/>
          <p14:tracePt t="82926" x="7038975" y="4194175"/>
          <p14:tracePt t="82930" x="7031038" y="4237038"/>
          <p14:tracePt t="82943" x="7013575" y="4298950"/>
          <p14:tracePt t="82959" x="6996113" y="4333875"/>
          <p14:tracePt t="82976" x="6996113" y="4351338"/>
          <p14:tracePt t="82992" x="6969125" y="4376738"/>
          <p14:tracePt t="83009" x="6951663" y="4411663"/>
          <p14:tracePt t="83026" x="6899275" y="4464050"/>
          <p14:tracePt t="83027" x="6856413" y="4498975"/>
          <p14:tracePt t="83044" x="6804025" y="4533900"/>
          <p14:tracePt t="83060" x="6672263" y="4613275"/>
          <p14:tracePt t="83076" x="6611938" y="4630738"/>
          <p14:tracePt t="83079" x="6559550" y="4656138"/>
          <p14:tracePt t="83093" x="6472238" y="4673600"/>
          <p14:tracePt t="83111" x="6367463" y="4683125"/>
          <p14:tracePt t="83126" x="6253163" y="4691063"/>
          <p14:tracePt t="83144" x="6122988" y="4691063"/>
          <p14:tracePt t="83159" x="6016625" y="4700588"/>
          <p14:tracePt t="83176" x="5921375" y="4700588"/>
          <p14:tracePt t="83192" x="5842000" y="4700588"/>
          <p14:tracePt t="83210" x="5807075" y="4700588"/>
          <p14:tracePt t="83227" x="5799138" y="4700588"/>
          <p14:tracePt t="83229" x="5789613" y="4700588"/>
          <p14:tracePt t="83243" x="5772150" y="4700588"/>
          <p14:tracePt t="83264" x="5746750" y="4700588"/>
          <p14:tracePt t="83276" x="5737225" y="4700588"/>
          <p14:tracePt t="83294" x="5694363" y="4691063"/>
          <p14:tracePt t="83309" x="5649913" y="4656138"/>
          <p14:tracePt t="83327" x="5589588" y="4603750"/>
          <p14:tracePt t="83343" x="5554663" y="4560888"/>
          <p14:tracePt t="83359" x="5502275" y="4533900"/>
          <p14:tracePt t="83377" x="5440363" y="4516438"/>
          <p14:tracePt t="83392" x="5397500" y="4508500"/>
          <p14:tracePt t="83410" x="5345113" y="4508500"/>
          <p14:tracePt t="83412" x="5327650" y="4508500"/>
          <p14:tracePt t="83426" x="5318125" y="4508500"/>
          <p14:tracePt t="83428" x="5300663" y="4498975"/>
          <p14:tracePt t="83444" x="5257800" y="4498975"/>
          <p14:tracePt t="83459" x="5213350" y="4498975"/>
          <p14:tracePt t="83476" x="5178425" y="4481513"/>
          <p14:tracePt t="83494" x="5153025" y="4473575"/>
          <p14:tracePt t="83728" x="5153025" y="4464050"/>
          <p14:tracePt t="83743" x="5153025" y="4446588"/>
          <p14:tracePt t="83749" x="5160963" y="4446588"/>
          <p14:tracePt t="83760" x="5178425" y="4429125"/>
          <p14:tracePt t="83777" x="5187950" y="4429125"/>
          <p14:tracePt t="83792" x="5187950" y="4421188"/>
          <p14:tracePt t="85264" x="5195888" y="4421188"/>
          <p14:tracePt t="85283" x="5230813" y="4438650"/>
          <p14:tracePt t="85292" x="5248275" y="4456113"/>
          <p14:tracePt t="85309" x="5283200" y="4473575"/>
          <p14:tracePt t="87068" x="5292725" y="4481513"/>
          <p14:tracePt t="87092" x="5667375" y="4683125"/>
          <p14:tracePt t="87109" x="5781675" y="4735513"/>
          <p14:tracePt t="87124" x="5876925" y="4752975"/>
          <p14:tracePt t="87141" x="6026150" y="4752975"/>
          <p14:tracePt t="87158" x="6227763" y="4752975"/>
          <p14:tracePt t="87174" x="6462713" y="4752975"/>
          <p14:tracePt t="87191" x="6724650" y="4752975"/>
          <p14:tracePt t="87208" x="6996113" y="4752975"/>
          <p14:tracePt t="87227" x="7415213" y="4752975"/>
          <p14:tracePt t="87244" x="7764463" y="4752975"/>
          <p14:tracePt t="87259" x="7877175" y="4752975"/>
          <p14:tracePt t="87263" x="7999413" y="4752975"/>
          <p14:tracePt t="87275" x="8243888" y="4752975"/>
          <p14:tracePt t="87293" x="8375650" y="4752975"/>
          <p14:tracePt t="87308" x="8724900" y="4725988"/>
          <p14:tracePt t="87328" x="8785225" y="4718050"/>
          <p14:tracePt t="87330" x="8820150" y="4700588"/>
          <p14:tracePt t="87331" x="8847138" y="4683125"/>
          <p14:tracePt t="87342" x="8872538" y="4673600"/>
          <p14:tracePt t="87358" x="8890000" y="4648200"/>
          <p14:tracePt t="87375" x="8916988" y="4630738"/>
          <p14:tracePt t="87392" x="8942388" y="4603750"/>
          <p14:tracePt t="87424" x="8959850" y="4578350"/>
          <p14:tracePt t="87444" x="8959850" y="4560888"/>
          <p14:tracePt t="87459" x="8969375" y="4533900"/>
          <p14:tracePt t="87476" x="8977313" y="4498975"/>
          <p14:tracePt t="87493" x="8977313" y="4473575"/>
          <p14:tracePt t="87509" x="8986838" y="4456113"/>
          <p14:tracePt t="87525" x="8986838" y="4446588"/>
          <p14:tracePt t="87527" x="8986838" y="4438650"/>
          <p14:tracePt t="87542" x="8986838" y="4421188"/>
          <p14:tracePt t="87558" x="8969375" y="4394200"/>
          <p14:tracePt t="87577" x="8942388" y="4359275"/>
          <p14:tracePt t="87592" x="8916988" y="4341813"/>
          <p14:tracePt t="87609" x="8882063" y="4316413"/>
          <p14:tracePt t="87611" x="8864600" y="4306888"/>
          <p14:tracePt t="87626" x="8847138" y="4298950"/>
          <p14:tracePt t="87642" x="8759825" y="4289425"/>
          <p14:tracePt t="87644" x="8742363" y="4281488"/>
          <p14:tracePt t="87659" x="8662988" y="4264025"/>
          <p14:tracePt t="87662" x="8628063" y="4264025"/>
          <p14:tracePt t="87676" x="8540750" y="4237038"/>
          <p14:tracePt t="87692" x="8497888" y="4219575"/>
          <p14:tracePt t="87709" x="8453438" y="4211638"/>
          <p14:tracePt t="87726" x="8445500" y="4202113"/>
          <p14:tracePt t="87800" x="8435975" y="4202113"/>
          <p14:tracePt t="87809" x="8428038" y="4202113"/>
          <p14:tracePt t="87811" x="8428038" y="4194175"/>
          <p14:tracePt t="87819" x="8418513" y="4184650"/>
          <p14:tracePt t="87827" x="8410575" y="4176713"/>
          <p14:tracePt t="87843" x="8401050" y="4176713"/>
          <p14:tracePt t="87859" x="8375650" y="4149725"/>
          <p14:tracePt t="87861" x="8348663" y="4124325"/>
          <p14:tracePt t="87875" x="8288338" y="4087813"/>
          <p14:tracePt t="87877" x="8261350" y="4079875"/>
          <p14:tracePt t="87891" x="8235950" y="4052888"/>
          <p14:tracePt t="87908" x="8226425" y="4044950"/>
          <p14:tracePt t="87924" x="8226425" y="4035425"/>
          <p14:tracePt t="87941" x="8218488" y="4010025"/>
          <p14:tracePt t="87958" x="8218488" y="3975100"/>
          <p14:tracePt t="87974" x="8208963" y="3965575"/>
          <p14:tracePt t="87975" x="8208963" y="3957638"/>
          <p14:tracePt t="87992" x="8201025" y="3957638"/>
          <p14:tracePt t="88428" x="8201025" y="3992563"/>
          <p14:tracePt t="88434" x="8201025" y="4027488"/>
          <p14:tracePt t="88436" x="8201025" y="4052888"/>
          <p14:tracePt t="88443" x="8218488" y="4114800"/>
          <p14:tracePt t="88458" x="8226425" y="4149725"/>
          <p14:tracePt t="88461" x="8243888" y="4184650"/>
          <p14:tracePt t="88475" x="8253413" y="4219575"/>
          <p14:tracePt t="88476" x="8270875" y="4254500"/>
          <p14:tracePt t="88492" x="8323263" y="4368800"/>
          <p14:tracePt t="88508" x="8375650" y="4516438"/>
          <p14:tracePt t="88525" x="8428038" y="4630738"/>
          <p14:tracePt t="88541" x="8453438" y="4683125"/>
          <p14:tracePt t="88558" x="8488363" y="4840288"/>
          <p14:tracePt t="88574" x="8532813" y="4935538"/>
          <p14:tracePt t="88591" x="8558213" y="5005388"/>
          <p14:tracePt t="88608" x="8567738" y="5040313"/>
          <p14:tracePt t="88609" x="8575675" y="5075238"/>
          <p14:tracePt t="88626" x="8602663" y="5162550"/>
          <p14:tracePt t="88627" x="8610600" y="5207000"/>
          <p14:tracePt t="88641" x="8620125" y="5259388"/>
          <p14:tracePt t="88658" x="8645525" y="5337175"/>
          <p14:tracePt t="88675" x="8715375" y="5459413"/>
          <p14:tracePt t="88691" x="8742363" y="5521325"/>
          <p14:tracePt t="88708" x="8759825" y="5600700"/>
          <p14:tracePt t="88725" x="8777288" y="5626100"/>
          <p14:tracePt t="88741" x="8794750" y="5688013"/>
          <p14:tracePt t="88758" x="8812213" y="5730875"/>
          <p14:tracePt t="88774" x="8837613" y="5765800"/>
          <p14:tracePt t="88791" x="8855075" y="5810250"/>
          <p14:tracePt t="88808" x="8872538" y="5853113"/>
          <p14:tracePt t="88824" x="8890000" y="5897563"/>
          <p14:tracePt t="88841" x="8899525" y="5957888"/>
          <p14:tracePt t="88858" x="8924925" y="6010275"/>
          <p14:tracePt t="88874" x="8942388" y="6037263"/>
          <p14:tracePt t="88876" x="8951913" y="6062663"/>
          <p14:tracePt t="88891" x="8959850" y="6072188"/>
          <p14:tracePt t="88907" x="8969375" y="6089650"/>
          <p14:tracePt t="89248" x="8959850" y="6080125"/>
          <p14:tracePt t="89256" x="8942388" y="6054725"/>
          <p14:tracePt t="89266" x="8934450" y="6027738"/>
          <p14:tracePt t="89274" x="8907463" y="5984875"/>
          <p14:tracePt t="89291" x="8855075" y="5905500"/>
          <p14:tracePt t="89307" x="8812213" y="5845175"/>
          <p14:tracePt t="89324" x="8777288" y="5792788"/>
          <p14:tracePt t="89341" x="8715375" y="5678488"/>
          <p14:tracePt t="89358" x="8655050" y="5538788"/>
          <p14:tracePt t="89375" x="8575675" y="5389563"/>
          <p14:tracePt t="89391" x="8523288" y="5241925"/>
          <p14:tracePt t="89408" x="8462963" y="5084763"/>
          <p14:tracePt t="89425" x="8435975" y="4970463"/>
          <p14:tracePt t="89442" x="8393113" y="4875213"/>
          <p14:tracePt t="89444" x="8375650" y="4840288"/>
          <p14:tracePt t="89458" x="8366125" y="4822825"/>
          <p14:tracePt t="89460" x="8358188" y="4795838"/>
          <p14:tracePt t="89475" x="8358188" y="4760913"/>
          <p14:tracePt t="89478" x="8348663" y="4743450"/>
          <p14:tracePt t="89492" x="8340725" y="4691063"/>
          <p14:tracePt t="89511" x="8313738" y="4621213"/>
          <p14:tracePt t="89527" x="8296275" y="4543425"/>
          <p14:tracePt t="89542" x="8288338" y="4508500"/>
          <p14:tracePt t="89558" x="8261350" y="4411663"/>
          <p14:tracePt t="89575" x="8253413" y="4368800"/>
          <p14:tracePt t="89591" x="8243888" y="4351338"/>
          <p14:tracePt t="89608" x="8243888" y="4324350"/>
          <p14:tracePt t="89624" x="8243888" y="4306888"/>
          <p14:tracePt t="89640" x="8243888" y="4289425"/>
          <p14:tracePt t="89658" x="8243888" y="4271963"/>
          <p14:tracePt t="89674" x="8243888" y="4254500"/>
          <p14:tracePt t="89691" x="8243888" y="4237038"/>
          <p14:tracePt t="89709" x="8253413" y="4219575"/>
          <p14:tracePt t="89727" x="8261350" y="4211638"/>
          <p14:tracePt t="89741" x="8296275" y="4184650"/>
          <p14:tracePt t="89758" x="8418513" y="4141788"/>
          <p14:tracePt t="89776" x="8540750" y="4114800"/>
          <p14:tracePt t="89791" x="8767763" y="4070350"/>
          <p14:tracePt t="90002" x="10410825" y="3983038"/>
          <p14:tracePt t="90781" x="10401300" y="3983038"/>
          <p14:tracePt t="90785" x="10401300" y="3992563"/>
          <p14:tracePt t="90791" x="10393363" y="3992563"/>
          <p14:tracePt t="90824" x="10366375" y="4010025"/>
          <p14:tracePt t="90841" x="10340975" y="4027488"/>
          <p14:tracePt t="90861" x="10288588" y="4035425"/>
          <p14:tracePt t="90874" x="10218738" y="4044950"/>
          <p14:tracePt t="90891" x="10139363" y="4052888"/>
          <p14:tracePt t="90908" x="10026650" y="4052888"/>
          <p14:tracePt t="90927" x="9825038" y="4052888"/>
          <p14:tracePt t="90940" x="9580563" y="4017963"/>
          <p14:tracePt t="90957" x="9415463" y="3992563"/>
          <p14:tracePt t="90974" x="9178925" y="3913188"/>
          <p14:tracePt t="90990" x="8924925" y="3843338"/>
          <p14:tracePt t="91008" x="8540750" y="3748088"/>
          <p14:tracePt t="91025" x="8218488" y="3633788"/>
          <p14:tracePt t="91027" x="8026400" y="3556000"/>
          <p14:tracePt t="91042" x="7851775" y="3459163"/>
          <p14:tracePt t="91045" x="7659688" y="3371850"/>
          <p14:tracePt t="91057" x="7519988" y="3294063"/>
          <p14:tracePt t="91074" x="7205663" y="3109913"/>
          <p14:tracePt t="91092" x="6742113" y="2892425"/>
          <p14:tracePt t="91108" x="6384925" y="2733675"/>
          <p14:tracePt t="91124" x="6245225" y="2655888"/>
          <p14:tracePt t="91125" x="6086475" y="2603500"/>
          <p14:tracePt t="91142" x="5824538" y="2516188"/>
          <p14:tracePt t="91158" x="5572125" y="2446338"/>
          <p14:tracePt t="91174" x="5440363" y="2393950"/>
          <p14:tracePt t="91192" x="5380038" y="2366963"/>
          <p14:tracePt t="91208" x="5362575" y="2366963"/>
          <p14:tracePt t="91211" x="5353050" y="2359025"/>
          <p14:tracePt t="91227" x="5345113" y="2359025"/>
          <p14:tracePt t="91242" x="5335588" y="2359025"/>
          <p14:tracePt t="91244" x="5318125" y="2359025"/>
          <p14:tracePt t="91258" x="5300663" y="2359025"/>
          <p14:tracePt t="91274" x="5257800" y="2341563"/>
          <p14:tracePt t="91276" x="5240338" y="2332038"/>
          <p14:tracePt t="91291" x="5230813" y="2332038"/>
          <p14:tracePt t="91399" x="5222875" y="2332038"/>
          <p14:tracePt t="91406" x="5213350" y="2332038"/>
          <p14:tracePt t="91426" x="5126038" y="2262188"/>
          <p14:tracePt t="91428" x="5073650" y="2219325"/>
          <p14:tracePt t="91441" x="5021263" y="2174875"/>
          <p14:tracePt t="91457" x="4916488" y="2105025"/>
          <p14:tracePt t="91460" x="4864100" y="2070100"/>
          <p14:tracePt t="91474" x="4811713" y="2044700"/>
          <p14:tracePt t="91493" x="4699000" y="2035175"/>
          <p14:tracePt t="91509" x="4629150" y="2035175"/>
          <p14:tracePt t="91524" x="4584700" y="2035175"/>
          <p14:tracePt t="91526" x="4532313" y="2035175"/>
          <p14:tracePt t="91541" x="4454525" y="2044700"/>
          <p14:tracePt t="91557" x="4402138" y="2052638"/>
          <p14:tracePt t="91574" x="4357688" y="2052638"/>
          <p14:tracePt t="91595" x="4349750" y="2062163"/>
          <p14:tracePt t="96351" x="4340225" y="2062163"/>
          <p14:tracePt t="96356" x="4340225" y="2052638"/>
          <p14:tracePt t="96373" x="4367213" y="1947863"/>
          <p14:tracePt t="96389" x="4427538" y="1870075"/>
          <p14:tracePt t="96406" x="4454525" y="1835150"/>
          <p14:tracePt t="96423" x="4471988" y="1825625"/>
          <p14:tracePt t="96440" x="4497388" y="1773238"/>
          <p14:tracePt t="96456" x="4541838" y="1720850"/>
          <p14:tracePt t="96473" x="4576763" y="1677988"/>
          <p14:tracePt t="96475" x="4602163" y="1651000"/>
          <p14:tracePt t="96490" x="4619625" y="1633538"/>
          <p14:tracePt t="96491" x="4646613" y="1608138"/>
          <p14:tracePt t="96506" x="4654550" y="1598613"/>
          <p14:tracePt t="96507" x="4664075" y="1590675"/>
          <p14:tracePt t="96619" x="4672013" y="1581150"/>
          <p14:tracePt t="96627" x="4681538" y="1573213"/>
          <p14:tracePt t="96640" x="4681538" y="1546225"/>
          <p14:tracePt t="96657" x="4699000" y="1493838"/>
          <p14:tracePt t="96674" x="4716463" y="1468438"/>
          <p14:tracePt t="96676" x="4724400" y="1433513"/>
          <p14:tracePt t="96689" x="4733925" y="1423988"/>
          <p14:tracePt t="96691" x="4733925" y="1406525"/>
          <p14:tracePt t="96706" x="4741863" y="1381125"/>
          <p14:tracePt t="96708" x="4741863" y="1344613"/>
          <p14:tracePt t="96723" x="4751388" y="1336675"/>
          <p14:tracePt t="96724" x="4751388" y="1327150"/>
          <p14:tracePt t="96740" x="4751388" y="1301750"/>
          <p14:tracePt t="96756" x="4751388" y="1292225"/>
          <p14:tracePt t="101824" x="4926013" y="1092200"/>
          <p14:tracePt t="101852" x="4978400" y="1039813"/>
          <p14:tracePt t="101867" x="5013325" y="995363"/>
          <p14:tracePt t="101890" x="5118100" y="900113"/>
          <p14:tracePt t="101907" x="5230813" y="742950"/>
          <p14:tracePt t="101909" x="5283200" y="673100"/>
          <p14:tracePt t="101924" x="5327650" y="603250"/>
          <p14:tracePt t="101938" x="5432425" y="463550"/>
          <p14:tracePt t="101940" x="5457825" y="393700"/>
          <p14:tracePt t="101955" x="5537200" y="261938"/>
          <p14:tracePt t="101972" x="5580063" y="209550"/>
          <p14:tracePt t="101988" x="5711825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D3B8E-5ABC-F8A1-D2D7-E95F0913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484" y="1185278"/>
            <a:ext cx="5513832" cy="1463040"/>
          </a:xfrm>
        </p:spPr>
        <p:txBody>
          <a:bodyPr>
            <a:normAutofit/>
          </a:bodyPr>
          <a:lstStyle/>
          <a:p>
            <a:r>
              <a:rPr lang="en-US" dirty="0"/>
              <a:t>What is Geometric Transformation ?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37" name="Content Placeholder 2">
            <a:extLst>
              <a:ext uri="{FF2B5EF4-FFF2-40B4-BE49-F238E27FC236}">
                <a16:creationId xmlns:a16="http://schemas.microsoft.com/office/drawing/2014/main" id="{E7F97352-71EF-6240-73E5-D64DE84F5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76056"/>
              </p:ext>
            </p:extLst>
          </p:nvPr>
        </p:nvGraphicFramePr>
        <p:xfrm>
          <a:off x="322326" y="2297130"/>
          <a:ext cx="5513832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6441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504">
        <p:fade/>
      </p:transition>
    </mc:Choice>
    <mc:Fallback xmlns="">
      <p:transition spd="med" advTm="425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37" grpId="0">
        <p:bldAsOne/>
      </p:bldGraphic>
    </p:bldLst>
  </p:timing>
  <p:extLst>
    <p:ext uri="{3A86A75C-4F4B-4683-9AE1-C65F6400EC91}">
      <p14:laserTraceLst xmlns:p14="http://schemas.microsoft.com/office/powerpoint/2010/main">
        <p14:tracePtLst>
          <p14:tracePt t="62" x="6542088" y="3057525"/>
          <p14:tracePt t="76" x="6619875" y="3057525"/>
          <p14:tracePt t="77" x="6681788" y="3057525"/>
          <p14:tracePt t="93" x="6742113" y="3040063"/>
          <p14:tracePt t="94" x="6794500" y="3040063"/>
          <p14:tracePt t="110" x="6891338" y="3040063"/>
          <p14:tracePt t="128" x="6943725" y="3049588"/>
          <p14:tracePt t="176" x="7178675" y="3232150"/>
          <p14:tracePt t="182" x="7188200" y="3241675"/>
          <p14:tracePt t="210" x="7353300" y="3354388"/>
          <p14:tracePt t="226" x="7370763" y="3389313"/>
          <p14:tracePt t="245" x="7370763" y="3441700"/>
          <p14:tracePt t="246" x="7370763" y="3459163"/>
          <p14:tracePt t="260" x="7380288" y="3476625"/>
          <p14:tracePt t="261" x="7388225" y="3494088"/>
          <p14:tracePt t="278" x="7388225" y="3503613"/>
          <p14:tracePt t="294" x="7405688" y="3503613"/>
          <p14:tracePt t="312" x="7440613" y="3459163"/>
          <p14:tracePt t="329" x="7493000" y="3371850"/>
          <p14:tracePt t="343" x="7554913" y="3197225"/>
          <p14:tracePt t="360" x="7624763" y="3057525"/>
          <p14:tracePt t="379" x="7754938" y="2830513"/>
          <p14:tracePt t="394" x="7894638" y="2655888"/>
          <p14:tracePt t="410" x="7956550" y="2576513"/>
          <p14:tracePt t="426" x="7999413" y="2524125"/>
          <p14:tracePt t="443" x="8043863" y="2481263"/>
          <p14:tracePt t="460" x="8069263" y="2446338"/>
          <p14:tracePt t="476" x="8096250" y="2428875"/>
          <p14:tracePt t="477" x="8121650" y="2419350"/>
          <p14:tracePt t="494" x="8156575" y="2401888"/>
          <p14:tracePt t="590" x="8156575" y="2393950"/>
          <p14:tracePt t="598" x="8183563" y="2384425"/>
          <p14:tracePt t="610" x="8208963" y="2376488"/>
          <p14:tracePt t="626" x="8261350" y="2359025"/>
          <p14:tracePt t="643" x="8278813" y="2359025"/>
          <p14:tracePt t="659" x="8323263" y="2341563"/>
          <p14:tracePt t="676" x="8375650" y="2324100"/>
          <p14:tracePt t="677" x="8393113" y="2324100"/>
          <p14:tracePt t="693" x="8488363" y="2324100"/>
          <p14:tracePt t="694" x="8575675" y="2324100"/>
          <p14:tracePt t="710" x="8777288" y="2314575"/>
          <p14:tracePt t="727" x="9029700" y="2314575"/>
          <p14:tracePt t="743" x="9301163" y="2314575"/>
          <p14:tracePt t="759" x="9729788" y="2314575"/>
          <p14:tracePt t="777" x="9904413" y="2314575"/>
          <p14:tracePt t="794" x="10113963" y="2314575"/>
          <p14:tracePt t="810" x="10148888" y="2314575"/>
          <p14:tracePt t="846" x="10148888" y="2324100"/>
          <p14:tracePt t="860" x="10139363" y="2341563"/>
          <p14:tracePt t="876" x="10086975" y="2401888"/>
          <p14:tracePt t="877" x="10017125" y="2463800"/>
          <p14:tracePt t="893" x="9974263" y="2506663"/>
          <p14:tracePt t="894" x="9790113" y="2646363"/>
          <p14:tracePt t="912" x="9502775" y="2865438"/>
          <p14:tracePt t="926" x="8969375" y="3224213"/>
          <p14:tracePt t="943" x="7869238" y="3765550"/>
          <p14:tracePt t="960" x="6951663" y="4184650"/>
          <p14:tracePt t="978" x="5981700" y="4630738"/>
          <p14:tracePt t="994" x="4978400" y="5092700"/>
          <p14:tracePt t="1009" x="4087813" y="5513388"/>
          <p14:tracePt t="1026" x="3371850" y="5880100"/>
          <p14:tracePt t="1043" x="2873375" y="6184900"/>
          <p14:tracePt t="1060" x="2566988" y="6411913"/>
          <p14:tracePt t="1061" x="2436813" y="6516688"/>
          <p14:tracePt t="1076" x="2384425" y="6569075"/>
          <p14:tracePt t="1077" x="2357438" y="6621463"/>
          <p14:tracePt t="1093" x="2322513" y="6656388"/>
          <p14:tracePt t="1094" x="2305050" y="6673850"/>
          <p14:tracePt t="1114" x="2262188" y="6718300"/>
          <p14:tracePt t="1127" x="2209800" y="6761163"/>
          <p14:tracePt t="1142" x="2139950" y="6823075"/>
          <p14:tracePt t="2193" x="1466850" y="6464300"/>
          <p14:tracePt t="2210" x="1414463" y="6229350"/>
          <p14:tracePt t="2227" x="1371600" y="5992813"/>
          <p14:tracePt t="2243" x="1319213" y="5757863"/>
          <p14:tracePt t="2246" x="1309688" y="5618163"/>
          <p14:tracePt t="2276" x="1319213" y="5372100"/>
          <p14:tracePt t="2294" x="1406525" y="5154613"/>
          <p14:tracePt t="2313" x="1484313" y="5022850"/>
          <p14:tracePt t="2326" x="1554163" y="4927600"/>
          <p14:tracePt t="2343" x="1624013" y="4865688"/>
          <p14:tracePt t="2360" x="1668463" y="4840288"/>
          <p14:tracePt t="2377" x="1703388" y="4822825"/>
          <p14:tracePt t="2393" x="1781175" y="4787900"/>
          <p14:tracePt t="2409" x="1825625" y="4760913"/>
          <p14:tracePt t="2426" x="1885950" y="4735513"/>
          <p14:tracePt t="2443" x="1973263" y="4700588"/>
          <p14:tracePt t="2463" x="2182813" y="4621213"/>
          <p14:tracePt t="2477" x="2227263" y="4603750"/>
          <p14:tracePt t="2478" x="2287588" y="4586288"/>
          <p14:tracePt t="2492" x="2357438" y="4551363"/>
          <p14:tracePt t="2493" x="2401888" y="4533900"/>
          <p14:tracePt t="2510" x="2489200" y="4481513"/>
          <p14:tracePt t="2526" x="2514600" y="4473575"/>
          <p14:tracePt t="2526" x="2541588" y="4464050"/>
          <p14:tracePt t="2542" x="2559050" y="4464050"/>
          <p14:tracePt t="2559" x="2566988" y="4464050"/>
          <p14:tracePt t="2654" x="2566988" y="4456113"/>
          <p14:tracePt t="2832" x="1973263" y="4124325"/>
          <p14:tracePt t="2861" x="1955800" y="4141788"/>
          <p14:tracePt t="2876" x="1947863" y="4149725"/>
          <p14:tracePt t="2877" x="1938338" y="4149725"/>
          <p14:tracePt t="2892" x="1938338" y="4167188"/>
          <p14:tracePt t="2893" x="1930400" y="4167188"/>
          <p14:tracePt t="2910" x="1920875" y="4167188"/>
          <p14:tracePt t="2927" x="1912938" y="4176713"/>
          <p14:tracePt t="2949" x="1903413" y="4176713"/>
          <p14:tracePt t="2959" x="1885950" y="4167188"/>
          <p14:tracePt t="2975" x="1860550" y="4141788"/>
          <p14:tracePt t="2993" x="1781175" y="4087813"/>
          <p14:tracePt t="3009" x="1711325" y="4017963"/>
          <p14:tracePt t="3026" x="1546225" y="3913188"/>
          <p14:tracePt t="3042" x="1449388" y="3860800"/>
          <p14:tracePt t="3059" x="1362075" y="3817938"/>
          <p14:tracePt t="3061" x="1309688" y="3783013"/>
          <p14:tracePt t="3075" x="1274763" y="3765550"/>
          <p14:tracePt t="3092" x="1266825" y="3748088"/>
          <p14:tracePt t="3110" x="1266825" y="3738563"/>
          <p14:tracePt t="3127" x="1266825" y="3721100"/>
          <p14:tracePt t="3143" x="1301750" y="3703638"/>
          <p14:tracePt t="3159" x="1319213" y="3686175"/>
          <p14:tracePt t="3176" x="1336675" y="3686175"/>
          <p14:tracePt t="3192" x="1354138" y="3686175"/>
          <p14:tracePt t="3209" x="1397000" y="3686175"/>
          <p14:tracePt t="3226" x="1519238" y="3686175"/>
          <p14:tracePt t="3243" x="1658938" y="3703638"/>
          <p14:tracePt t="3259" x="1798638" y="3738563"/>
          <p14:tracePt t="3275" x="1878013" y="3748088"/>
          <p14:tracePt t="3292" x="1920875" y="3765550"/>
          <p14:tracePt t="3293" x="1947863" y="3773488"/>
          <p14:tracePt t="3310" x="1973263" y="3783013"/>
          <p14:tracePt t="3328" x="2000250" y="3800475"/>
          <p14:tracePt t="3343" x="2000250" y="3808413"/>
          <p14:tracePt t="3359" x="2000250" y="3817938"/>
          <p14:tracePt t="3377" x="2000250" y="3843338"/>
          <p14:tracePt t="3392" x="1973263" y="3887788"/>
          <p14:tracePt t="3409" x="1938338" y="3940175"/>
          <p14:tracePt t="3426" x="1885950" y="4000500"/>
          <p14:tracePt t="3443" x="1843088" y="4044950"/>
          <p14:tracePt t="3459" x="1763713" y="4087813"/>
          <p14:tracePt t="3476" x="1703388" y="4124325"/>
          <p14:tracePt t="3492" x="1658938" y="4141788"/>
          <p14:tracePt t="3493" x="1658938" y="4149725"/>
          <p14:tracePt t="3516" x="1651000" y="4159250"/>
          <p14:tracePt t="3527" x="1624013" y="4176713"/>
          <p14:tracePt t="3542" x="1581150" y="4202113"/>
          <p14:tracePt t="3559" x="1536700" y="4229100"/>
          <p14:tracePt t="3576" x="1511300" y="4237038"/>
          <p14:tracePt t="3593" x="1501775" y="4237038"/>
          <p14:tracePt t="3609" x="1501775" y="4246563"/>
          <p14:tracePt t="3626" x="1501775" y="4264025"/>
          <p14:tracePt t="3643" x="1493838" y="4271963"/>
          <p14:tracePt t="3659" x="1484313" y="4281488"/>
          <p14:tracePt t="6014" x="1476375" y="4281488"/>
          <p14:tracePt t="6029" x="1449388" y="4271963"/>
          <p14:tracePt t="6033" x="1431925" y="4264025"/>
          <p14:tracePt t="6042" x="1414463" y="4254500"/>
          <p14:tracePt t="6061" x="1389063" y="4246563"/>
          <p14:tracePt t="6062" x="1379538" y="4246563"/>
          <p14:tracePt t="6076" x="1371600" y="4246563"/>
          <p14:tracePt t="6077" x="1362075" y="4246563"/>
          <p14:tracePt t="6093" x="1354138" y="4246563"/>
          <p14:tracePt t="6109" x="1344613" y="4246563"/>
          <p14:tracePt t="6125" x="1327150" y="4298950"/>
          <p14:tracePt t="6142" x="1319213" y="4333875"/>
          <p14:tracePt t="6158" x="1309688" y="4351338"/>
          <p14:tracePt t="6254" x="1301750" y="4351338"/>
          <p14:tracePt t="6311" x="1284288" y="4351338"/>
          <p14:tracePt t="6318" x="1274763" y="4333875"/>
          <p14:tracePt t="6343" x="1249363" y="4316413"/>
          <p14:tracePt t="6358" x="1239838" y="4306888"/>
          <p14:tracePt t="6459" x="1239838" y="4298950"/>
          <p14:tracePt t="6466" x="1239838" y="4281488"/>
          <p14:tracePt t="6478" x="1239838" y="4271963"/>
          <p14:tracePt t="6494" x="1239838" y="4264025"/>
          <p14:tracePt t="6511" x="1239838" y="4254500"/>
          <p14:tracePt t="6512" x="1249363" y="4254500"/>
          <p14:tracePt t="6524" x="1249363" y="4246563"/>
          <p14:tracePt t="6526" x="1257300" y="4237038"/>
          <p14:tracePt t="6541" x="1266825" y="4237038"/>
          <p14:tracePt t="6558" x="1266825" y="4229100"/>
          <p14:tracePt t="6638" x="1274763" y="4229100"/>
          <p14:tracePt t="6658" x="1284288" y="4229100"/>
          <p14:tracePt t="6675" x="1301750" y="4229100"/>
          <p14:tracePt t="6692" x="1319213" y="4229100"/>
          <p14:tracePt t="6714" x="1389063" y="4229100"/>
          <p14:tracePt t="6725" x="1414463" y="4229100"/>
          <p14:tracePt t="6726" x="1449388" y="4229100"/>
          <p14:tracePt t="6742" x="1536700" y="4229100"/>
          <p14:tracePt t="6759" x="1624013" y="4229100"/>
          <p14:tracePt t="6776" x="1843088" y="4229100"/>
          <p14:tracePt t="6793" x="1947863" y="4237038"/>
          <p14:tracePt t="6808" x="2095500" y="4237038"/>
          <p14:tracePt t="6825" x="2252663" y="4237038"/>
          <p14:tracePt t="6843" x="2349500" y="4254500"/>
          <p14:tracePt t="6858" x="2357438" y="4254500"/>
          <p14:tracePt t="6875" x="2384425" y="4254500"/>
          <p14:tracePt t="6918" x="2401888" y="4254500"/>
          <p14:tracePt t="6934" x="2409825" y="4254500"/>
          <p14:tracePt t="6942" x="2419350" y="4254500"/>
          <p14:tracePt t="6958" x="2419350" y="4246563"/>
          <p14:tracePt t="7006" x="2419350" y="4237038"/>
          <p14:tracePt t="7014" x="2427288" y="4237038"/>
          <p14:tracePt t="7025" x="2436813" y="4237038"/>
          <p14:tracePt t="7043" x="2454275" y="4229100"/>
          <p14:tracePt t="7058" x="2471738" y="4229100"/>
          <p14:tracePt t="7113" x="2462213" y="4237038"/>
          <p14:tracePt t="7119" x="2444750" y="4254500"/>
          <p14:tracePt t="7142" x="2401888" y="4289425"/>
          <p14:tracePt t="7159" x="2349500" y="4324350"/>
          <p14:tracePt t="7176" x="2287588" y="4351338"/>
          <p14:tracePt t="7193" x="2192338" y="4368800"/>
          <p14:tracePt t="7208" x="2095500" y="4386263"/>
          <p14:tracePt t="7225" x="2017713" y="4386263"/>
          <p14:tracePt t="7242" x="1955800" y="4386263"/>
          <p14:tracePt t="7260" x="1920875" y="4386263"/>
          <p14:tracePt t="7261" x="1912938" y="4386263"/>
          <p14:tracePt t="7275" x="1895475" y="4386263"/>
          <p14:tracePt t="7292" x="1878013" y="4386263"/>
          <p14:tracePt t="7293" x="1860550" y="4386263"/>
          <p14:tracePt t="7308" x="1851025" y="4386263"/>
          <p14:tracePt t="7310" x="1843088" y="4386263"/>
          <p14:tracePt t="7325" x="1825625" y="4386263"/>
          <p14:tracePt t="7327" x="1808163" y="4386263"/>
          <p14:tracePt t="7342" x="1781175" y="4394200"/>
          <p14:tracePt t="7358" x="1773238" y="4394200"/>
          <p14:tracePt t="7375" x="1755775" y="4394200"/>
          <p14:tracePt t="7393" x="1746250" y="4394200"/>
          <p14:tracePt t="7408" x="1720850" y="4394200"/>
          <p14:tracePt t="7425" x="1685925" y="4403725"/>
          <p14:tracePt t="7442" x="1668463" y="4403725"/>
          <p14:tracePt t="7494" x="1658938" y="4403725"/>
          <p14:tracePt t="7517" x="1651000" y="4411663"/>
          <p14:tracePt t="7638" x="1641475" y="4411663"/>
          <p14:tracePt t="7703" x="1658938" y="4411663"/>
          <p14:tracePt t="7725" x="1668463" y="4411663"/>
          <p14:tracePt t="7726" x="1685925" y="4411663"/>
          <p14:tracePt t="7741" x="1711325" y="4411663"/>
          <p14:tracePt t="7758" x="1755775" y="4411663"/>
          <p14:tracePt t="7775" x="1860550" y="4411663"/>
          <p14:tracePt t="7792" x="1990725" y="4429125"/>
          <p14:tracePt t="7808" x="2052638" y="4438650"/>
          <p14:tracePt t="7825" x="2070100" y="4438650"/>
          <p14:tracePt t="7841" x="2087563" y="4438650"/>
          <p14:tracePt t="7859" x="2105025" y="4438650"/>
          <p14:tracePt t="7876" x="2139950" y="4446588"/>
          <p14:tracePt t="7891" x="2192338" y="4446588"/>
          <p14:tracePt t="7911" x="2279650" y="4456113"/>
          <p14:tracePt t="7927" x="2332038" y="4464050"/>
          <p14:tracePt t="7941" x="2339975" y="4464050"/>
          <p14:tracePt t="7943" x="2357438" y="4473575"/>
          <p14:tracePt t="7958" x="2366963" y="4481513"/>
          <p14:tracePt t="7998" x="2366963" y="4508500"/>
          <p14:tracePt t="8008" x="2357438" y="4533900"/>
          <p14:tracePt t="8024" x="2297113" y="4595813"/>
          <p14:tracePt t="8044" x="2209800" y="4656138"/>
          <p14:tracePt t="8059" x="2087563" y="4691063"/>
          <p14:tracePt t="8075" x="1965325" y="4725988"/>
          <p14:tracePt t="8091" x="1833563" y="4760913"/>
          <p14:tracePt t="8108" x="1773238" y="4770438"/>
          <p14:tracePt t="8141" x="1711325" y="4813300"/>
          <p14:tracePt t="8158" x="1668463" y="4840288"/>
          <p14:tracePt t="8176" x="1641475" y="4848225"/>
          <p14:tracePt t="8191" x="1641475" y="4857750"/>
          <p14:tracePt t="8208" x="1624013" y="4857750"/>
          <p14:tracePt t="8224" x="1616075" y="4865688"/>
          <p14:tracePt t="8242" x="1606550" y="4875213"/>
          <p14:tracePt t="8258" x="1598613" y="4875213"/>
          <p14:tracePt t="8293" x="1589088" y="4875213"/>
          <p14:tracePt t="8302" x="1581150" y="4875213"/>
          <p14:tracePt t="8318" x="1563688" y="4875213"/>
          <p14:tracePt t="8342" x="1528763" y="4875213"/>
          <p14:tracePt t="8414" x="1546225" y="4875213"/>
          <p14:tracePt t="8430" x="1606550" y="4865688"/>
          <p14:tracePt t="8438" x="1658938" y="4865688"/>
          <p14:tracePt t="8446" x="1693863" y="4857750"/>
          <p14:tracePt t="8460" x="1816100" y="4830763"/>
          <p14:tracePt t="8474" x="2060575" y="4822825"/>
          <p14:tracePt t="8478" x="2095500" y="4822825"/>
          <p14:tracePt t="8491" x="2182813" y="4822825"/>
          <p14:tracePt t="8508" x="2314575" y="4822825"/>
          <p14:tracePt t="8509" x="2349500" y="4822825"/>
          <p14:tracePt t="8524" x="2366963" y="4822825"/>
          <p14:tracePt t="8526" x="2374900" y="4822825"/>
          <p14:tracePt t="8541" x="2392363" y="4822825"/>
          <p14:tracePt t="8558" x="2409825" y="4813300"/>
          <p14:tracePt t="8575" x="2427288" y="4805363"/>
          <p14:tracePt t="21471" x="2392363" y="4770438"/>
          <p14:tracePt t="21478" x="2332038" y="4752975"/>
          <p14:tracePt t="21489" x="2297113" y="4735513"/>
          <p14:tracePt t="21506" x="2227263" y="4665663"/>
          <p14:tracePt t="21524" x="2174875" y="4603750"/>
          <p14:tracePt t="21526" x="2130425" y="4568825"/>
          <p14:tracePt t="21539" x="2112963" y="4516438"/>
          <p14:tracePt t="21556" x="2070100" y="4456113"/>
          <p14:tracePt t="21557" x="2060575" y="4438650"/>
          <p14:tracePt t="21573" x="2052638" y="4421188"/>
          <p14:tracePt t="21574" x="2043113" y="4411663"/>
          <p14:tracePt t="21589" x="2035175" y="4394200"/>
          <p14:tracePt t="21593" x="2035175" y="4386263"/>
          <p14:tracePt t="21606" x="2025650" y="4359275"/>
          <p14:tracePt t="21623" x="2017713" y="4333875"/>
          <p14:tracePt t="21639" x="2000250" y="4281488"/>
          <p14:tracePt t="21656" x="1990725" y="4281488"/>
          <p14:tracePt t="21672" x="1990725" y="4271963"/>
          <p14:tracePt t="21689" x="1973263" y="4264025"/>
          <p14:tracePt t="21706" x="1973263" y="4254500"/>
          <p14:tracePt t="21723" x="1965325" y="4246563"/>
          <p14:tracePt t="21739" x="1955800" y="4246563"/>
          <p14:tracePt t="21755" x="1955800" y="4237038"/>
          <p14:tracePt t="21772" x="1938338" y="4237038"/>
          <p14:tracePt t="21790" x="1920875" y="4237038"/>
          <p14:tracePt t="21806" x="1895475" y="4237038"/>
          <p14:tracePt t="21830" x="1885950" y="4237038"/>
          <p14:tracePt t="21838" x="1878013" y="4237038"/>
          <p14:tracePt t="21857" x="1868488" y="4246563"/>
          <p14:tracePt t="21872" x="1851025" y="4246563"/>
          <p14:tracePt t="21889" x="1851025" y="4254500"/>
          <p14:tracePt t="21906" x="1843088" y="4254500"/>
          <p14:tracePt t="21939" x="1833563" y="4254500"/>
          <p14:tracePt t="21956" x="1825625" y="4254500"/>
          <p14:tracePt t="21957" x="1816100" y="4254500"/>
          <p14:tracePt t="21978" x="1808163" y="4254500"/>
          <p14:tracePt t="21993" x="1798638" y="4254500"/>
          <p14:tracePt t="22014" x="1790700" y="4254500"/>
          <p14:tracePt t="22023" x="1781175" y="4254500"/>
          <p14:tracePt t="22040" x="1773238" y="4264025"/>
          <p14:tracePt t="22056" x="1763713" y="4264025"/>
          <p14:tracePt t="22072" x="1738313" y="4271963"/>
          <p14:tracePt t="22093" x="1728788" y="4271963"/>
          <p14:tracePt t="22182" x="1720850" y="4271963"/>
          <p14:tracePt t="22190" x="1693863" y="4264025"/>
          <p14:tracePt t="22206" x="1641475" y="4237038"/>
          <p14:tracePt t="22223" x="1624013" y="4229100"/>
          <p14:tracePt t="22240" x="1598613" y="4219575"/>
          <p14:tracePt t="22256" x="1589088" y="4219575"/>
          <p14:tracePt t="22273" x="1571625" y="4211638"/>
          <p14:tracePt t="22289" x="1546225" y="4211638"/>
          <p14:tracePt t="22306" x="1493838" y="4211638"/>
          <p14:tracePt t="22323" x="1449388" y="4211638"/>
          <p14:tracePt t="22340" x="1423988" y="4211638"/>
          <p14:tracePt t="22355" x="1406525" y="4211638"/>
          <p14:tracePt t="22374" x="1389063" y="4211638"/>
          <p14:tracePt t="22392" x="1379538" y="4211638"/>
          <p14:tracePt t="22440" x="1371600" y="4211638"/>
          <p14:tracePt t="22454" x="1362075" y="4211638"/>
          <p14:tracePt t="22461" x="1354138" y="4211638"/>
          <p14:tracePt t="22472" x="1344613" y="4211638"/>
          <p14:tracePt t="22488" x="1319213" y="4211638"/>
          <p14:tracePt t="22505" x="1309688" y="4211638"/>
          <p14:tracePt t="22671" x="1319213" y="4211638"/>
          <p14:tracePt t="22678" x="1327150" y="4211638"/>
          <p14:tracePt t="22688" x="1344613" y="4211638"/>
          <p14:tracePt t="22705" x="1362075" y="4211638"/>
          <p14:tracePt t="22723" x="1397000" y="4211638"/>
          <p14:tracePt t="22738" x="1431925" y="4202113"/>
          <p14:tracePt t="22742" x="1466850" y="4194175"/>
          <p14:tracePt t="22755" x="1501775" y="4194175"/>
          <p14:tracePt t="22773" x="1581150" y="4184650"/>
          <p14:tracePt t="22774" x="1616075" y="4184650"/>
          <p14:tracePt t="22790" x="1693863" y="4176713"/>
          <p14:tracePt t="22805" x="1781175" y="4176713"/>
          <p14:tracePt t="22822" x="1843088" y="4176713"/>
          <p14:tracePt t="22839" x="1895475" y="4184650"/>
          <p14:tracePt t="22855" x="1938338" y="4184650"/>
          <p14:tracePt t="22872" x="1973263" y="4184650"/>
          <p14:tracePt t="22888" x="2025650" y="4184650"/>
          <p14:tracePt t="22906" x="2035175" y="4184650"/>
          <p14:tracePt t="22925" x="2052638" y="4184650"/>
          <p14:tracePt t="22926" x="2070100" y="4184650"/>
          <p14:tracePt t="22938" x="2087563" y="4184650"/>
          <p14:tracePt t="22956" x="2139950" y="4184650"/>
          <p14:tracePt t="22973" x="2174875" y="4184650"/>
          <p14:tracePt t="22974" x="2192338" y="4184650"/>
          <p14:tracePt t="22992" x="2227263" y="4184650"/>
          <p14:tracePt t="23006" x="2244725" y="4184650"/>
          <p14:tracePt t="23022" x="2262188" y="4184650"/>
          <p14:tracePt t="23061" x="2270125" y="4184650"/>
          <p14:tracePt t="23072" x="2279650" y="4184650"/>
          <p14:tracePt t="23089" x="2297113" y="4184650"/>
          <p14:tracePt t="23105" x="2332038" y="4184650"/>
          <p14:tracePt t="23158" x="2332038" y="4194175"/>
          <p14:tracePt t="23166" x="2322513" y="4202113"/>
          <p14:tracePt t="23182" x="2314575" y="4202113"/>
          <p14:tracePt t="23189" x="2297113" y="4219575"/>
          <p14:tracePt t="23205" x="2252663" y="4254500"/>
          <p14:tracePt t="23222" x="2200275" y="4281488"/>
          <p14:tracePt t="23239" x="2122488" y="4324350"/>
          <p14:tracePt t="23255" x="2025650" y="4351338"/>
          <p14:tracePt t="23272" x="1930400" y="4368800"/>
          <p14:tracePt t="23289" x="1816100" y="4403725"/>
          <p14:tracePt t="23306" x="1668463" y="4429125"/>
          <p14:tracePt t="23322" x="1598613" y="4446588"/>
          <p14:tracePt t="23338" x="1563688" y="4464050"/>
          <p14:tracePt t="23355" x="1554163" y="4473575"/>
          <p14:tracePt t="23372" x="1546225" y="4491038"/>
          <p14:tracePt t="23390" x="1536700" y="4508500"/>
          <p14:tracePt t="23391" x="1528763" y="4508500"/>
          <p14:tracePt t="23405" x="1519238" y="4516438"/>
          <p14:tracePt t="23422" x="1519238" y="4525963"/>
          <p14:tracePt t="23624" x="1476375" y="4551363"/>
          <p14:tracePt t="23633" x="1466850" y="4551363"/>
          <p14:tracePt t="23655" x="1441450" y="4551363"/>
          <p14:tracePt t="23673" x="1431925" y="4551363"/>
          <p14:tracePt t="23818" x="1441450" y="4551363"/>
          <p14:tracePt t="23824" x="1449388" y="4551363"/>
          <p14:tracePt t="23839" x="1501775" y="4551363"/>
          <p14:tracePt t="23856" x="1546225" y="4560888"/>
          <p14:tracePt t="23872" x="1589088" y="4560888"/>
          <p14:tracePt t="23889" x="1633538" y="4568825"/>
          <p14:tracePt t="23906" x="1676400" y="4586288"/>
          <p14:tracePt t="23923" x="1703388" y="4595813"/>
          <p14:tracePt t="23938" x="1720850" y="4603750"/>
          <p14:tracePt t="24710" x="1720850" y="4613275"/>
          <p14:tracePt t="24718" x="1738313" y="4630738"/>
          <p14:tracePt t="24727" x="1763713" y="4638675"/>
          <p14:tracePt t="24739" x="1781175" y="4648200"/>
          <p14:tracePt t="24757" x="1808163" y="4656138"/>
          <p14:tracePt t="24758" x="1833563" y="4673600"/>
          <p14:tracePt t="24773" x="1860550" y="4683125"/>
          <p14:tracePt t="24775" x="1912938" y="4691063"/>
          <p14:tracePt t="24789" x="1938338" y="4700588"/>
          <p14:tracePt t="24790" x="1982788" y="4708525"/>
          <p14:tracePt t="24807" x="2060575" y="4708525"/>
          <p14:tracePt t="24824" x="2139950" y="4718050"/>
          <p14:tracePt t="24845" x="2209800" y="4725988"/>
          <p14:tracePt t="24855" x="2227263" y="4725988"/>
          <p14:tracePt t="24872" x="2235200" y="4725988"/>
          <p14:tracePt t="24888" x="2244725" y="4725988"/>
          <p14:tracePt t="24906" x="2252663" y="4725988"/>
          <p14:tracePt t="24923" x="2262188" y="4718050"/>
          <p14:tracePt t="24982" x="2270125" y="4718050"/>
          <p14:tracePt t="25014" x="2287588" y="4718050"/>
          <p14:tracePt t="25022" x="2297113" y="4708525"/>
          <p14:tracePt t="25039" x="2332038" y="4673600"/>
          <p14:tracePt t="25055" x="2357438" y="4665663"/>
          <p14:tracePt t="25071" x="2392363" y="4638675"/>
          <p14:tracePt t="25088" x="2427288" y="4613275"/>
          <p14:tracePt t="25105" x="2436813" y="4603750"/>
          <p14:tracePt t="25121" x="2444750" y="4595813"/>
          <p14:tracePt t="25156" x="2506663" y="4560888"/>
          <p14:tracePt t="25174" x="2584450" y="4533900"/>
          <p14:tracePt t="25177" x="2654300" y="4508500"/>
          <p14:tracePt t="25189" x="2671763" y="4498975"/>
          <p14:tracePt t="25191" x="2741613" y="4464050"/>
          <p14:tracePt t="25206" x="2873375" y="4421188"/>
          <p14:tracePt t="25222" x="3187700" y="4289425"/>
          <p14:tracePt t="25239" x="3432175" y="4229100"/>
          <p14:tracePt t="25256" x="3511550" y="4211638"/>
          <p14:tracePt t="25271" x="3598863" y="4194175"/>
          <p14:tracePt t="25288" x="3633788" y="4176713"/>
          <p14:tracePt t="25305" x="3668713" y="4149725"/>
          <p14:tracePt t="25323" x="3703638" y="4132263"/>
          <p14:tracePt t="25338" x="3756025" y="4097338"/>
          <p14:tracePt t="25355" x="3825875" y="4079875"/>
          <p14:tracePt t="25371" x="3878263" y="4070350"/>
          <p14:tracePt t="25405" x="3938588" y="4062413"/>
          <p14:tracePt t="25406" x="3948113" y="4062413"/>
          <p14:tracePt t="25422" x="3956050" y="4062413"/>
          <p14:tracePt t="25456" x="3965575" y="4062413"/>
          <p14:tracePt t="25598" x="3956050" y="4062413"/>
          <p14:tracePt t="25606" x="3948113" y="4062413"/>
          <p14:tracePt t="25623" x="3938588" y="4070350"/>
          <p14:tracePt t="25639" x="3903663" y="4070350"/>
          <p14:tracePt t="25655" x="3816350" y="4027488"/>
          <p14:tracePt t="25671" x="3729038" y="3975100"/>
          <p14:tracePt t="25688" x="3703638" y="3948113"/>
          <p14:tracePt t="25705" x="3686175" y="3948113"/>
          <p14:tracePt t="25723" x="3668713" y="3948113"/>
          <p14:tracePt t="25739" x="3659188" y="3948113"/>
          <p14:tracePt t="26044" x="3659188" y="3957638"/>
          <p14:tracePt t="26048" x="3703638" y="3965575"/>
          <p14:tracePt t="26054" x="3763963" y="4000500"/>
          <p14:tracePt t="26072" x="3790950" y="4000500"/>
          <p14:tracePt t="26088" x="3843338" y="4000500"/>
          <p14:tracePt t="26104" x="3868738" y="4000500"/>
          <p14:tracePt t="26138" x="3973513" y="3992563"/>
          <p14:tracePt t="26156" x="4000500" y="3992563"/>
          <p14:tracePt t="26158" x="4025900" y="3992563"/>
          <p14:tracePt t="26172" x="4035425" y="3992563"/>
          <p14:tracePt t="26191" x="4078288" y="3992563"/>
          <p14:tracePt t="26205" x="4095750" y="3992563"/>
          <p14:tracePt t="26222" x="4105275" y="3992563"/>
          <p14:tracePt t="26286" x="4113213" y="3992563"/>
          <p14:tracePt t="26422" x="4113213" y="3983038"/>
          <p14:tracePt t="26432" x="4113213" y="3975100"/>
          <p14:tracePt t="26446" x="4113213" y="3965575"/>
          <p14:tracePt t="26456" x="4113213" y="3957638"/>
          <p14:tracePt t="26472" x="4105275" y="3940175"/>
          <p14:tracePt t="27359" x="4157663" y="3992563"/>
          <p14:tracePt t="27367" x="4217988" y="4062413"/>
          <p14:tracePt t="27392" x="4217988" y="4070350"/>
          <p14:tracePt t="27406" x="4192588" y="4141788"/>
          <p14:tracePt t="27423" x="4175125" y="4176713"/>
          <p14:tracePt t="27440" x="4148138" y="4194175"/>
          <p14:tracePt t="27475" x="4140200" y="4219575"/>
          <p14:tracePt t="27490" x="4140200" y="4229100"/>
          <p14:tracePt t="27522" x="4140200" y="4246563"/>
          <p14:tracePt t="27534" x="4140200" y="4254500"/>
          <p14:tracePt t="27543" x="4140200" y="4271963"/>
          <p14:tracePt t="27555" x="4140200" y="4281488"/>
          <p14:tracePt t="27576" x="4148138" y="4306888"/>
          <p14:tracePt t="27579" x="4157663" y="4316413"/>
          <p14:tracePt t="27590" x="4165600" y="4333875"/>
          <p14:tracePt t="27606" x="4183063" y="4368800"/>
          <p14:tracePt t="27625" x="4217988" y="4394200"/>
          <p14:tracePt t="27640" x="4227513" y="4394200"/>
          <p14:tracePt t="27673" x="4235450" y="4394200"/>
          <p14:tracePt t="27808" x="4244975" y="4394200"/>
          <p14:tracePt t="27814" x="4252913" y="4394200"/>
          <p14:tracePt t="27823" x="4270375" y="4386263"/>
          <p14:tracePt t="27839" x="4279900" y="4386263"/>
          <p14:tracePt t="27857" x="4287838" y="4386263"/>
          <p14:tracePt t="27913" x="4297363" y="4386263"/>
          <p14:tracePt t="28140" x="4322763" y="4386263"/>
          <p14:tracePt t="28146" x="4349750" y="4386263"/>
          <p14:tracePt t="28156" x="4427538" y="4386263"/>
          <p14:tracePt t="28160" x="4454525" y="4386263"/>
          <p14:tracePt t="28172" x="4524375" y="4386263"/>
          <p14:tracePt t="28190" x="4559300" y="4386263"/>
          <p14:tracePt t="28193" x="4584700" y="4376738"/>
          <p14:tracePt t="28205" x="4637088" y="4351338"/>
          <p14:tracePt t="28223" x="4689475" y="4324350"/>
          <p14:tracePt t="28241" x="4733925" y="4306888"/>
          <p14:tracePt t="28257" x="4811713" y="4281488"/>
          <p14:tracePt t="28273" x="4899025" y="4254500"/>
          <p14:tracePt t="28290" x="4968875" y="4246563"/>
          <p14:tracePt t="28306" x="5056188" y="4237038"/>
          <p14:tracePt t="28323" x="5108575" y="4237038"/>
          <p14:tracePt t="28326" x="5126038" y="4237038"/>
          <p14:tracePt t="28343" x="5135563" y="4237038"/>
          <p14:tracePt t="28355" x="5143500" y="4237038"/>
          <p14:tracePt t="28375" x="5153025" y="4237038"/>
          <p14:tracePt t="28389" x="5160963" y="4237038"/>
          <p14:tracePt t="28424" x="5170488" y="4237038"/>
          <p14:tracePt t="28451" x="5187950" y="4229100"/>
          <p14:tracePt t="28620" x="5187950" y="4219575"/>
          <p14:tracePt t="28629" x="5153025" y="4211638"/>
          <p14:tracePt t="28632" x="5126038" y="4194175"/>
          <p14:tracePt t="28648" x="5065713" y="4184650"/>
          <p14:tracePt t="28664" x="5038725" y="4176713"/>
          <p14:tracePt t="28674" x="5003800" y="4176713"/>
          <p14:tracePt t="28690" x="4856163" y="4132263"/>
          <p14:tracePt t="28695" x="4811713" y="4114800"/>
          <p14:tracePt t="28707" x="4751388" y="4097338"/>
          <p14:tracePt t="28722" x="4646613" y="4070350"/>
          <p14:tracePt t="28741" x="4524375" y="4062413"/>
          <p14:tracePt t="28744" x="4479925" y="4062413"/>
          <p14:tracePt t="28756" x="4375150" y="4062413"/>
          <p14:tracePt t="28760" x="4332288" y="4062413"/>
          <p14:tracePt t="28772" x="4279900" y="4070350"/>
          <p14:tracePt t="28774" x="4244975" y="4087813"/>
          <p14:tracePt t="28788" x="4140200" y="4149725"/>
          <p14:tracePt t="28791" x="4087813" y="4194175"/>
          <p14:tracePt t="28806" x="4000500" y="4264025"/>
          <p14:tracePt t="28824" x="3868738" y="4403725"/>
          <p14:tracePt t="28840" x="3825875" y="4456113"/>
          <p14:tracePt t="28856" x="3825875" y="4473575"/>
          <p14:tracePt t="28873" x="3825875" y="4481513"/>
          <p14:tracePt t="28928" x="3825875" y="4491038"/>
          <p14:tracePt t="28939" x="3825875" y="4498975"/>
          <p14:tracePt t="29007" x="3833813" y="4498975"/>
          <p14:tracePt t="29015" x="3843338" y="4498975"/>
          <p14:tracePt t="29023" x="3851275" y="4508500"/>
          <p14:tracePt t="29039" x="3878263" y="4516438"/>
          <p14:tracePt t="29057" x="3938588" y="4525963"/>
          <p14:tracePt t="29072" x="4000500" y="4533900"/>
          <p14:tracePt t="29090" x="4148138" y="4551363"/>
          <p14:tracePt t="29106" x="4270375" y="4586288"/>
          <p14:tracePt t="29124" x="4340225" y="4595813"/>
          <p14:tracePt t="29126" x="4367213" y="4603750"/>
          <p14:tracePt t="29137" x="4410075" y="4603750"/>
          <p14:tracePt t="29155" x="4471988" y="4603750"/>
          <p14:tracePt t="29183" x="4567238" y="4595813"/>
          <p14:tracePt t="29184" x="4602163" y="4586288"/>
          <p14:tracePt t="29192" x="4611688" y="4586288"/>
          <p14:tracePt t="29207" x="4637088" y="4586288"/>
          <p14:tracePt t="29297" x="4646613" y="4586288"/>
          <p14:tracePt t="29310" x="4664075" y="4586288"/>
          <p14:tracePt t="29312" x="4681538" y="4586288"/>
          <p14:tracePt t="29339" x="4689475" y="4586288"/>
          <p14:tracePt t="29355" x="4689475" y="4595813"/>
          <p14:tracePt t="29382" x="4689475" y="4603750"/>
          <p14:tracePt t="29404" x="4689475" y="4613275"/>
          <p14:tracePt t="29421" x="4699000" y="4613275"/>
          <p14:tracePt t="29455" x="4699000" y="4621213"/>
          <p14:tracePt t="29472" x="4699000" y="4630738"/>
          <p14:tracePt t="29488" x="4699000" y="4648200"/>
          <p14:tracePt t="29505" x="4699000" y="4683125"/>
          <p14:tracePt t="29523" x="4689475" y="4743450"/>
          <p14:tracePt t="29538" x="4646613" y="4848225"/>
          <p14:tracePt t="29555" x="4646613" y="4892675"/>
          <p14:tracePt t="29576" x="4637088" y="4927600"/>
          <p14:tracePt t="29590" x="4637088" y="4935538"/>
          <p14:tracePt t="29608" x="4637088" y="4953000"/>
          <p14:tracePt t="29623" x="4637088" y="4962525"/>
          <p14:tracePt t="30273" x="4637088" y="4953000"/>
          <p14:tracePt t="30276" x="4646613" y="4945063"/>
          <p14:tracePt t="30352" x="4654550" y="4945063"/>
          <p14:tracePt t="30359" x="4654550" y="4927600"/>
          <p14:tracePt t="30386" x="4654550" y="4918075"/>
          <p14:tracePt t="30392" x="4654550" y="4910138"/>
          <p14:tracePt t="30406" x="4654550" y="4900613"/>
          <p14:tracePt t="30424" x="4654550" y="4875213"/>
          <p14:tracePt t="30442" x="4646613" y="4830763"/>
          <p14:tracePt t="30456" x="4646613" y="4813300"/>
          <p14:tracePt t="30472" x="4646613" y="4795838"/>
          <p14:tracePt t="30474" x="4629150" y="4778375"/>
          <p14:tracePt t="30488" x="4602163" y="4760913"/>
          <p14:tracePt t="30507" x="4584700" y="4725988"/>
          <p14:tracePt t="30521" x="4541838" y="4683125"/>
          <p14:tracePt t="30539" x="4506913" y="4656138"/>
          <p14:tracePt t="30555" x="4489450" y="4630738"/>
          <p14:tracePt t="30572" x="4471988" y="4621213"/>
          <p14:tracePt t="30575" x="4462463" y="4613275"/>
          <p14:tracePt t="30588" x="4462463" y="4603750"/>
          <p14:tracePt t="35310" x="4454525" y="4603750"/>
          <p14:tracePt t="35646" x="4437063" y="4603750"/>
          <p14:tracePt t="35653" x="4427538" y="4603750"/>
          <p14:tracePt t="35689" x="4410075" y="4603750"/>
          <p14:tracePt t="35708" x="4402138" y="4603750"/>
          <p14:tracePt t="35721" x="4392613" y="4603750"/>
          <p14:tracePt t="35738" x="4384675" y="4603750"/>
          <p14:tracePt t="36403" x="4402138" y="4621213"/>
          <p14:tracePt t="36410" x="4402138" y="4630738"/>
          <p14:tracePt t="36420" x="4410075" y="4638675"/>
          <p14:tracePt t="36439" x="4427538" y="4648200"/>
          <p14:tracePt t="36455" x="4454525" y="4656138"/>
          <p14:tracePt t="36470" x="4454525" y="4665663"/>
          <p14:tracePt t="36534" x="4454525" y="4673600"/>
          <p14:tracePt t="36546" x="4462463" y="4683125"/>
          <p14:tracePt t="36555" x="4471988" y="4700588"/>
          <p14:tracePt t="36572" x="4479925" y="4708525"/>
          <p14:tracePt t="36574" x="4479925" y="4718050"/>
          <p14:tracePt t="36591" x="4497388" y="4718050"/>
          <p14:tracePt t="36606" x="4506913" y="4718050"/>
          <p14:tracePt t="36620" x="4514850" y="4718050"/>
          <p14:tracePt t="36623" x="4524375" y="4718050"/>
          <p14:tracePt t="36642" x="4524375" y="4725988"/>
          <p14:tracePt t="36672" x="4532313" y="4725988"/>
          <p14:tracePt t="36689" x="4549775" y="4743450"/>
          <p14:tracePt t="36704" x="4594225" y="4805363"/>
          <p14:tracePt t="36721" x="4646613" y="4848225"/>
          <p14:tracePt t="36739" x="4681538" y="4865688"/>
          <p14:tracePt t="36753" x="4706938" y="4875213"/>
          <p14:tracePt t="36770" x="4733925" y="4875213"/>
          <p14:tracePt t="36787" x="4741863" y="4875213"/>
          <p14:tracePt t="36803" x="4751388" y="4875213"/>
          <p14:tracePt t="36986" x="4759325" y="4875213"/>
          <p14:tracePt t="36998" x="4768850" y="4865688"/>
          <p14:tracePt t="37006" x="4776788" y="4848225"/>
          <p14:tracePt t="37020" x="4794250" y="4840288"/>
          <p14:tracePt t="37022" x="4811713" y="4830763"/>
          <p14:tracePt t="37038" x="4821238" y="4813300"/>
          <p14:tracePt t="37039" x="4829175" y="4805363"/>
          <p14:tracePt t="37054" x="4846638" y="4787900"/>
          <p14:tracePt t="37070" x="4846638" y="4770438"/>
          <p14:tracePt t="37087" x="4846638" y="4760913"/>
          <p14:tracePt t="37120" x="4846638" y="4752975"/>
          <p14:tracePt t="37222" x="4838700" y="4752975"/>
          <p14:tracePt t="37262" x="4829175" y="4752975"/>
          <p14:tracePt t="37270" x="4829175" y="4743450"/>
          <p14:tracePt t="37289" x="4803775" y="4735513"/>
          <p14:tracePt t="37307" x="4794250" y="4735513"/>
          <p14:tracePt t="37992" x="4786313" y="4735513"/>
          <p14:tracePt t="38004" x="4776788" y="4725988"/>
          <p14:tracePt t="38023" x="4768850" y="4700588"/>
          <p14:tracePt t="38026" x="4768850" y="4691063"/>
          <p14:tracePt t="38046" x="4768850" y="4673600"/>
          <p14:tracePt t="38057" x="4768850" y="4665663"/>
          <p14:tracePt t="38095" x="4768850" y="4656138"/>
          <p14:tracePt t="38111" x="4776788" y="4638675"/>
          <p14:tracePt t="39779" x="4776788" y="4648200"/>
          <p14:tracePt t="39791" x="4776788" y="4683125"/>
          <p14:tracePt t="39796" x="4759325" y="4735513"/>
          <p14:tracePt t="39802" x="4759325" y="4743450"/>
          <p14:tracePt t="39821" x="4759325" y="4770438"/>
          <p14:tracePt t="39863" x="4759325" y="4778375"/>
          <p14:tracePt t="39870" x="4759325" y="4787900"/>
          <p14:tracePt t="39887" x="4724400" y="4900613"/>
          <p14:tracePt t="39905" x="4611688" y="5162550"/>
          <p14:tracePt t="39920" x="4514850" y="5329238"/>
          <p14:tracePt t="39938" x="4437063" y="5476875"/>
          <p14:tracePt t="39953" x="4375150" y="5618163"/>
          <p14:tracePt t="39972" x="4322763" y="5722938"/>
          <p14:tracePt t="39984" x="4270375" y="5818188"/>
          <p14:tracePt t="39992" x="4227513" y="5897563"/>
          <p14:tracePt t="40006" x="4130675" y="6037263"/>
          <p14:tracePt t="40020" x="4087813" y="6072188"/>
          <p14:tracePt t="40023" x="4025900" y="6132513"/>
          <p14:tracePt t="40039" x="3816350" y="6289675"/>
          <p14:tracePt t="40054" x="3641725" y="6403975"/>
          <p14:tracePt t="40070" x="3519488" y="6491288"/>
          <p14:tracePt t="40071" x="3397250" y="6578600"/>
          <p14:tracePt t="40087" x="3197225" y="6708775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AF1FC-6E0A-2C75-C89B-6878FC25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1000768"/>
            <a:ext cx="3566452" cy="29855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EXAMPLE</a:t>
            </a:r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Geometric Transformations – Definitions, Types, Examples, and Quiz">
            <a:extLst>
              <a:ext uri="{FF2B5EF4-FFF2-40B4-BE49-F238E27FC236}">
                <a16:creationId xmlns:a16="http://schemas.microsoft.com/office/drawing/2014/main" id="{F4D78D61-A236-739E-A3FA-11D133219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7595" y="1342914"/>
            <a:ext cx="7333488" cy="427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52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476"/>
    </mc:Choice>
    <mc:Fallback xmlns="">
      <p:transition spd="slow" advTm="117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091" x="5729288" y="1887538"/>
          <p14:tracePt t="2098" x="5789613" y="1860550"/>
          <p14:tracePt t="2121" x="5824538" y="1852613"/>
          <p14:tracePt t="2166" x="5834063" y="1852613"/>
          <p14:tracePt t="2174" x="5842000" y="1852613"/>
          <p14:tracePt t="2188" x="5851525" y="1852613"/>
          <p14:tracePt t="2205" x="5851525" y="1860550"/>
          <p14:tracePt t="2206" x="5859463" y="1878013"/>
          <p14:tracePt t="2221" x="5859463" y="1895475"/>
          <p14:tracePt t="2390" x="5859463" y="1930400"/>
          <p14:tracePt t="2393" x="5859463" y="1947863"/>
          <p14:tracePt t="2405" x="5851525" y="2009775"/>
          <p14:tracePt t="2406" x="5842000" y="2114550"/>
          <p14:tracePt t="2422" x="5842000" y="2506663"/>
          <p14:tracePt t="2438" x="5842000" y="2760663"/>
          <p14:tracePt t="2455" x="5842000" y="3127375"/>
          <p14:tracePt t="2471" x="5834063" y="3416300"/>
          <p14:tracePt t="2489" x="5816600" y="3581400"/>
          <p14:tracePt t="2505" x="5807075" y="3643313"/>
          <p14:tracePt t="2521" x="5789613" y="3703638"/>
          <p14:tracePt t="2538" x="5764213" y="3748088"/>
          <p14:tracePt t="2554" x="5737225" y="3808413"/>
          <p14:tracePt t="2574" x="5711825" y="3852863"/>
          <p14:tracePt t="2590" x="5676900" y="3887788"/>
          <p14:tracePt t="2604" x="5659438" y="3895725"/>
          <p14:tracePt t="2606" x="5641975" y="3922713"/>
          <p14:tracePt t="2621" x="5545138" y="3983038"/>
          <p14:tracePt t="2638" x="5475288" y="4035425"/>
          <p14:tracePt t="2656" x="5387975" y="4097338"/>
          <p14:tracePt t="2671" x="5292725" y="4167188"/>
          <p14:tracePt t="2688" x="5205413" y="4219575"/>
          <p14:tracePt t="2705" x="5100638" y="4237038"/>
          <p14:tracePt t="2722" x="4933950" y="4237038"/>
          <p14:tracePt t="2738" x="4716463" y="4219575"/>
          <p14:tracePt t="2754" x="4479925" y="4202113"/>
          <p14:tracePt t="2773" x="4235450" y="4149725"/>
          <p14:tracePt t="2774" x="4113213" y="4114800"/>
          <p14:tracePt t="2788" x="3990975" y="4087813"/>
          <p14:tracePt t="2805" x="3790950" y="4044950"/>
          <p14:tracePt t="2806" x="3651250" y="4017963"/>
          <p14:tracePt t="2821" x="3476625" y="4000500"/>
          <p14:tracePt t="2838" x="3362325" y="4000500"/>
          <p14:tracePt t="2854" x="3319463" y="4000500"/>
          <p14:tracePt t="2974" x="3309938" y="4000500"/>
          <p14:tracePt t="3094" x="3327400" y="4000500"/>
          <p14:tracePt t="3103" x="3354388" y="4000500"/>
          <p14:tracePt t="3107" x="3389313" y="4010025"/>
          <p14:tracePt t="3121" x="3441700" y="4035425"/>
          <p14:tracePt t="3138" x="3563938" y="4070350"/>
          <p14:tracePt t="3155" x="3721100" y="4114800"/>
          <p14:tracePt t="3172" x="3886200" y="4167188"/>
          <p14:tracePt t="3174" x="3965575" y="4194175"/>
          <p14:tracePt t="3188" x="4025900" y="4211638"/>
          <p14:tracePt t="3190" x="4105275" y="4219575"/>
          <p14:tracePt t="3205" x="4192588" y="4229100"/>
          <p14:tracePt t="3206" x="4279900" y="4246563"/>
          <p14:tracePt t="3222" x="4471988" y="4254500"/>
          <p14:tracePt t="3238" x="4602163" y="4264025"/>
          <p14:tracePt t="3255" x="4689475" y="4281488"/>
          <p14:tracePt t="3272" x="4716463" y="4298950"/>
          <p14:tracePt t="3292" x="4724400" y="4298950"/>
          <p14:tracePt t="5322" x="4724400" y="4306888"/>
          <p14:tracePt t="5330" x="4733925" y="4306888"/>
          <p14:tracePt t="5338" x="4741863" y="4306888"/>
          <p14:tracePt t="5358" x="4751388" y="4306888"/>
          <p14:tracePt t="6174" x="4751388" y="4316413"/>
          <p14:tracePt t="6178" x="4751388" y="4324350"/>
          <p14:tracePt t="6205" x="4751388" y="4429125"/>
          <p14:tracePt t="6222" x="4751388" y="4438650"/>
          <p14:tracePt t="11522" x="4751388" y="4446588"/>
          <p14:tracePt t="11525" x="4733925" y="4446588"/>
          <p14:tracePt t="11536" x="4724400" y="4446588"/>
          <p14:tracePt t="11638" x="4716463" y="4446588"/>
          <p14:tracePt t="11653" x="4699000" y="4446588"/>
          <p14:tracePt t="11654" x="4664075" y="4429125"/>
          <p14:tracePt t="11670" x="4541838" y="4368800"/>
          <p14:tracePt t="11692" x="4462463" y="4333875"/>
          <p14:tracePt t="11703" x="4305300" y="4271963"/>
          <p14:tracePt t="11719" x="4165600" y="4229100"/>
          <p14:tracePt t="11737" x="4105275" y="4219575"/>
          <p14:tracePt t="11753" x="4035425" y="4202113"/>
          <p14:tracePt t="11770" x="4000500" y="4202113"/>
          <p14:tracePt t="11788" x="3983038" y="4202113"/>
          <p14:tracePt t="11839" x="3990975" y="4202113"/>
          <p14:tracePt t="11854" x="4035425" y="4202113"/>
          <p14:tracePt t="11870" x="4095750" y="4194175"/>
          <p14:tracePt t="11886" x="4175125" y="4184650"/>
          <p14:tracePt t="11905" x="4349750" y="4176713"/>
          <p14:tracePt t="11922" x="4681538" y="4159250"/>
          <p14:tracePt t="11936" x="4899025" y="4159250"/>
          <p14:tracePt t="11953" x="5230813" y="4176713"/>
          <p14:tracePt t="11970" x="5335588" y="4194175"/>
          <p14:tracePt t="12023" x="5335588" y="4219575"/>
          <p14:tracePt t="12030" x="5300663" y="4246563"/>
          <p14:tracePt t="12053" x="5222875" y="4289425"/>
          <p14:tracePt t="12055" x="5187950" y="4316413"/>
          <p14:tracePt t="12069" x="4951413" y="4421188"/>
          <p14:tracePt t="12090" x="4654550" y="4508500"/>
          <p14:tracePt t="12103" x="4410075" y="4551363"/>
          <p14:tracePt t="12120" x="4200525" y="4603750"/>
          <p14:tracePt t="12137" x="4130675" y="4603750"/>
          <p14:tracePt t="12154" x="4122738" y="4603750"/>
          <p14:tracePt t="12174" x="4122738" y="4613275"/>
          <p14:tracePt t="12270" x="4122738" y="4621213"/>
          <p14:tracePt t="12278" x="4105275" y="4630738"/>
          <p14:tracePt t="12286" x="4078288" y="4673600"/>
          <p14:tracePt t="12305" x="4025900" y="4822825"/>
          <p14:tracePt t="12320" x="3983038" y="5057775"/>
          <p14:tracePt t="12336" x="3965575" y="5354638"/>
          <p14:tracePt t="12353" x="3965575" y="5713413"/>
          <p14:tracePt t="12370" x="3990975" y="6142038"/>
          <p14:tracePt t="12386" x="4043363" y="6403975"/>
          <p14:tracePt t="12403" x="4087813" y="6648450"/>
          <p14:tracePt t="12419" x="4087813" y="6796088"/>
          <p14:tracePt t="13375" x="1528763" y="6464300"/>
          <p14:tracePt t="13386" x="1528763" y="6202363"/>
          <p14:tracePt t="13403" x="1651000" y="5207000"/>
          <p14:tracePt t="13419" x="1930400" y="4394200"/>
          <p14:tracePt t="13436" x="2270125" y="3835400"/>
          <p14:tracePt t="13438" x="2401888" y="3678238"/>
          <p14:tracePt t="13455" x="2671763" y="3433763"/>
          <p14:tracePt t="13469" x="2776538" y="3336925"/>
          <p14:tracePt t="13486" x="3038475" y="3109913"/>
          <p14:tracePt t="13503" x="3275013" y="2952750"/>
          <p14:tracePt t="13519" x="3519488" y="2795588"/>
          <p14:tracePt t="13536" x="3781425" y="2673350"/>
          <p14:tracePt t="13553" x="4087813" y="2586038"/>
          <p14:tracePt t="13569" x="4349750" y="2533650"/>
          <p14:tracePt t="13586" x="4629150" y="2516188"/>
          <p14:tracePt t="13603" x="4768850" y="2516188"/>
          <p14:tracePt t="13619" x="4916488" y="2498725"/>
          <p14:tracePt t="13636" x="5038725" y="2481263"/>
          <p14:tracePt t="13638" x="5091113" y="2463800"/>
          <p14:tracePt t="13653" x="5126038" y="2454275"/>
          <p14:tracePt t="13654" x="5153025" y="2454275"/>
          <p14:tracePt t="13669" x="5160963" y="2454275"/>
          <p14:tracePt t="13670" x="5178425" y="2454275"/>
          <p14:tracePt t="13686" x="5187950" y="2454275"/>
          <p14:tracePt t="13719" x="5205413" y="2454275"/>
          <p14:tracePt t="13736" x="5213350" y="2454275"/>
          <p14:tracePt t="13752" x="5230813" y="2454275"/>
          <p14:tracePt t="13838" x="5230813" y="2463800"/>
          <p14:tracePt t="13854" x="5230813" y="2481263"/>
          <p14:tracePt t="13869" x="5230813" y="2498725"/>
          <p14:tracePt t="13870" x="5230813" y="2524125"/>
          <p14:tracePt t="13886" x="5230813" y="2551113"/>
          <p14:tracePt t="13904" x="5230813" y="2576513"/>
          <p14:tracePt t="13919" x="5222875" y="2620963"/>
          <p14:tracePt t="14190" x="4741863" y="2857500"/>
          <p14:tracePt t="14224" x="4759325" y="2900363"/>
          <p14:tracePt t="14254" x="4681538" y="2962275"/>
          <p14:tracePt t="14270" x="4489450" y="2997200"/>
          <p14:tracePt t="14286" x="4252913" y="3022600"/>
          <p14:tracePt t="14304" x="4052888" y="3022600"/>
          <p14:tracePt t="14321" x="3843338" y="3022600"/>
          <p14:tracePt t="14336" x="3798888" y="3022600"/>
          <p14:tracePt t="14353" x="3790950" y="3022600"/>
          <p14:tracePt t="14390" x="3798888" y="3014663"/>
          <p14:tracePt t="14402" x="3816350" y="3005138"/>
          <p14:tracePt t="14420" x="3886200" y="2979738"/>
          <p14:tracePt t="14437" x="4000500" y="2962275"/>
          <p14:tracePt t="14438" x="4087813" y="2952750"/>
          <p14:tracePt t="14453" x="4140200" y="2944813"/>
          <p14:tracePt t="14455" x="4244975" y="2917825"/>
          <p14:tracePt t="14469" x="4384675" y="2909888"/>
          <p14:tracePt t="14471" x="4532313" y="2882900"/>
          <p14:tracePt t="14486" x="4943475" y="2874963"/>
          <p14:tracePt t="14504" x="5248275" y="2857500"/>
          <p14:tracePt t="14519" x="5432425" y="2857500"/>
          <p14:tracePt t="14536" x="5684838" y="2874963"/>
          <p14:tracePt t="14552" x="5729288" y="2874963"/>
          <p14:tracePt t="14573" x="5764213" y="2874963"/>
          <p14:tracePt t="14575" x="5772150" y="2874963"/>
          <p14:tracePt t="14587" x="5789613" y="2874963"/>
          <p14:tracePt t="14602" x="5807075" y="2865438"/>
          <p14:tracePt t="14620" x="5816600" y="2865438"/>
          <p14:tracePt t="14774" x="5789613" y="2857500"/>
          <p14:tracePt t="14786" x="5764213" y="2840038"/>
          <p14:tracePt t="14803" x="5711825" y="2813050"/>
          <p14:tracePt t="14819" x="5632450" y="2787650"/>
          <p14:tracePt t="14836" x="5562600" y="2770188"/>
          <p14:tracePt t="14854" x="5327650" y="2733675"/>
          <p14:tracePt t="14869" x="5257800" y="2716213"/>
          <p14:tracePt t="14870" x="5240338" y="2708275"/>
          <p14:tracePt t="14886" x="5213350" y="2708275"/>
          <p14:tracePt t="14919" x="5205413" y="2708275"/>
          <p14:tracePt t="15198" x="5205413" y="2698750"/>
          <p14:tracePt t="15214" x="5195888" y="2698750"/>
          <p14:tracePt t="15219" x="5178425" y="2698750"/>
          <p14:tracePt t="15237" x="5160963" y="2698750"/>
          <p14:tracePt t="15252" x="5160963" y="2690813"/>
          <p14:tracePt t="15342" x="5160963" y="2681288"/>
          <p14:tracePt t="15350" x="5153025" y="2681288"/>
          <p14:tracePt t="15354" x="5143500" y="2681288"/>
          <p14:tracePt t="15369" x="5135563" y="2681288"/>
          <p14:tracePt t="15386" x="5100638" y="2663825"/>
          <p14:tracePt t="15402" x="5083175" y="2655888"/>
          <p14:tracePt t="15419" x="5065713" y="2655888"/>
          <p14:tracePt t="15436" x="5065713" y="2646363"/>
          <p14:tracePt t="15518" x="5056188" y="2646363"/>
          <p14:tracePt t="15526" x="5048250" y="2646363"/>
          <p14:tracePt t="15541" x="5038725" y="2646363"/>
          <p14:tracePt t="15658" x="5030788" y="2646363"/>
          <p14:tracePt t="15670" x="5021263" y="2646363"/>
          <p14:tracePt t="15674" x="5003800" y="2646363"/>
          <p14:tracePt t="15686" x="4986338" y="2646363"/>
          <p14:tracePt t="15704" x="4978400" y="2646363"/>
          <p14:tracePt t="15719" x="4968875" y="2646363"/>
          <p14:tracePt t="15735" x="4960938" y="2646363"/>
          <p14:tracePt t="15771" x="4951413" y="2646363"/>
          <p14:tracePt t="16150" x="4943475" y="2646363"/>
          <p14:tracePt t="16154" x="4933950" y="2655888"/>
          <p14:tracePt t="16169" x="4908550" y="2655888"/>
          <p14:tracePt t="16188" x="4899025" y="2655888"/>
          <p14:tracePt t="16713" x="4926013" y="2655888"/>
          <p14:tracePt t="16714" x="5003800" y="2638425"/>
          <p14:tracePt t="16718" x="5100638" y="2620963"/>
          <p14:tracePt t="16734" x="5380038" y="2620963"/>
          <p14:tracePt t="16751" x="5667375" y="2620963"/>
          <p14:tracePt t="16769" x="5929313" y="2628900"/>
          <p14:tracePt t="16785" x="6165850" y="2673350"/>
          <p14:tracePt t="16802" x="6288088" y="2673350"/>
          <p14:tracePt t="16818" x="6375400" y="2673350"/>
          <p14:tracePt t="16835" x="6427788" y="2673350"/>
          <p14:tracePt t="16838" x="6454775" y="2663825"/>
          <p14:tracePt t="16851" x="6462713" y="2663825"/>
          <p14:tracePt t="16868" x="6515100" y="2646363"/>
          <p14:tracePt t="16870" x="6550025" y="2638425"/>
          <p14:tracePt t="16886" x="6637338" y="2638425"/>
          <p14:tracePt t="16903" x="6821488" y="2628900"/>
          <p14:tracePt t="16918" x="7135813" y="2628900"/>
          <p14:tracePt t="16935" x="7405688" y="2620963"/>
          <p14:tracePt t="16952" x="7694613" y="2620963"/>
          <p14:tracePt t="16975" x="8061325" y="2620963"/>
          <p14:tracePt t="16985" x="8201025" y="2620963"/>
          <p14:tracePt t="17002" x="8348663" y="2628900"/>
          <p14:tracePt t="17019" x="8488363" y="2628900"/>
          <p14:tracePt t="17036" x="8602663" y="2628900"/>
          <p14:tracePt t="17055" x="8777288" y="2628900"/>
          <p14:tracePt t="17069" x="8837613" y="2628900"/>
          <p14:tracePt t="17070" x="8924925" y="2628900"/>
          <p14:tracePt t="17085" x="9012238" y="2628900"/>
          <p14:tracePt t="17086" x="9117013" y="2628900"/>
          <p14:tracePt t="17104" x="9293225" y="2646363"/>
          <p14:tracePt t="17119" x="9485313" y="2646363"/>
          <p14:tracePt t="17135" x="9555163" y="2663825"/>
          <p14:tracePt t="17152" x="9572625" y="2663825"/>
          <p14:tracePt t="17171" x="9580563" y="2663825"/>
          <p14:tracePt t="17214" x="9555163" y="2698750"/>
          <p14:tracePt t="17222" x="9537700" y="2716213"/>
          <p14:tracePt t="17235" x="9440863" y="2787650"/>
          <p14:tracePt t="17252" x="9266238" y="2917825"/>
          <p14:tracePt t="17254" x="9144000" y="2979738"/>
          <p14:tracePt t="17270" x="8785225" y="3162300"/>
          <p14:tracePt t="17285" x="8532813" y="3302000"/>
          <p14:tracePt t="17287" x="8278813" y="3416300"/>
          <p14:tracePt t="17303" x="7650163" y="3713163"/>
          <p14:tracePt t="17318" x="6951663" y="3975100"/>
          <p14:tracePt t="17335" x="6402388" y="4184650"/>
          <p14:tracePt t="17352" x="6026150" y="4333875"/>
          <p14:tracePt t="17370" x="5719763" y="4456113"/>
          <p14:tracePt t="17402" x="5572125" y="4551363"/>
          <p14:tracePt t="17418" x="5562600" y="4560888"/>
          <p14:tracePt t="17438" x="5554663" y="4568825"/>
          <p14:tracePt t="17453" x="5545138" y="4578350"/>
          <p14:tracePt t="17455" x="5537200" y="4578350"/>
          <p14:tracePt t="17469" x="5519738" y="4586288"/>
          <p14:tracePt t="17470" x="5510213" y="4586288"/>
          <p14:tracePt t="17485" x="5502275" y="4586288"/>
          <p14:tracePt t="17486" x="5492750" y="4595813"/>
          <p14:tracePt t="17526" x="5475288" y="4595813"/>
          <p14:tracePt t="17535" x="5449888" y="4595813"/>
          <p14:tracePt t="17553" x="5380038" y="4603750"/>
          <p14:tracePt t="17571" x="5345113" y="4613275"/>
          <p14:tracePt t="17574" x="5292725" y="4613275"/>
          <p14:tracePt t="17585" x="5265738" y="4613275"/>
          <p14:tracePt t="17604" x="5205413" y="4638675"/>
          <p14:tracePt t="17618" x="5153025" y="4665663"/>
          <p14:tracePt t="17636" x="5118100" y="4683125"/>
          <p14:tracePt t="17652" x="5108575" y="4683125"/>
          <p14:tracePt t="17668" x="5100638" y="4691063"/>
          <p14:tracePt t="17687" x="5091113" y="4700588"/>
          <p14:tracePt t="17703" x="5083175" y="4708525"/>
          <p14:tracePt t="17718" x="5073650" y="4708525"/>
          <p14:tracePt t="17735" x="5073650" y="4718050"/>
          <p14:tracePt t="17994" x="5091113" y="4718050"/>
          <p14:tracePt t="18006" x="5492750" y="4718050"/>
          <p14:tracePt t="18014" x="5851525" y="4718050"/>
          <p14:tracePt t="18022" x="6175375" y="4718050"/>
          <p14:tracePt t="18037" x="6507163" y="4735513"/>
          <p14:tracePt t="18038" x="6846888" y="4770438"/>
          <p14:tracePt t="18052" x="7118350" y="4770438"/>
          <p14:tracePt t="18054" x="7362825" y="4787900"/>
          <p14:tracePt t="18069" x="7572375" y="4787900"/>
          <p14:tracePt t="18085" x="7877175" y="4795838"/>
          <p14:tracePt t="18086" x="7991475" y="4795838"/>
          <p14:tracePt t="18102" x="8148638" y="4795838"/>
          <p14:tracePt t="18120" x="8201025" y="4787900"/>
          <p14:tracePt t="18135" x="8243888" y="4760913"/>
          <p14:tracePt t="18152" x="8305800" y="4735513"/>
          <p14:tracePt t="18172" x="8410575" y="4718050"/>
          <p14:tracePt t="18186" x="8515350" y="4718050"/>
          <p14:tracePt t="18202" x="8585200" y="4718050"/>
          <p14:tracePt t="18218" x="8620125" y="4718050"/>
          <p14:tracePt t="18382" x="8628063" y="4718050"/>
          <p14:tracePt t="18390" x="8655050" y="4718050"/>
          <p14:tracePt t="18402" x="8724900" y="4718050"/>
          <p14:tracePt t="18419" x="8942388" y="4718050"/>
          <p14:tracePt t="18435" x="9144000" y="4752975"/>
          <p14:tracePt t="18452" x="9223375" y="4778375"/>
          <p14:tracePt t="18468" x="9240838" y="4778375"/>
          <p14:tracePt t="18854" x="9223375" y="4778375"/>
          <p14:tracePt t="18858" x="9213850" y="4795838"/>
          <p14:tracePt t="18868" x="9170988" y="4805363"/>
          <p14:tracePt t="18887" x="9153525" y="4805363"/>
          <p14:tracePt t="18990" x="9153525" y="4813300"/>
          <p14:tracePt t="18997" x="9144000" y="4813300"/>
          <p14:tracePt t="19001" x="9134475" y="4813300"/>
          <p14:tracePt t="19018" x="9109075" y="4822825"/>
          <p14:tracePt t="19035" x="9029700" y="4830763"/>
          <p14:tracePt t="19053" x="9012238" y="4830763"/>
          <p14:tracePt t="19054" x="9004300" y="4830763"/>
          <p14:tracePt t="19068" x="8994775" y="4830763"/>
          <p14:tracePt t="19158" x="8986838" y="4830763"/>
          <p14:tracePt t="19163" x="8977313" y="4830763"/>
          <p14:tracePt t="19168" x="8977313" y="4840288"/>
          <p14:tracePt t="19185" x="8959850" y="4848225"/>
          <p14:tracePt t="40743" x="8977313" y="4795838"/>
          <p14:tracePt t="40815" x="8977313" y="4770438"/>
          <p14:tracePt t="40824" x="8986838" y="4743450"/>
          <p14:tracePt t="40834" x="8986838" y="4718050"/>
          <p14:tracePt t="40853" x="8986838" y="4656138"/>
          <p14:tracePt t="40855" x="8986838" y="4638675"/>
          <p14:tracePt t="40865" x="8986838" y="4613275"/>
          <p14:tracePt t="40884" x="8977313" y="4543425"/>
          <p14:tracePt t="40900" x="8959850" y="4473575"/>
          <p14:tracePt t="40904" x="8951913" y="4456113"/>
          <p14:tracePt t="40920" x="8924925" y="4386263"/>
          <p14:tracePt t="40934" x="8916988" y="4359275"/>
          <p14:tracePt t="40947" x="8899525" y="4341813"/>
          <p14:tracePt t="40964" x="8882063" y="4298950"/>
          <p14:tracePt t="40966" x="8882063" y="4281488"/>
          <p14:tracePt t="40982" x="8829675" y="4176713"/>
          <p14:tracePt t="40999" x="8820150" y="4141788"/>
          <p14:tracePt t="41015" x="8794750" y="4070350"/>
          <p14:tracePt t="41033" x="8750300" y="4000500"/>
          <p14:tracePt t="41049" x="8732838" y="3940175"/>
          <p14:tracePt t="41065" x="8662988" y="3825875"/>
          <p14:tracePt t="41081" x="8610600" y="3721100"/>
          <p14:tracePt t="41103" x="8540750" y="3590925"/>
          <p14:tracePt t="41115" x="8515350" y="3556000"/>
          <p14:tracePt t="41149" x="8323263" y="3276600"/>
          <p14:tracePt t="41170" x="8243888" y="3162300"/>
          <p14:tracePt t="41182" x="8235950" y="3154363"/>
          <p14:tracePt t="41184" x="8226425" y="3144838"/>
          <p14:tracePt t="41197" x="8226425" y="3136900"/>
          <p14:tracePt t="41255" x="8226425" y="3119438"/>
          <p14:tracePt t="41263" x="8226425" y="3101975"/>
          <p14:tracePt t="41271" x="8235950" y="3101975"/>
          <p14:tracePt t="41287" x="8235950" y="3092450"/>
          <p14:tracePt t="41439" x="8235950" y="3101975"/>
          <p14:tracePt t="41446" x="8226425" y="3127375"/>
          <p14:tracePt t="41448" x="8218488" y="3144838"/>
          <p14:tracePt t="41464" x="8218488" y="3189288"/>
          <p14:tracePt t="41482" x="8191500" y="3276600"/>
          <p14:tracePt t="41499" x="8174038" y="3381375"/>
          <p14:tracePt t="41515" x="8113713" y="3608388"/>
          <p14:tracePt t="41533" x="8026400" y="3895725"/>
          <p14:tracePt t="41535" x="8016875" y="3948113"/>
          <p14:tracePt t="41549" x="7964488" y="4052888"/>
          <p14:tracePt t="41551" x="7921625" y="4159250"/>
          <p14:tracePt t="41565" x="7877175" y="4254500"/>
          <p14:tracePt t="41568" x="7869238" y="4281488"/>
          <p14:tracePt t="41581" x="7824788" y="4351338"/>
          <p14:tracePt t="41584" x="7781925" y="4429125"/>
          <p14:tracePt t="41599" x="7702550" y="4560888"/>
          <p14:tracePt t="41616" x="7562850" y="4787900"/>
          <p14:tracePt t="41636" x="7370763" y="5022850"/>
          <p14:tracePt t="41648" x="7223125" y="5172075"/>
          <p14:tracePt t="41665" x="7021513" y="5354638"/>
          <p14:tracePt t="41682" x="6856413" y="5468938"/>
          <p14:tracePt t="41698" x="6672263" y="5600700"/>
          <p14:tracePt t="41715" x="6507163" y="5713413"/>
          <p14:tracePt t="41738" x="6140450" y="5957888"/>
          <p14:tracePt t="41748" x="6016625" y="6027738"/>
          <p14:tracePt t="41751" x="5903913" y="6089650"/>
          <p14:tracePt t="41767" x="5641975" y="6202363"/>
          <p14:tracePt t="41783" x="5362575" y="6299200"/>
          <p14:tracePt t="41801" x="5073650" y="6411913"/>
          <p14:tracePt t="41815" x="4803775" y="6526213"/>
          <p14:tracePt t="41840" x="4549775" y="6604000"/>
          <p14:tracePt t="41843" x="4357688" y="6665913"/>
          <p14:tracePt t="41849" x="4235450" y="6700838"/>
          <p14:tracePt t="41868" x="4017963" y="6753225"/>
          <p14:tracePt t="41871" x="3913188" y="6778625"/>
          <p14:tracePt t="41881" x="3816350" y="6813550"/>
          <p14:tracePt t="42543" x="2217738" y="6648450"/>
          <p14:tracePt t="42552" x="2471738" y="6411913"/>
          <p14:tracePt t="42564" x="2751138" y="6149975"/>
          <p14:tracePt t="42569" x="3092450" y="5827713"/>
          <p14:tracePt t="42577" x="3467100" y="5503863"/>
          <p14:tracePt t="42585" x="3860800" y="5145088"/>
          <p14:tracePt t="42617" x="5537200" y="3860800"/>
          <p14:tracePt t="42636" x="6130925" y="3590925"/>
          <p14:tracePt t="42648" x="6480175" y="3476625"/>
          <p14:tracePt t="42664" x="6734175" y="3389313"/>
          <p14:tracePt t="42682" x="6838950" y="3354388"/>
          <p14:tracePt t="42700" x="6916738" y="3311525"/>
          <p14:tracePt t="42716" x="6986588" y="3284538"/>
          <p14:tracePt t="42717" x="7013575" y="3267075"/>
          <p14:tracePt t="42732" x="7038975" y="3259138"/>
          <p14:tracePt t="42734" x="7065963" y="3259138"/>
          <p14:tracePt t="42749" x="7073900" y="3259138"/>
          <p14:tracePt t="42753" x="7100888" y="3259138"/>
          <p14:tracePt t="42765" x="7126288" y="3249613"/>
          <p14:tracePt t="42767" x="7161213" y="3241675"/>
          <p14:tracePt t="42783" x="7265988" y="3214688"/>
          <p14:tracePt t="42799" x="7432675" y="3189288"/>
          <p14:tracePt t="42817" x="7650163" y="3154363"/>
          <p14:tracePt t="42833" x="7904163" y="3092450"/>
          <p14:tracePt t="42866" x="8375650" y="2997200"/>
          <p14:tracePt t="42883" x="8575675" y="2962275"/>
          <p14:tracePt t="42899" x="8655050" y="2944813"/>
          <p14:tracePt t="42904" x="8672513" y="2935288"/>
          <p14:tracePt t="42975" x="8672513" y="2927350"/>
          <p14:tracePt t="42984" x="8689975" y="2927350"/>
          <p14:tracePt t="43002" x="8724900" y="2900363"/>
          <p14:tracePt t="43016" x="8732838" y="2892425"/>
          <p14:tracePt t="43042" x="8742363" y="2865438"/>
          <p14:tracePt t="43050" x="8750300" y="2865438"/>
          <p14:tracePt t="43064" x="8759825" y="2847975"/>
          <p14:tracePt t="43080" x="8777288" y="2822575"/>
          <p14:tracePt t="43097" x="8785225" y="2805113"/>
          <p14:tracePt t="43131" x="8785225" y="2795588"/>
          <p14:tracePt t="43147" x="8785225" y="2787650"/>
          <p14:tracePt t="43165" x="8785225" y="2778125"/>
          <p14:tracePt t="43215" x="8767763" y="2770188"/>
          <p14:tracePt t="43223" x="8759825" y="2760663"/>
          <p14:tracePt t="43232" x="8742363" y="2760663"/>
          <p14:tracePt t="43248" x="8715375" y="2760663"/>
          <p14:tracePt t="43265" x="8697913" y="2752725"/>
          <p14:tracePt t="43299" x="8689975" y="2752725"/>
          <p14:tracePt t="43319" x="8680450" y="2752725"/>
          <p14:tracePt t="43326" x="8672513" y="2743200"/>
          <p14:tracePt t="43334" x="8662988" y="2743200"/>
          <p14:tracePt t="43348" x="8655050" y="2743200"/>
          <p14:tracePt t="43351" x="8628063" y="2743200"/>
          <p14:tracePt t="43367" x="8567738" y="2725738"/>
          <p14:tracePt t="43381" x="8540750" y="2716213"/>
          <p14:tracePt t="43384" x="8515350" y="2716213"/>
          <p14:tracePt t="43399" x="8470900" y="2698750"/>
          <p14:tracePt t="43416" x="8445500" y="2690813"/>
          <p14:tracePt t="43434" x="8435975" y="2690813"/>
          <p14:tracePt t="43528" x="8470900" y="2690813"/>
          <p14:tracePt t="43536" x="8532813" y="2681288"/>
          <p14:tracePt t="43550" x="8620125" y="2681288"/>
          <p14:tracePt t="43555" x="8742363" y="2663825"/>
          <p14:tracePt t="43569" x="8986838" y="2646363"/>
          <p14:tracePt t="43580" x="9091613" y="2646363"/>
          <p14:tracePt t="43584" x="9205913" y="2646363"/>
          <p14:tracePt t="43598" x="9467850" y="2646363"/>
          <p14:tracePt t="43616" x="9590088" y="2646363"/>
          <p14:tracePt t="43631" x="9607550" y="2646363"/>
          <p14:tracePt t="43633" x="9615488" y="2646363"/>
          <p14:tracePt t="43944" x="9598025" y="2663825"/>
          <p14:tracePt t="43952" x="9528175" y="2770188"/>
          <p14:tracePt t="43966" x="9485313" y="2830513"/>
          <p14:tracePt t="43969" x="9440863" y="2909888"/>
          <p14:tracePt t="43984" x="9301163" y="3119438"/>
          <p14:tracePt t="43999" x="9144000" y="3294063"/>
          <p14:tracePt t="44017" x="9047163" y="3398838"/>
          <p14:tracePt t="44035" x="9012238" y="3441700"/>
          <p14:tracePt t="44082" x="9004300" y="3451225"/>
          <p14:tracePt t="44094" x="8994775" y="3459163"/>
          <p14:tracePt t="44215" x="8986838" y="3441700"/>
          <p14:tracePt t="44222" x="8977313" y="3441700"/>
          <p14:tracePt t="44236" x="8969375" y="3416300"/>
          <p14:tracePt t="44243" x="8951913" y="3389313"/>
          <p14:tracePt t="44250" x="8924925" y="3354388"/>
          <p14:tracePt t="44264" x="8890000" y="3284538"/>
          <p14:tracePt t="44281" x="8864600" y="3214688"/>
          <p14:tracePt t="44299" x="8855075" y="3154363"/>
          <p14:tracePt t="44315" x="8855075" y="3109913"/>
          <p14:tracePt t="44319" x="8855075" y="3084513"/>
          <p14:tracePt t="44332" x="8855075" y="3074988"/>
          <p14:tracePt t="44348" x="8855075" y="3049588"/>
          <p14:tracePt t="44351" x="8855075" y="3040063"/>
          <p14:tracePt t="44365" x="8855075" y="3022600"/>
          <p14:tracePt t="44366" x="8855075" y="3014663"/>
          <p14:tracePt t="44382" x="8855075" y="3005138"/>
          <p14:tracePt t="44387" x="8855075" y="2997200"/>
          <p14:tracePt t="44398" x="8855075" y="2987675"/>
          <p14:tracePt t="44417" x="8855075" y="2970213"/>
          <p14:tracePt t="44447" x="8855075" y="2962275"/>
          <p14:tracePt t="44464" x="8855075" y="2952750"/>
          <p14:tracePt t="44717" x="8855075" y="2944813"/>
          <p14:tracePt t="44734" x="8855075" y="2935288"/>
          <p14:tracePt t="44738" x="8855075" y="2927350"/>
          <p14:tracePt t="44755" x="8847138" y="2917825"/>
          <p14:tracePt t="44773" x="8820150" y="2900363"/>
          <p14:tracePt t="44774" x="8802688" y="2900363"/>
          <p14:tracePt t="44782" x="8777288" y="2892425"/>
          <p14:tracePt t="44783" x="8759825" y="2874963"/>
          <p14:tracePt t="44797" x="8732838" y="2857500"/>
          <p14:tracePt t="44799" x="8715375" y="2847975"/>
          <p14:tracePt t="44816" x="8672513" y="2822575"/>
          <p14:tracePt t="44832" x="8655050" y="2813050"/>
          <p14:tracePt t="44865" x="8645525" y="2813050"/>
          <p14:tracePt t="45031" x="8672513" y="2813050"/>
          <p14:tracePt t="45039" x="8689975" y="2805113"/>
          <p14:tracePt t="45049" x="8715375" y="2805113"/>
          <p14:tracePt t="45278" x="9782175" y="2822575"/>
          <p14:tracePt t="45298" x="9790113" y="2822575"/>
          <p14:tracePt t="45347" x="9817100" y="2830513"/>
          <p14:tracePt t="45363" x="9859963" y="2830513"/>
          <p14:tracePt t="45381" x="9939338" y="2840038"/>
          <p14:tracePt t="45397" x="9982200" y="2857500"/>
          <p14:tracePt t="45416" x="10044113" y="2865438"/>
          <p14:tracePt t="45435" x="10104438" y="2882900"/>
          <p14:tracePt t="45450" x="10139363" y="2892425"/>
          <p14:tracePt t="45465" x="10166350" y="2892425"/>
          <p14:tracePt t="45482" x="10191750" y="2909888"/>
          <p14:tracePt t="45498" x="10191750" y="2917825"/>
          <p14:tracePt t="62402" x="10166350" y="2917825"/>
          <p14:tracePt t="62415" x="10034588" y="2882900"/>
          <p14:tracePt t="62421" x="9964738" y="2857500"/>
          <p14:tracePt t="62430" x="9894888" y="2847975"/>
          <p14:tracePt t="62432" x="9834563" y="2830513"/>
          <p14:tracePt t="62434" x="9737725" y="2813050"/>
          <p14:tracePt t="62460" x="9301163" y="2743200"/>
          <p14:tracePt t="62479" x="8924925" y="2673350"/>
          <p14:tracePt t="62495" x="8785225" y="2628900"/>
          <p14:tracePt t="62513" x="8662988" y="2611438"/>
          <p14:tracePt t="62526" x="8620125" y="2611438"/>
          <p14:tracePt t="62544" x="8593138" y="2603500"/>
          <p14:tracePt t="62568" x="8585200" y="2603500"/>
          <p14:tracePt t="62594" x="8575675" y="2603500"/>
          <p14:tracePt t="62613" x="8567738" y="2603500"/>
          <p14:tracePt t="62615" x="8558213" y="2603500"/>
          <p14:tracePt t="62628" x="8532813" y="2611438"/>
          <p14:tracePt t="62631" x="8505825" y="2620963"/>
          <p14:tracePt t="62645" x="8497888" y="2620963"/>
          <p14:tracePt t="62647" x="8470900" y="2638425"/>
          <p14:tracePt t="62660" x="8462963" y="2646363"/>
          <p14:tracePt t="62680" x="8366125" y="2760663"/>
          <p14:tracePt t="62698" x="8270875" y="2927350"/>
          <p14:tracePt t="62711" x="8183563" y="3189288"/>
          <p14:tracePt t="62727" x="8026400" y="3748088"/>
          <p14:tracePt t="62745" x="7974013" y="3948113"/>
          <p14:tracePt t="62771" x="7904163" y="4141788"/>
          <p14:tracePt t="62783" x="7904163" y="4149725"/>
          <p14:tracePt t="62810" x="7894638" y="4159250"/>
          <p14:tracePt t="62834" x="7886700" y="4159250"/>
          <p14:tracePt t="62860" x="7877175" y="4167188"/>
          <p14:tracePt t="62879" x="7789863" y="4211638"/>
          <p14:tracePt t="62896" x="7720013" y="4264025"/>
          <p14:tracePt t="62911" x="7667625" y="4298950"/>
          <p14:tracePt t="62933" x="7597775" y="4359275"/>
          <p14:tracePt t="62945" x="7519988" y="4421188"/>
          <p14:tracePt t="62965" x="7467600" y="4473575"/>
          <p14:tracePt t="62968" x="7450138" y="4481513"/>
          <p14:tracePt t="62977" x="7432675" y="4508500"/>
          <p14:tracePt t="62984" x="7415213" y="4508500"/>
          <p14:tracePt t="62995" x="7405688" y="4508500"/>
          <p14:tracePt t="63012" x="7370763" y="4516438"/>
          <p14:tracePt t="63015" x="7335838" y="4525963"/>
          <p14:tracePt t="63027" x="7318375" y="4525963"/>
          <p14:tracePt t="63045" x="7248525" y="4525963"/>
          <p14:tracePt t="63047" x="7231063" y="4525963"/>
          <p14:tracePt t="63061" x="7170738" y="4525963"/>
          <p14:tracePt t="63062" x="7153275" y="4525963"/>
          <p14:tracePt t="63079" x="7108825" y="4516438"/>
          <p14:tracePt t="63096" x="7065963" y="4516438"/>
          <p14:tracePt t="63112" x="7056438" y="4516438"/>
          <p14:tracePt t="63114" x="7048500" y="4516438"/>
          <p14:tracePt t="63129" x="7021513" y="4516438"/>
          <p14:tracePt t="63219" x="7021513" y="4508500"/>
          <p14:tracePt t="63233" x="7021513" y="4498975"/>
          <p14:tracePt t="63243" x="7013575" y="4491038"/>
          <p14:tracePt t="63262" x="7004050" y="4481513"/>
          <p14:tracePt t="63279" x="7004050" y="4473575"/>
          <p14:tracePt t="63296" x="7004050" y="4464050"/>
          <p14:tracePt t="63376" x="6996113" y="4464050"/>
          <p14:tracePt t="63383" x="6986588" y="4464050"/>
          <p14:tracePt t="63424" x="6978650" y="4456113"/>
          <p14:tracePt t="63434" x="6978650" y="4438650"/>
          <p14:tracePt t="63447" x="6969125" y="4429125"/>
          <p14:tracePt t="63464" x="6969125" y="4421188"/>
          <p14:tracePt t="71560" x="8410575" y="4464050"/>
          <p14:tracePt t="71572" x="8662988" y="4491038"/>
          <p14:tracePt t="71592" x="9012238" y="4516438"/>
          <p14:tracePt t="71609" x="9248775" y="4533900"/>
          <p14:tracePt t="71629" x="9510713" y="4543425"/>
          <p14:tracePt t="71631" x="9528175" y="4543425"/>
          <p14:tracePt t="71642" x="9632950" y="4543425"/>
          <p14:tracePt t="71658" x="9729788" y="4543425"/>
          <p14:tracePt t="71675" x="9772650" y="4543425"/>
          <p14:tracePt t="71692" x="9817100" y="4543425"/>
          <p14:tracePt t="71708" x="9859963" y="4543425"/>
          <p14:tracePt t="71710" x="9877425" y="4543425"/>
          <p14:tracePt t="71726" x="9947275" y="4533900"/>
          <p14:tracePt t="71742" x="10034588" y="4525963"/>
          <p14:tracePt t="71758" x="10113963" y="4525963"/>
          <p14:tracePt t="71775" x="10156825" y="4525963"/>
          <p14:tracePt t="71794" x="10166350" y="4525963"/>
          <p14:tracePt t="71808" x="10131425" y="4551363"/>
          <p14:tracePt t="71825" x="10086975" y="4586288"/>
          <p14:tracePt t="71842" x="10034588" y="4595813"/>
          <p14:tracePt t="71858" x="9974263" y="4621213"/>
          <p14:tracePt t="71875" x="9886950" y="4665663"/>
          <p14:tracePt t="71892" x="9755188" y="4735513"/>
          <p14:tracePt t="71894" x="9685338" y="4760913"/>
          <p14:tracePt t="71909" x="9625013" y="4770438"/>
          <p14:tracePt t="71911" x="9607550" y="4778375"/>
          <p14:tracePt t="71925" x="9545638" y="4787900"/>
          <p14:tracePt t="71927" x="9485313" y="4795838"/>
          <p14:tracePt t="71942" x="9405938" y="4813300"/>
          <p14:tracePt t="71959" x="9336088" y="4822825"/>
          <p14:tracePt t="71960" x="9275763" y="4822825"/>
          <p14:tracePt t="71975" x="9205913" y="4822825"/>
          <p14:tracePt t="71991" x="9144000" y="4822825"/>
          <p14:tracePt t="72008" x="9117013" y="4822825"/>
          <p14:tracePt t="72030" x="9109075" y="4830763"/>
          <p14:tracePt t="72043" x="9099550" y="4830763"/>
          <p14:tracePt t="72059" x="9064625" y="4848225"/>
          <p14:tracePt t="72076" x="9012238" y="4848225"/>
          <p14:tracePt t="72078" x="8977313" y="4848225"/>
          <p14:tracePt t="72095" x="8916988" y="4848225"/>
          <p14:tracePt t="72113" x="8907463" y="4848225"/>
          <p14:tracePt t="72116" x="8882063" y="4848225"/>
          <p14:tracePt t="72125" x="8847138" y="4848225"/>
          <p14:tracePt t="72128" x="8829675" y="4848225"/>
          <p14:tracePt t="72142" x="8802688" y="4848225"/>
          <p14:tracePt t="72143" x="8785225" y="4848225"/>
          <p14:tracePt t="72158" x="8750300" y="4848225"/>
          <p14:tracePt t="72175" x="8697913" y="4857750"/>
          <p14:tracePt t="72191" x="8680450" y="4857750"/>
          <p14:tracePt t="72270" x="8672513" y="4857750"/>
          <p14:tracePt t="72278" x="8662988" y="4857750"/>
          <p14:tracePt t="72292" x="8620125" y="4865688"/>
          <p14:tracePt t="72309" x="8602663" y="4865688"/>
          <p14:tracePt t="72346" x="8593138" y="4865688"/>
          <p14:tracePt t="72377" x="8593138" y="4857750"/>
          <p14:tracePt t="72392" x="8585200" y="4848225"/>
          <p14:tracePt t="72409" x="8575675" y="4848225"/>
          <p14:tracePt t="72427" x="8575675" y="4840288"/>
          <p14:tracePt t="72459" x="8550275" y="4822825"/>
          <p14:tracePt t="72476" x="8540750" y="4805363"/>
          <p14:tracePt t="72492" x="8532813" y="4795838"/>
          <p14:tracePt t="72551" x="8523288" y="4787900"/>
          <p14:tracePt t="72568" x="8505825" y="4778375"/>
          <p14:tracePt t="72582" x="8505825" y="4770438"/>
          <p14:tracePt t="72678" x="8523288" y="4770438"/>
          <p14:tracePt t="72686" x="8532813" y="4770438"/>
          <p14:tracePt t="72694" x="8575675" y="4770438"/>
          <p14:tracePt t="72710" x="8637588" y="4760913"/>
          <p14:tracePt t="72725" x="8732838" y="4752975"/>
          <p14:tracePt t="72727" x="8785225" y="4752975"/>
          <p14:tracePt t="72742" x="8994775" y="4752975"/>
          <p14:tracePt t="72759" x="9240838" y="4752975"/>
          <p14:tracePt t="72776" x="9363075" y="4787900"/>
          <p14:tracePt t="72792" x="9398000" y="4787900"/>
          <p14:tracePt t="76314" x="9398000" y="4795838"/>
          <p14:tracePt t="76382" x="9398000" y="4805363"/>
          <p14:tracePt t="76391" x="9398000" y="4813300"/>
          <p14:tracePt t="76407" x="9398000" y="4840288"/>
          <p14:tracePt t="76478" x="9398000" y="4848225"/>
          <p14:tracePt t="76486" x="9398000" y="4857750"/>
          <p14:tracePt t="76519" x="9398000" y="4865688"/>
          <p14:tracePt t="76542" x="9388475" y="4883150"/>
          <p14:tracePt t="76550" x="9380538" y="4883150"/>
          <p14:tracePt t="76558" x="9380538" y="4892675"/>
          <p14:tracePt t="76575" x="9380538" y="4910138"/>
          <p14:tracePt t="76595" x="9371013" y="4918075"/>
          <p14:tracePt t="76608" x="9363075" y="4935538"/>
          <p14:tracePt t="76624" x="9353550" y="4953000"/>
          <p14:tracePt t="76641" x="9336088" y="4970463"/>
          <p14:tracePt t="76658" x="9336088" y="4979988"/>
          <p14:tracePt t="76694" x="9328150" y="4979988"/>
          <p14:tracePt t="76814" x="9318625" y="4987925"/>
          <p14:tracePt t="76822" x="9318625" y="4997450"/>
          <p14:tracePt t="76830" x="9318625" y="5005388"/>
          <p14:tracePt t="76841" x="9310688" y="5005388"/>
          <p14:tracePt t="76862" x="9301163" y="5005388"/>
          <p14:tracePt t="76998" x="9301163" y="4979988"/>
          <p14:tracePt t="77002" x="9293225" y="4962525"/>
          <p14:tracePt t="77014" x="9293225" y="4953000"/>
          <p14:tracePt t="77031" x="9293225" y="4945063"/>
          <p14:tracePt t="77062" x="9293225" y="4935538"/>
          <p14:tracePt t="77074" x="9283700" y="4935538"/>
          <p14:tracePt t="77091" x="9283700" y="4918075"/>
          <p14:tracePt t="77107" x="9293225" y="4910138"/>
          <p14:tracePt t="77124" x="9310688" y="4892675"/>
          <p14:tracePt t="77126" x="9328150" y="4883150"/>
          <p14:tracePt t="77141" x="9345613" y="4865688"/>
          <p14:tracePt t="77144" x="9371013" y="4857750"/>
          <p14:tracePt t="77158" x="9423400" y="4830763"/>
          <p14:tracePt t="77174" x="9475788" y="4813300"/>
          <p14:tracePt t="77175" x="9510713" y="4813300"/>
          <p14:tracePt t="77191" x="9545638" y="4813300"/>
          <p14:tracePt t="77208" x="9555163" y="4813300"/>
          <p14:tracePt t="77286" x="9563100" y="4813300"/>
          <p14:tracePt t="77292" x="9563100" y="4822825"/>
          <p14:tracePt t="77308" x="9572625" y="4830763"/>
          <p14:tracePt t="77324" x="9572625" y="4840288"/>
          <p14:tracePt t="77342" x="9572625" y="4848225"/>
          <p14:tracePt t="77371" x="9572625" y="4857750"/>
          <p14:tracePt t="77377" x="9572625" y="4875213"/>
          <p14:tracePt t="77393" x="9572625" y="4883150"/>
          <p14:tracePt t="77407" x="9572625" y="4900613"/>
          <p14:tracePt t="77424" x="9563100" y="4910138"/>
          <p14:tracePt t="77462" x="9555163" y="4918075"/>
          <p14:tracePt t="77478" x="9545638" y="4927600"/>
          <p14:tracePt t="77494" x="9537700" y="4927600"/>
          <p14:tracePt t="77524" x="9528175" y="4935538"/>
          <p14:tracePt t="77541" x="9520238" y="4935538"/>
          <p14:tracePt t="77558" x="9510713" y="4953000"/>
          <p14:tracePt t="77575" x="9502775" y="4953000"/>
          <p14:tracePt t="77606" x="9493250" y="4953000"/>
          <p14:tracePt t="77623" x="9485313" y="4953000"/>
          <p14:tracePt t="77638" x="9475788" y="4962525"/>
          <p14:tracePt t="77657" x="9450388" y="4979988"/>
          <p14:tracePt t="77674" x="9415463" y="4997450"/>
          <p14:tracePt t="77691" x="9380538" y="4997450"/>
          <p14:tracePt t="77708" x="9371013" y="4997450"/>
          <p14:tracePt t="77727" x="9336088" y="5022850"/>
          <p14:tracePt t="77741" x="9310688" y="5040313"/>
          <p14:tracePt t="77743" x="9275763" y="5049838"/>
          <p14:tracePt t="77758" x="9223375" y="5057775"/>
          <p14:tracePt t="77775" x="9196388" y="5067300"/>
          <p14:tracePt t="77796" x="9178925" y="5084763"/>
          <p14:tracePt t="77809" x="9153525" y="5092700"/>
          <p14:tracePt t="77827" x="9126538" y="5092700"/>
          <p14:tracePt t="77843" x="9117013" y="5102225"/>
          <p14:tracePt t="77859" x="9099550" y="5102225"/>
          <p14:tracePt t="77907" x="9099550" y="5110163"/>
          <p14:tracePt t="77917" x="9091613" y="5110163"/>
          <p14:tracePt t="77927" x="9082088" y="5110163"/>
          <p14:tracePt t="77943" x="9064625" y="5110163"/>
          <p14:tracePt t="77959" x="9056688" y="5110163"/>
          <p14:tracePt t="104636" x="9029700" y="5127625"/>
          <p14:tracePt t="104647" x="9021763" y="5127625"/>
          <p14:tracePt t="104702" x="9012238" y="5127625"/>
          <p14:tracePt t="104727" x="8986838" y="5137150"/>
          <p14:tracePt t="104736" x="8977313" y="5145088"/>
          <p14:tracePt t="104755" x="8907463" y="5180013"/>
          <p14:tracePt t="104774" x="8847138" y="5207000"/>
          <p14:tracePt t="104776" x="8759825" y="5241925"/>
          <p14:tracePt t="104786" x="8707438" y="5249863"/>
          <p14:tracePt t="104803" x="8515350" y="5302250"/>
          <p14:tracePt t="104820" x="8366125" y="5337175"/>
          <p14:tracePt t="104824" x="8243888" y="5364163"/>
          <p14:tracePt t="104836" x="8139113" y="5381625"/>
          <p14:tracePt t="104838" x="8034338" y="5407025"/>
          <p14:tracePt t="104854" x="7886700" y="5434013"/>
          <p14:tracePt t="104871" x="7694613" y="5441950"/>
          <p14:tracePt t="104887" x="7493000" y="5441950"/>
          <p14:tracePt t="104910" x="7362825" y="5441950"/>
          <p14:tracePt t="104911" x="7300913" y="5451475"/>
          <p14:tracePt t="104920" x="7240588" y="5451475"/>
          <p14:tracePt t="104938" x="7196138" y="5451475"/>
          <p14:tracePt t="104942" x="7188200" y="5451475"/>
          <p14:tracePt t="105043" x="7188200" y="5434013"/>
          <p14:tracePt t="105050" x="7258050" y="5364163"/>
          <p14:tracePt t="105061" x="7283450" y="5364163"/>
          <p14:tracePt t="105070" x="7380288" y="5319713"/>
          <p14:tracePt t="105088" x="7519988" y="5276850"/>
          <p14:tracePt t="105103" x="7737475" y="5224463"/>
          <p14:tracePt t="105125" x="8078788" y="5214938"/>
          <p14:tracePt t="105136" x="8550275" y="5214938"/>
          <p14:tracePt t="105154" x="8942388" y="5214938"/>
          <p14:tracePt t="105170" x="9231313" y="5214938"/>
          <p14:tracePt t="105189" x="9423400" y="5214938"/>
          <p14:tracePt t="105191" x="9440863" y="5214938"/>
          <p14:tracePt t="105206" x="9450388" y="5214938"/>
          <p14:tracePt t="105891" x="9440863" y="5214938"/>
          <p14:tracePt t="105912" x="9415463" y="5214938"/>
          <p14:tracePt t="105917" x="9398000" y="5224463"/>
          <p14:tracePt t="105936" x="9353550" y="5232400"/>
          <p14:tracePt t="105954" x="9336088" y="5232400"/>
          <p14:tracePt t="105962" x="9328150" y="5232400"/>
          <p14:tracePt t="105970" x="9318625" y="5232400"/>
          <p14:tracePt t="105978" x="9310688" y="5232400"/>
          <p14:tracePt t="105987" x="9275763" y="5232400"/>
          <p14:tracePt t="106004" x="9266238" y="5232400"/>
          <p14:tracePt t="106006" x="9258300" y="5232400"/>
          <p14:tracePt t="106021" x="9248775" y="5232400"/>
          <p14:tracePt t="106023" x="9231313" y="5232400"/>
          <p14:tracePt t="106036" x="9231313" y="5224463"/>
          <p14:tracePt t="106057" x="9231313" y="5214938"/>
          <p14:tracePt t="106070" x="9223375" y="5214938"/>
          <p14:tracePt t="107963" x="9213850" y="5214938"/>
          <p14:tracePt t="107971" x="9205913" y="5214938"/>
          <p14:tracePt t="107985" x="9178925" y="5232400"/>
          <p14:tracePt t="107989" x="9170988" y="5241925"/>
          <p14:tracePt t="108005" x="9082088" y="5294313"/>
          <p14:tracePt t="108011" x="9004300" y="5319713"/>
          <p14:tracePt t="108023" x="8899525" y="5364163"/>
          <p14:tracePt t="108036" x="8689975" y="5416550"/>
          <p14:tracePt t="108054" x="8435975" y="5486400"/>
          <p14:tracePt t="108071" x="8166100" y="5548313"/>
          <p14:tracePt t="108075" x="8034338" y="5573713"/>
          <p14:tracePt t="108087" x="7904163" y="5608638"/>
          <p14:tracePt t="108107" x="7615238" y="5643563"/>
          <p14:tracePt t="108119" x="7345363" y="5688013"/>
          <p14:tracePt t="108137" x="7083425" y="5705475"/>
          <p14:tracePt t="108154" x="6856413" y="5705475"/>
          <p14:tracePt t="108170" x="6594475" y="5705475"/>
          <p14:tracePt t="108186" x="6445250" y="5705475"/>
          <p14:tracePt t="108204" x="6235700" y="5705475"/>
          <p14:tracePt t="108219" x="6086475" y="5695950"/>
          <p14:tracePt t="108236" x="6016625" y="5688013"/>
          <p14:tracePt t="108242" x="5938838" y="5670550"/>
          <p14:tracePt t="108254" x="5807075" y="5653088"/>
          <p14:tracePt t="108272" x="5694363" y="5643563"/>
          <p14:tracePt t="108288" x="5607050" y="5643563"/>
          <p14:tracePt t="108303" x="5502275" y="5643563"/>
          <p14:tracePt t="108320" x="5449888" y="5643563"/>
          <p14:tracePt t="108326" x="5397500" y="5643563"/>
          <p14:tracePt t="108328" x="5353050" y="5643563"/>
          <p14:tracePt t="108336" x="5327650" y="5643563"/>
          <p14:tracePt t="108352" x="5292725" y="5643563"/>
          <p14:tracePt t="108368" x="5283200" y="5653088"/>
          <p14:tracePt t="108386" x="5257800" y="5678488"/>
          <p14:tracePt t="108402" x="5230813" y="5730875"/>
          <p14:tracePt t="108419" x="5170488" y="5827713"/>
          <p14:tracePt t="108435" x="5135563" y="5915025"/>
          <p14:tracePt t="108452" x="5065713" y="6054725"/>
          <p14:tracePt t="108453" x="5048250" y="6107113"/>
          <p14:tracePt t="108468" x="5021263" y="6184900"/>
          <p14:tracePt t="108486" x="4978400" y="6316663"/>
          <p14:tracePt t="108502" x="4933950" y="6386513"/>
          <p14:tracePt t="108519" x="4899025" y="6464300"/>
          <p14:tracePt t="108520" x="4856163" y="6516688"/>
          <p14:tracePt t="108535" x="4794250" y="6604000"/>
          <p14:tracePt t="108552" x="4629150" y="6743700"/>
          <p14:tracePt t="108572" x="4489450" y="6840538"/>
          <p14:tracePt t="109358" x="1581150" y="6796088"/>
          <p14:tracePt t="109359" x="1598613" y="6665913"/>
          <p14:tracePt t="109369" x="1606550" y="6630988"/>
          <p14:tracePt t="109386" x="1624013" y="6491288"/>
          <p14:tracePt t="109387" x="1633538" y="6403975"/>
          <p14:tracePt t="109401" x="1651000" y="6351588"/>
          <p14:tracePt t="109418" x="1668463" y="6072188"/>
          <p14:tracePt t="109435" x="1668463" y="5800725"/>
          <p14:tracePt t="109454" x="1703388" y="5162550"/>
          <p14:tracePt t="109455" x="1703388" y="4953000"/>
          <p14:tracePt t="109468" x="1720850" y="4760913"/>
          <p14:tracePt t="109470" x="1728788" y="4578350"/>
          <p14:tracePt t="109486" x="1773238" y="4306888"/>
          <p14:tracePt t="109503" x="1843088" y="4027488"/>
          <p14:tracePt t="109521" x="1930400" y="3808413"/>
          <p14:tracePt t="109536" x="2008188" y="3678238"/>
          <p14:tracePt t="109554" x="2060575" y="3590925"/>
          <p14:tracePt t="109573" x="2122488" y="3459163"/>
          <p14:tracePt t="109575" x="2182813" y="3381375"/>
          <p14:tracePt t="109585" x="2244725" y="3284538"/>
          <p14:tracePt t="109602" x="2357438" y="3092450"/>
          <p14:tracePt t="109619" x="2374900" y="3074988"/>
          <p14:tracePt t="109636" x="2392363" y="3049588"/>
          <p14:tracePt t="109638" x="2409825" y="3032125"/>
          <p14:tracePt t="109653" x="2409825" y="3014663"/>
          <p14:tracePt t="109656" x="2419350" y="2997200"/>
          <p14:tracePt t="109670" x="2427288" y="2997200"/>
          <p14:tracePt t="109673" x="2444750" y="2979738"/>
          <p14:tracePt t="109686" x="2462213" y="2952750"/>
          <p14:tracePt t="109705" x="2514600" y="2917825"/>
          <p14:tracePt t="109720" x="2559050" y="2892425"/>
          <p14:tracePt t="109753" x="2584450" y="2882900"/>
          <p14:tracePt t="109776" x="2628900" y="2847975"/>
          <p14:tracePt t="109786" x="2671763" y="2822575"/>
          <p14:tracePt t="109801" x="2786063" y="2752725"/>
          <p14:tracePt t="109819" x="2951163" y="2638425"/>
          <p14:tracePt t="109837" x="3309938" y="2349500"/>
          <p14:tracePt t="109839" x="3459163" y="2262188"/>
          <p14:tracePt t="109852" x="3606800" y="2149475"/>
          <p14:tracePt t="109854" x="3738563" y="2044700"/>
          <p14:tracePt t="109869" x="3860800" y="1957388"/>
          <p14:tracePt t="109872" x="3965575" y="1887538"/>
          <p14:tracePt t="109888" x="4217988" y="1738313"/>
          <p14:tracePt t="109903" x="4437063" y="1581150"/>
          <p14:tracePt t="109921" x="4514850" y="1520825"/>
          <p14:tracePt t="109936" x="4541838" y="1485900"/>
          <p14:tracePt t="109954" x="4567238" y="1468438"/>
          <p14:tracePt t="109957" x="4584700" y="1450975"/>
          <p14:tracePt t="109969" x="4584700" y="1433513"/>
          <p14:tracePt t="109988" x="4629150" y="1406525"/>
          <p14:tracePt t="109992" x="4646613" y="1389063"/>
          <p14:tracePt t="110004" x="4664075" y="1371600"/>
          <p14:tracePt t="110006" x="4681538" y="1354138"/>
          <p14:tracePt t="110019" x="4699000" y="1354138"/>
          <p14:tracePt t="110035" x="4706938" y="1344613"/>
          <p14:tracePt t="110056" x="4724400" y="1344613"/>
          <p14:tracePt t="112847" x="4733925" y="1362075"/>
          <p14:tracePt t="112855" x="4741863" y="1406525"/>
          <p14:tracePt t="112869" x="4751388" y="1441450"/>
          <p14:tracePt t="112871" x="4759325" y="1458913"/>
          <p14:tracePt t="112887" x="4786313" y="1493838"/>
          <p14:tracePt t="112912" x="4794250" y="1493838"/>
          <p14:tracePt t="112920" x="4803775" y="1493838"/>
          <p14:tracePt t="112935" x="4811713" y="1493838"/>
          <p14:tracePt t="112940" x="4829175" y="1485900"/>
          <p14:tracePt t="112952" x="4968875" y="1371600"/>
          <p14:tracePt t="112970" x="5283200" y="1065213"/>
          <p14:tracePt t="112986" x="5449888" y="917575"/>
          <p14:tracePt t="113001" x="5772150" y="620713"/>
          <p14:tracePt t="113019" x="6130925" y="236538"/>
          <p14:tracePt t="113343" x="6008688" y="87313"/>
          <p14:tracePt t="113358" x="5834063" y="331788"/>
          <p14:tracePt t="113380" x="5440363" y="952500"/>
          <p14:tracePt t="113386" x="4926013" y="1643063"/>
          <p14:tracePt t="113405" x="4392613" y="2332038"/>
          <p14:tracePt t="113407" x="4175125" y="2611438"/>
          <p14:tracePt t="113418" x="3990975" y="2874963"/>
          <p14:tracePt t="113438" x="3616325" y="3494088"/>
          <p14:tracePt t="113451" x="3529013" y="3660775"/>
          <p14:tracePt t="113468" x="3379788" y="3992563"/>
          <p14:tracePt t="113471" x="3179763" y="4421188"/>
          <p14:tracePt t="113485" x="3038475" y="4673600"/>
          <p14:tracePt t="113488" x="2881313" y="4935538"/>
          <p14:tracePt t="113503" x="2733675" y="5180013"/>
          <p14:tracePt t="113505" x="2576513" y="5416550"/>
          <p14:tracePt t="113521" x="2366963" y="5740400"/>
          <p14:tracePt t="113535" x="2200275" y="6010275"/>
          <p14:tracePt t="113552" x="2105025" y="6229350"/>
          <p14:tracePt t="113568" x="1990725" y="6481763"/>
          <p14:tracePt t="116069" x="1825625" y="6596063"/>
          <p14:tracePt t="116072" x="1920875" y="6369050"/>
          <p14:tracePt t="116084" x="2008188" y="6149975"/>
          <p14:tracePt t="116088" x="2095500" y="5905500"/>
          <p14:tracePt t="116101" x="2174875" y="5635625"/>
          <p14:tracePt t="116104" x="2262188" y="5364163"/>
          <p14:tracePt t="116117" x="2349500" y="5102225"/>
          <p14:tracePt t="116119" x="2454275" y="4795838"/>
          <p14:tracePt t="116134" x="2636838" y="4281488"/>
          <p14:tracePt t="116152" x="2786063" y="3870325"/>
          <p14:tracePt t="116171" x="2933700" y="3494088"/>
          <p14:tracePt t="116184" x="3100388" y="3092450"/>
          <p14:tracePt t="116202" x="3284538" y="2673350"/>
          <p14:tracePt t="116218" x="3519488" y="2262188"/>
          <p14:tracePt t="116246" x="3763963" y="1992313"/>
          <p14:tracePt t="116254" x="3878263" y="1887538"/>
          <p14:tracePt t="116274" x="4035425" y="1712913"/>
          <p14:tracePt t="116284" x="4105275" y="1616075"/>
          <p14:tracePt t="116285" x="4200525" y="1503363"/>
          <p14:tracePt t="116300" x="4287838" y="1381125"/>
          <p14:tracePt t="116303" x="4367213" y="1274763"/>
          <p14:tracePt t="116317" x="4445000" y="1162050"/>
          <p14:tracePt t="116323" x="4506913" y="1092200"/>
          <p14:tracePt t="116338" x="4654550" y="952500"/>
          <p14:tracePt t="116355" x="4681538" y="935038"/>
          <p14:tracePt t="116367" x="4716463" y="908050"/>
          <p14:tracePt t="116385" x="4733925" y="882650"/>
          <p14:tracePt t="116390" x="4768850" y="855663"/>
          <p14:tracePt t="116401" x="4811713" y="830263"/>
          <p14:tracePt t="116417" x="4968875" y="725488"/>
          <p14:tracePt t="116433" x="5153025" y="611188"/>
          <p14:tracePt t="116453" x="5327650" y="515938"/>
          <p14:tracePt t="116454" x="5387975" y="488950"/>
          <p14:tracePt t="116467" x="5414963" y="481013"/>
          <p14:tracePt t="116484" x="5527675" y="393700"/>
          <p14:tracePt t="116501" x="5589588" y="341313"/>
          <p14:tracePt t="116512" x="5614988" y="314325"/>
          <p14:tracePt t="116515" x="5641975" y="296863"/>
          <p14:tracePt t="116522" x="5676900" y="244475"/>
          <p14:tracePt t="116534" x="5737225" y="139700"/>
          <p14:tracePt t="116551" x="5764213" y="79375"/>
          <p14:tracePt t="116552" x="5789613" y="0"/>
          <p14:tracePt t="117476" x="6183313" y="236538"/>
          <p14:tracePt t="117476" x="6157913" y="296863"/>
          <p14:tracePt t="117476" x="6113463" y="454025"/>
          <p14:tracePt t="117476" x="5973763" y="812800"/>
          <p14:tracePt t="117476" x="5903913" y="1004888"/>
          <p14:tracePt t="117476" x="5824538" y="1214438"/>
          <p14:tracePt t="117476" x="5659438" y="1625600"/>
          <p14:tracePt t="117476" x="5457825" y="2044700"/>
          <p14:tracePt t="117476" x="5353050" y="2219325"/>
          <p14:tracePt t="117476" x="5257800" y="2393950"/>
          <p14:tracePt t="117476" x="5153025" y="2568575"/>
          <p14:tracePt t="117476" x="5056188" y="2716213"/>
          <p14:tracePt t="117476" x="4846638" y="3040063"/>
          <p14:tracePt t="117476" x="4759325" y="3171825"/>
          <p14:tracePt t="117476" x="4541838" y="3468688"/>
          <p14:tracePt t="117476" x="4322763" y="3773488"/>
          <p14:tracePt t="117476" x="4095750" y="4079875"/>
          <p14:tracePt t="117476" x="3930650" y="4351338"/>
          <p14:tracePt t="117476" x="3756025" y="4630738"/>
          <p14:tracePt t="117476" x="3633788" y="4857750"/>
          <p14:tracePt t="117476" x="3598863" y="4927600"/>
          <p14:tracePt t="117476" x="3563938" y="4987925"/>
          <p14:tracePt t="117476" x="3502025" y="5092700"/>
          <p14:tracePt t="117476" x="3441700" y="5241925"/>
          <p14:tracePt t="117476" x="3406775" y="5302250"/>
          <p14:tracePt t="117476" x="3389313" y="5337175"/>
          <p14:tracePt t="117476" x="3362325" y="5399088"/>
          <p14:tracePt t="117476" x="3362325" y="5424488"/>
          <p14:tracePt t="117476" x="3344863" y="5434013"/>
          <p14:tracePt t="117476" x="3336925" y="5451475"/>
          <p14:tracePt t="117476" x="3319463" y="5495925"/>
          <p14:tracePt t="117476" x="3302000" y="5503863"/>
          <p14:tracePt t="117476" x="3292475" y="5521325"/>
          <p14:tracePt t="117476" x="3284538" y="5530850"/>
          <p14:tracePt t="117476" x="3284538" y="5521325"/>
          <p14:tracePt t="117476" x="3275013" y="5486400"/>
          <p14:tracePt t="117476" x="3275013" y="5399088"/>
          <p14:tracePt t="117476" x="3257550" y="5075238"/>
          <p14:tracePt t="117476" x="3257550" y="4752975"/>
          <p14:tracePt t="117476" x="3257550" y="4516438"/>
          <p14:tracePt t="117476" x="3257550" y="4219575"/>
          <p14:tracePt t="117476" x="3267075" y="3940175"/>
          <p14:tracePt t="117476" x="3267075" y="3643313"/>
          <p14:tracePt t="117476" x="3302000" y="3336925"/>
          <p14:tracePt t="117476" x="3414713" y="2646363"/>
          <p14:tracePt t="117476" x="3502025" y="2297113"/>
          <p14:tracePt t="117476" x="3598863" y="1912938"/>
          <p14:tracePt t="117476" x="3843338" y="1187450"/>
          <p14:tracePt t="117476" x="4035425" y="646113"/>
          <p14:tracePt t="117476" x="4165600" y="323850"/>
          <p14:tracePt t="117476" x="4287838" y="96838"/>
          <p14:tracePt t="117476" x="5275263" y="0"/>
          <p14:tracePt t="117476" x="5213350" y="79375"/>
          <p14:tracePt t="117476" x="5153025" y="174625"/>
          <p14:tracePt t="117476" x="5065713" y="314325"/>
          <p14:tracePt t="117476" x="4995863" y="436563"/>
          <p14:tracePt t="117476" x="4776788" y="760413"/>
          <p14:tracePt t="117476" x="4332288" y="1406525"/>
          <p14:tracePt t="117476" x="3651250" y="2306638"/>
          <p14:tracePt t="117476" x="2873375" y="3354388"/>
          <p14:tracePt t="117476" x="2471738" y="3887788"/>
          <p14:tracePt t="117476" x="2105025" y="4368800"/>
          <p14:tracePt t="117476" x="1458913" y="5311775"/>
          <p14:tracePt t="117476" x="977900" y="6054725"/>
          <p14:tracePt t="117476" x="812800" y="6342063"/>
          <p14:tracePt t="117476" x="708025" y="6543675"/>
          <p14:tracePt t="117476" x="488950" y="6569075"/>
          <p14:tracePt t="117476" x="698500" y="6237288"/>
          <p14:tracePt t="117476" x="1152525" y="5538788"/>
          <p14:tracePt t="117476" x="1397000" y="5154613"/>
          <p14:tracePt t="117476" x="1658938" y="4770438"/>
          <p14:tracePt t="117476" x="2252663" y="3825875"/>
          <p14:tracePt t="117476" x="2593975" y="3267075"/>
          <p14:tracePt t="117476" x="2960688" y="2628900"/>
          <p14:tracePt t="117476" x="3641725" y="1344613"/>
          <p14:tracePt t="117476" x="4235450" y="244475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DE16E-2DFC-9217-D012-3651D4DB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>
            <a:normAutofit/>
          </a:bodyPr>
          <a:lstStyle/>
          <a:p>
            <a:r>
              <a:rPr lang="en-US" sz="4100" dirty="0"/>
              <a:t>What is Euclidian or Isometric Transform?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97AE2-D107-C47F-2336-F0DECB045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6" y="1709928"/>
            <a:ext cx="4959823" cy="370746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738F3-1990-D97F-BB51-F0D98DE26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912" y="2441448"/>
            <a:ext cx="5513832" cy="376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Properties</a:t>
            </a:r>
          </a:p>
          <a:p>
            <a:pPr marL="0" indent="0">
              <a:buNone/>
            </a:pPr>
            <a:r>
              <a:rPr lang="en-US" sz="2400" dirty="0"/>
              <a:t>. R is an orthogonal matrix</a:t>
            </a:r>
          </a:p>
          <a:p>
            <a:pPr marL="0" indent="0">
              <a:buNone/>
            </a:pPr>
            <a:r>
              <a:rPr lang="en-US" sz="2400" dirty="0"/>
              <a:t>. Euclidian distance is preserved</a:t>
            </a:r>
          </a:p>
          <a:p>
            <a:pPr marL="0" indent="0">
              <a:buNone/>
            </a:pPr>
            <a:r>
              <a:rPr lang="en-US" sz="2400" dirty="0"/>
              <a:t>. Has three degrees of freedom : two for translation and one for rotation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7910861"/>
      </p:ext>
    </p:extLst>
  </p:cSld>
  <p:clrMapOvr>
    <a:masterClrMapping/>
  </p:clrMapOvr>
  <p:transition spd="slow" advTm="8635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>
    <p:ext uri="{3A86A75C-4F4B-4683-9AE1-C65F6400EC91}">
      <p14:laserTraceLst xmlns:p14="http://schemas.microsoft.com/office/powerpoint/2010/main">
        <p14:tracePtLst>
          <p14:tracePt t="39423" x="4597400" y="6216650"/>
          <p14:tracePt t="39565" x="4122738" y="6735763"/>
          <p14:tracePt t="39574" x="4122738" y="6561138"/>
          <p14:tracePt t="39590" x="4130675" y="6219825"/>
          <p14:tracePt t="39606" x="4183063" y="5661025"/>
          <p14:tracePt t="39623" x="4279900" y="5119688"/>
          <p14:tracePt t="39628" x="4322763" y="4918075"/>
          <p14:tracePt t="39639" x="4349750" y="4770438"/>
          <p14:tracePt t="39655" x="4427538" y="4464050"/>
          <p14:tracePt t="39673" x="4471988" y="4254500"/>
          <p14:tracePt t="39690" x="4506913" y="4035425"/>
          <p14:tracePt t="39693" x="4532313" y="3913188"/>
          <p14:tracePt t="39705" x="4541838" y="3783013"/>
          <p14:tracePt t="39707" x="4567238" y="3668713"/>
          <p14:tracePt t="39721" x="4594225" y="3521075"/>
          <p14:tracePt t="39723" x="4619625" y="3371850"/>
          <p14:tracePt t="39739" x="4654550" y="3084513"/>
          <p14:tracePt t="39756" x="4654550" y="3005138"/>
          <p14:tracePt t="39773" x="4672013" y="2952750"/>
          <p14:tracePt t="39789" x="4689475" y="2865438"/>
          <p14:tracePt t="39805" x="4716463" y="2813050"/>
          <p14:tracePt t="39823" x="4768850" y="2733675"/>
          <p14:tracePt t="39827" x="4794250" y="2708275"/>
          <p14:tracePt t="39838" x="4821238" y="2673350"/>
          <p14:tracePt t="39859" x="4864100" y="2620963"/>
          <p14:tracePt t="39860" x="4873625" y="2603500"/>
          <p14:tracePt t="39871" x="4891088" y="2593975"/>
          <p14:tracePt t="39888" x="4908550" y="2559050"/>
          <p14:tracePt t="39908" x="4951413" y="2524125"/>
          <p14:tracePt t="39921" x="4960938" y="2506663"/>
          <p14:tracePt t="39923" x="4978400" y="2498725"/>
          <p14:tracePt t="39938" x="4978400" y="2481263"/>
          <p14:tracePt t="39956" x="4978400" y="2471738"/>
          <p14:tracePt t="40051" x="4978400" y="2463800"/>
          <p14:tracePt t="40073" x="4951413" y="2446338"/>
          <p14:tracePt t="40088" x="4943475" y="2446338"/>
          <p14:tracePt t="40114" x="4943475" y="2436813"/>
          <p14:tracePt t="40137" x="4933950" y="2428875"/>
          <p14:tracePt t="40154" x="4916488" y="2411413"/>
          <p14:tracePt t="40172" x="4908550" y="2393950"/>
          <p14:tracePt t="40188" x="4891088" y="2376488"/>
          <p14:tracePt t="40204" x="4891088" y="2366963"/>
          <p14:tracePt t="40226" x="4891088" y="2359025"/>
          <p14:tracePt t="40240" x="4881563" y="2359025"/>
          <p14:tracePt t="40255" x="4873625" y="2359025"/>
          <p14:tracePt t="40307" x="4881563" y="2359025"/>
          <p14:tracePt t="40321" x="4908550" y="2359025"/>
          <p14:tracePt t="40337" x="4926013" y="2359025"/>
          <p14:tracePt t="40339" x="4951413" y="2359025"/>
          <p14:tracePt t="40354" x="4995863" y="2359025"/>
          <p14:tracePt t="40370" x="5013325" y="2359025"/>
          <p14:tracePt t="40387" x="5021263" y="2393950"/>
          <p14:tracePt t="40406" x="5030788" y="2436813"/>
          <p14:tracePt t="40421" x="5038725" y="2516188"/>
          <p14:tracePt t="40440" x="5048250" y="2593975"/>
          <p14:tracePt t="40443" x="5048250" y="2655888"/>
          <p14:tracePt t="40455" x="5048250" y="2716213"/>
          <p14:tracePt t="40473" x="5038725" y="2822575"/>
          <p14:tracePt t="40476" x="5030788" y="2927350"/>
          <p14:tracePt t="40490" x="5021263" y="2952750"/>
          <p14:tracePt t="40493" x="5021263" y="2962275"/>
          <p14:tracePt t="40506" x="5021263" y="2979738"/>
          <p14:tracePt t="40508" x="5021263" y="2987675"/>
          <p14:tracePt t="40556" x="5013325" y="2987675"/>
          <p14:tracePt t="40592" x="5003800" y="2979738"/>
          <p14:tracePt t="40808" x="5003800" y="2970213"/>
          <p14:tracePt t="40824" x="5013325" y="2952750"/>
          <p14:tracePt t="40829" x="5013325" y="2944813"/>
          <p14:tracePt t="40838" x="5021263" y="2909888"/>
          <p14:tracePt t="40851" x="5021263" y="2882900"/>
          <p14:tracePt t="40858" x="5021263" y="2857500"/>
          <p14:tracePt t="40871" x="5021263" y="2840038"/>
          <p14:tracePt t="40874" x="5030788" y="2813050"/>
          <p14:tracePt t="40888" x="5030788" y="2795588"/>
          <p14:tracePt t="41241" x="5030788" y="2787650"/>
          <p14:tracePt t="41249" x="5030788" y="2770188"/>
          <p14:tracePt t="41255" x="5030788" y="2760663"/>
          <p14:tracePt t="41278" x="5038725" y="2716213"/>
          <p14:tracePt t="41289" x="5038725" y="2698750"/>
          <p14:tracePt t="41292" x="5038725" y="2690813"/>
          <p14:tracePt t="41309" x="5048250" y="2663825"/>
          <p14:tracePt t="41317" x="5048250" y="2638425"/>
          <p14:tracePt t="41325" x="5056188" y="2603500"/>
          <p14:tracePt t="41339" x="5065713" y="2551113"/>
          <p14:tracePt t="41354" x="5083175" y="2471738"/>
          <p14:tracePt t="41376" x="5091113" y="2419350"/>
          <p14:tracePt t="41388" x="5091113" y="2384425"/>
          <p14:tracePt t="41404" x="5091113" y="2349500"/>
          <p14:tracePt t="41422" x="5091113" y="2306638"/>
          <p14:tracePt t="41439" x="5091113" y="2279650"/>
          <p14:tracePt t="41443" x="5091113" y="2271713"/>
          <p14:tracePt t="41458" x="5091113" y="2262188"/>
          <p14:tracePt t="41459" x="5091113" y="2244725"/>
          <p14:tracePt t="41475" x="5091113" y="2236788"/>
          <p14:tracePt t="41488" x="5091113" y="2227263"/>
          <p14:tracePt t="41504" x="5091113" y="2219325"/>
          <p14:tracePt t="41508" x="5083175" y="2219325"/>
          <p14:tracePt t="41523" x="5083175" y="2201863"/>
          <p14:tracePt t="41539" x="5073650" y="2174875"/>
          <p14:tracePt t="41557" x="5056188" y="2149475"/>
          <p14:tracePt t="41621" x="5056188" y="2139950"/>
          <p14:tracePt t="41627" x="5048250" y="2132013"/>
          <p14:tracePt t="41795" x="5048250" y="2122488"/>
          <p14:tracePt t="41805" x="5065713" y="2114550"/>
          <p14:tracePt t="41823" x="5083175" y="2114550"/>
          <p14:tracePt t="41827" x="5108575" y="2132013"/>
          <p14:tracePt t="41844" x="5118100" y="2139950"/>
          <p14:tracePt t="41853" x="5126038" y="2149475"/>
          <p14:tracePt t="41870" x="5143500" y="2201863"/>
          <p14:tracePt t="41888" x="5143500" y="2227263"/>
          <p14:tracePt t="41891" x="5143500" y="2254250"/>
          <p14:tracePt t="41904" x="5143500" y="2279650"/>
          <p14:tracePt t="41907" x="5143500" y="2297113"/>
          <p14:tracePt t="41923" x="5143500" y="2349500"/>
          <p14:tracePt t="41941" x="5143500" y="2393950"/>
          <p14:tracePt t="41959" x="5143500" y="2463800"/>
          <p14:tracePt t="41972" x="5108575" y="2524125"/>
          <p14:tracePt t="41988" x="5100638" y="2611438"/>
          <p14:tracePt t="42004" x="5091113" y="2663825"/>
          <p14:tracePt t="42021" x="5091113" y="2725738"/>
          <p14:tracePt t="42039" x="5091113" y="2743200"/>
          <p14:tracePt t="42082" x="5091113" y="2752725"/>
          <p14:tracePt t="42109" x="5083175" y="2752725"/>
          <p14:tracePt t="42123" x="5073650" y="2752725"/>
          <p14:tracePt t="42130" x="5065713" y="2760663"/>
          <p14:tracePt t="42138" x="5048250" y="2760663"/>
          <p14:tracePt t="42155" x="5013325" y="2770188"/>
          <p14:tracePt t="42176" x="4986338" y="2770188"/>
          <p14:tracePt t="42189" x="4968875" y="2770188"/>
          <p14:tracePt t="42570" x="4951413" y="2760663"/>
          <p14:tracePt t="42578" x="4891088" y="2725738"/>
          <p14:tracePt t="42580" x="4873625" y="2716213"/>
          <p14:tracePt t="42587" x="4776788" y="2663825"/>
          <p14:tracePt t="42605" x="4689475" y="2603500"/>
          <p14:tracePt t="42607" x="4619625" y="2559050"/>
          <p14:tracePt t="42622" x="4559300" y="2516188"/>
          <p14:tracePt t="42624" x="4471988" y="2463800"/>
          <p14:tracePt t="42638" x="4340225" y="2376488"/>
          <p14:tracePt t="42656" x="4270375" y="2314575"/>
          <p14:tracePt t="42671" x="4200525" y="2254250"/>
          <p14:tracePt t="42688" x="4183063" y="2227263"/>
          <p14:tracePt t="42690" x="4183063" y="2219325"/>
          <p14:tracePt t="42704" x="4175125" y="2219325"/>
          <p14:tracePt t="42721" x="4175125" y="2209800"/>
          <p14:tracePt t="42867" x="4175125" y="2201863"/>
          <p14:tracePt t="42883" x="4165600" y="2201863"/>
          <p14:tracePt t="42889" x="4157663" y="2201863"/>
          <p14:tracePt t="42906" x="4148138" y="2219325"/>
          <p14:tracePt t="42923" x="4140200" y="2219325"/>
          <p14:tracePt t="42938" x="4130675" y="2227263"/>
          <p14:tracePt t="42957" x="4105275" y="2244725"/>
          <p14:tracePt t="42976" x="4087813" y="2262188"/>
          <p14:tracePt t="43004" x="4070350" y="2262188"/>
          <p14:tracePt t="43021" x="4043363" y="2262188"/>
          <p14:tracePt t="43044" x="4008438" y="2262188"/>
          <p14:tracePt t="43091" x="4000500" y="2262188"/>
          <p14:tracePt t="43250" x="4000500" y="2279650"/>
          <p14:tracePt t="43258" x="4017963" y="2324100"/>
          <p14:tracePt t="43259" x="4025900" y="2376488"/>
          <p14:tracePt t="43268" x="4043363" y="2419350"/>
          <p14:tracePt t="43275" x="4052888" y="2471738"/>
          <p14:tracePt t="43291" x="4060825" y="2516188"/>
          <p14:tracePt t="43293" x="4070350" y="2568575"/>
          <p14:tracePt t="43307" x="4070350" y="2611438"/>
          <p14:tracePt t="43309" x="4070350" y="2655888"/>
          <p14:tracePt t="43324" x="4070350" y="2716213"/>
          <p14:tracePt t="43337" x="4070350" y="2743200"/>
          <p14:tracePt t="43340" x="4070350" y="2770188"/>
          <p14:tracePt t="43355" x="4070350" y="2795588"/>
          <p14:tracePt t="43374" x="4070350" y="2805113"/>
          <p14:tracePt t="43405" x="4070350" y="2830513"/>
          <p14:tracePt t="43422" x="4070350" y="2840038"/>
          <p14:tracePt t="43438" x="4070350" y="2847975"/>
          <p14:tracePt t="43454" x="4070350" y="2857500"/>
          <p14:tracePt t="43637" x="4070350" y="2865438"/>
          <p14:tracePt t="43645" x="4070350" y="2874963"/>
          <p14:tracePt t="43654" x="4043363" y="2900363"/>
          <p14:tracePt t="46195" x="4035425" y="2900363"/>
          <p14:tracePt t="46217" x="4035425" y="2882900"/>
          <p14:tracePt t="46224" x="4035425" y="2865438"/>
          <p14:tracePt t="46238" x="4025900" y="2847975"/>
          <p14:tracePt t="46255" x="4025900" y="2805113"/>
          <p14:tracePt t="46270" x="4017963" y="2787650"/>
          <p14:tracePt t="46288" x="4017963" y="2778125"/>
          <p14:tracePt t="46290" x="4017963" y="2770188"/>
          <p14:tracePt t="46304" x="4017963" y="2752725"/>
          <p14:tracePt t="46325" x="4017963" y="2716213"/>
          <p14:tracePt t="46337" x="4017963" y="2708275"/>
          <p14:tracePt t="46340" x="4008438" y="2681288"/>
          <p14:tracePt t="46355" x="4008438" y="2646363"/>
          <p14:tracePt t="46373" x="4008438" y="2611438"/>
          <p14:tracePt t="46388" x="4008438" y="2568575"/>
          <p14:tracePt t="46406" x="4000500" y="2516188"/>
          <p14:tracePt t="46420" x="4000500" y="2481263"/>
          <p14:tracePt t="46436" x="3990975" y="2463800"/>
          <p14:tracePt t="46453" x="3990975" y="2454275"/>
          <p14:tracePt t="46470" x="3990975" y="2446338"/>
          <p14:tracePt t="46488" x="3990975" y="2436813"/>
          <p14:tracePt t="46491" x="3990975" y="2419350"/>
          <p14:tracePt t="46503" x="3990975" y="2411413"/>
          <p14:tracePt t="46522" x="3983038" y="2376488"/>
          <p14:tracePt t="46524" x="3983038" y="2366963"/>
          <p14:tracePt t="46539" x="3983038" y="2349500"/>
          <p14:tracePt t="46555" x="3983038" y="2332038"/>
          <p14:tracePt t="48055" x="3983038" y="2324100"/>
          <p14:tracePt t="48064" x="3983038" y="2314575"/>
          <p14:tracePt t="48073" x="4000500" y="2306638"/>
          <p14:tracePt t="48087" x="4008438" y="2297113"/>
          <p14:tracePt t="48104" x="4017963" y="2289175"/>
          <p14:tracePt t="48140" x="4025900" y="2289175"/>
          <p14:tracePt t="48155" x="4035425" y="2271713"/>
          <p14:tracePt t="48172" x="4043363" y="2262188"/>
          <p14:tracePt t="48188" x="4043363" y="2254250"/>
          <p14:tracePt t="48204" x="4052888" y="2244725"/>
          <p14:tracePt t="48229" x="4060825" y="2244725"/>
          <p14:tracePt t="48277" x="4070350" y="2236788"/>
          <p14:tracePt t="48283" x="4078288" y="2227263"/>
          <p14:tracePt t="48292" x="4087813" y="2227263"/>
          <p14:tracePt t="48307" x="4095750" y="2219325"/>
          <p14:tracePt t="48322" x="4113213" y="2209800"/>
          <p14:tracePt t="48323" x="4113213" y="2201863"/>
          <p14:tracePt t="48338" x="4122738" y="2201863"/>
          <p14:tracePt t="48341" x="4130675" y="2192338"/>
          <p14:tracePt t="48380" x="4140200" y="2192338"/>
          <p14:tracePt t="48413" x="4148138" y="2192338"/>
          <p14:tracePt t="48420" x="4148138" y="2184400"/>
          <p14:tracePt t="48444" x="4157663" y="2174875"/>
          <p14:tracePt t="48476" x="4157663" y="2166938"/>
          <p14:tracePt t="48487" x="4165600" y="2157413"/>
          <p14:tracePt t="48623" x="4165600" y="2166938"/>
          <p14:tracePt t="48629" x="4165600" y="2201863"/>
          <p14:tracePt t="48639" x="4165600" y="2289175"/>
          <p14:tracePt t="48654" x="4165600" y="2376488"/>
          <p14:tracePt t="48670" x="4165600" y="2446338"/>
          <p14:tracePt t="48674" x="4165600" y="2481263"/>
          <p14:tracePt t="48686" x="4157663" y="2498725"/>
          <p14:tracePt t="48704" x="4157663" y="2516188"/>
          <p14:tracePt t="48818" x="4157663" y="2524125"/>
          <p14:tracePt t="48877" x="4157663" y="2533650"/>
          <p14:tracePt t="48884" x="4157663" y="2541588"/>
          <p14:tracePt t="48892" x="4157663" y="2551113"/>
          <p14:tracePt t="48904" x="4157663" y="2559050"/>
          <p14:tracePt t="48924" x="4157663" y="2603500"/>
          <p14:tracePt t="48937" x="4157663" y="2611438"/>
          <p14:tracePt t="48941" x="4148138" y="2628900"/>
          <p14:tracePt t="48953" x="4148138" y="2646363"/>
          <p14:tracePt t="48956" x="4140200" y="2655888"/>
          <p14:tracePt t="48972" x="4140200" y="2673350"/>
          <p14:tracePt t="49780" x="4130675" y="2673350"/>
          <p14:tracePt t="49787" x="4070350" y="2681288"/>
          <p14:tracePt t="49803" x="3721100" y="2708275"/>
          <p14:tracePt t="49821" x="3519488" y="2716213"/>
          <p14:tracePt t="49839" x="3309938" y="2733675"/>
          <p14:tracePt t="49853" x="3135313" y="2743200"/>
          <p14:tracePt t="49871" x="2986088" y="2743200"/>
          <p14:tracePt t="49887" x="2873375" y="2743200"/>
          <p14:tracePt t="49903" x="2733675" y="2743200"/>
          <p14:tracePt t="49907" x="2671763" y="2743200"/>
          <p14:tracePt t="49921" x="2628900" y="2733675"/>
          <p14:tracePt t="49922" x="2593975" y="2733675"/>
          <p14:tracePt t="49937" x="2559050" y="2716213"/>
          <p14:tracePt t="49939" x="2532063" y="2708275"/>
          <p14:tracePt t="49954" x="2506663" y="2708275"/>
          <p14:tracePt t="49956" x="2479675" y="2690813"/>
          <p14:tracePt t="49970" x="2462213" y="2681288"/>
          <p14:tracePt t="49988" x="2392363" y="2663825"/>
          <p14:tracePt t="50005" x="2374900" y="2655888"/>
          <p14:tracePt t="50019" x="2366963" y="2655888"/>
          <p14:tracePt t="50036" x="2357438" y="2655888"/>
          <p14:tracePt t="50055" x="2357438" y="2646363"/>
          <p14:tracePt t="50163" x="2357438" y="2638425"/>
          <p14:tracePt t="50173" x="2374900" y="2628900"/>
          <p14:tracePt t="50186" x="2401888" y="2628900"/>
          <p14:tracePt t="50189" x="2454275" y="2628900"/>
          <p14:tracePt t="50204" x="2532063" y="2620963"/>
          <p14:tracePt t="50221" x="2566988" y="2611438"/>
          <p14:tracePt t="50245" x="2584450" y="2593975"/>
          <p14:tracePt t="50252" x="2593975" y="2593975"/>
          <p14:tracePt t="50274" x="2601913" y="2586038"/>
          <p14:tracePt t="50276" x="2611438" y="2586038"/>
          <p14:tracePt t="50286" x="2619375" y="2576513"/>
          <p14:tracePt t="50303" x="2628900" y="2568575"/>
          <p14:tracePt t="50322" x="2646363" y="2559050"/>
          <p14:tracePt t="50324" x="2654300" y="2551113"/>
          <p14:tracePt t="50338" x="2671763" y="2533650"/>
          <p14:tracePt t="50339" x="2689225" y="2533650"/>
          <p14:tracePt t="50353" x="2751138" y="2489200"/>
          <p14:tracePt t="50356" x="2776538" y="2471738"/>
          <p14:tracePt t="50372" x="2881313" y="2411413"/>
          <p14:tracePt t="50387" x="2933700" y="2384425"/>
          <p14:tracePt t="50427" x="2933700" y="2376488"/>
          <p14:tracePt t="50436" x="2933700" y="2366963"/>
          <p14:tracePt t="50458" x="2933700" y="2349500"/>
          <p14:tracePt t="50469" x="2925763" y="2349500"/>
          <p14:tracePt t="50487" x="2916238" y="2341563"/>
          <p14:tracePt t="50504" x="2916238" y="2332038"/>
          <p14:tracePt t="50507" x="2916238" y="2306638"/>
          <p14:tracePt t="50523" x="2908300" y="2297113"/>
          <p14:tracePt t="50535" x="2908300" y="2289175"/>
          <p14:tracePt t="50554" x="2908300" y="2271713"/>
          <p14:tracePt t="50556" x="2908300" y="2262188"/>
          <p14:tracePt t="50573" x="2908300" y="2236788"/>
          <p14:tracePt t="50589" x="2908300" y="2219325"/>
          <p14:tracePt t="50604" x="2908300" y="2201863"/>
          <p14:tracePt t="50620" x="2933700" y="2174875"/>
          <p14:tracePt t="50638" x="2933700" y="2149475"/>
          <p14:tracePt t="50655" x="2933700" y="2139950"/>
          <p14:tracePt t="50670" x="2933700" y="2114550"/>
          <p14:tracePt t="50686" x="2933700" y="2105025"/>
          <p14:tracePt t="50704" x="2933700" y="2070100"/>
          <p14:tracePt t="50722" x="2933700" y="2052638"/>
          <p14:tracePt t="50723" x="2933700" y="2035175"/>
          <p14:tracePt t="50735" x="2933700" y="2027238"/>
          <p14:tracePt t="50752" x="2916238" y="2009775"/>
          <p14:tracePt t="50779" x="2916238" y="2000250"/>
          <p14:tracePt t="50803" x="2881313" y="2000250"/>
          <p14:tracePt t="50820" x="2863850" y="2000250"/>
          <p14:tracePt t="50836" x="2820988" y="2009775"/>
          <p14:tracePt t="50852" x="2803525" y="2009775"/>
          <p14:tracePt t="50871" x="2794000" y="2009775"/>
          <p14:tracePt t="50891" x="2786063" y="2017713"/>
          <p14:tracePt t="50902" x="2776538" y="2017713"/>
          <p14:tracePt t="50919" x="2768600" y="2027238"/>
          <p14:tracePt t="50935" x="2733675" y="2027238"/>
          <p14:tracePt t="50952" x="2706688" y="2035175"/>
          <p14:tracePt t="50954" x="2706688" y="2044700"/>
          <p14:tracePt t="50969" x="2706688" y="2052638"/>
          <p14:tracePt t="50986" x="2689225" y="2079625"/>
          <p14:tracePt t="51003" x="2671763" y="2132013"/>
          <p14:tracePt t="51020" x="2654300" y="2219325"/>
          <p14:tracePt t="51036" x="2654300" y="2366963"/>
          <p14:tracePt t="51053" x="2663825" y="2541588"/>
          <p14:tracePt t="51070" x="2716213" y="2743200"/>
          <p14:tracePt t="51086" x="2741613" y="2847975"/>
          <p14:tracePt t="51102" x="2768600" y="3005138"/>
          <p14:tracePt t="51126" x="2776538" y="3179763"/>
          <p14:tracePt t="51138" x="2776538" y="3224213"/>
          <p14:tracePt t="51140" x="2776538" y="3328988"/>
          <p14:tracePt t="51154" x="2786063" y="3398838"/>
          <p14:tracePt t="51157" x="2786063" y="3459163"/>
          <p14:tracePt t="51172" x="2794000" y="3486150"/>
          <p14:tracePt t="51311" x="2803525" y="3486150"/>
          <p14:tracePt t="51318" x="2811463" y="3486150"/>
          <p14:tracePt t="51325" x="2838450" y="3476625"/>
          <p14:tracePt t="51336" x="2943225" y="3441700"/>
          <p14:tracePt t="51339" x="2986088" y="3424238"/>
          <p14:tracePt t="51353" x="3127375" y="3406775"/>
          <p14:tracePt t="51355" x="3267075" y="3398838"/>
          <p14:tracePt t="51372" x="3511550" y="3398838"/>
          <p14:tracePt t="51386" x="3616325" y="3398838"/>
          <p14:tracePt t="51388" x="3746500" y="3398838"/>
          <p14:tracePt t="51405" x="3843338" y="3398838"/>
          <p14:tracePt t="51422" x="3868738" y="3398838"/>
          <p14:tracePt t="51443" x="3878263" y="3398838"/>
          <p14:tracePt t="51507" x="3878263" y="3381375"/>
          <p14:tracePt t="51514" x="3886200" y="3371850"/>
          <p14:tracePt t="51518" x="3886200" y="3363913"/>
          <p14:tracePt t="51525" x="3895725" y="3319463"/>
          <p14:tracePt t="51536" x="3895725" y="3294063"/>
          <p14:tracePt t="51538" x="3895725" y="3214688"/>
          <p14:tracePt t="51555" x="3895725" y="3171825"/>
          <p14:tracePt t="51557" x="3878263" y="3040063"/>
          <p14:tracePt t="51573" x="3860800" y="2917825"/>
          <p14:tracePt t="51588" x="3833813" y="2822575"/>
          <p14:tracePt t="51603" x="3816350" y="2752725"/>
          <p14:tracePt t="51622" x="3798888" y="2716213"/>
          <p14:tracePt t="51638" x="3790950" y="2663825"/>
          <p14:tracePt t="51645" x="3781425" y="2638425"/>
          <p14:tracePt t="51651" x="3781425" y="2620963"/>
          <p14:tracePt t="51658" x="3781425" y="2593975"/>
          <p14:tracePt t="51675" x="3773488" y="2559050"/>
          <p14:tracePt t="51687" x="3773488" y="2533650"/>
          <p14:tracePt t="51705" x="3773488" y="2506663"/>
          <p14:tracePt t="51720" x="3773488" y="2489200"/>
          <p14:tracePt t="51735" x="3773488" y="2471738"/>
          <p14:tracePt t="51754" x="3763963" y="2471738"/>
          <p14:tracePt t="51756" x="3763963" y="2463800"/>
          <p14:tracePt t="51772" x="3763963" y="2454275"/>
          <p14:tracePt t="51876" x="3773488" y="2446338"/>
          <p14:tracePt t="51885" x="3886200" y="2401888"/>
          <p14:tracePt t="51907" x="4060825" y="2366963"/>
          <p14:tracePt t="51915" x="4140200" y="2359025"/>
          <p14:tracePt t="51936" x="4340225" y="2359025"/>
          <p14:tracePt t="51954" x="4427538" y="2349500"/>
          <p14:tracePt t="51958" x="4489450" y="2349500"/>
          <p14:tracePt t="51970" x="4514850" y="2349500"/>
          <p14:tracePt t="51976" x="4567238" y="2341563"/>
          <p14:tracePt t="51985" x="4594225" y="2332038"/>
          <p14:tracePt t="51988" x="4611688" y="2332038"/>
          <p14:tracePt t="52004" x="4654550" y="2314575"/>
          <p14:tracePt t="52020" x="4699000" y="2306638"/>
          <p14:tracePt t="52037" x="4724400" y="2289175"/>
          <p14:tracePt t="52053" x="4751388" y="2279650"/>
          <p14:tracePt t="52075" x="4776788" y="2279650"/>
          <p14:tracePt t="52091" x="4786313" y="2279650"/>
          <p14:tracePt t="52163" x="4794250" y="2279650"/>
          <p14:tracePt t="52171" x="4803775" y="2271713"/>
          <p14:tracePt t="52202" x="4829175" y="2262188"/>
          <p14:tracePt t="52227" x="4838700" y="2254250"/>
          <p14:tracePt t="52238" x="4846638" y="2254250"/>
          <p14:tracePt t="52254" x="4856163" y="2254250"/>
          <p14:tracePt t="52270" x="4873625" y="2244725"/>
          <p14:tracePt t="52387" x="4881563" y="2227263"/>
          <p14:tracePt t="52403" x="4891088" y="2227263"/>
          <p14:tracePt t="52530" x="4891088" y="2244725"/>
          <p14:tracePt t="52538" x="4891088" y="2254250"/>
          <p14:tracePt t="52553" x="4891088" y="2271713"/>
          <p14:tracePt t="52554" x="4891088" y="2289175"/>
          <p14:tracePt t="52573" x="4899025" y="2324100"/>
          <p14:tracePt t="52585" x="4899025" y="2359025"/>
          <p14:tracePt t="52587" x="4899025" y="2384425"/>
          <p14:tracePt t="52602" x="4899025" y="2559050"/>
          <p14:tracePt t="52621" x="4899025" y="2681288"/>
          <p14:tracePt t="52646" x="4899025" y="2795588"/>
          <p14:tracePt t="52656" x="4899025" y="2822575"/>
          <p14:tracePt t="52673" x="4899025" y="2830513"/>
          <p14:tracePt t="53352" x="4899025" y="2840038"/>
          <p14:tracePt t="53359" x="4891088" y="2857500"/>
          <p14:tracePt t="53372" x="4864100" y="2882900"/>
          <p14:tracePt t="53390" x="4829175" y="2900363"/>
          <p14:tracePt t="53402" x="4706938" y="2909888"/>
          <p14:tracePt t="53419" x="4576763" y="2909888"/>
          <p14:tracePt t="53438" x="4322763" y="2857500"/>
          <p14:tracePt t="53453" x="4095750" y="2805113"/>
          <p14:tracePt t="53468" x="3825875" y="2716213"/>
          <p14:tracePt t="53485" x="3633788" y="2655888"/>
          <p14:tracePt t="53502" x="3449638" y="2611438"/>
          <p14:tracePt t="53519" x="3309938" y="2568575"/>
          <p14:tracePt t="53522" x="3240088" y="2559050"/>
          <p14:tracePt t="53537" x="3187700" y="2541588"/>
          <p14:tracePt t="53539" x="3127375" y="2516188"/>
          <p14:tracePt t="53554" x="3092450" y="2506663"/>
          <p14:tracePt t="53558" x="3038475" y="2489200"/>
          <p14:tracePt t="53569" x="3038475" y="2481263"/>
          <p14:tracePt t="53588" x="3030538" y="2471738"/>
          <p14:tracePt t="53604" x="3030538" y="2454275"/>
          <p14:tracePt t="53620" x="3021013" y="2419350"/>
          <p14:tracePt t="53639" x="3003550" y="2401888"/>
          <p14:tracePt t="53643" x="2978150" y="2366963"/>
          <p14:tracePt t="53653" x="2960688" y="2349500"/>
          <p14:tracePt t="53674" x="2943225" y="2297113"/>
          <p14:tracePt t="53688" x="2933700" y="2271713"/>
          <p14:tracePt t="53704" x="2908300" y="2244725"/>
          <p14:tracePt t="53721" x="2890838" y="2219325"/>
          <p14:tracePt t="53735" x="2855913" y="2184400"/>
          <p14:tracePt t="53753" x="2803525" y="2139950"/>
          <p14:tracePt t="53755" x="2751138" y="2122488"/>
          <p14:tracePt t="53771" x="2681288" y="2105025"/>
          <p14:tracePt t="53786" x="2611438" y="2097088"/>
          <p14:tracePt t="53789" x="2593975" y="2087563"/>
          <p14:tracePt t="53803" x="2462213" y="2062163"/>
          <p14:tracePt t="53821" x="2366963" y="2017713"/>
          <p14:tracePt t="53844" x="2192338" y="1930400"/>
          <p14:tracePt t="53852" x="2130425" y="1887538"/>
          <p14:tracePt t="53872" x="2078038" y="1843088"/>
          <p14:tracePt t="53885" x="2052638" y="1800225"/>
          <p14:tracePt t="53903" x="2035175" y="1790700"/>
          <p14:tracePt t="53919" x="2008188" y="1765300"/>
          <p14:tracePt t="53936" x="1982788" y="1738313"/>
          <p14:tracePt t="53939" x="1973263" y="1730375"/>
          <p14:tracePt t="53952" x="1965325" y="1720850"/>
          <p14:tracePt t="53954" x="1955800" y="1703388"/>
          <p14:tracePt t="53972" x="1930400" y="1677988"/>
          <p14:tracePt t="53985" x="1903413" y="1643063"/>
          <p14:tracePt t="53988" x="1895475" y="1633538"/>
          <p14:tracePt t="54004" x="1851025" y="1590675"/>
          <p14:tracePt t="54021" x="1798638" y="1538288"/>
          <p14:tracePt t="54038" x="1763713" y="1520825"/>
          <p14:tracePt t="54053" x="1728788" y="1503363"/>
          <p14:tracePt t="54073" x="1685925" y="1503363"/>
          <p14:tracePt t="54075" x="1641475" y="1503363"/>
          <p14:tracePt t="54087" x="1616075" y="1503363"/>
          <p14:tracePt t="54102" x="1554163" y="1503363"/>
          <p14:tracePt t="54119" x="1484313" y="1503363"/>
          <p14:tracePt t="54136" x="1431925" y="1503363"/>
          <p14:tracePt t="54138" x="1397000" y="1511300"/>
          <p14:tracePt t="54153" x="1371600" y="1511300"/>
          <p14:tracePt t="54155" x="1354138" y="1511300"/>
          <p14:tracePt t="54172" x="1301750" y="1511300"/>
          <p14:tracePt t="54186" x="1292225" y="1511300"/>
          <p14:tracePt t="54188" x="1284288" y="1511300"/>
          <p14:tracePt t="54421" x="1284288" y="1520825"/>
          <p14:tracePt t="54428" x="1284288" y="1528763"/>
          <p14:tracePt t="54438" x="1284288" y="1590675"/>
          <p14:tracePt t="54452" x="1292225" y="1695450"/>
          <p14:tracePt t="54473" x="1309688" y="1773238"/>
          <p14:tracePt t="54475" x="1319213" y="1835150"/>
          <p14:tracePt t="54487" x="1319213" y="1878013"/>
          <p14:tracePt t="54502" x="1327150" y="1965325"/>
          <p14:tracePt t="54519" x="1327150" y="2017713"/>
          <p14:tracePt t="54523" x="1327150" y="2070100"/>
          <p14:tracePt t="54536" x="1327150" y="2087563"/>
          <p14:tracePt t="54539" x="1327150" y="2097088"/>
          <p14:tracePt t="54551" x="1327150" y="2114550"/>
          <p14:tracePt t="54573" x="1327150" y="2139950"/>
          <p14:tracePt t="54585" x="1327150" y="2149475"/>
          <p14:tracePt t="54603" x="1327150" y="2166938"/>
          <p14:tracePt t="54621" x="1327150" y="2174875"/>
          <p14:tracePt t="54639" x="1327150" y="2192338"/>
          <p14:tracePt t="54669" x="1327150" y="2219325"/>
          <p14:tracePt t="54787" x="1336675" y="2219325"/>
          <p14:tracePt t="54795" x="1344613" y="2209800"/>
          <p14:tracePt t="54802" x="1371600" y="2201863"/>
          <p14:tracePt t="54806" x="1406525" y="2192338"/>
          <p14:tracePt t="54818" x="1466850" y="2192338"/>
          <p14:tracePt t="54841" x="1685925" y="2184400"/>
          <p14:tracePt t="54844" x="1790700" y="2184400"/>
          <p14:tracePt t="54852" x="1885950" y="2219325"/>
          <p14:tracePt t="54877" x="1947863" y="2236788"/>
          <p14:tracePt t="54882" x="1965325" y="2236788"/>
          <p14:tracePt t="54892" x="1973263" y="2236788"/>
          <p14:tracePt t="54902" x="1982788" y="2236788"/>
          <p14:tracePt t="55224" x="1982788" y="2244725"/>
          <p14:tracePt t="55233" x="1965325" y="2254250"/>
          <p14:tracePt t="55242" x="1843088" y="2289175"/>
          <p14:tracePt t="55257" x="1581150" y="2324100"/>
          <p14:tracePt t="55286" x="1319213" y="2324100"/>
          <p14:tracePt t="55303" x="1239838" y="2324100"/>
          <p14:tracePt t="55322" x="1187450" y="2324100"/>
          <p14:tracePt t="55323" x="1152525" y="2324100"/>
          <p14:tracePt t="55335" x="1135063" y="2324100"/>
          <p14:tracePt t="55353" x="1082675" y="2314575"/>
          <p14:tracePt t="55355" x="1057275" y="2314575"/>
          <p14:tracePt t="55372" x="1039813" y="2314575"/>
          <p14:tracePt t="55385" x="1030288" y="2314575"/>
          <p14:tracePt t="55420" x="1022350" y="2314575"/>
          <p14:tracePt t="55484" x="1012825" y="2314575"/>
          <p14:tracePt t="55491" x="1004888" y="2314575"/>
          <p14:tracePt t="55509" x="977900" y="2314575"/>
          <p14:tracePt t="55521" x="969963" y="2314575"/>
          <p14:tracePt t="55636" x="977900" y="2306638"/>
          <p14:tracePt t="55648" x="987425" y="2306638"/>
          <p14:tracePt t="55660" x="1057275" y="2297113"/>
          <p14:tracePt t="55675" x="1127125" y="2297113"/>
          <p14:tracePt t="55685" x="1196975" y="2289175"/>
          <p14:tracePt t="55703" x="1371600" y="2289175"/>
          <p14:tracePt t="55715" x="1616075" y="2279650"/>
          <p14:tracePt t="55725" x="1668463" y="2279650"/>
          <p14:tracePt t="55736" x="1773238" y="2279650"/>
          <p14:tracePt t="55738" x="1860550" y="2297113"/>
          <p14:tracePt t="55751" x="1885950" y="2297113"/>
          <p14:tracePt t="55773" x="2008188" y="2297113"/>
          <p14:tracePt t="55787" x="2035175" y="2297113"/>
          <p14:tracePt t="55858" x="2035175" y="2306638"/>
          <p14:tracePt t="55869" x="2035175" y="2314575"/>
          <p14:tracePt t="55885" x="1973263" y="2411413"/>
          <p14:tracePt t="55902" x="1868488" y="2506663"/>
          <p14:tracePt t="55919" x="1798638" y="2568575"/>
          <p14:tracePt t="55936" x="1676400" y="2646363"/>
          <p14:tracePt t="55938" x="1641475" y="2663825"/>
          <p14:tracePt t="55952" x="1616075" y="2681288"/>
          <p14:tracePt t="55954" x="1546225" y="2716213"/>
          <p14:tracePt t="55971" x="1501775" y="2743200"/>
          <p14:tracePt t="55993" x="1406525" y="2787650"/>
          <p14:tracePt t="55994" x="1379538" y="2805113"/>
          <p14:tracePt t="56004" x="1344613" y="2822575"/>
          <p14:tracePt t="56018" x="1327150" y="2830513"/>
          <p14:tracePt t="56035" x="1319213" y="2840038"/>
          <p14:tracePt t="56052" x="1309688" y="2847975"/>
          <p14:tracePt t="56068" x="1301750" y="2857500"/>
          <p14:tracePt t="56085" x="1301750" y="2865438"/>
          <p14:tracePt t="56244" x="1292225" y="2865438"/>
          <p14:tracePt t="56252" x="1284288" y="2865438"/>
          <p14:tracePt t="56254" x="1274763" y="2865438"/>
          <p14:tracePt t="56268" x="1266825" y="2874963"/>
          <p14:tracePt t="56285" x="1257300" y="2874963"/>
          <p14:tracePt t="56323" x="1274763" y="2874963"/>
          <p14:tracePt t="56335" x="1301750" y="2874963"/>
          <p14:tracePt t="56352" x="1458913" y="2857500"/>
          <p14:tracePt t="56355" x="1511300" y="2857500"/>
          <p14:tracePt t="56369" x="1589088" y="2847975"/>
          <p14:tracePt t="56371" x="1676400" y="2847975"/>
          <p14:tracePt t="56385" x="1790700" y="2847975"/>
          <p14:tracePt t="56387" x="1868488" y="2847975"/>
          <p14:tracePt t="56403" x="1938338" y="2847975"/>
          <p14:tracePt t="57077" x="1938338" y="2840038"/>
          <p14:tracePt t="57085" x="1912938" y="2830513"/>
          <p14:tracePt t="57088" x="1885950" y="2805113"/>
          <p14:tracePt t="57090" x="1851025" y="2770188"/>
          <p14:tracePt t="57102" x="1728788" y="2698750"/>
          <p14:tracePt t="57120" x="1571625" y="2611438"/>
          <p14:tracePt t="57135" x="1397000" y="2506663"/>
          <p14:tracePt t="57152" x="1301750" y="2428875"/>
          <p14:tracePt t="57154" x="1257300" y="2393950"/>
          <p14:tracePt t="57169" x="1239838" y="2376488"/>
          <p14:tracePt t="57172" x="1239838" y="2366963"/>
          <p14:tracePt t="57191" x="1231900" y="2366963"/>
          <p14:tracePt t="57219" x="1222375" y="2366963"/>
          <p14:tracePt t="57637" x="1214438" y="2366963"/>
          <p14:tracePt t="57685" x="1204913" y="2366963"/>
          <p14:tracePt t="57693" x="1196975" y="2359025"/>
          <p14:tracePt t="57779" x="1187450" y="2359025"/>
          <p14:tracePt t="57788" x="1169988" y="2359025"/>
          <p14:tracePt t="57802" x="1144588" y="2359025"/>
          <p14:tracePt t="59253" x="1179513" y="2359025"/>
          <p14:tracePt t="59254" x="1344613" y="2359025"/>
          <p14:tracePt t="59268" x="1458913" y="2359025"/>
          <p14:tracePt t="59270" x="1589088" y="2359025"/>
          <p14:tracePt t="59285" x="1738313" y="2359025"/>
          <p14:tracePt t="59287" x="1895475" y="2359025"/>
          <p14:tracePt t="59302" x="2270125" y="2401888"/>
          <p14:tracePt t="59318" x="2628900" y="2446338"/>
          <p14:tracePt t="59336" x="2908300" y="2481263"/>
          <p14:tracePt t="59351" x="3135313" y="2498725"/>
          <p14:tracePt t="59372" x="3319463" y="2498725"/>
          <p14:tracePt t="59385" x="3354388" y="2498725"/>
          <p14:tracePt t="59387" x="3389313" y="2489200"/>
          <p14:tracePt t="59401" x="3414713" y="2481263"/>
          <p14:tracePt t="59403" x="3449638" y="2481263"/>
          <p14:tracePt t="59419" x="3511550" y="2471738"/>
          <p14:tracePt t="59440" x="3546475" y="2471738"/>
          <p14:tracePt t="59451" x="3563938" y="2463800"/>
          <p14:tracePt t="59467" x="3581400" y="2463800"/>
          <p14:tracePt t="59514" x="3581400" y="2454275"/>
          <p14:tracePt t="59531" x="3581400" y="2446338"/>
          <p14:tracePt t="59539" x="3589338" y="2446338"/>
          <p14:tracePt t="59555" x="3598863" y="2446338"/>
          <p14:tracePt t="59568" x="3598863" y="2436813"/>
          <p14:tracePt t="59571" x="3606800" y="2428875"/>
          <p14:tracePt t="59587" x="3616325" y="2419350"/>
          <p14:tracePt t="59602" x="3651250" y="2393950"/>
          <p14:tracePt t="59619" x="3651250" y="2384425"/>
          <p14:tracePt t="59620" x="3659188" y="2384425"/>
          <p14:tracePt t="59635" x="3694113" y="2366963"/>
          <p14:tracePt t="59653" x="3738563" y="2359025"/>
          <p14:tracePt t="59674" x="3781425" y="2349500"/>
          <p14:tracePt t="59676" x="3790950" y="2349500"/>
          <p14:tracePt t="59684" x="3798888" y="2349500"/>
          <p14:tracePt t="59704" x="3843338" y="2349500"/>
          <p14:tracePt t="59706" x="3851275" y="2349500"/>
          <p14:tracePt t="59719" x="3868738" y="2349500"/>
          <p14:tracePt t="59734" x="3895725" y="2341563"/>
          <p14:tracePt t="59754" x="3921125" y="2341563"/>
          <p14:tracePt t="59876" x="3921125" y="2349500"/>
          <p14:tracePt t="59883" x="3921125" y="2366963"/>
          <p14:tracePt t="59889" x="3913188" y="2393950"/>
          <p14:tracePt t="59901" x="3895725" y="2436813"/>
          <p14:tracePt t="59920" x="3868738" y="2524125"/>
          <p14:tracePt t="59936" x="3843338" y="2593975"/>
          <p14:tracePt t="59951" x="3825875" y="2673350"/>
          <p14:tracePt t="59969" x="3798888" y="2733675"/>
          <p14:tracePt t="59971" x="3798888" y="2760663"/>
          <p14:tracePt t="59984" x="3798888" y="2778125"/>
          <p14:tracePt t="59987" x="3798888" y="2787650"/>
          <p14:tracePt t="60005" x="3798888" y="2795588"/>
          <p14:tracePt t="61853" x="3798888" y="2813050"/>
          <p14:tracePt t="61868" x="3798888" y="2874963"/>
          <p14:tracePt t="61869" x="3798888" y="2909888"/>
          <p14:tracePt t="61885" x="3798888" y="3022600"/>
          <p14:tracePt t="61903" x="3790950" y="3101975"/>
          <p14:tracePt t="61919" x="3773488" y="3171825"/>
          <p14:tracePt t="61935" x="3763963" y="3232150"/>
          <p14:tracePt t="61939" x="3746500" y="3259138"/>
          <p14:tracePt t="61951" x="3746500" y="3284538"/>
          <p14:tracePt t="61969" x="3738563" y="3302000"/>
          <p14:tracePt t="61993" x="3729038" y="3319463"/>
          <p14:tracePt t="62000" x="3729038" y="3328988"/>
          <p14:tracePt t="62002" x="3729038" y="3336925"/>
          <p14:tracePt t="62016" x="3721100" y="3354388"/>
          <p14:tracePt t="62034" x="3694113" y="3433763"/>
          <p14:tracePt t="62054" x="3676650" y="3468688"/>
          <p14:tracePt t="62074" x="3659188" y="3511550"/>
          <p14:tracePt t="62075" x="3651250" y="3538538"/>
          <p14:tracePt t="62084" x="3651250" y="3546475"/>
          <p14:tracePt t="62109" x="3641725" y="3590925"/>
          <p14:tracePt t="62119" x="3641725" y="3616325"/>
          <p14:tracePt t="62138" x="3641725" y="3633788"/>
          <p14:tracePt t="62139" x="3641725" y="3651250"/>
          <p14:tracePt t="62155" x="3641725" y="3660775"/>
          <p14:tracePt t="62170" x="3641725" y="3678238"/>
          <p14:tracePt t="62171" x="3641725" y="3686175"/>
          <p14:tracePt t="62184" x="3641725" y="3703638"/>
          <p14:tracePt t="62186" x="3641725" y="3721100"/>
          <p14:tracePt t="62202" x="3641725" y="3748088"/>
          <p14:tracePt t="62218" x="3641725" y="3765550"/>
          <p14:tracePt t="62220" x="3641725" y="3783013"/>
          <p14:tracePt t="62239" x="3641725" y="3808413"/>
          <p14:tracePt t="62251" x="3641725" y="3817938"/>
          <p14:tracePt t="62273" x="3641725" y="3835400"/>
          <p14:tracePt t="62570" x="3633788" y="3835400"/>
          <p14:tracePt t="62577" x="3598863" y="3870325"/>
          <p14:tracePt t="62579" x="3571875" y="3895725"/>
          <p14:tracePt t="62587" x="3511550" y="3965575"/>
          <p14:tracePt t="62606" x="3432175" y="4027488"/>
          <p14:tracePt t="62618" x="3389313" y="4062413"/>
          <p14:tracePt t="62639" x="3371850" y="4079875"/>
          <p14:tracePt t="62651" x="3344863" y="4087813"/>
          <p14:tracePt t="62672" x="3327400" y="4105275"/>
          <p14:tracePt t="62684" x="3292475" y="4124325"/>
          <p14:tracePt t="62711" x="3232150" y="4132263"/>
          <p14:tracePt t="62716" x="3197225" y="4132263"/>
          <p14:tracePt t="62735" x="3144838" y="4132263"/>
          <p14:tracePt t="62751" x="3074988" y="4141788"/>
          <p14:tracePt t="62769" x="2951163" y="4141788"/>
          <p14:tracePt t="62771" x="2890838" y="4141788"/>
          <p14:tracePt t="62784" x="2863850" y="4141788"/>
          <p14:tracePt t="62786" x="2803525" y="4141788"/>
          <p14:tracePt t="62801" x="2751138" y="4141788"/>
          <p14:tracePt t="62804" x="2733675" y="4141788"/>
          <p14:tracePt t="62816" x="2706688" y="4141788"/>
          <p14:tracePt t="62836" x="2646363" y="4141788"/>
          <p14:tracePt t="62853" x="2636838" y="4141788"/>
          <p14:tracePt t="62885" x="2601913" y="4167188"/>
          <p14:tracePt t="62908" x="2593975" y="4167188"/>
          <p14:tracePt t="62915" x="2576513" y="4176713"/>
          <p14:tracePt t="62923" x="2566988" y="4176713"/>
          <p14:tracePt t="62951" x="2559050" y="4184650"/>
          <p14:tracePt t="62968" x="2541588" y="4194175"/>
          <p14:tracePt t="62970" x="2541588" y="4202113"/>
          <p14:tracePt t="62986" x="2532063" y="4219575"/>
          <p14:tracePt t="63001" x="2524125" y="4219575"/>
          <p14:tracePt t="63017" x="2514600" y="4229100"/>
          <p14:tracePt t="63018" x="2506663" y="4237038"/>
          <p14:tracePt t="63036" x="2471738" y="4254500"/>
          <p14:tracePt t="63052" x="2454275" y="4271963"/>
          <p14:tracePt t="63067" x="2409825" y="4281488"/>
          <p14:tracePt t="63085" x="2392363" y="4289425"/>
          <p14:tracePt t="63104" x="2384425" y="4298950"/>
          <p14:tracePt t="63119" x="2332038" y="4316413"/>
          <p14:tracePt t="63133" x="2297113" y="4333875"/>
          <p14:tracePt t="63152" x="2217738" y="4341813"/>
          <p14:tracePt t="63167" x="2174875" y="4341813"/>
          <p14:tracePt t="63189" x="2095500" y="4341813"/>
          <p14:tracePt t="63191" x="2070100" y="4341813"/>
          <p14:tracePt t="63200" x="2052638" y="4341813"/>
          <p14:tracePt t="63202" x="2035175" y="4341813"/>
          <p14:tracePt t="63217" x="2008188" y="4341813"/>
          <p14:tracePt t="63219" x="1982788" y="4341813"/>
          <p14:tracePt t="63235" x="1938338" y="4341813"/>
          <p14:tracePt t="63252" x="1920875" y="4341813"/>
          <p14:tracePt t="63268" x="1885950" y="4341813"/>
          <p14:tracePt t="63533" x="1895475" y="4341813"/>
          <p14:tracePt t="63540" x="1920875" y="4341813"/>
          <p14:tracePt t="63552" x="1947863" y="4341813"/>
          <p14:tracePt t="63555" x="1955800" y="4359275"/>
          <p14:tracePt t="63569" x="1973263" y="4359275"/>
          <p14:tracePt t="63571" x="1982788" y="4359275"/>
          <p14:tracePt t="63584" x="2008188" y="4368800"/>
          <p14:tracePt t="63589" x="2035175" y="4368800"/>
          <p14:tracePt t="63603" x="2122488" y="4376738"/>
          <p14:tracePt t="63618" x="2235200" y="4376738"/>
          <p14:tracePt t="63635" x="2374900" y="4376738"/>
          <p14:tracePt t="63655" x="2419350" y="4376738"/>
          <p14:tracePt t="63663" x="2427288" y="4376738"/>
          <p14:tracePt t="63683" x="2471738" y="4376738"/>
          <p14:tracePt t="63700" x="2489200" y="4376738"/>
          <p14:tracePt t="63719" x="2489200" y="4368800"/>
          <p14:tracePt t="63733" x="2497138" y="4368800"/>
          <p14:tracePt t="64067" x="2489200" y="4368800"/>
          <p14:tracePt t="64075" x="2419350" y="4351338"/>
          <p14:tracePt t="64084" x="2357438" y="4351338"/>
          <p14:tracePt t="64117" x="2139950" y="4271963"/>
          <p14:tracePt t="64135" x="2130425" y="4264025"/>
          <p14:tracePt t="64186" x="2130425" y="4254500"/>
          <p14:tracePt t="64201" x="2130425" y="4246563"/>
          <p14:tracePt t="64217" x="2130425" y="4229100"/>
          <p14:tracePt t="64218" x="2122488" y="4219575"/>
          <p14:tracePt t="64236" x="2122488" y="4211638"/>
          <p14:tracePt t="64251" x="2122488" y="4194175"/>
          <p14:tracePt t="64340" x="2122488" y="4184650"/>
          <p14:tracePt t="64355" x="2122488" y="4176713"/>
          <p14:tracePt t="64362" x="2130425" y="4176713"/>
          <p14:tracePt t="64371" x="2130425" y="4167188"/>
          <p14:tracePt t="64391" x="2139950" y="4167188"/>
          <p14:tracePt t="64417" x="2147888" y="4159250"/>
          <p14:tracePt t="64436" x="2147888" y="4149725"/>
          <p14:tracePt t="64452" x="2147888" y="4141788"/>
          <p14:tracePt t="64471" x="2147888" y="4124325"/>
          <p14:tracePt t="64476" x="2147888" y="4105275"/>
          <p14:tracePt t="64484" x="2139950" y="4079875"/>
          <p14:tracePt t="64502" x="2112963" y="4035425"/>
          <p14:tracePt t="64517" x="2095500" y="4000500"/>
          <p14:tracePt t="64538" x="2070100" y="3983038"/>
          <p14:tracePt t="64551" x="2060575" y="3983038"/>
          <p14:tracePt t="64569" x="2060575" y="3975100"/>
          <p14:tracePt t="64571" x="2052638" y="3975100"/>
          <p14:tracePt t="64587" x="2043113" y="3975100"/>
          <p14:tracePt t="64603" x="2035175" y="3975100"/>
          <p14:tracePt t="64618" x="2025650" y="3975100"/>
          <p14:tracePt t="64619" x="2017713" y="3975100"/>
          <p14:tracePt t="64651" x="2008188" y="3983038"/>
          <p14:tracePt t="64666" x="1990725" y="4017963"/>
          <p14:tracePt t="64684" x="1973263" y="4087813"/>
          <p14:tracePt t="64703" x="1938338" y="4271963"/>
          <p14:tracePt t="64717" x="1938338" y="4411663"/>
          <p14:tracePt t="64733" x="1938338" y="4560888"/>
          <p14:tracePt t="64750" x="1947863" y="4795838"/>
          <p14:tracePt t="64768" x="1990725" y="4918075"/>
          <p14:tracePt t="64783" x="2035175" y="5049838"/>
          <p14:tracePt t="64800" x="2043113" y="5084763"/>
          <p14:tracePt t="64803" x="2052638" y="5102225"/>
          <p14:tracePt t="64816" x="2052638" y="5110163"/>
          <p14:tracePt t="64834" x="2060575" y="5110163"/>
          <p14:tracePt t="64916" x="2070100" y="5110163"/>
          <p14:tracePt t="64934" x="2095500" y="5057775"/>
          <p14:tracePt t="64950" x="2130425" y="5014913"/>
          <p14:tracePt t="64972" x="2235200" y="4892675"/>
          <p14:tracePt t="64974" x="2279650" y="4857750"/>
          <p14:tracePt t="64983" x="2297113" y="4830763"/>
          <p14:tracePt t="65001" x="2366963" y="4752975"/>
          <p14:tracePt t="65018" x="2392363" y="4718050"/>
          <p14:tracePt t="65020" x="2401888" y="4700588"/>
          <p14:tracePt t="65034" x="2409825" y="4683125"/>
          <p14:tracePt t="65038" x="2427288" y="4638675"/>
          <p14:tracePt t="65050" x="2444750" y="4595813"/>
          <p14:tracePt t="65069" x="2497138" y="4525963"/>
          <p14:tracePt t="65084" x="2541588" y="4473575"/>
          <p14:tracePt t="65112" x="2646363" y="4359275"/>
          <p14:tracePt t="65122" x="2671763" y="4333875"/>
          <p14:tracePt t="65123" x="2698750" y="4306888"/>
          <p14:tracePt t="65378" x="3825875" y="4141788"/>
          <p14:tracePt t="65383" x="3851275" y="4141788"/>
          <p14:tracePt t="65387" x="3860800" y="4141788"/>
          <p14:tracePt t="65399" x="3868738" y="4141788"/>
          <p14:tracePt t="65416" x="3886200" y="4141788"/>
          <p14:tracePt t="65418" x="3895725" y="4132263"/>
          <p14:tracePt t="65439" x="3903663" y="4124325"/>
          <p14:tracePt t="65552" x="3913188" y="4124325"/>
          <p14:tracePt t="65560" x="3938588" y="4124325"/>
          <p14:tracePt t="65571" x="3973513" y="4132263"/>
          <p14:tracePt t="65587" x="3990975" y="4132263"/>
          <p14:tracePt t="65602" x="4008438" y="4149725"/>
          <p14:tracePt t="65616" x="4017963" y="4149725"/>
          <p14:tracePt t="65634" x="4025900" y="4149725"/>
          <p14:tracePt t="65732" x="4035425" y="4149725"/>
          <p14:tracePt t="65738" x="4043363" y="4159250"/>
          <p14:tracePt t="65752" x="4060825" y="4159250"/>
          <p14:tracePt t="65754" x="4078288" y="4167188"/>
          <p14:tracePt t="65772" x="4113213" y="4167188"/>
          <p14:tracePt t="65785" x="4130675" y="4167188"/>
          <p14:tracePt t="65788" x="4175125" y="4167188"/>
          <p14:tracePt t="65800" x="4210050" y="4167188"/>
          <p14:tracePt t="65817" x="4384675" y="4167188"/>
          <p14:tracePt t="65818" x="4427538" y="4167188"/>
          <p14:tracePt t="65845" x="4514850" y="4167188"/>
          <p14:tracePt t="65853" x="4549775" y="4167188"/>
          <p14:tracePt t="65871" x="4567238" y="4167188"/>
          <p14:tracePt t="65908" x="4576763" y="4167188"/>
          <p14:tracePt t="66248" x="4567238" y="4176713"/>
          <p14:tracePt t="66255" x="4541838" y="4202113"/>
          <p14:tracePt t="66267" x="4349750" y="4264025"/>
          <p14:tracePt t="66284" x="4235450" y="4298950"/>
          <p14:tracePt t="66311" x="3913188" y="4394200"/>
          <p14:tracePt t="66318" x="3781425" y="4411663"/>
          <p14:tracePt t="66336" x="3529013" y="4464050"/>
          <p14:tracePt t="66340" x="3292475" y="4525963"/>
          <p14:tracePt t="66349" x="3170238" y="4543425"/>
          <p14:tracePt t="66367" x="2898775" y="4621213"/>
          <p14:tracePt t="66384" x="2759075" y="4673600"/>
          <p14:tracePt t="66387" x="2706688" y="4691063"/>
          <p14:tracePt t="66402" x="2654300" y="4718050"/>
          <p14:tracePt t="66416" x="2646363" y="4735513"/>
          <p14:tracePt t="66434" x="2628900" y="4743450"/>
          <p14:tracePt t="66437" x="2628900" y="4752975"/>
          <p14:tracePt t="66452" x="2619375" y="4760913"/>
          <p14:tracePt t="66469" x="2611438" y="4760913"/>
          <p14:tracePt t="66490" x="2601913" y="4770438"/>
          <p14:tracePt t="66501" x="2601913" y="4778375"/>
          <p14:tracePt t="66516" x="2584450" y="4787900"/>
          <p14:tracePt t="66533" x="2566988" y="4805363"/>
          <p14:tracePt t="66550" x="2541588" y="4822825"/>
          <p14:tracePt t="66566" x="2524125" y="4822825"/>
          <p14:tracePt t="66688" x="2514600" y="4822825"/>
          <p14:tracePt t="66694" x="2506663" y="4822825"/>
          <p14:tracePt t="66702" x="2497138" y="4822825"/>
          <p14:tracePt t="66716" x="2471738" y="4822825"/>
          <p14:tracePt t="66734" x="2444750" y="4813300"/>
          <p14:tracePt t="66750" x="2427288" y="4805363"/>
          <p14:tracePt t="66767" x="2401888" y="4795838"/>
          <p14:tracePt t="66784" x="2392363" y="4795838"/>
          <p14:tracePt t="66800" x="2374900" y="4795838"/>
          <p14:tracePt t="66816" x="2366963" y="4795838"/>
          <p14:tracePt t="66819" x="2357438" y="4795838"/>
          <p14:tracePt t="67144" x="2366963" y="4795838"/>
          <p14:tracePt t="67150" x="2436813" y="4795838"/>
          <p14:tracePt t="67155" x="2462213" y="4795838"/>
          <p14:tracePt t="67158" x="2506663" y="4787900"/>
          <p14:tracePt t="67166" x="2532063" y="4787900"/>
          <p14:tracePt t="67184" x="2663825" y="4778375"/>
          <p14:tracePt t="67203" x="2881313" y="4770438"/>
          <p14:tracePt t="67217" x="3003550" y="4770438"/>
          <p14:tracePt t="67219" x="3100388" y="4770438"/>
          <p14:tracePt t="67233" x="3222625" y="4770438"/>
          <p14:tracePt t="67236" x="3362325" y="4770438"/>
          <p14:tracePt t="67250" x="3476625" y="4778375"/>
          <p14:tracePt t="67268" x="3511550" y="4787900"/>
          <p14:tracePt t="67272" x="3529013" y="4787900"/>
          <p14:tracePt t="67283" x="3563938" y="4787900"/>
          <p14:tracePt t="67302" x="3598863" y="4787900"/>
          <p14:tracePt t="67316" x="3616325" y="4787900"/>
          <p14:tracePt t="67336" x="3641725" y="4787900"/>
          <p14:tracePt t="67339" x="3651250" y="4787900"/>
          <p14:tracePt t="67363" x="3659188" y="4787900"/>
          <p14:tracePt t="67381" x="3668713" y="4787900"/>
          <p14:tracePt t="67402" x="3686175" y="4778375"/>
          <p14:tracePt t="67606" x="3694113" y="4778375"/>
          <p14:tracePt t="67628" x="3703638" y="4778375"/>
          <p14:tracePt t="67652" x="3711575" y="4770438"/>
          <p14:tracePt t="67667" x="3746500" y="4752975"/>
          <p14:tracePt t="67684" x="3781425" y="4752975"/>
          <p14:tracePt t="67702" x="3868738" y="4735513"/>
          <p14:tracePt t="67717" x="4017963" y="4725988"/>
          <p14:tracePt t="67734" x="4148138" y="4708525"/>
          <p14:tracePt t="67750" x="4349750" y="4708525"/>
          <p14:tracePt t="67768" x="4402138" y="4708525"/>
          <p14:tracePt t="67783" x="4445000" y="4700588"/>
          <p14:tracePt t="67800" x="4454525" y="4691063"/>
          <p14:tracePt t="67807" x="4462463" y="4683125"/>
          <p14:tracePt t="67811" x="4471988" y="4683125"/>
          <p14:tracePt t="67835" x="4471988" y="4673600"/>
          <p14:tracePt t="67845" x="4479925" y="4673600"/>
          <p14:tracePt t="68071" x="4471988" y="4683125"/>
          <p14:tracePt t="68084" x="4462463" y="4691063"/>
          <p14:tracePt t="68087" x="4437063" y="4708525"/>
          <p14:tracePt t="68090" x="4402138" y="4725988"/>
          <p14:tracePt t="68100" x="4349750" y="4743450"/>
          <p14:tracePt t="68120" x="4157663" y="4813300"/>
          <p14:tracePt t="68120" x="4105275" y="4813300"/>
          <p14:tracePt t="68133" x="3990975" y="4848225"/>
          <p14:tracePt t="68137" x="3860800" y="4875213"/>
          <p14:tracePt t="68139" x="3711575" y="4900613"/>
          <p14:tracePt t="68151" x="3459163" y="4945063"/>
          <p14:tracePt t="68166" x="3179763" y="5014913"/>
          <p14:tracePt t="68182" x="3038475" y="5057775"/>
          <p14:tracePt t="68200" x="2978150" y="5092700"/>
          <p14:tracePt t="68202" x="2960688" y="5092700"/>
          <p14:tracePt t="68217" x="2943225" y="5110163"/>
          <p14:tracePt t="68219" x="2925763" y="5119688"/>
          <p14:tracePt t="68245" x="2863850" y="5145088"/>
          <p14:tracePt t="68252" x="2846388" y="5154613"/>
          <p14:tracePt t="68269" x="2811463" y="5162550"/>
          <p14:tracePt t="68283" x="2786063" y="5162550"/>
          <p14:tracePt t="68303" x="2759075" y="5162550"/>
          <p14:tracePt t="68315" x="2741613" y="5162550"/>
          <p14:tracePt t="68333" x="2671763" y="5162550"/>
          <p14:tracePt t="68351" x="2584450" y="5180013"/>
          <p14:tracePt t="68367" x="2532063" y="5180013"/>
          <p14:tracePt t="68370" x="2524125" y="5180013"/>
          <p14:tracePt t="68383" x="2514600" y="5180013"/>
          <p14:tracePt t="68500" x="2541588" y="5180013"/>
          <p14:tracePt t="68510" x="2566988" y="5180013"/>
          <p14:tracePt t="68517" x="2601913" y="5189538"/>
          <p14:tracePt t="68535" x="2671763" y="5197475"/>
          <p14:tracePt t="68549" x="2863850" y="5197475"/>
          <p14:tracePt t="68568" x="3082925" y="5197475"/>
          <p14:tracePt t="68572" x="3144838" y="5207000"/>
          <p14:tracePt t="68583" x="3292475" y="5207000"/>
          <p14:tracePt t="68604" x="3571875" y="5214938"/>
          <p14:tracePt t="68618" x="3598863" y="5214938"/>
          <p14:tracePt t="68620" x="3616325" y="5214938"/>
          <p14:tracePt t="68636" x="3641725" y="5214938"/>
          <p14:tracePt t="68651" x="3651250" y="5214938"/>
          <p14:tracePt t="68666" x="3659188" y="5207000"/>
          <p14:tracePt t="68684" x="3686175" y="5189538"/>
          <p14:tracePt t="68712" x="3808413" y="5162550"/>
          <p14:tracePt t="68719" x="3825875" y="5162550"/>
          <p14:tracePt t="68733" x="3948113" y="5162550"/>
          <p14:tracePt t="68750" x="4060825" y="5162550"/>
          <p14:tracePt t="68766" x="4157663" y="5172075"/>
          <p14:tracePt t="68783" x="4244975" y="5172075"/>
          <p14:tracePt t="68800" x="4270375" y="5172075"/>
          <p14:tracePt t="68815" x="4279900" y="5172075"/>
          <p14:tracePt t="68883" x="4287838" y="5162550"/>
          <p14:tracePt t="68987" x="4297363" y="5162550"/>
          <p14:tracePt t="69001" x="4297363" y="5154613"/>
          <p14:tracePt t="69004" x="4322763" y="5137150"/>
          <p14:tracePt t="69018" x="4340225" y="5119688"/>
          <p14:tracePt t="69020" x="4375150" y="5102225"/>
          <p14:tracePt t="69035" x="4489450" y="5049838"/>
          <p14:tracePt t="69050" x="4549775" y="5032375"/>
          <p14:tracePt t="69052" x="4584700" y="5014913"/>
          <p14:tracePt t="69065" x="4637088" y="4987925"/>
          <p14:tracePt t="69067" x="4856163" y="4918075"/>
          <p14:tracePt t="69083" x="5126038" y="4840288"/>
          <p14:tracePt t="69104" x="5414963" y="4770438"/>
          <p14:tracePt t="69121" x="5719763" y="4683125"/>
          <p14:tracePt t="69123" x="5764213" y="4656138"/>
          <p14:tracePt t="69132" x="5789613" y="4638675"/>
          <p14:tracePt t="69151" x="5799138" y="4621213"/>
          <p14:tracePt t="69167" x="5799138" y="4578350"/>
          <p14:tracePt t="69190" x="5781675" y="4533900"/>
          <p14:tracePt t="69201" x="5772150" y="4516438"/>
          <p14:tracePt t="69203" x="5754688" y="4508500"/>
          <p14:tracePt t="69215" x="5754688" y="4498975"/>
          <p14:tracePt t="69233" x="5746750" y="4481513"/>
          <p14:tracePt t="69236" x="5737225" y="4481513"/>
          <p14:tracePt t="69251" x="5737225" y="4473575"/>
          <p14:tracePt t="69272" x="5729288" y="4464050"/>
          <p14:tracePt t="69283" x="5702300" y="4446588"/>
          <p14:tracePt t="69302" x="5659438" y="4403725"/>
          <p14:tracePt t="69316" x="5580063" y="4341813"/>
          <p14:tracePt t="69335" x="5510213" y="4264025"/>
          <p14:tracePt t="69351" x="5484813" y="4219575"/>
          <p14:tracePt t="69368" x="5467350" y="4194175"/>
          <p14:tracePt t="69382" x="5432425" y="4149725"/>
          <p14:tracePt t="69401" x="5405438" y="4132263"/>
          <p14:tracePt t="69405" x="5387975" y="4132263"/>
          <p14:tracePt t="69416" x="5387975" y="4124325"/>
          <p14:tracePt t="69438" x="5380038" y="4124325"/>
          <p14:tracePt t="69483" x="5370513" y="4124325"/>
          <p14:tracePt t="69490" x="5362575" y="4105275"/>
          <p14:tracePt t="69506" x="5353050" y="4097338"/>
          <p14:tracePt t="69533" x="5345113" y="4087813"/>
          <p14:tracePt t="69581" x="5335588" y="4079875"/>
          <p14:tracePt t="69595" x="5327650" y="4070350"/>
          <p14:tracePt t="69604" x="5318125" y="4070350"/>
          <p14:tracePt t="69618" x="5318125" y="4062413"/>
          <p14:tracePt t="69739" x="5310188" y="4062413"/>
          <p14:tracePt t="69755" x="5300663" y="4044950"/>
          <p14:tracePt t="69771" x="5292725" y="4027488"/>
          <p14:tracePt t="69788" x="5275263" y="4010025"/>
          <p14:tracePt t="69794" x="5257800" y="3983038"/>
          <p14:tracePt t="69802" x="5248275" y="3948113"/>
          <p14:tracePt t="69816" x="5230813" y="3930650"/>
          <p14:tracePt t="69835" x="5143500" y="3686175"/>
          <p14:tracePt t="69851" x="5056188" y="3468688"/>
          <p14:tracePt t="69866" x="5003800" y="3319463"/>
          <p14:tracePt t="69867" x="4960938" y="3162300"/>
          <p14:tracePt t="69882" x="4838700" y="2813050"/>
          <p14:tracePt t="69905" x="4776788" y="2576513"/>
          <p14:tracePt t="69917" x="4759325" y="2384425"/>
          <p14:tracePt t="69932" x="4751388" y="2254250"/>
          <p14:tracePt t="69951" x="4751388" y="2174875"/>
          <p14:tracePt t="69968" x="4751388" y="2114550"/>
          <p14:tracePt t="69971" x="4751388" y="2105025"/>
          <p14:tracePt t="69985" x="4751388" y="2087563"/>
          <p14:tracePt t="69989" x="4751388" y="2070100"/>
          <p14:tracePt t="70016" x="4751388" y="2052638"/>
          <p14:tracePt t="70032" x="4759325" y="2035175"/>
          <p14:tracePt t="70057" x="4759325" y="1982788"/>
          <p14:tracePt t="70058" x="4768850" y="1965325"/>
          <p14:tracePt t="70074" x="4768850" y="1957388"/>
          <p14:tracePt t="70082" x="4768850" y="1947863"/>
          <p14:tracePt t="70101" x="4776788" y="1939925"/>
          <p14:tracePt t="70120" x="4776788" y="1930400"/>
          <p14:tracePt t="70150" x="4776788" y="1922463"/>
          <p14:tracePt t="70194" x="4786313" y="1922463"/>
          <p14:tracePt t="70202" x="4786313" y="1939925"/>
          <p14:tracePt t="70217" x="4794250" y="1939925"/>
          <p14:tracePt t="70235" x="4803775" y="1947863"/>
          <p14:tracePt t="70250" x="4803775" y="1957388"/>
          <p14:tracePt t="70267" x="4811713" y="1965325"/>
          <p14:tracePt t="70283" x="4821238" y="1974850"/>
          <p14:tracePt t="70307" x="4821238" y="1982788"/>
          <p14:tracePt t="70347" x="4821238" y="1992313"/>
          <p14:tracePt t="70354" x="4829175" y="2000250"/>
          <p14:tracePt t="70365" x="4846638" y="2017713"/>
          <p14:tracePt t="70383" x="4864100" y="2035175"/>
          <p14:tracePt t="70401" x="4881563" y="2052638"/>
          <p14:tracePt t="70402" x="4916488" y="2087563"/>
          <p14:tracePt t="70414" x="4933950" y="2097088"/>
          <p14:tracePt t="70433" x="4960938" y="2139950"/>
          <p14:tracePt t="70435" x="4978400" y="2157413"/>
          <p14:tracePt t="70451" x="5038725" y="2254250"/>
          <p14:tracePt t="70472" x="5083175" y="2341563"/>
          <p14:tracePt t="70474" x="5118100" y="2401888"/>
          <p14:tracePt t="70483" x="5135563" y="2454275"/>
          <p14:tracePt t="70501" x="5143500" y="2463800"/>
          <p14:tracePt t="70506" x="5160963" y="2516188"/>
          <p14:tracePt t="70508" x="5170488" y="2551113"/>
          <p14:tracePt t="70516" x="5187950" y="2568575"/>
          <p14:tracePt t="70533" x="5195888" y="2586038"/>
          <p14:tracePt t="70581" x="5195888" y="2593975"/>
          <p14:tracePt t="70587" x="5195888" y="2611438"/>
          <p14:tracePt t="70603" x="5195888" y="2638425"/>
          <p14:tracePt t="70616" x="5195888" y="2646363"/>
          <p14:tracePt t="70619" x="5195888" y="2655888"/>
          <p14:tracePt t="70642" x="5195888" y="2690813"/>
          <p14:tracePt t="70645" x="5195888" y="2708275"/>
          <p14:tracePt t="70665" x="5195888" y="2716213"/>
          <p14:tracePt t="70682" x="5170488" y="2743200"/>
          <p14:tracePt t="70700" x="5153025" y="2752725"/>
          <p14:tracePt t="70718" x="5083175" y="2760663"/>
          <p14:tracePt t="70732" x="4951413" y="2760663"/>
          <p14:tracePt t="70749" x="4873625" y="2770188"/>
          <p14:tracePt t="70765" x="4724400" y="2778125"/>
          <p14:tracePt t="70782" x="4611688" y="2778125"/>
          <p14:tracePt t="70799" x="4584700" y="2778125"/>
          <p14:tracePt t="70815" x="4567238" y="2778125"/>
          <p14:tracePt t="70854" x="4576763" y="2770188"/>
          <p14:tracePt t="70860" x="4594225" y="2760663"/>
          <p14:tracePt t="70868" x="4619625" y="2760663"/>
          <p14:tracePt t="70882" x="4733925" y="2760663"/>
          <p14:tracePt t="70902" x="4864100" y="2778125"/>
          <p14:tracePt t="70916" x="4891088" y="2813050"/>
          <p14:tracePt t="70933" x="4908550" y="2830513"/>
          <p14:tracePt t="70950" x="4908550" y="2874963"/>
          <p14:tracePt t="70967" x="4873625" y="2917825"/>
          <p14:tracePt t="70971" x="4846638" y="2944813"/>
          <p14:tracePt t="70983" x="4829175" y="2962275"/>
          <p14:tracePt t="71002" x="4716463" y="2970213"/>
          <p14:tracePt t="71004" x="4646613" y="2970213"/>
          <p14:tracePt t="71018" x="4576763" y="2962275"/>
          <p14:tracePt t="71020" x="4532313" y="2944813"/>
          <p14:tracePt t="71033" x="4514850" y="2944813"/>
          <p14:tracePt t="71035" x="4497388" y="2917825"/>
          <p14:tracePt t="71049" x="4497388" y="2909888"/>
          <p14:tracePt t="71052" x="4497388" y="2900363"/>
          <p14:tracePt t="71066" x="4506913" y="2882900"/>
          <p14:tracePt t="71083" x="4576763" y="2857500"/>
          <p14:tracePt t="71100" x="4654550" y="2857500"/>
          <p14:tracePt t="71126" x="4716463" y="2892425"/>
          <p14:tracePt t="71132" x="4716463" y="2900363"/>
          <p14:tracePt t="71150" x="4724400" y="2909888"/>
          <p14:tracePt t="71180" x="4724400" y="2917825"/>
          <p14:tracePt t="71203" x="4733925" y="2935288"/>
          <p14:tracePt t="71217" x="4733925" y="2944813"/>
          <p14:tracePt t="71219" x="4741863" y="2970213"/>
          <p14:tracePt t="71233" x="4741863" y="2997200"/>
          <p14:tracePt t="71236" x="4751388" y="3014663"/>
          <p14:tracePt t="71248" x="4759325" y="3084513"/>
          <p14:tracePt t="71271" x="4794250" y="3206750"/>
          <p14:tracePt t="71283" x="4908550" y="3363913"/>
          <p14:tracePt t="71302" x="5065713" y="3563938"/>
          <p14:tracePt t="71319" x="5170488" y="3756025"/>
          <p14:tracePt t="71333" x="5213350" y="3922713"/>
          <p14:tracePt t="71349" x="5240338" y="4052888"/>
          <p14:tracePt t="71367" x="5240338" y="4105275"/>
          <p14:tracePt t="71382" x="5240338" y="4159250"/>
          <p14:tracePt t="71401" x="5240338" y="4202113"/>
          <p14:tracePt t="71403" x="5240338" y="4211638"/>
          <p14:tracePt t="71418" x="5240338" y="4219575"/>
          <p14:tracePt t="71420" x="5240338" y="4237038"/>
          <p14:tracePt t="71436" x="5240338" y="4264025"/>
          <p14:tracePt t="71450" x="5240338" y="4271963"/>
          <p14:tracePt t="71452" x="5240338" y="4281488"/>
          <p14:tracePt t="71465" x="5240338" y="4289425"/>
          <p14:tracePt t="71483" x="5240338" y="4306888"/>
          <p14:tracePt t="71500" x="5240338" y="4316413"/>
          <p14:tracePt t="71523" x="5248275" y="4316413"/>
          <p14:tracePt t="71533" x="5257800" y="4316413"/>
          <p14:tracePt t="71551" x="5265738" y="4316413"/>
          <p14:tracePt t="71567" x="5292725" y="4316413"/>
          <p14:tracePt t="71588" x="5353050" y="4298950"/>
          <p14:tracePt t="71616" x="5457825" y="4264025"/>
          <p14:tracePt t="71633" x="5475288" y="4254500"/>
          <p14:tracePt t="71659" x="5475288" y="4246563"/>
          <p14:tracePt t="71667" x="5484813" y="4246563"/>
          <p14:tracePt t="71683" x="5484813" y="4237038"/>
          <p14:tracePt t="71700" x="5484813" y="4229100"/>
          <p14:tracePt t="71715" x="5484813" y="4211638"/>
          <p14:tracePt t="71763" x="5484813" y="4202113"/>
          <p14:tracePt t="71803" x="5484813" y="4194175"/>
          <p14:tracePt t="71811" x="5484813" y="4184650"/>
          <p14:tracePt t="71827" x="5475288" y="4184650"/>
          <p14:tracePt t="71844" x="5457825" y="4159250"/>
          <p14:tracePt t="71850" x="5440363" y="4149725"/>
          <p14:tracePt t="71867" x="5414963" y="4141788"/>
          <p14:tracePt t="71885" x="5397500" y="4124325"/>
          <p14:tracePt t="71899" x="5397500" y="4114800"/>
          <p14:tracePt t="71916" x="5387975" y="4105275"/>
          <p14:tracePt t="71949" x="5387975" y="4097338"/>
          <p14:tracePt t="72192" x="5387975" y="4124325"/>
          <p14:tracePt t="72202" x="5387975" y="4176713"/>
          <p14:tracePt t="72207" x="5387975" y="4211638"/>
          <p14:tracePt t="72216" x="5387975" y="4246563"/>
          <p14:tracePt t="72220" x="5387975" y="4281488"/>
          <p14:tracePt t="72233" x="5387975" y="4324350"/>
          <p14:tracePt t="72235" x="5387975" y="4368800"/>
          <p14:tracePt t="72248" x="5397500" y="4429125"/>
          <p14:tracePt t="72252" x="5397500" y="4473575"/>
          <p14:tracePt t="72267" x="5397500" y="4525963"/>
          <p14:tracePt t="72284" x="5397500" y="4578350"/>
          <p14:tracePt t="72301" x="5397500" y="4595813"/>
          <p14:tracePt t="72323" x="5397500" y="4603750"/>
          <p14:tracePt t="72387" x="5397500" y="4613275"/>
          <p14:tracePt t="72395" x="5397500" y="4621213"/>
          <p14:tracePt t="72413" x="5397500" y="4630738"/>
          <p14:tracePt t="72437" x="5397500" y="4638675"/>
          <p14:tracePt t="72468" x="5397500" y="4648200"/>
          <p14:tracePt t="72483" x="5397500" y="4656138"/>
          <p14:tracePt t="72500" x="5397500" y="4665663"/>
          <p14:tracePt t="72588" x="5387975" y="4665663"/>
          <p14:tracePt t="72599" x="5380038" y="4665663"/>
          <p14:tracePt t="72618" x="5362575" y="4665663"/>
          <p14:tracePt t="72621" x="5335588" y="4665663"/>
          <p14:tracePt t="72632" x="5310188" y="4665663"/>
          <p14:tracePt t="72635" x="5265738" y="4665663"/>
          <p14:tracePt t="72649" x="5230813" y="4665663"/>
          <p14:tracePt t="72651" x="5187950" y="4665663"/>
          <p14:tracePt t="72665" x="5160963" y="4665663"/>
          <p14:tracePt t="72668" x="5135563" y="4665663"/>
          <p14:tracePt t="72682" x="5126038" y="4656138"/>
          <p14:tracePt t="72700" x="5108575" y="4656138"/>
          <p14:tracePt t="74292" x="5118100" y="4656138"/>
          <p14:tracePt t="74308" x="5153025" y="4656138"/>
          <p14:tracePt t="74316" x="5195888" y="4656138"/>
          <p14:tracePt t="74332" x="5240338" y="4665663"/>
          <p14:tracePt t="74349" x="5257800" y="4665663"/>
          <p14:tracePt t="74365" x="5265738" y="4665663"/>
          <p14:tracePt t="75616" x="5370513" y="4464050"/>
          <p14:tracePt t="75631" x="5387975" y="4438650"/>
          <p14:tracePt t="75751" x="5387975" y="4429125"/>
          <p14:tracePt t="75758" x="5387975" y="4421188"/>
          <p14:tracePt t="75760" x="5387975" y="4403725"/>
          <p14:tracePt t="75771" x="5387975" y="4386263"/>
          <p14:tracePt t="75783" x="5387975" y="4376738"/>
          <p14:tracePt t="75799" x="5397500" y="4306888"/>
          <p14:tracePt t="75815" x="5397500" y="4246563"/>
          <p14:tracePt t="75833" x="5397500" y="4229100"/>
          <p14:tracePt t="75849" x="5397500" y="4184650"/>
          <p14:tracePt t="75850" x="5397500" y="4167188"/>
          <p14:tracePt t="75870" x="5397500" y="4132263"/>
          <p14:tracePt t="75881" x="5397500" y="4087813"/>
          <p14:tracePt t="75883" x="5397500" y="4079875"/>
          <p14:tracePt t="75900" x="5387975" y="4044950"/>
          <p14:tracePt t="75925" x="5387975" y="4035425"/>
          <p14:tracePt t="75935" x="5380038" y="4027488"/>
          <p14:tracePt t="76109" x="5370513" y="4027488"/>
          <p14:tracePt t="76195" x="5362575" y="4027488"/>
          <p14:tracePt t="76203" x="5335588" y="4027488"/>
          <p14:tracePt t="76216" x="5310188" y="4027488"/>
          <p14:tracePt t="76219" x="5275263" y="4027488"/>
          <p14:tracePt t="76234" x="5248275" y="4027488"/>
          <p14:tracePt t="76237" x="5187950" y="4027488"/>
          <p14:tracePt t="76248" x="5126038" y="4027488"/>
          <p14:tracePt t="76251" x="5073650" y="4027488"/>
          <p14:tracePt t="76264" x="4933950" y="4000500"/>
          <p14:tracePt t="76283" x="4584700" y="3965575"/>
          <p14:tracePt t="76300" x="4262438" y="3930650"/>
          <p14:tracePt t="76319" x="3973513" y="3913188"/>
          <p14:tracePt t="76331" x="3816350" y="3913188"/>
          <p14:tracePt t="76335" x="3659188" y="3913188"/>
          <p14:tracePt t="76348" x="3354388" y="3905250"/>
          <p14:tracePt t="76365" x="3065463" y="3905250"/>
          <p14:tracePt t="76391" x="2628900" y="3905250"/>
          <p14:tracePt t="76399" x="2497138" y="3905250"/>
          <p14:tracePt t="76422" x="2147888" y="3930650"/>
          <p14:tracePt t="76431" x="2070100" y="3965575"/>
          <p14:tracePt t="76449" x="1912938" y="4044950"/>
          <p14:tracePt t="76451" x="1833563" y="4070350"/>
          <p14:tracePt t="76465" x="1755775" y="4105275"/>
          <p14:tracePt t="76466" x="1624013" y="4159250"/>
          <p14:tracePt t="76480" x="1546225" y="4176713"/>
          <p14:tracePt t="76482" x="1466850" y="4202113"/>
          <p14:tracePt t="76499" x="1362075" y="4219575"/>
          <p14:tracePt t="76515" x="1284288" y="4219575"/>
          <p14:tracePt t="76535" x="1204913" y="4219575"/>
          <p14:tracePt t="76548" x="1127125" y="4229100"/>
          <p14:tracePt t="76565" x="1030288" y="4281488"/>
          <p14:tracePt t="76581" x="925513" y="4333875"/>
          <p14:tracePt t="76605" x="795338" y="4421188"/>
          <p14:tracePt t="76615" x="785813" y="4421188"/>
          <p14:tracePt t="76645" x="760413" y="4456113"/>
          <p14:tracePt t="76651" x="760413" y="4464050"/>
          <p14:tracePt t="76660" x="750888" y="4473575"/>
          <p14:tracePt t="76723" x="742950" y="4473575"/>
          <p14:tracePt t="76756" x="742950" y="4464050"/>
          <p14:tracePt t="76828" x="750888" y="4464050"/>
          <p14:tracePt t="76849" x="768350" y="4464050"/>
          <p14:tracePt t="76852" x="838200" y="4464050"/>
          <p14:tracePt t="76859" x="855663" y="4464050"/>
          <p14:tracePt t="76867" x="900113" y="4464050"/>
          <p14:tracePt t="76880" x="935038" y="4464050"/>
          <p14:tracePt t="76882" x="969963" y="4464050"/>
          <p14:tracePt t="76899" x="1012825" y="4464050"/>
          <p14:tracePt t="76902" x="1074738" y="4464050"/>
          <p14:tracePt t="76915" x="1231900" y="4473575"/>
          <p14:tracePt t="76937" x="1309688" y="4473575"/>
          <p14:tracePt t="76939" x="1379538" y="4473575"/>
          <p14:tracePt t="76947" x="1389063" y="4481513"/>
          <p14:tracePt t="76966" x="1414463" y="4481513"/>
          <p14:tracePt t="76983" x="1423988" y="4491038"/>
          <p14:tracePt t="76999" x="1431925" y="4498975"/>
          <p14:tracePt t="77014" x="1441450" y="4508500"/>
          <p14:tracePt t="77032" x="1458913" y="4533900"/>
          <p14:tracePt t="77050" x="1466850" y="4551363"/>
          <p14:tracePt t="77052" x="1476375" y="4560888"/>
          <p14:tracePt t="77064" x="1476375" y="4578350"/>
          <p14:tracePt t="77080" x="1476375" y="4621213"/>
          <p14:tracePt t="77082" x="1476375" y="4630738"/>
          <p14:tracePt t="77099" x="1458913" y="4648200"/>
          <p14:tracePt t="77126" x="1441450" y="4683125"/>
          <p14:tracePt t="77132" x="1423988" y="4700588"/>
          <p14:tracePt t="77152" x="1379538" y="4725988"/>
          <p14:tracePt t="77164" x="1284288" y="4770438"/>
          <p14:tracePt t="77182" x="1187450" y="4795838"/>
          <p14:tracePt t="77199" x="1117600" y="4805363"/>
          <p14:tracePt t="77214" x="1022350" y="4805363"/>
          <p14:tracePt t="77231" x="987425" y="4805363"/>
          <p14:tracePt t="77248" x="960438" y="4805363"/>
          <p14:tracePt t="77270" x="925513" y="4813300"/>
          <p14:tracePt t="77281" x="917575" y="4813300"/>
          <p14:tracePt t="77282" x="900113" y="4813300"/>
          <p14:tracePt t="77310" x="890588" y="4813300"/>
          <p14:tracePt t="77315" x="873125" y="4813300"/>
          <p14:tracePt t="77349" x="847725" y="4822825"/>
          <p14:tracePt t="77500" x="890588" y="4813300"/>
          <p14:tracePt t="77506" x="917575" y="4813300"/>
          <p14:tracePt t="77508" x="942975" y="4813300"/>
          <p14:tracePt t="77515" x="969963" y="4813300"/>
          <p14:tracePt t="77531" x="1065213" y="4805363"/>
          <p14:tracePt t="77549" x="1152525" y="4805363"/>
          <p14:tracePt t="77565" x="1284288" y="4805363"/>
          <p14:tracePt t="77588" x="1466850" y="4822825"/>
          <p14:tracePt t="77615" x="1501775" y="4822825"/>
          <p14:tracePt t="78366" x="1484313" y="4822825"/>
          <p14:tracePt t="78375" x="1466850" y="4787900"/>
          <p14:tracePt t="78387" x="1458913" y="4787900"/>
          <p14:tracePt t="78400" x="1414463" y="4735513"/>
          <p14:tracePt t="78414" x="1389063" y="4683125"/>
          <p14:tracePt t="78432" x="1336675" y="4595813"/>
          <p14:tracePt t="78435" x="1327150" y="4586288"/>
          <p14:tracePt t="78449" x="1284288" y="4533900"/>
          <p14:tracePt t="78451" x="1266825" y="4498975"/>
          <p14:tracePt t="78467" x="1257300" y="4464050"/>
          <p14:tracePt t="78482" x="1249363" y="4446588"/>
          <p14:tracePt t="78498" x="1249363" y="4438650"/>
          <p14:tracePt t="78522" x="1249363" y="4429125"/>
          <p14:tracePt t="78548" x="1239838" y="4421188"/>
          <p14:tracePt t="78565" x="1222375" y="4394200"/>
          <p14:tracePt t="78583" x="1214438" y="4376738"/>
          <p14:tracePt t="78599" x="1214438" y="4368800"/>
          <p14:tracePt t="78615" x="1204913" y="4359275"/>
          <p14:tracePt t="78637" x="1196975" y="4351338"/>
          <p14:tracePt t="78651" x="1187450" y="4341813"/>
          <p14:tracePt t="78683" x="1169988" y="4333875"/>
          <p14:tracePt t="78699" x="1152525" y="4333875"/>
          <p14:tracePt t="78717" x="1144588" y="4333875"/>
          <p14:tracePt t="78748" x="1127125" y="4333875"/>
          <p14:tracePt t="78764" x="1117600" y="4333875"/>
          <p14:tracePt t="79098" x="1100138" y="4333875"/>
          <p14:tracePt t="83171" x="1100138" y="4351338"/>
          <p14:tracePt t="83178" x="1100138" y="4411663"/>
          <p14:tracePt t="83183" x="1100138" y="4456113"/>
          <p14:tracePt t="83201" x="1117600" y="4595813"/>
          <p14:tracePt t="83203" x="1127125" y="4621213"/>
          <p14:tracePt t="83213" x="1144588" y="4665663"/>
          <p14:tracePt t="83231" x="1169988" y="4725988"/>
          <p14:tracePt t="83247" x="1187450" y="4770438"/>
          <p14:tracePt t="83265" x="1196975" y="4778375"/>
          <p14:tracePt t="83332" x="1204913" y="4787900"/>
          <p14:tracePt t="83349" x="1214438" y="4805363"/>
          <p14:tracePt t="83364" x="1231900" y="4822825"/>
          <p14:tracePt t="83380" x="1239838" y="4848225"/>
          <p14:tracePt t="83403" x="1249363" y="4875213"/>
          <p14:tracePt t="83413" x="1257300" y="4892675"/>
          <p14:tracePt t="83431" x="1257300" y="4900613"/>
          <p14:tracePt t="83436" x="1257300" y="4918075"/>
          <p14:tracePt t="83449" x="1266825" y="4918075"/>
          <p14:tracePt t="83451" x="1266825" y="4927600"/>
          <p14:tracePt t="83463" x="1274763" y="4927600"/>
          <p14:tracePt t="83491" x="1284288" y="4927600"/>
          <p14:tracePt t="83499" x="1284288" y="4935538"/>
          <p14:tracePt t="83516" x="1292225" y="4945063"/>
          <p14:tracePt t="83531" x="1301750" y="4945063"/>
          <p14:tracePt t="83550" x="1301750" y="4953000"/>
          <p14:tracePt t="83564" x="1301750" y="4962525"/>
          <p14:tracePt t="84626" x="1301750" y="4953000"/>
          <p14:tracePt t="84643" x="1336675" y="4953000"/>
          <p14:tracePt t="84652" x="1406525" y="4953000"/>
          <p14:tracePt t="84665" x="1466850" y="4953000"/>
          <p14:tracePt t="84683" x="1606550" y="4953000"/>
          <p14:tracePt t="84687" x="1616075" y="4953000"/>
          <p14:tracePt t="84696" x="1641475" y="4962525"/>
          <p14:tracePt t="84699" x="1685925" y="4987925"/>
          <p14:tracePt t="84717" x="1711325" y="4997450"/>
          <p14:tracePt t="84724" x="1763713" y="5022850"/>
          <p14:tracePt t="84730" x="1790700" y="5040313"/>
          <p14:tracePt t="84750" x="1843088" y="5057775"/>
          <p14:tracePt t="84763" x="1895475" y="5067300"/>
          <p14:tracePt t="84780" x="1930400" y="5092700"/>
          <p14:tracePt t="84795" x="1955800" y="5102225"/>
          <p14:tracePt t="84813" x="1973263" y="5119688"/>
          <p14:tracePt t="84829" x="1982788" y="5119688"/>
          <p14:tracePt t="84847" x="1982788" y="5127625"/>
          <p14:tracePt t="84864" x="1982788" y="5137150"/>
          <p14:tracePt t="84880" x="1982788" y="5162550"/>
          <p14:tracePt t="84883" x="1982788" y="5172075"/>
          <p14:tracePt t="84897" x="1973263" y="5207000"/>
          <p14:tracePt t="84900" x="1973263" y="5232400"/>
          <p14:tracePt t="84913" x="1965325" y="5284788"/>
          <p14:tracePt t="84916" x="1955800" y="5311775"/>
          <p14:tracePt t="84934" x="1920875" y="5424488"/>
          <p14:tracePt t="84946" x="1903413" y="5565775"/>
          <p14:tracePt t="84963" x="1895475" y="5722938"/>
          <p14:tracePt t="84983" x="1895475" y="5870575"/>
          <p14:tracePt t="85013" x="1965325" y="6176963"/>
          <p14:tracePt t="85033" x="2017713" y="6342063"/>
          <p14:tracePt t="85046" x="2052638" y="6464300"/>
          <p14:tracePt t="85065" x="2078038" y="6516688"/>
          <p14:tracePt t="85069" x="2078038" y="6543675"/>
          <p14:tracePt t="85083" x="2078038" y="6551613"/>
          <p14:tracePt t="85203" x="2095500" y="6551613"/>
          <p14:tracePt t="85213" x="2095500" y="6543675"/>
          <p14:tracePt t="85214" x="2105025" y="6534150"/>
          <p14:tracePt t="85232" x="2112963" y="6481763"/>
          <p14:tracePt t="85234" x="2112963" y="6456363"/>
          <p14:tracePt t="85246" x="2112963" y="6376988"/>
          <p14:tracePt t="85265" x="2112963" y="6316663"/>
          <p14:tracePt t="85267" x="2130425" y="6272213"/>
          <p14:tracePt t="85280" x="2139950" y="6219825"/>
          <p14:tracePt t="85298" x="2165350" y="6142038"/>
          <p14:tracePt t="85300" x="2192338" y="6097588"/>
          <p14:tracePt t="85313" x="2262188" y="5992813"/>
          <p14:tracePt t="85315" x="2314575" y="5940425"/>
          <p14:tracePt t="85334" x="2427288" y="5845175"/>
          <p14:tracePt t="85346" x="2489200" y="5810250"/>
          <p14:tracePt t="85363" x="2559050" y="5765800"/>
          <p14:tracePt t="85380" x="2593975" y="5740400"/>
          <p14:tracePt t="85398" x="2689225" y="5688013"/>
          <p14:tracePt t="85413" x="2776538" y="5643563"/>
          <p14:tracePt t="85434" x="3013075" y="5591175"/>
          <p14:tracePt t="85436" x="3117850" y="5591175"/>
          <p14:tracePt t="85442" x="3249613" y="5565775"/>
          <p14:tracePt t="85451" x="3354388" y="5556250"/>
          <p14:tracePt t="85463" x="3459163" y="5538788"/>
          <p14:tracePt t="85480" x="3676650" y="5495925"/>
          <p14:tracePt t="85482" x="3781425" y="5486400"/>
          <p14:tracePt t="85497" x="3895725" y="5468938"/>
          <p14:tracePt t="85499" x="4025900" y="5459413"/>
          <p14:tracePt t="85516" x="4130675" y="5416550"/>
          <p14:tracePt t="85531" x="4210050" y="5337175"/>
          <p14:tracePt t="85548" x="4287838" y="5172075"/>
          <p14:tracePt t="85564" x="4462463" y="4743450"/>
          <p14:tracePt t="85581" x="4611688" y="4264025"/>
          <p14:tracePt t="85596" x="4768850" y="3668713"/>
          <p14:tracePt t="85613" x="4908550" y="3057525"/>
          <p14:tracePt t="85630" x="5048250" y="2446338"/>
          <p14:tracePt t="85652" x="5205413" y="1660525"/>
          <p14:tracePt t="85663" x="5240338" y="1468438"/>
          <p14:tracePt t="85681" x="5257800" y="1179513"/>
          <p14:tracePt t="85683" x="5275263" y="1030288"/>
          <p14:tracePt t="85697" x="5283200" y="952500"/>
          <p14:tracePt t="85699" x="5300663" y="890588"/>
          <p14:tracePt t="85714" x="5353050" y="803275"/>
          <p14:tracePt t="85733" x="5405438" y="681038"/>
          <p14:tracePt t="85746" x="5449888" y="550863"/>
          <p14:tracePt t="85764" x="5457825" y="401638"/>
          <p14:tracePt t="85781" x="5467350" y="271463"/>
          <p14:tracePt t="85797" x="5484813" y="149225"/>
          <p14:tracePt t="85813" x="5510213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9A864-1693-64D7-6376-1E5EFC4A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15568"/>
          </a:xfrm>
        </p:spPr>
        <p:txBody>
          <a:bodyPr>
            <a:normAutofit/>
          </a:bodyPr>
          <a:lstStyle/>
          <a:p>
            <a:r>
              <a:rPr lang="en-US" dirty="0"/>
              <a:t>What is Euclidian or Isometric Transform?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2108C-E414-A7C6-87F5-A69FFEC37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2090738"/>
            <a:ext cx="6821488" cy="4051300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Three Degrees of freedom</a:t>
            </a:r>
          </a:p>
          <a:p>
            <a:r>
              <a:rPr lang="en-US" sz="3200" dirty="0"/>
              <a:t>Theta – rotation we want to give</a:t>
            </a:r>
          </a:p>
          <a:p>
            <a:r>
              <a:rPr lang="en-US" sz="3200" dirty="0"/>
              <a:t>Tx = translation in x axis</a:t>
            </a:r>
          </a:p>
          <a:p>
            <a:r>
              <a:rPr lang="en-US" sz="3200" dirty="0"/>
              <a:t>Ty = translation in y axis</a:t>
            </a:r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10C50-57A3-266B-DA95-51876917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781" y="2131585"/>
            <a:ext cx="3471337" cy="25948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2810277"/>
      </p:ext>
    </p:extLst>
  </p:cSld>
  <p:clrMapOvr>
    <a:masterClrMapping/>
  </p:clrMapOvr>
  <p:transition spd="slow" advTm="3896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>
    <p:ext uri="{3A86A75C-4F4B-4683-9AE1-C65F6400EC91}">
      <p14:laserTraceLst xmlns:p14="http://schemas.microsoft.com/office/powerpoint/2010/main">
        <p14:tracePtLst>
          <p14:tracePt t="432" x="5754688" y="3206750"/>
          <p14:tracePt t="447" x="5746750" y="3206750"/>
          <p14:tracePt t="471" x="5614988" y="3189288"/>
          <p14:tracePt t="487" x="5414963" y="3171825"/>
          <p14:tracePt t="504" x="5222875" y="3154363"/>
          <p14:tracePt t="521" x="5073650" y="3144838"/>
          <p14:tracePt t="538" x="4926013" y="3119438"/>
          <p14:tracePt t="554" x="4741863" y="3084513"/>
          <p14:tracePt t="571" x="4549775" y="3049588"/>
          <p14:tracePt t="604" x="4095750" y="3005138"/>
          <p14:tracePt t="621" x="3956050" y="2997200"/>
          <p14:tracePt t="637" x="3851275" y="2979738"/>
          <p14:tracePt t="639" x="3843338" y="2979738"/>
          <p14:tracePt t="654" x="3833813" y="2979738"/>
          <p14:tracePt t="655" x="3816350" y="2970213"/>
          <p14:tracePt t="671" x="3790950" y="2962275"/>
          <p14:tracePt t="760" x="3790950" y="2952750"/>
          <p14:tracePt t="768" x="3763963" y="2944813"/>
          <p14:tracePt t="788" x="3746500" y="2935288"/>
          <p14:tracePt t="804" x="3738563" y="2935288"/>
          <p14:tracePt t="4481" x="3729038" y="2935288"/>
          <p14:tracePt t="4488" x="3668713" y="2935288"/>
          <p14:tracePt t="4503" x="3511550" y="2935288"/>
          <p14:tracePt t="4507" x="3449638" y="2944813"/>
          <p14:tracePt t="4520" x="3354388" y="2944813"/>
          <p14:tracePt t="4522" x="3292475" y="2944813"/>
          <p14:tracePt t="4537" x="3214688" y="2952750"/>
          <p14:tracePt t="4553" x="3082925" y="2952750"/>
          <p14:tracePt t="4571" x="2968625" y="2962275"/>
          <p14:tracePt t="4588" x="2890838" y="2970213"/>
          <p14:tracePt t="4605" x="2855913" y="2987675"/>
          <p14:tracePt t="4608" x="2846388" y="2987675"/>
          <p14:tracePt t="4622" x="2838450" y="2987675"/>
          <p14:tracePt t="4855" x="2838450" y="2997200"/>
          <p14:tracePt t="4856" x="2838450" y="3005138"/>
          <p14:tracePt t="4872" x="2838450" y="3119438"/>
          <p14:tracePt t="4890" x="2838450" y="3224213"/>
          <p14:tracePt t="4904" x="2838450" y="3389313"/>
          <p14:tracePt t="4921" x="2828925" y="3563938"/>
          <p14:tracePt t="4937" x="2828925" y="3748088"/>
          <p14:tracePt t="4955" x="2803525" y="3957638"/>
          <p14:tracePt t="4970" x="2741613" y="4237038"/>
          <p14:tracePt t="5005" x="2593975" y="4656138"/>
          <p14:tracePt t="5023" x="2489200" y="4945063"/>
          <p14:tracePt t="5025" x="2462213" y="5084763"/>
          <p14:tracePt t="5037" x="2436813" y="5241925"/>
          <p14:tracePt t="5040" x="2419350" y="5337175"/>
          <p14:tracePt t="5054" x="2409825" y="5407025"/>
          <p14:tracePt t="5057" x="2384425" y="5486400"/>
          <p14:tracePt t="5072" x="2366963" y="5608638"/>
          <p14:tracePt t="5088" x="2339975" y="5713413"/>
          <p14:tracePt t="5104" x="2332038" y="5775325"/>
          <p14:tracePt t="5123" x="2322513" y="5915025"/>
          <p14:tracePt t="5137" x="2297113" y="5984875"/>
          <p14:tracePt t="5159" x="2262188" y="6045200"/>
          <p14:tracePt t="5161" x="2244725" y="6080125"/>
          <p14:tracePt t="5170" x="2217738" y="6124575"/>
          <p14:tracePt t="5187" x="2112963" y="6264275"/>
          <p14:tracePt t="5204" x="2043113" y="6386513"/>
          <p14:tracePt t="5221" x="1973263" y="6508750"/>
          <p14:tracePt t="5224" x="1947863" y="6561138"/>
          <p14:tracePt t="5237" x="1912938" y="6613525"/>
          <p14:tracePt t="5239" x="1903413" y="6648450"/>
          <p14:tracePt t="5253" x="1895475" y="6673850"/>
          <p14:tracePt t="5255" x="1885950" y="6700838"/>
          <p14:tracePt t="5271" x="1868488" y="6718300"/>
          <p14:tracePt t="5274" x="1851025" y="6743700"/>
          <p14:tracePt t="5289" x="1825625" y="6796088"/>
          <p14:tracePt t="5304" x="1798638" y="6848475"/>
          <p14:tracePt t="6570" x="1406525" y="6456363"/>
          <p14:tracePt t="6586" x="1344613" y="6194425"/>
          <p14:tracePt t="6604" x="1266825" y="5905500"/>
          <p14:tracePt t="6621" x="1239838" y="5713413"/>
          <p14:tracePt t="6624" x="1214438" y="5618163"/>
          <p14:tracePt t="6637" x="1204913" y="5513388"/>
          <p14:tracePt t="6653" x="1152525" y="5337175"/>
          <p14:tracePt t="6655" x="1135063" y="5259388"/>
          <p14:tracePt t="6687" x="1127125" y="5032375"/>
          <p14:tracePt t="6703" x="1127125" y="4987925"/>
          <p14:tracePt t="6720" x="1100138" y="4830763"/>
          <p14:tracePt t="6737" x="1100138" y="4743450"/>
          <p14:tracePt t="6755" x="1100138" y="4638675"/>
          <p14:tracePt t="6771" x="1100138" y="4533900"/>
          <p14:tracePt t="6787" x="1100138" y="4456113"/>
          <p14:tracePt t="6803" x="1117600" y="4333875"/>
          <p14:tracePt t="6821" x="1135063" y="4237038"/>
          <p14:tracePt t="6824" x="1144588" y="4194175"/>
          <p14:tracePt t="6839" x="1152525" y="4141788"/>
          <p14:tracePt t="6853" x="1162050" y="4027488"/>
          <p14:tracePt t="6855" x="1169988" y="3965575"/>
          <p14:tracePt t="6870" x="1179513" y="3870325"/>
          <p14:tracePt t="6873" x="1196975" y="3783013"/>
          <p14:tracePt t="6888" x="1204913" y="3563938"/>
          <p14:tracePt t="6904" x="1204913" y="3371850"/>
          <p14:tracePt t="6921" x="1204913" y="3259138"/>
          <p14:tracePt t="6923" x="1204913" y="3232150"/>
          <p14:tracePt t="6937" x="1204913" y="3179763"/>
          <p14:tracePt t="6955" x="1204913" y="3154363"/>
          <p14:tracePt t="6970" x="1204913" y="3136900"/>
          <p14:tracePt t="7003" x="1204913" y="3127375"/>
          <p14:tracePt t="7112" x="1196975" y="3127375"/>
          <p14:tracePt t="7120" x="1187450" y="3136900"/>
          <p14:tracePt t="7127" x="1187450" y="3144838"/>
          <p14:tracePt t="7138" x="1179513" y="3144838"/>
          <p14:tracePt t="7155" x="1169988" y="3154363"/>
          <p14:tracePt t="7171" x="1162050" y="3162300"/>
          <p14:tracePt t="7204" x="1152525" y="3171825"/>
          <p14:tracePt t="7222" x="1144588" y="3179763"/>
          <p14:tracePt t="7236" x="1144588" y="3189288"/>
          <p14:tracePt t="7543" x="1117600" y="3197225"/>
          <p14:tracePt t="7552" x="1117600" y="3206750"/>
          <p14:tracePt t="7569" x="1117600" y="3249613"/>
          <p14:tracePt t="8149" x="1109663" y="3249613"/>
          <p14:tracePt t="8240" x="1117600" y="3259138"/>
          <p14:tracePt t="8245" x="1135063" y="3267075"/>
          <p14:tracePt t="8255" x="1196975" y="3294063"/>
          <p14:tracePt t="8256" x="1214438" y="3302000"/>
          <p14:tracePt t="8270" x="1249363" y="3319463"/>
          <p14:tracePt t="8287" x="1431925" y="3346450"/>
          <p14:tracePt t="8289" x="1466850" y="3354388"/>
          <p14:tracePt t="8305" x="1685925" y="3371850"/>
          <p14:tracePt t="8320" x="2017713" y="3371850"/>
          <p14:tracePt t="8337" x="2297113" y="3389313"/>
          <p14:tracePt t="8353" x="2532063" y="3424238"/>
          <p14:tracePt t="8369" x="2611438" y="3433763"/>
          <p14:tracePt t="8387" x="2663825" y="3433763"/>
          <p14:tracePt t="8403" x="2706688" y="3433763"/>
          <p14:tracePt t="8421" x="2776538" y="3406775"/>
          <p14:tracePt t="8424" x="2811463" y="3389313"/>
          <p14:tracePt t="8436" x="2846388" y="3371850"/>
          <p14:tracePt t="8453" x="2951163" y="3328988"/>
          <p14:tracePt t="8471" x="3074988" y="3302000"/>
          <p14:tracePt t="8473" x="3117850" y="3302000"/>
          <p14:tracePt t="8487" x="3152775" y="3294063"/>
          <p14:tracePt t="8490" x="3197225" y="3284538"/>
          <p14:tracePt t="8502" x="3249613" y="3276600"/>
          <p14:tracePt t="8519" x="3327400" y="3267075"/>
          <p14:tracePt t="8535" x="3449638" y="3241675"/>
          <p14:tracePt t="8553" x="3571875" y="3224213"/>
          <p14:tracePt t="8569" x="3624263" y="3214688"/>
          <p14:tracePt t="8586" x="3659188" y="3197225"/>
          <p14:tracePt t="8602" x="3694113" y="3189288"/>
          <p14:tracePt t="8619" x="3721100" y="3179763"/>
          <p14:tracePt t="8636" x="3773488" y="3162300"/>
          <p14:tracePt t="8652" x="3816350" y="3154363"/>
          <p14:tracePt t="8669" x="3868738" y="3144838"/>
          <p14:tracePt t="8671" x="3895725" y="3136900"/>
          <p14:tracePt t="8686" x="3903663" y="3136900"/>
          <p14:tracePt t="8687" x="3921125" y="3127375"/>
          <p14:tracePt t="8702" x="3948113" y="3127375"/>
          <p14:tracePt t="8719" x="4017963" y="3109913"/>
          <p14:tracePt t="8736" x="4070350" y="3109913"/>
          <p14:tracePt t="8752" x="4122738" y="3109913"/>
          <p14:tracePt t="8769" x="4157663" y="3109913"/>
          <p14:tracePt t="8786" x="4192588" y="3109913"/>
          <p14:tracePt t="8802" x="4217988" y="3109913"/>
          <p14:tracePt t="8819" x="4252913" y="3109913"/>
          <p14:tracePt t="8836" x="4297363" y="3109913"/>
          <p14:tracePt t="8854" x="4340225" y="3109913"/>
          <p14:tracePt t="8857" x="4357688" y="3109913"/>
          <p14:tracePt t="8871" x="4392613" y="3109913"/>
          <p14:tracePt t="8874" x="4419600" y="3109913"/>
          <p14:tracePt t="8888" x="4462463" y="3109913"/>
          <p14:tracePt t="8904" x="4497388" y="3109913"/>
          <p14:tracePt t="8921" x="4567238" y="3109913"/>
          <p14:tracePt t="8938" x="4637088" y="3109913"/>
          <p14:tracePt t="8954" x="4699000" y="3109913"/>
          <p14:tracePt t="8970" x="4768850" y="3109913"/>
          <p14:tracePt t="8986" x="4811713" y="3109913"/>
          <p14:tracePt t="9005" x="4856163" y="3109913"/>
          <p14:tracePt t="9023" x="4899025" y="3109913"/>
          <p14:tracePt t="9026" x="4933950" y="3101975"/>
          <p14:tracePt t="9037" x="4960938" y="3101975"/>
          <p14:tracePt t="9040" x="4986338" y="3101975"/>
          <p14:tracePt t="9053" x="5003800" y="3101975"/>
          <p14:tracePt t="9071" x="5021263" y="3101975"/>
          <p14:tracePt t="9076" x="5030788" y="3101975"/>
          <p14:tracePt t="9216" x="5065713" y="3101975"/>
          <p14:tracePt t="9222" x="5083175" y="3101975"/>
          <p14:tracePt t="9237" x="5126038" y="3101975"/>
          <p14:tracePt t="9253" x="5170488" y="3101975"/>
          <p14:tracePt t="9255" x="5213350" y="3101975"/>
          <p14:tracePt t="9270" x="5230813" y="3101975"/>
          <p14:tracePt t="9272" x="5240338" y="3109913"/>
          <p14:tracePt t="9286" x="5257800" y="3109913"/>
          <p14:tracePt t="9287" x="5275263" y="3109913"/>
          <p14:tracePt t="9304" x="5292725" y="3109913"/>
          <p14:tracePt t="9320" x="5300663" y="3109913"/>
          <p14:tracePt t="9321" x="5310188" y="3109913"/>
          <p14:tracePt t="9336" x="5335588" y="3109913"/>
          <p14:tracePt t="9353" x="5345113" y="3109913"/>
          <p14:tracePt t="9370" x="5370513" y="3109913"/>
          <p14:tracePt t="9387" x="5422900" y="3109913"/>
          <p14:tracePt t="9404" x="5449888" y="3109913"/>
          <p14:tracePt t="9419" x="5492750" y="3119438"/>
          <p14:tracePt t="9437" x="5510213" y="3127375"/>
          <p14:tracePt t="9454" x="5527675" y="3127375"/>
          <p14:tracePt t="9456" x="5537200" y="3127375"/>
          <p14:tracePt t="9470" x="5545138" y="3127375"/>
          <p14:tracePt t="9472" x="5554663" y="3127375"/>
          <p14:tracePt t="9486" x="5562600" y="3127375"/>
          <p14:tracePt t="9503" x="5572125" y="3127375"/>
          <p14:tracePt t="9520" x="5580063" y="3127375"/>
          <p14:tracePt t="10443" x="5572125" y="3136900"/>
          <p14:tracePt t="10456" x="5492750" y="3189288"/>
          <p14:tracePt t="10461" x="5422900" y="3214688"/>
          <p14:tracePt t="10468" x="5257800" y="3284538"/>
          <p14:tracePt t="10489" x="4864100" y="3433763"/>
          <p14:tracePt t="10502" x="4576763" y="3521075"/>
          <p14:tracePt t="10519" x="4095750" y="3598863"/>
          <p14:tracePt t="10535" x="3536950" y="3651250"/>
          <p14:tracePt t="10553" x="2593975" y="3721100"/>
          <p14:tracePt t="10568" x="1938338" y="3738563"/>
          <p14:tracePt t="10585" x="1371600" y="3738563"/>
          <p14:tracePt t="10602" x="917575" y="3756025"/>
          <p14:tracePt t="10620" x="611188" y="3765550"/>
          <p14:tracePt t="10636" x="541338" y="3773488"/>
          <p14:tracePt t="10653" x="541338" y="3783013"/>
          <p14:tracePt t="10737" x="533400" y="3783013"/>
          <p14:tracePt t="10744" x="523875" y="3783013"/>
          <p14:tracePt t="10753" x="488950" y="3817938"/>
          <p14:tracePt t="10770" x="454025" y="3843338"/>
          <p14:tracePt t="10786" x="358775" y="3895725"/>
          <p14:tracePt t="10805" x="254000" y="3948113"/>
          <p14:tracePt t="10821" x="227013" y="3992563"/>
          <p14:tracePt t="10824" x="219075" y="3992563"/>
          <p14:tracePt t="10840" x="219075" y="4000500"/>
          <p14:tracePt t="10869" x="227013" y="4017963"/>
          <p14:tracePt t="10886" x="271463" y="4052888"/>
          <p14:tracePt t="10888" x="296863" y="4062413"/>
          <p14:tracePt t="10902" x="323850" y="4070350"/>
          <p14:tracePt t="10919" x="411163" y="4132263"/>
          <p14:tracePt t="10935" x="446088" y="4149725"/>
          <p14:tracePt t="10952" x="523875" y="4176713"/>
          <p14:tracePt t="10968" x="568325" y="4184650"/>
          <p14:tracePt t="10985" x="681038" y="4184650"/>
          <p14:tracePt t="11003" x="785813" y="4184650"/>
          <p14:tracePt t="11020" x="1030288" y="4141788"/>
          <p14:tracePt t="11036" x="1327150" y="4114800"/>
          <p14:tracePt t="11054" x="1571625" y="4114800"/>
          <p14:tracePt t="11069" x="1624013" y="4132263"/>
          <p14:tracePt t="11072" x="1651000" y="4132263"/>
          <p14:tracePt t="11087" x="1668463" y="4132263"/>
          <p14:tracePt t="11090" x="1676400" y="4132263"/>
          <p14:tracePt t="11102" x="1693863" y="4132263"/>
          <p14:tracePt t="11121" x="1746250" y="4114800"/>
          <p14:tracePt t="11136" x="1781175" y="4087813"/>
          <p14:tracePt t="11139" x="1843088" y="4062413"/>
          <p14:tracePt t="11152" x="1903413" y="4052888"/>
          <p14:tracePt t="11169" x="2025650" y="4044950"/>
          <p14:tracePt t="11186" x="2078038" y="4044950"/>
          <p14:tracePt t="11202" x="2122488" y="4035425"/>
          <p14:tracePt t="11220" x="2157413" y="4017963"/>
          <p14:tracePt t="11238" x="2200275" y="4000500"/>
          <p14:tracePt t="11240" x="2209800" y="3992563"/>
          <p14:tracePt t="11252" x="2209800" y="3983038"/>
          <p14:tracePt t="11314" x="2200275" y="3983038"/>
          <p14:tracePt t="11336" x="2174875" y="3983038"/>
          <p14:tracePt t="11343" x="2147888" y="3983038"/>
          <p14:tracePt t="11353" x="2095500" y="4000500"/>
          <p14:tracePt t="11369" x="1982788" y="4000500"/>
          <p14:tracePt t="11385" x="1903413" y="4010025"/>
          <p14:tracePt t="11403" x="1798638" y="4010025"/>
          <p14:tracePt t="11420" x="1693863" y="4035425"/>
          <p14:tracePt t="11436" x="1563688" y="4070350"/>
          <p14:tracePt t="11453" x="1484313" y="4097338"/>
          <p14:tracePt t="11470" x="1466850" y="4105275"/>
          <p14:tracePt t="11521" x="1528763" y="4105275"/>
          <p14:tracePt t="11528" x="1633538" y="4105275"/>
          <p14:tracePt t="11538" x="1746250" y="4105275"/>
          <p14:tracePt t="11555" x="2052638" y="4105275"/>
          <p14:tracePt t="11570" x="2794000" y="4105275"/>
          <p14:tracePt t="11586" x="3738563" y="4105275"/>
          <p14:tracePt t="11603" x="4951413" y="4105275"/>
          <p14:tracePt t="11621" x="6288088" y="4087813"/>
          <p14:tracePt t="11624" x="6934200" y="4070350"/>
          <p14:tracePt t="11636" x="7562850" y="4027488"/>
          <p14:tracePt t="11653" x="8550275" y="3983038"/>
          <p14:tracePt t="11669" x="9248775" y="3930650"/>
          <p14:tracePt t="11688" x="9729788" y="3870325"/>
          <p14:tracePt t="11703" x="9747250" y="3860800"/>
          <p14:tracePt t="11706" x="9747250" y="3852863"/>
          <p14:tracePt t="11840" x="9755188" y="3852863"/>
          <p14:tracePt t="11852" x="9764713" y="3852863"/>
          <p14:tracePt t="11870" x="9772650" y="3843338"/>
          <p14:tracePt t="11911" x="9764713" y="3843338"/>
          <p14:tracePt t="11920" x="9747250" y="3860800"/>
          <p14:tracePt t="11928" x="9720263" y="3870325"/>
          <p14:tracePt t="11937" x="9642475" y="3913188"/>
          <p14:tracePt t="11954" x="9520238" y="3957638"/>
          <p14:tracePt t="11969" x="9283700" y="3992563"/>
          <p14:tracePt t="11986" x="9056688" y="4017963"/>
          <p14:tracePt t="12003" x="8916988" y="4035425"/>
          <p14:tracePt t="12020" x="8907463" y="4035425"/>
          <p14:tracePt t="12040" x="8907463" y="4044950"/>
          <p14:tracePt t="12052" x="8924925" y="4052888"/>
          <p14:tracePt t="12069" x="9029700" y="4052888"/>
          <p14:tracePt t="12086" x="9144000" y="4052888"/>
          <p14:tracePt t="12088" x="9258300" y="4052888"/>
          <p14:tracePt t="12104" x="9371013" y="4052888"/>
          <p14:tracePt t="12118" x="9520238" y="4052888"/>
          <p14:tracePt t="12119" x="9607550" y="4052888"/>
          <p14:tracePt t="12137" x="9685338" y="4070350"/>
          <p14:tracePt t="12153" x="9694863" y="4079875"/>
          <p14:tracePt t="12169" x="9694863" y="4087813"/>
          <p14:tracePt t="12186" x="9642475" y="4105275"/>
          <p14:tracePt t="12203" x="9510713" y="4124325"/>
          <p14:tracePt t="12221" x="9301163" y="4124325"/>
          <p14:tracePt t="12224" x="9205913" y="4124325"/>
          <p14:tracePt t="12236" x="9099550" y="4124325"/>
          <p14:tracePt t="12254" x="8890000" y="4124325"/>
          <p14:tracePt t="12257" x="8829675" y="4114800"/>
          <p14:tracePt t="12296" x="8847138" y="4097338"/>
          <p14:tracePt t="12304" x="8890000" y="4087813"/>
          <p14:tracePt t="12320" x="9004300" y="4070350"/>
          <p14:tracePt t="12336" x="9134475" y="4052888"/>
          <p14:tracePt t="12355" x="9275763" y="4035425"/>
          <p14:tracePt t="12369" x="9310688" y="4035425"/>
          <p14:tracePt t="12409" x="9293225" y="4052888"/>
          <p14:tracePt t="12420" x="9275763" y="4062413"/>
          <p14:tracePt t="12438" x="9223375" y="4079875"/>
          <p14:tracePt t="12441" x="9178925" y="4079875"/>
          <p14:tracePt t="12452" x="9153525" y="4087813"/>
          <p14:tracePt t="12469" x="9082088" y="4087813"/>
          <p14:tracePt t="12485" x="9047163" y="4087813"/>
          <p14:tracePt t="12487" x="9039225" y="4087813"/>
          <p14:tracePt t="12674" x="9012238" y="4097338"/>
          <p14:tracePt t="12683" x="8994775" y="4097338"/>
          <p14:tracePt t="12684" x="8959850" y="4097338"/>
          <p14:tracePt t="12691" x="8934450" y="4097338"/>
          <p14:tracePt t="12702" x="8916988" y="4097338"/>
          <p14:tracePt t="12720" x="8890000" y="4097338"/>
          <p14:tracePt t="12723" x="8882063" y="4087813"/>
          <p14:tracePt t="12736" x="8872538" y="4079875"/>
          <p14:tracePt t="12793" x="8882063" y="4070350"/>
          <p14:tracePt t="12800" x="8890000" y="4052888"/>
          <p14:tracePt t="12808" x="8916988" y="4044950"/>
          <p14:tracePt t="12819" x="8942388" y="4027488"/>
          <p14:tracePt t="12839" x="9021763" y="4010025"/>
          <p14:tracePt t="12840" x="9047163" y="4000500"/>
          <p14:tracePt t="12853" x="9099550" y="4000500"/>
          <p14:tracePt t="12869" x="9318625" y="4000500"/>
          <p14:tracePt t="12872" x="9380538" y="4000500"/>
          <p14:tracePt t="12886" x="9423400" y="4000500"/>
          <p14:tracePt t="12888" x="9458325" y="4000500"/>
          <p14:tracePt t="12902" x="9528175" y="4000500"/>
          <p14:tracePt t="12904" x="9537700" y="4000500"/>
          <p14:tracePt t="12936" x="9572625" y="4000500"/>
          <p14:tracePt t="12954" x="9555163" y="4017963"/>
          <p14:tracePt t="12969" x="9510713" y="4027488"/>
          <p14:tracePt t="12986" x="9398000" y="4044950"/>
          <p14:tracePt t="13003" x="9318625" y="4044950"/>
          <p14:tracePt t="13020" x="9099550" y="4052888"/>
          <p14:tracePt t="13035" x="8872538" y="4052888"/>
          <p14:tracePt t="13054" x="8662988" y="4052888"/>
          <p14:tracePt t="13057" x="8620125" y="4052888"/>
          <p14:tracePt t="13071" x="8515350" y="4052888"/>
          <p14:tracePt t="13073" x="8470900" y="4052888"/>
          <p14:tracePt t="13085" x="8462963" y="4052888"/>
          <p14:tracePt t="13087" x="8435975" y="4052888"/>
          <p14:tracePt t="13119" x="8453438" y="4044950"/>
          <p14:tracePt t="13136" x="8558213" y="4027488"/>
          <p14:tracePt t="13152" x="8602663" y="4017963"/>
          <p14:tracePt t="13155" x="8732838" y="4010025"/>
          <p14:tracePt t="13168" x="9012238" y="3983038"/>
          <p14:tracePt t="13185" x="9275763" y="3975100"/>
          <p14:tracePt t="13203" x="9493250" y="3975100"/>
          <p14:tracePt t="13219" x="9502775" y="3975100"/>
          <p14:tracePt t="13247" x="9502775" y="3992563"/>
          <p14:tracePt t="13270" x="9458325" y="4000500"/>
          <p14:tracePt t="13286" x="9345613" y="4044950"/>
          <p14:tracePt t="13289" x="9310688" y="4044950"/>
          <p14:tracePt t="13303" x="9205913" y="4062413"/>
          <p14:tracePt t="13319" x="8916988" y="4062413"/>
          <p14:tracePt t="13336" x="8872538" y="4062413"/>
          <p14:tracePt t="13338" x="8847138" y="4062413"/>
          <p14:tracePt t="13352" x="8837613" y="4062413"/>
          <p14:tracePt t="13392" x="8864600" y="4062413"/>
          <p14:tracePt t="13403" x="8890000" y="4044950"/>
          <p14:tracePt t="13420" x="9021763" y="4010025"/>
          <p14:tracePt t="13435" x="9223375" y="4000500"/>
          <p14:tracePt t="13469" x="9432925" y="4000500"/>
          <p14:tracePt t="13487" x="9493250" y="3992563"/>
          <p14:tracePt t="13502" x="9510713" y="3992563"/>
          <p14:tracePt t="13649" x="9493250" y="3992563"/>
          <p14:tracePt t="13659" x="9475788" y="4000500"/>
          <p14:tracePt t="13669" x="9450388" y="4010025"/>
          <p14:tracePt t="13671" x="9398000" y="4017963"/>
          <p14:tracePt t="13685" x="9345613" y="4035425"/>
          <p14:tracePt t="13687" x="9275763" y="4052888"/>
          <p14:tracePt t="13702" x="9170988" y="4070350"/>
          <p14:tracePt t="13704" x="9064625" y="4105275"/>
          <p14:tracePt t="13718" x="8916988" y="4132263"/>
          <p14:tracePt t="13720" x="8767763" y="4167188"/>
          <p14:tracePt t="13735" x="8253413" y="4229100"/>
          <p14:tracePt t="13752" x="7999413" y="4264025"/>
          <p14:tracePt t="13768" x="7108825" y="4341813"/>
          <p14:tracePt t="13785" x="6297613" y="4386263"/>
          <p14:tracePt t="13802" x="5457825" y="4421188"/>
          <p14:tracePt t="13819" x="4768850" y="4421188"/>
          <p14:tracePt t="13835" x="4262438" y="4421188"/>
          <p14:tracePt t="13851" x="3921125" y="4438650"/>
          <p14:tracePt t="13868" x="3651250" y="4438650"/>
          <p14:tracePt t="13885" x="3406775" y="4446588"/>
          <p14:tracePt t="13902" x="3144838" y="4473575"/>
          <p14:tracePt t="13903" x="3082925" y="4473575"/>
          <p14:tracePt t="13918" x="3021013" y="4473575"/>
          <p14:tracePt t="13919" x="2960688" y="4473575"/>
          <p14:tracePt t="13936" x="2838450" y="4491038"/>
          <p14:tracePt t="13952" x="2689225" y="4508500"/>
          <p14:tracePt t="13970" x="2444750" y="4533900"/>
          <p14:tracePt t="13986" x="2270125" y="4533900"/>
          <p14:tracePt t="14002" x="2174875" y="4533900"/>
          <p14:tracePt t="14020" x="2139950" y="4533900"/>
          <p14:tracePt t="14035" x="2105025" y="4543425"/>
          <p14:tracePt t="14051" x="2052638" y="4560888"/>
          <p14:tracePt t="14068" x="2017713" y="4578350"/>
          <p14:tracePt t="14085" x="1982788" y="4578350"/>
          <p14:tracePt t="14102" x="1955800" y="4578350"/>
          <p14:tracePt t="14103" x="1938338" y="4578350"/>
          <p14:tracePt t="14135" x="1903413" y="4578350"/>
          <p14:tracePt t="14151" x="1895475" y="4578350"/>
          <p14:tracePt t="14168" x="1868488" y="4603750"/>
          <p14:tracePt t="14184" x="1833563" y="4613275"/>
          <p14:tracePt t="14201" x="1763713" y="4621213"/>
          <p14:tracePt t="14218" x="1720850" y="4621213"/>
          <p14:tracePt t="14235" x="1668463" y="4621213"/>
          <p14:tracePt t="14251" x="1658938" y="4621213"/>
          <p14:tracePt t="14271" x="1641475" y="4621213"/>
          <p14:tracePt t="14285" x="1633538" y="4621213"/>
          <p14:tracePt t="14302" x="1571625" y="4621213"/>
          <p14:tracePt t="14303" x="1554163" y="4621213"/>
          <p14:tracePt t="14318" x="1528763" y="4613275"/>
          <p14:tracePt t="14319" x="1511300" y="4595813"/>
          <p14:tracePt t="14335" x="1466850" y="4578350"/>
          <p14:tracePt t="14351" x="1458913" y="4560888"/>
          <p14:tracePt t="14368" x="1431925" y="4551363"/>
          <p14:tracePt t="14385" x="1362075" y="4551363"/>
          <p14:tracePt t="14401" x="1284288" y="4551363"/>
          <p14:tracePt t="14418" x="1214438" y="4551363"/>
          <p14:tracePt t="14436" x="1204913" y="4551363"/>
          <p14:tracePt t="14480" x="1196975" y="4551363"/>
          <p14:tracePt t="14487" x="1187450" y="4568825"/>
          <p14:tracePt t="14675" x="1169988" y="4568825"/>
          <p14:tracePt t="14680" x="1135063" y="4603750"/>
          <p14:tracePt t="14684" x="1127125" y="4603750"/>
          <p14:tracePt t="14718" x="1030288" y="4613275"/>
          <p14:tracePt t="14735" x="969963" y="4621213"/>
          <p14:tracePt t="14751" x="952500" y="4630738"/>
          <p14:tracePt t="14768" x="952500" y="4638675"/>
          <p14:tracePt t="14801" x="952500" y="4656138"/>
          <p14:tracePt t="14818" x="952500" y="4673600"/>
          <p14:tracePt t="14836" x="952500" y="4718050"/>
          <p14:tracePt t="14851" x="952500" y="4778375"/>
          <p14:tracePt t="14868" x="952500" y="4875213"/>
          <p14:tracePt t="14884" x="952500" y="5022850"/>
          <p14:tracePt t="14901" x="952500" y="5162550"/>
          <p14:tracePt t="14903" x="960438" y="5276850"/>
          <p14:tracePt t="14918" x="960438" y="5337175"/>
          <p14:tracePt t="14919" x="969963" y="5372100"/>
          <p14:tracePt t="14935" x="969963" y="5459413"/>
          <p14:tracePt t="14951" x="969963" y="5476875"/>
          <p14:tracePt t="14968" x="969963" y="5486400"/>
          <p14:tracePt t="14985" x="969963" y="5495925"/>
          <p14:tracePt t="15072" x="995363" y="5486400"/>
          <p14:tracePt t="15079" x="1030288" y="5468938"/>
          <p14:tracePt t="15087" x="1162050" y="5434013"/>
          <p14:tracePt t="15102" x="1196975" y="5416550"/>
          <p14:tracePt t="15103" x="1319213" y="5381625"/>
          <p14:tracePt t="15117" x="1598613" y="5284788"/>
          <p14:tracePt t="15119" x="1868488" y="5207000"/>
          <p14:tracePt t="15135" x="2576513" y="5014913"/>
          <p14:tracePt t="15151" x="3511550" y="4840288"/>
          <p14:tracePt t="15168" x="4497388" y="4648200"/>
          <p14:tracePt t="15185" x="5537200" y="4464050"/>
          <p14:tracePt t="15202" x="6489700" y="4298950"/>
          <p14:tracePt t="15218" x="7283450" y="4105275"/>
          <p14:tracePt t="15236" x="7947025" y="3887788"/>
          <p14:tracePt t="15251" x="8453438" y="3651250"/>
          <p14:tracePt t="15268" x="8820150" y="3441700"/>
          <p14:tracePt t="15286" x="9144000" y="3249613"/>
          <p14:tracePt t="15288" x="9213850" y="3189288"/>
          <p14:tracePt t="15304" x="9328150" y="3101975"/>
          <p14:tracePt t="15318" x="9371013" y="3074988"/>
          <p14:tracePt t="15320" x="9405938" y="3049588"/>
          <p14:tracePt t="15336" x="9520238" y="2987675"/>
          <p14:tracePt t="15352" x="9625013" y="2927350"/>
          <p14:tracePt t="15369" x="9764713" y="2857500"/>
          <p14:tracePt t="15385" x="9939338" y="2787650"/>
          <p14:tracePt t="15403" x="10086975" y="2743200"/>
          <p14:tracePt t="15420" x="10226675" y="2708275"/>
          <p14:tracePt t="15436" x="10313988" y="2673350"/>
          <p14:tracePt t="15468" x="10366375" y="2655888"/>
          <p14:tracePt t="15528" x="10366375" y="2646363"/>
          <p14:tracePt t="15536" x="10366375" y="2638425"/>
          <p14:tracePt t="15555" x="10366375" y="2611438"/>
          <p14:tracePt t="15585" x="10366375" y="2603500"/>
          <p14:tracePt t="15603" x="10366375" y="2593975"/>
          <p14:tracePt t="15621" x="10366375" y="2576513"/>
          <p14:tracePt t="15637" x="10358438" y="2568575"/>
          <p14:tracePt t="15652" x="10340975" y="2559050"/>
          <p14:tracePt t="15669" x="10296525" y="2551113"/>
          <p14:tracePt t="15672" x="10279063" y="2541588"/>
          <p14:tracePt t="15687" x="10244138" y="2533650"/>
          <p14:tracePt t="15691" x="10236200" y="2533650"/>
          <p14:tracePt t="15703" x="10209213" y="2516188"/>
          <p14:tracePt t="15704" x="10201275" y="2498725"/>
          <p14:tracePt t="15718" x="10191750" y="2489200"/>
          <p14:tracePt t="15720" x="10183813" y="2481263"/>
          <p14:tracePt t="15736" x="10183813" y="2463800"/>
          <p14:tracePt t="15762" x="10183813" y="2454275"/>
          <p14:tracePt t="15769" x="10183813" y="2446338"/>
          <p14:tracePt t="15848" x="10183813" y="2454275"/>
          <p14:tracePt t="15853" x="10183813" y="2471738"/>
          <p14:tracePt t="15871" x="10183813" y="2559050"/>
          <p14:tracePt t="15875" x="10183813" y="2593975"/>
          <p14:tracePt t="15886" x="10183813" y="2638425"/>
          <p14:tracePt t="15888" x="10183813" y="2663825"/>
          <p14:tracePt t="15901" x="10183813" y="2690813"/>
          <p14:tracePt t="15919" x="10183813" y="2725738"/>
          <p14:tracePt t="15922" x="10183813" y="2733675"/>
          <p14:tracePt t="15936" x="10183813" y="2752725"/>
          <p14:tracePt t="15960" x="10183813" y="2760663"/>
          <p14:tracePt t="16177" x="10183813" y="2752725"/>
          <p14:tracePt t="16185" x="10183813" y="2733675"/>
          <p14:tracePt t="16188" x="10174288" y="2716213"/>
          <p14:tracePt t="16193" x="10174288" y="2690813"/>
          <p14:tracePt t="16202" x="10174288" y="2681288"/>
          <p14:tracePt t="16221" x="10174288" y="2655888"/>
          <p14:tracePt t="16224" x="10174288" y="2628900"/>
          <p14:tracePt t="16236" x="10174288" y="2603500"/>
          <p14:tracePt t="16270" x="10174288" y="2576513"/>
          <p14:tracePt t="16286" x="10183813" y="2559050"/>
          <p14:tracePt t="16289" x="10191750" y="2559050"/>
          <p14:tracePt t="16304" x="10201275" y="2551113"/>
          <p14:tracePt t="16337" x="10201275" y="2541588"/>
          <p14:tracePt t="16402" x="10201275" y="2533650"/>
          <p14:tracePt t="16417" x="10201275" y="2524125"/>
          <p14:tracePt t="16424" x="10201275" y="2516188"/>
          <p14:tracePt t="16456" x="10201275" y="2506663"/>
          <p14:tracePt t="16903" x="10209213" y="2506663"/>
          <p14:tracePt t="16904" x="10218738" y="2533650"/>
          <p14:tracePt t="16910" x="10226675" y="2568575"/>
          <p14:tracePt t="16912" x="10236200" y="2586038"/>
          <p14:tracePt t="16920" x="10244138" y="2603500"/>
          <p14:tracePt t="16935" x="10253663" y="2628900"/>
          <p14:tracePt t="16938" x="10261600" y="2638425"/>
          <p14:tracePt t="16952" x="10279063" y="2663825"/>
          <p14:tracePt t="16968" x="10279063" y="2673350"/>
          <p14:tracePt t="17144" x="10271125" y="2663825"/>
          <p14:tracePt t="17152" x="10271125" y="2655888"/>
          <p14:tracePt t="17168" x="10261600" y="2628900"/>
          <p14:tracePt t="17171" x="10253663" y="2603500"/>
          <p14:tracePt t="17185" x="10218738" y="2454275"/>
          <p14:tracePt t="17202" x="10209213" y="2384425"/>
          <p14:tracePt t="17219" x="10201275" y="2332038"/>
          <p14:tracePt t="17236" x="10191750" y="2289175"/>
          <p14:tracePt t="17239" x="10191750" y="2271713"/>
          <p14:tracePt t="17268" x="10191750" y="2244725"/>
          <p14:tracePt t="17304" x="10191750" y="2236788"/>
          <p14:tracePt t="17474" x="10201275" y="2244725"/>
          <p14:tracePt t="17481" x="10209213" y="2297113"/>
          <p14:tracePt t="17488" x="10209213" y="2401888"/>
          <p14:tracePt t="17502" x="10218738" y="2446338"/>
          <p14:tracePt t="17504" x="10218738" y="2506663"/>
          <p14:tracePt t="17518" x="10218738" y="2568575"/>
          <p14:tracePt t="17520" x="10218738" y="2611438"/>
          <p14:tracePt t="17535" x="10226675" y="2805113"/>
          <p14:tracePt t="17552" x="10218738" y="2935288"/>
          <p14:tracePt t="17568" x="10218738" y="2970213"/>
          <p14:tracePt t="17569" x="10209213" y="3005138"/>
          <p14:tracePt t="17585" x="10201275" y="3040063"/>
          <p14:tracePt t="17602" x="10191750" y="3057525"/>
          <p14:tracePt t="17908" x="10183813" y="3057525"/>
          <p14:tracePt t="17917" x="10183813" y="3049588"/>
          <p14:tracePt t="17919" x="10174288" y="3040063"/>
          <p14:tracePt t="17934" x="10166350" y="3022600"/>
          <p14:tracePt t="17935" x="10139363" y="3022600"/>
          <p14:tracePt t="17951" x="10131425" y="3022600"/>
          <p14:tracePt t="17953" x="10121900" y="3022600"/>
          <p14:tracePt t="17967" x="10096500" y="3014663"/>
          <p14:tracePt t="17968" x="10086975" y="3014663"/>
          <p14:tracePt t="17984" x="9991725" y="3014663"/>
          <p14:tracePt t="18002" x="9912350" y="3014663"/>
          <p14:tracePt t="18019" x="9782175" y="3014663"/>
          <p14:tracePt t="18036" x="9702800" y="3014663"/>
          <p14:tracePt t="18052" x="9659938" y="3014663"/>
          <p14:tracePt t="18069" x="9625013" y="3014663"/>
          <p14:tracePt t="18074" x="9615488" y="3014663"/>
          <p14:tracePt t="18086" x="9607550" y="3014663"/>
          <p14:tracePt t="18104" x="9598025" y="3014663"/>
          <p14:tracePt t="18329" x="9625013" y="3005138"/>
          <p14:tracePt t="18336" x="9702800" y="2997200"/>
          <p14:tracePt t="18355" x="9790113" y="2987675"/>
          <p14:tracePt t="18369" x="9974263" y="2979738"/>
          <p14:tracePt t="18386" x="10131425" y="2979738"/>
          <p14:tracePt t="18401" x="10331450" y="2979738"/>
          <p14:tracePt t="18419" x="10436225" y="2979738"/>
          <p14:tracePt t="18436" x="10471150" y="2979738"/>
          <p14:tracePt t="18451" x="10498138" y="2979738"/>
          <p14:tracePt t="18576" x="10498138" y="2970213"/>
          <p14:tracePt t="18585" x="10498138" y="2944813"/>
          <p14:tracePt t="18588" x="10498138" y="2927350"/>
          <p14:tracePt t="18594" x="10480675" y="2900363"/>
          <p14:tracePt t="18601" x="10471150" y="2865438"/>
          <p14:tracePt t="18619" x="10428288" y="2778125"/>
          <p14:tracePt t="18635" x="10366375" y="2646363"/>
          <p14:tracePt t="18652" x="10296525" y="2436813"/>
          <p14:tracePt t="18668" x="10261600" y="2341563"/>
          <p14:tracePt t="18672" x="10236200" y="2254250"/>
          <p14:tracePt t="18685" x="10236200" y="2227263"/>
          <p14:tracePt t="18688" x="10226675" y="2201863"/>
          <p14:tracePt t="18701" x="10226675" y="2184400"/>
          <p14:tracePt t="18719" x="10226675" y="2132013"/>
          <p14:tracePt t="18736" x="10226675" y="2105025"/>
          <p14:tracePt t="18754" x="10226675" y="2097088"/>
          <p14:tracePt t="18848" x="10218738" y="2087563"/>
          <p14:tracePt t="18856" x="10218738" y="2079625"/>
          <p14:tracePt t="18869" x="10201275" y="2079625"/>
          <p14:tracePt t="18887" x="10139363" y="2087563"/>
          <p14:tracePt t="18890" x="10079038" y="2105025"/>
          <p14:tracePt t="18901" x="10017125" y="2105025"/>
          <p14:tracePt t="18904" x="9956800" y="2114550"/>
          <p14:tracePt t="18918" x="9877425" y="2132013"/>
          <p14:tracePt t="18919" x="9772650" y="2139950"/>
          <p14:tracePt t="18934" x="9747250" y="2149475"/>
          <p14:tracePt t="18936" x="9712325" y="2157413"/>
          <p14:tracePt t="18953" x="9659938" y="2166938"/>
          <p14:tracePt t="18967" x="9659938" y="2174875"/>
          <p14:tracePt t="19112" x="9659938" y="2184400"/>
          <p14:tracePt t="19135" x="9667875" y="2289175"/>
          <p14:tracePt t="19151" x="9677400" y="2366963"/>
          <p14:tracePt t="19153" x="9677400" y="2411413"/>
          <p14:tracePt t="19167" x="9694863" y="2559050"/>
          <p14:tracePt t="19184" x="9694863" y="2646363"/>
          <p14:tracePt t="19200" x="9694863" y="2716213"/>
          <p14:tracePt t="19217" x="9694863" y="2787650"/>
          <p14:tracePt t="19235" x="9694863" y="2805113"/>
          <p14:tracePt t="19251" x="9694863" y="2830513"/>
          <p14:tracePt t="19268" x="9694863" y="2840038"/>
          <p14:tracePt t="19344" x="9702800" y="2830513"/>
          <p14:tracePt t="19348" x="9720263" y="2822575"/>
          <p14:tracePt t="19352" x="9737725" y="2822575"/>
          <p14:tracePt t="19367" x="9737725" y="2813050"/>
          <p14:tracePt t="19384" x="9747250" y="2813050"/>
          <p14:tracePt t="19385" x="9747250" y="2805113"/>
          <p14:tracePt t="19425" x="9737725" y="2805113"/>
          <p14:tracePt t="19433" x="9677400" y="2813050"/>
          <p14:tracePt t="19440" x="9607550" y="2822575"/>
          <p14:tracePt t="19451" x="9555163" y="2830513"/>
          <p14:tracePt t="19468" x="9510713" y="2840038"/>
          <p14:tracePt t="19485" x="9485313" y="2847975"/>
          <p14:tracePt t="19800" x="9485313" y="2840038"/>
          <p14:tracePt t="19808" x="9485313" y="2822575"/>
          <p14:tracePt t="19818" x="9485313" y="2805113"/>
          <p14:tracePt t="19835" x="9485313" y="2770188"/>
          <p14:tracePt t="19879" x="9475788" y="2770188"/>
          <p14:tracePt t="19895" x="9467850" y="2778125"/>
          <p14:tracePt t="19917" x="9467850" y="2787650"/>
          <p14:tracePt t="19936" x="9440863" y="2795588"/>
          <p14:tracePt t="19952" x="9440863" y="2805113"/>
          <p14:tracePt t="19967" x="9415463" y="2813050"/>
          <p14:tracePt t="19985" x="9405938" y="2822575"/>
          <p14:tracePt t="20016" x="9405938" y="2830513"/>
          <p14:tracePt t="20023" x="9388475" y="2830513"/>
          <p14:tracePt t="20038" x="9380538" y="2840038"/>
          <p14:tracePt t="20039" x="9363075" y="2847975"/>
          <p14:tracePt t="20051" x="9345613" y="2847975"/>
          <p14:tracePt t="20288" x="9336088" y="2847975"/>
          <p14:tracePt t="20304" x="9318625" y="2857500"/>
          <p14:tracePt t="20311" x="9275763" y="2892425"/>
          <p14:tracePt t="20320" x="9178925" y="2962275"/>
          <p14:tracePt t="20334" x="9074150" y="3022600"/>
          <p14:tracePt t="20336" x="8916988" y="3101975"/>
          <p14:tracePt t="20352" x="8235950" y="3276600"/>
          <p14:tracePt t="20356" x="7991475" y="3284538"/>
          <p14:tracePt t="20367" x="7712075" y="3319463"/>
          <p14:tracePt t="20386" x="7065963" y="3371850"/>
          <p14:tracePt t="20388" x="6759575" y="3389313"/>
          <p14:tracePt t="20400" x="6105525" y="3406775"/>
          <p14:tracePt t="20418" x="5527675" y="3424238"/>
          <p14:tracePt t="20436" x="5073650" y="3433763"/>
          <p14:tracePt t="20450" x="4751388" y="3433763"/>
          <p14:tracePt t="20467" x="4506913" y="3433763"/>
          <p14:tracePt t="20485" x="4287838" y="3433763"/>
          <p14:tracePt t="20503" x="4043363" y="3433763"/>
          <p14:tracePt t="20517" x="3833813" y="3406775"/>
          <p14:tracePt t="20534" x="3589338" y="3406775"/>
          <p14:tracePt t="20550" x="3397250" y="3398838"/>
          <p14:tracePt t="20566" x="3179763" y="3398838"/>
          <p14:tracePt t="20584" x="2855913" y="3424238"/>
          <p14:tracePt t="20601" x="2646363" y="3459163"/>
          <p14:tracePt t="20617" x="2384425" y="3494088"/>
          <p14:tracePt t="20633" x="2252663" y="3538538"/>
          <p14:tracePt t="20650" x="2182813" y="3563938"/>
          <p14:tracePt t="20667" x="2130425" y="3608388"/>
          <p14:tracePt t="20683" x="2087563" y="3651250"/>
          <p14:tracePt t="20700" x="2035175" y="3695700"/>
          <p14:tracePt t="20716" x="1973263" y="3748088"/>
          <p14:tracePt t="20735" x="1920875" y="3783013"/>
          <p14:tracePt t="20737" x="1878013" y="3800475"/>
          <p14:tracePt t="20751" x="1825625" y="3808413"/>
          <p14:tracePt t="20767" x="1790700" y="3825875"/>
          <p14:tracePt t="20768" x="1746250" y="3835400"/>
          <p14:tracePt t="20783" x="1668463" y="3860800"/>
          <p14:tracePt t="20785" x="1624013" y="3870325"/>
          <p14:tracePt t="20800" x="1536700" y="3895725"/>
          <p14:tracePt t="20818" x="1484313" y="3913188"/>
          <p14:tracePt t="20835" x="1466850" y="3913188"/>
          <p14:tracePt t="20850" x="1458913" y="3913188"/>
          <p14:tracePt t="20884" x="1458913" y="3922713"/>
          <p14:tracePt t="20902" x="1449388" y="3930650"/>
          <p14:tracePt t="20960" x="1431925" y="3940175"/>
          <p14:tracePt t="20968" x="1423988" y="3948113"/>
          <p14:tracePt t="20983" x="1423988" y="3957638"/>
          <p14:tracePt t="21040" x="1414463" y="3957638"/>
          <p14:tracePt t="21050" x="1406525" y="3965575"/>
          <p14:tracePt t="21068" x="1397000" y="3975100"/>
          <p14:tracePt t="21085" x="1379538" y="3975100"/>
          <p14:tracePt t="21193" x="1389063" y="3975100"/>
          <p14:tracePt t="21201" x="1449388" y="3965575"/>
          <p14:tracePt t="21217" x="1790700" y="3887788"/>
          <p14:tracePt t="21240" x="2454275" y="3852863"/>
          <p14:tracePt t="21251" x="3092450" y="3965575"/>
          <p14:tracePt t="21267" x="3484563" y="4105275"/>
          <p14:tracePt t="21284" x="3790950" y="4194175"/>
          <p14:tracePt t="21302" x="4078288" y="4229100"/>
          <p14:tracePt t="21316" x="4402138" y="4229100"/>
          <p14:tracePt t="21333" x="5195888" y="4132263"/>
          <p14:tracePt t="21349" x="5737225" y="4124325"/>
          <p14:tracePt t="21367" x="5973763" y="4132263"/>
          <p14:tracePt t="21383" x="6262688" y="4229100"/>
          <p14:tracePt t="21400" x="6480175" y="4289425"/>
          <p14:tracePt t="21418" x="6646863" y="4316413"/>
          <p14:tracePt t="21434" x="6943725" y="4298950"/>
          <p14:tracePt t="21451" x="7213600" y="4237038"/>
          <p14:tracePt t="21467" x="7527925" y="4176713"/>
          <p14:tracePt t="21485" x="7799388" y="4141788"/>
          <p14:tracePt t="21488" x="7921625" y="4132263"/>
          <p14:tracePt t="21500" x="8061325" y="4114800"/>
          <p14:tracePt t="21516" x="8191500" y="4079875"/>
          <p14:tracePt t="21533" x="8288338" y="4017963"/>
          <p14:tracePt t="21552" x="8435975" y="3913188"/>
          <p14:tracePt t="21568" x="8567738" y="3825875"/>
          <p14:tracePt t="21584" x="8628063" y="3790950"/>
          <p14:tracePt t="21586" x="8707438" y="3756025"/>
          <p14:tracePt t="21601" x="8837613" y="3703638"/>
          <p14:tracePt t="21618" x="8942388" y="3686175"/>
          <p14:tracePt t="21635" x="9039225" y="3678238"/>
          <p14:tracePt t="21650" x="9064625" y="3678238"/>
          <p14:tracePt t="21736" x="9056688" y="3686175"/>
          <p14:tracePt t="21743" x="9056688" y="3703638"/>
          <p14:tracePt t="21752" x="9039225" y="3721100"/>
          <p14:tracePt t="21767" x="9012238" y="3756025"/>
          <p14:tracePt t="21770" x="8994775" y="3765550"/>
          <p14:tracePt t="21784" x="8934450" y="3808413"/>
          <p14:tracePt t="21801" x="8785225" y="3878263"/>
          <p14:tracePt t="21818" x="8558213" y="3957638"/>
          <p14:tracePt t="21834" x="8208963" y="4044950"/>
          <p14:tracePt t="21851" x="7519988" y="4079875"/>
          <p14:tracePt t="21867" x="6524625" y="4124325"/>
          <p14:tracePt t="21884" x="5973763" y="4124325"/>
          <p14:tracePt t="21887" x="5624513" y="4114800"/>
          <p14:tracePt t="21901" x="5230813" y="4070350"/>
          <p14:tracePt t="21917" x="4305300" y="4052888"/>
          <p14:tracePt t="21934" x="3773488" y="4052888"/>
          <p14:tracePt t="21937" x="3563938" y="4052888"/>
          <p14:tracePt t="21953" x="3257550" y="4052888"/>
          <p14:tracePt t="21968" x="3057525" y="4052888"/>
          <p14:tracePt t="21985" x="3003550" y="4052888"/>
          <p14:tracePt t="22000" x="2943225" y="4070350"/>
          <p14:tracePt t="22018" x="2855913" y="4087813"/>
          <p14:tracePt t="22035" x="2751138" y="4087813"/>
          <p14:tracePt t="22051" x="2628900" y="4087813"/>
          <p14:tracePt t="22067" x="2549525" y="4079875"/>
          <p14:tracePt t="22084" x="2489200" y="4070350"/>
          <p14:tracePt t="22102" x="2444750" y="4062413"/>
          <p14:tracePt t="22104" x="2419350" y="4062413"/>
          <p14:tracePt t="22117" x="2401888" y="4062413"/>
          <p14:tracePt t="22134" x="2322513" y="4062413"/>
          <p14:tracePt t="22136" x="2297113" y="4062413"/>
          <p14:tracePt t="22154" x="2262188" y="4062413"/>
          <p14:tracePt t="22167" x="2252663" y="4062413"/>
          <p14:tracePt t="22360" x="2262188" y="4062413"/>
          <p14:tracePt t="22384" x="2270125" y="4062413"/>
          <p14:tracePt t="22387" x="2279650" y="4062413"/>
          <p14:tracePt t="22401" x="2314575" y="4062413"/>
          <p14:tracePt t="22417" x="2392363" y="4070350"/>
          <p14:tracePt t="22438" x="2497138" y="4105275"/>
          <p14:tracePt t="22450" x="2576513" y="4124325"/>
          <p14:tracePt t="22466" x="2636838" y="4149725"/>
          <p14:tracePt t="22483" x="2689225" y="4167188"/>
          <p14:tracePt t="22499" x="2733675" y="4167188"/>
          <p14:tracePt t="22516" x="2776538" y="4167188"/>
          <p14:tracePt t="22534" x="2846388" y="4167188"/>
          <p14:tracePt t="22535" x="2881313" y="4167188"/>
          <p14:tracePt t="22551" x="2943225" y="4167188"/>
          <p14:tracePt t="22568" x="3013075" y="4167188"/>
          <p14:tracePt t="22585" x="3048000" y="4167188"/>
          <p14:tracePt t="22602" x="3074988" y="4167188"/>
          <p14:tracePt t="22618" x="3100388" y="4167188"/>
          <p14:tracePt t="22634" x="3135313" y="4159250"/>
          <p14:tracePt t="22651" x="3144838" y="4149725"/>
          <p14:tracePt t="22668" x="3144838" y="4141788"/>
          <p14:tracePt t="22850" x="3152775" y="4141788"/>
          <p14:tracePt t="22858" x="3162300" y="4132263"/>
          <p14:tracePt t="22867" x="3162300" y="4124325"/>
          <p14:tracePt t="22886" x="3170238" y="4124325"/>
          <p14:tracePt t="22890" x="3170238" y="4114800"/>
          <p14:tracePt t="22903" x="3170238" y="4105275"/>
          <p14:tracePt t="22921" x="3179763" y="4097338"/>
          <p14:tracePt t="25281" x="3170238" y="4097338"/>
          <p14:tracePt t="25288" x="3144838" y="4105275"/>
          <p14:tracePt t="25304" x="2925763" y="4202113"/>
          <p14:tracePt t="25316" x="2855913" y="4246563"/>
          <p14:tracePt t="25334" x="2724150" y="4333875"/>
          <p14:tracePt t="25336" x="2663825" y="4376738"/>
          <p14:tracePt t="25350" x="2593975" y="4429125"/>
          <p14:tracePt t="25352" x="2541588" y="4473575"/>
          <p14:tracePt t="25368" x="2444750" y="4578350"/>
          <p14:tracePt t="25383" x="2349500" y="4691063"/>
          <p14:tracePt t="25385" x="2305050" y="4752975"/>
          <p14:tracePt t="25400" x="2252663" y="4830763"/>
          <p14:tracePt t="25418" x="2200275" y="4918075"/>
          <p14:tracePt t="25433" x="2165350" y="4945063"/>
          <p14:tracePt t="25450" x="2147888" y="4979988"/>
          <p14:tracePt t="25467" x="2139950" y="4979988"/>
          <p14:tracePt t="25486" x="2122488" y="4997450"/>
          <p14:tracePt t="25489" x="2122488" y="5005388"/>
          <p14:tracePt t="25501" x="2112963" y="5005388"/>
          <p14:tracePt t="25544" x="2105025" y="5005388"/>
          <p14:tracePt t="25552" x="2095500" y="5014913"/>
          <p14:tracePt t="25566" x="2095500" y="5022850"/>
          <p14:tracePt t="25583" x="2035175" y="5022850"/>
          <p14:tracePt t="25600" x="1982788" y="5014913"/>
          <p14:tracePt t="25617" x="1938338" y="4997450"/>
          <p14:tracePt t="25634" x="1816100" y="4970463"/>
          <p14:tracePt t="25650" x="1668463" y="4927600"/>
          <p14:tracePt t="25667" x="1589088" y="4875213"/>
          <p14:tracePt t="25684" x="1528763" y="4813300"/>
          <p14:tracePt t="25702" x="1511300" y="4805363"/>
          <p14:tracePt t="25704" x="1501775" y="4795838"/>
          <p14:tracePt t="25717" x="1484313" y="4778375"/>
          <p14:tracePt t="25733" x="1449388" y="4770438"/>
          <p14:tracePt t="25735" x="1431925" y="4760913"/>
          <p14:tracePt t="25753" x="1423988" y="4752975"/>
          <p14:tracePt t="25767" x="1414463" y="4752975"/>
          <p14:tracePt t="25784" x="1397000" y="4735513"/>
          <p14:tracePt t="25800" x="1379538" y="4718050"/>
          <p14:tracePt t="25817" x="1362075" y="4708525"/>
          <p14:tracePt t="25833" x="1354138" y="4708525"/>
          <p14:tracePt t="25851" x="1327150" y="4691063"/>
          <p14:tracePt t="25867" x="1309688" y="4683125"/>
          <p14:tracePt t="25885" x="1266825" y="4665663"/>
          <p14:tracePt t="25888" x="1257300" y="4665663"/>
          <p14:tracePt t="25900" x="1231900" y="4656138"/>
          <p14:tracePt t="25916" x="1204913" y="4648200"/>
          <p14:tracePt t="25935" x="1187450" y="4638675"/>
          <p14:tracePt t="25937" x="1169988" y="4638675"/>
          <p14:tracePt t="25951" x="1144588" y="4638675"/>
          <p14:tracePt t="25968" x="1135063" y="4638675"/>
          <p14:tracePt t="26465" x="1144588" y="4683125"/>
          <p14:tracePt t="26481" x="1144588" y="4743450"/>
          <p14:tracePt t="26487" x="1144588" y="4778375"/>
          <p14:tracePt t="26504" x="1144588" y="4875213"/>
          <p14:tracePt t="26516" x="1144588" y="4927600"/>
          <p14:tracePt t="26534" x="1144588" y="4979988"/>
          <p14:tracePt t="26536" x="1144588" y="4987925"/>
          <p14:tracePt t="26549" x="1144588" y="5022850"/>
          <p14:tracePt t="26551" x="1144588" y="5040313"/>
          <p14:tracePt t="26566" x="1144588" y="5049838"/>
          <p14:tracePt t="26569" x="1144588" y="5075238"/>
          <p14:tracePt t="26583" x="1144588" y="5084763"/>
          <p14:tracePt t="26600" x="1144588" y="5102225"/>
          <p14:tracePt t="26625" x="1144588" y="5110163"/>
          <p14:tracePt t="26640" x="1152525" y="5110163"/>
          <p14:tracePt t="26650" x="1152525" y="5119688"/>
          <p14:tracePt t="26667" x="1169988" y="5137150"/>
          <p14:tracePt t="26684" x="1169988" y="5145088"/>
          <p14:tracePt t="26700" x="1169988" y="5162550"/>
          <p14:tracePt t="26716" x="1179513" y="5180013"/>
          <p14:tracePt t="26736" x="1179513" y="5197475"/>
          <p14:tracePt t="26751" x="1179513" y="5207000"/>
          <p14:tracePt t="26755" x="1179513" y="5224463"/>
          <p14:tracePt t="26767" x="1179513" y="5232400"/>
          <p14:tracePt t="26769" x="1179513" y="5241925"/>
          <p14:tracePt t="26801" x="1179513" y="5267325"/>
          <p14:tracePt t="26824" x="1187450" y="5276850"/>
          <p14:tracePt t="27240" x="1196975" y="5276850"/>
          <p14:tracePt t="27249" x="1204913" y="5249863"/>
          <p14:tracePt t="27256" x="1222375" y="5224463"/>
          <p14:tracePt t="27267" x="1239838" y="5207000"/>
          <p14:tracePt t="27285" x="1257300" y="5172075"/>
          <p14:tracePt t="27301" x="1274763" y="5162550"/>
          <p14:tracePt t="27304" x="1284288" y="5154613"/>
          <p14:tracePt t="27316" x="1284288" y="5145088"/>
          <p14:tracePt t="27334" x="1309688" y="5127625"/>
          <p14:tracePt t="27336" x="1327150" y="5110163"/>
          <p14:tracePt t="27350" x="1379538" y="5075238"/>
          <p14:tracePt t="27354" x="1406525" y="5049838"/>
          <p14:tracePt t="27367" x="1511300" y="4962525"/>
          <p14:tracePt t="27369" x="1563688" y="4927600"/>
          <p14:tracePt t="27383" x="1685925" y="4857750"/>
          <p14:tracePt t="27385" x="1720850" y="4840288"/>
          <p14:tracePt t="27400" x="1763713" y="4830763"/>
          <p14:tracePt t="27417" x="1773238" y="4822825"/>
          <p14:tracePt t="27432" x="1781175" y="4805363"/>
          <p14:tracePt t="27450" x="1808163" y="4795838"/>
          <p14:tracePt t="27467" x="1816100" y="4778375"/>
          <p14:tracePt t="27486" x="1825625" y="4770438"/>
          <p14:tracePt t="27576" x="1833563" y="4770438"/>
          <p14:tracePt t="27587" x="1833563" y="4760913"/>
          <p14:tracePt t="27707" x="1843088" y="4752975"/>
          <p14:tracePt t="30172" x="1843088" y="4743450"/>
          <p14:tracePt t="30192" x="1825625" y="4718050"/>
          <p14:tracePt t="30209" x="1816100" y="4718050"/>
          <p14:tracePt t="30225" x="1833563" y="4700588"/>
          <p14:tracePt t="30233" x="1868488" y="4673600"/>
          <p14:tracePt t="30236" x="1885950" y="4673600"/>
          <p14:tracePt t="30249" x="1912938" y="4673600"/>
          <p14:tracePt t="30266" x="1947863" y="4673600"/>
          <p14:tracePt t="30284" x="2008188" y="4656138"/>
          <p14:tracePt t="30299" x="2087563" y="4630738"/>
          <p14:tracePt t="30316" x="2122488" y="4621213"/>
          <p14:tracePt t="30334" x="2147888" y="4613275"/>
          <p14:tracePt t="30337" x="2165350" y="4613275"/>
          <p14:tracePt t="30350" x="2200275" y="4613275"/>
          <p14:tracePt t="30367" x="2244725" y="4621213"/>
          <p14:tracePt t="30368" x="2270125" y="4630738"/>
          <p14:tracePt t="30383" x="2322513" y="4648200"/>
          <p14:tracePt t="30399" x="2566988" y="4725988"/>
          <p14:tracePt t="30419" x="2681288" y="4778375"/>
          <p14:tracePt t="30434" x="2768600" y="4822825"/>
          <p14:tracePt t="30449" x="2890838" y="4830763"/>
          <p14:tracePt t="30466" x="2968625" y="4830763"/>
          <p14:tracePt t="30483" x="3057525" y="4805363"/>
          <p14:tracePt t="30501" x="3152775" y="4770438"/>
          <p14:tracePt t="30516" x="3336925" y="4700588"/>
          <p14:tracePt t="30533" x="3467100" y="4683125"/>
          <p14:tracePt t="30535" x="3554413" y="4665663"/>
          <p14:tracePt t="30549" x="3589338" y="4665663"/>
          <p14:tracePt t="30552" x="3668713" y="4665663"/>
          <p14:tracePt t="30566" x="3763963" y="4665663"/>
          <p14:tracePt t="30568" x="3790950" y="4665663"/>
          <p14:tracePt t="30582" x="3878263" y="4665663"/>
          <p14:tracePt t="30583" x="3913188" y="4665663"/>
          <p14:tracePt t="30599" x="4052888" y="4683125"/>
          <p14:tracePt t="30617" x="4157663" y="4683125"/>
          <p14:tracePt t="30632" x="4210050" y="4683125"/>
          <p14:tracePt t="30649" x="4314825" y="4683125"/>
          <p14:tracePt t="30666" x="4419600" y="4683125"/>
          <p14:tracePt t="30684" x="4454525" y="4683125"/>
          <p14:tracePt t="30699" x="4462463" y="4683125"/>
          <p14:tracePt t="30716" x="4471988" y="4683125"/>
          <p14:tracePt t="30734" x="4489450" y="4683125"/>
          <p14:tracePt t="30737" x="4506913" y="4673600"/>
          <p14:tracePt t="30751" x="4514850" y="4665663"/>
          <p14:tracePt t="30793" x="4524375" y="4665663"/>
          <p14:tracePt t="30817" x="4524375" y="4648200"/>
          <p14:tracePt t="30823" x="4541838" y="4630738"/>
          <p14:tracePt t="30840" x="4541838" y="4621213"/>
          <p14:tracePt t="30849" x="4549775" y="4621213"/>
          <p14:tracePt t="30866" x="4549775" y="4613275"/>
          <p14:tracePt t="31000" x="4532313" y="4665663"/>
          <p14:tracePt t="31008" x="4524375" y="4683125"/>
          <p14:tracePt t="31017" x="4524375" y="4691063"/>
          <p14:tracePt t="31033" x="4514850" y="4718050"/>
          <p14:tracePt t="31036" x="4497388" y="4752975"/>
          <p14:tracePt t="31049" x="4454525" y="4822825"/>
          <p14:tracePt t="31068" x="4427538" y="4918075"/>
          <p14:tracePt t="31084" x="4402138" y="4987925"/>
          <p14:tracePt t="31099" x="4384675" y="5040313"/>
          <p14:tracePt t="31115" x="4384675" y="5067300"/>
          <p14:tracePt t="31133" x="4384675" y="5075238"/>
          <p14:tracePt t="31135" x="4384675" y="5084763"/>
          <p14:tracePt t="37873" x="4305300" y="4438650"/>
          <p14:tracePt t="37880" x="4270375" y="4097338"/>
          <p14:tracePt t="37889" x="4270375" y="4052888"/>
          <p14:tracePt t="37897" x="4262438" y="3913188"/>
          <p14:tracePt t="37914" x="4262438" y="3678238"/>
          <p14:tracePt t="37931" x="4262438" y="3406775"/>
          <p14:tracePt t="37948" x="4314825" y="3162300"/>
          <p14:tracePt t="37964" x="4384675" y="2882900"/>
          <p14:tracePt t="37981" x="4489450" y="2559050"/>
          <p14:tracePt t="37997" x="4567238" y="2376488"/>
          <p14:tracePt t="38014" x="4619625" y="2262188"/>
          <p14:tracePt t="38032" x="4689475" y="2114550"/>
          <p14:tracePt t="38047" x="4716463" y="2062163"/>
          <p14:tracePt t="38063" x="4751388" y="1992313"/>
          <p14:tracePt t="38081" x="4794250" y="1895475"/>
          <p14:tracePt t="38099" x="4821238" y="1852613"/>
          <p14:tracePt t="38114" x="4856163" y="1808163"/>
          <p14:tracePt t="38132" x="4908550" y="1738313"/>
          <p14:tracePt t="38147" x="5003800" y="1633538"/>
          <p14:tracePt t="38167" x="5135563" y="1485900"/>
          <p14:tracePt t="38168" x="5230813" y="1406525"/>
          <p14:tracePt t="38180" x="5327650" y="1319213"/>
          <p14:tracePt t="38197" x="5492750" y="1152525"/>
          <p14:tracePt t="38214" x="5667375" y="977900"/>
          <p14:tracePt t="38216" x="5711825" y="908050"/>
          <p14:tracePt t="38230" x="5737225" y="882650"/>
          <p14:tracePt t="38247" x="5834063" y="655638"/>
          <p14:tracePt t="38264" x="5851525" y="576263"/>
          <p14:tracePt t="38282" x="5859463" y="515938"/>
          <p14:tracePt t="38296" x="5859463" y="411163"/>
          <p14:tracePt t="38314" x="5859463" y="296863"/>
          <p14:tracePt t="38331" x="5868988" y="192088"/>
          <p14:tracePt t="38349" x="5886450" y="104775"/>
          <p14:tracePt t="38352" x="5894388" y="69850"/>
          <p14:tracePt t="38364" x="5903913" y="26988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866F0-9C27-3288-55EE-EB375B47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1000768"/>
            <a:ext cx="3566452" cy="29855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EXAMPLE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738F8-0974-0B5A-0DA9-758F25D2C8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26" r="1" b="1"/>
          <a:stretch/>
        </p:blipFill>
        <p:spPr>
          <a:xfrm>
            <a:off x="4337595" y="2340598"/>
            <a:ext cx="7333488" cy="2276387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6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32"/>
    </mc:Choice>
    <mc:Fallback xmlns="">
      <p:transition spd="slow" advTm="5203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D0705-412F-3577-01F7-272BD42E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dirty="0"/>
              <a:t>CHARACTERISTICS: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0EA4B1-FD14-66D7-A8B7-608D44761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663882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54684069"/>
      </p:ext>
    </p:extLst>
  </p:cSld>
  <p:clrMapOvr>
    <a:masterClrMapping/>
  </p:clrMapOvr>
  <p:transition spd="slow" advTm="4631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3DD62-BBF7-139E-78A6-7658D424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r>
              <a:rPr lang="en-US" dirty="0"/>
              <a:t>What is Affine Transform</a:t>
            </a: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059" name="Content Placeholder 2">
            <a:extLst>
              <a:ext uri="{FF2B5EF4-FFF2-40B4-BE49-F238E27FC236}">
                <a16:creationId xmlns:a16="http://schemas.microsoft.com/office/drawing/2014/main" id="{D1AF27B2-F13A-4775-5B9A-E4F7B2F32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393536"/>
              </p:ext>
            </p:extLst>
          </p:nvPr>
        </p:nvGraphicFramePr>
        <p:xfrm>
          <a:off x="629265" y="2441448"/>
          <a:ext cx="8249263" cy="390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80145803"/>
      </p:ext>
    </p:extLst>
  </p:cSld>
  <p:clrMapOvr>
    <a:masterClrMapping/>
  </p:clrMapOvr>
  <p:transition spd="slow" advTm="8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59" grpId="0">
        <p:bldAsOne/>
      </p:bldGraphic>
    </p:bldLst>
  </p:timing>
  <p:extLst>
    <p:ext uri="{3A86A75C-4F4B-4683-9AE1-C65F6400EC91}">
      <p14:laserTraceLst xmlns:p14="http://schemas.microsoft.com/office/powerpoint/2010/main">
        <p14:tracePtLst>
          <p14:tracePt t="43" x="5449888" y="3590925"/>
          <p14:tracePt t="67" x="5449888" y="3581400"/>
          <p14:tracePt t="133" x="5449888" y="3556000"/>
          <p14:tracePt t="141" x="5432425" y="3521075"/>
          <p14:tracePt t="149" x="5397500" y="3486150"/>
          <p14:tracePt t="165" x="5397500" y="3468688"/>
          <p14:tracePt t="166" x="5397500" y="3451225"/>
          <p14:tracePt t="180" x="5387975" y="3441700"/>
          <p14:tracePt t="24573" x="5545138" y="3389313"/>
          <p14:tracePt t="24593" x="5562600" y="3363913"/>
          <p14:tracePt t="24609" x="5562600" y="3346450"/>
          <p14:tracePt t="24630" x="5572125" y="3328988"/>
          <p14:tracePt t="24642" x="5572125" y="3319463"/>
          <p14:tracePt t="24660" x="5572125" y="3294063"/>
          <p14:tracePt t="24676" x="5537200" y="3206750"/>
          <p14:tracePt t="24693" x="5457825" y="3119438"/>
          <p14:tracePt t="24709" x="5335588" y="2987675"/>
          <p14:tracePt t="24726" x="5248275" y="2917825"/>
          <p14:tracePt t="24743" x="5048250" y="2770188"/>
          <p14:tracePt t="24759" x="4811713" y="2603500"/>
          <p14:tracePt t="24776" x="4681538" y="2506663"/>
          <p14:tracePt t="24793" x="4541838" y="2393950"/>
          <p14:tracePt t="24810" x="4454525" y="2324100"/>
          <p14:tracePt t="24812" x="4384675" y="2271713"/>
          <p14:tracePt t="24826" x="4314825" y="2201863"/>
          <p14:tracePt t="24843" x="4210050" y="2132013"/>
          <p14:tracePt t="24877" x="3938588" y="2017713"/>
          <p14:tracePt t="24898" x="3868738" y="2009775"/>
          <p14:tracePt t="24908" x="3825875" y="2000250"/>
          <p14:tracePt t="24925" x="3721100" y="1982788"/>
          <p14:tracePt t="24942" x="3651250" y="1965325"/>
          <p14:tracePt t="24960" x="3554413" y="1939925"/>
          <p14:tracePt t="24975" x="3467100" y="1912938"/>
          <p14:tracePt t="24993" x="3424238" y="1895475"/>
          <p14:tracePt t="25010" x="3354388" y="1878013"/>
          <p14:tracePt t="25030" x="3284538" y="1843088"/>
          <p14:tracePt t="25042" x="3249613" y="1835150"/>
          <p14:tracePt t="25060" x="3187700" y="1817688"/>
          <p14:tracePt t="25076" x="3109913" y="1808163"/>
          <p14:tracePt t="25092" x="3074988" y="1800225"/>
          <p14:tracePt t="25094" x="3048000" y="1790700"/>
          <p14:tracePt t="25110" x="3013075" y="1790700"/>
          <p14:tracePt t="25126" x="2978150" y="1790700"/>
          <p14:tracePt t="25143" x="2933700" y="1790700"/>
          <p14:tracePt t="25158" x="2908300" y="1790700"/>
          <p14:tracePt t="25176" x="2890838" y="1790700"/>
          <p14:tracePt t="25238" x="2881313" y="1790700"/>
          <p14:tracePt t="25253" x="2873375" y="1790700"/>
          <p14:tracePt t="25260" x="2873375" y="1800225"/>
          <p14:tracePt t="25405" x="2863850" y="1800225"/>
          <p14:tracePt t="25422" x="2855913" y="1800225"/>
          <p14:tracePt t="25445" x="2846388" y="1800225"/>
          <p14:tracePt t="25748" x="2855913" y="1800225"/>
          <p14:tracePt t="25753" x="2863850" y="1790700"/>
          <p14:tracePt t="25775" x="2873375" y="1790700"/>
          <p14:tracePt t="25791" x="2881313" y="1782763"/>
          <p14:tracePt t="25812" x="2890838" y="1782763"/>
          <p14:tracePt t="25828" x="2908300" y="1782763"/>
          <p14:tracePt t="25842" x="2925763" y="1782763"/>
          <p14:tracePt t="25845" x="2943225" y="1782763"/>
          <p14:tracePt t="25859" x="2960688" y="1773238"/>
          <p14:tracePt t="25861" x="3003550" y="1765300"/>
          <p14:tracePt t="25878" x="3057525" y="1755775"/>
          <p14:tracePt t="25894" x="3152775" y="1747838"/>
          <p14:tracePt t="25909" x="3240088" y="1747838"/>
          <p14:tracePt t="25925" x="3275013" y="1747838"/>
          <p14:tracePt t="25941" x="3354388" y="1747838"/>
          <p14:tracePt t="25959" x="3424238" y="1730375"/>
          <p14:tracePt t="25976" x="3476625" y="1712913"/>
          <p14:tracePt t="25992" x="3484563" y="1712913"/>
          <p14:tracePt t="26008" x="3502025" y="1695450"/>
          <p14:tracePt t="26025" x="3536950" y="1677988"/>
          <p14:tracePt t="26042" x="3546475" y="1677988"/>
          <p14:tracePt t="26044" x="3563938" y="1668463"/>
          <p14:tracePt t="26069" x="3571875" y="1668463"/>
          <p14:tracePt t="26257" x="3571875" y="1660525"/>
          <p14:tracePt t="26945" x="3571875" y="1677988"/>
          <p14:tracePt t="26952" x="3571875" y="1685925"/>
          <p14:tracePt t="26961" x="3571875" y="1730375"/>
          <p14:tracePt t="26975" x="3554413" y="1808163"/>
          <p14:tracePt t="26978" x="3529013" y="1912938"/>
          <p14:tracePt t="26994" x="3494088" y="2174875"/>
          <p14:tracePt t="26996" x="3432175" y="2366963"/>
          <p14:tracePt t="27009" x="3379788" y="2576513"/>
          <p14:tracePt t="27029" x="3187700" y="3022600"/>
          <p14:tracePt t="27031" x="3092450" y="3267075"/>
          <p14:tracePt t="27041" x="2986088" y="3521075"/>
          <p14:tracePt t="27059" x="2803525" y="3957638"/>
          <p14:tracePt t="27076" x="2646363" y="4429125"/>
          <p14:tracePt t="27091" x="2601913" y="4578350"/>
          <p14:tracePt t="27109" x="2532063" y="4875213"/>
          <p14:tracePt t="27126" x="2506663" y="5040313"/>
          <p14:tracePt t="27142" x="2479675" y="5180013"/>
          <p14:tracePt t="27159" x="2454275" y="5302250"/>
          <p14:tracePt t="27175" x="2427288" y="5399088"/>
          <p14:tracePt t="27192" x="2401888" y="5495925"/>
          <p14:tracePt t="27209" x="2349500" y="5661025"/>
          <p14:tracePt t="27225" x="2305050" y="5757863"/>
          <p14:tracePt t="27243" x="2227263" y="6002338"/>
          <p14:tracePt t="27259" x="2157413" y="6211888"/>
          <p14:tracePt t="27262" x="2130425" y="6299200"/>
          <p14:tracePt t="27275" x="2122488" y="6403975"/>
          <p14:tracePt t="27277" x="2105025" y="6516688"/>
          <p14:tracePt t="27293" x="2087563" y="6743700"/>
          <p14:tracePt t="28863" x="1781175" y="6823075"/>
          <p14:tracePt t="28876" x="1790700" y="6778625"/>
          <p14:tracePt t="28893" x="1833563" y="6726238"/>
          <p14:tracePt t="28908" x="1851025" y="6726238"/>
          <p14:tracePt t="28925" x="1860550" y="6726238"/>
          <p14:tracePt t="28928" x="1878013" y="6726238"/>
          <p14:tracePt t="28942" x="1947863" y="6796088"/>
          <p14:tracePt t="29059" x="2139950" y="6743700"/>
          <p14:tracePt t="29061" x="2182813" y="6578600"/>
          <p14:tracePt t="29077" x="2279650" y="6194425"/>
          <p14:tracePt t="29092" x="2332038" y="6037263"/>
          <p14:tracePt t="29108" x="2454275" y="5713413"/>
          <p14:tracePt t="29124" x="2479675" y="5678488"/>
          <p14:tracePt t="29125" x="2506663" y="5670550"/>
          <p14:tracePt t="29142" x="2566988" y="5653088"/>
          <p14:tracePt t="29158" x="2681288" y="5591175"/>
          <p14:tracePt t="29176" x="2811463" y="5468938"/>
          <p14:tracePt t="29192" x="2925763" y="5329238"/>
          <p14:tracePt t="29209" x="3030538" y="5189538"/>
          <p14:tracePt t="29213" x="3100388" y="5102225"/>
          <p14:tracePt t="29225" x="3152775" y="5014913"/>
          <p14:tracePt t="29241" x="3302000" y="4760913"/>
          <p14:tracePt t="29259" x="3571875" y="4167188"/>
          <p14:tracePt t="29261" x="3659188" y="4000500"/>
          <p14:tracePt t="29277" x="3781425" y="3825875"/>
          <p14:tracePt t="29293" x="3781425" y="3817938"/>
          <p14:tracePt t="29308" x="3790950" y="3817938"/>
          <p14:tracePt t="29326" x="3798888" y="3817938"/>
          <p14:tracePt t="29327" x="3808413" y="3817938"/>
          <p14:tracePt t="29342" x="3816350" y="3817938"/>
          <p14:tracePt t="29452" x="3825875" y="3817938"/>
          <p14:tracePt t="29463" x="3825875" y="3808413"/>
          <p14:tracePt t="29475" x="3833813" y="3800475"/>
          <p14:tracePt t="29476" x="3860800" y="3783013"/>
          <p14:tracePt t="29491" x="3868738" y="3765550"/>
          <p14:tracePt t="29493" x="3878263" y="3738563"/>
          <p14:tracePt t="29508" x="3895725" y="3713163"/>
          <p14:tracePt t="29510" x="3913188" y="3695700"/>
          <p14:tracePt t="29525" x="3938588" y="3581400"/>
          <p14:tracePt t="29543" x="3948113" y="3529013"/>
          <p14:tracePt t="29558" x="3948113" y="3468688"/>
          <p14:tracePt t="29575" x="3956050" y="3398838"/>
          <p14:tracePt t="29592" x="3965575" y="3354388"/>
          <p14:tracePt t="29610" x="3965575" y="3302000"/>
          <p14:tracePt t="29612" x="3965575" y="3276600"/>
          <p14:tracePt t="29625" x="3965575" y="3241675"/>
          <p14:tracePt t="29643" x="3965575" y="3119438"/>
          <p14:tracePt t="29659" x="3965575" y="3014663"/>
          <p14:tracePt t="29662" x="3965575" y="2979738"/>
          <p14:tracePt t="29675" x="3965575" y="2892425"/>
          <p14:tracePt t="29677" x="3965575" y="2865438"/>
          <p14:tracePt t="29695" x="3973513" y="2840038"/>
          <p14:tracePt t="29709" x="4008438" y="2787650"/>
          <p14:tracePt t="29727" x="4017963" y="2778125"/>
          <p14:tracePt t="29741" x="4025900" y="2770188"/>
          <p14:tracePt t="29765" x="4035425" y="2760663"/>
          <p14:tracePt t="29791" x="4060825" y="2708275"/>
          <p14:tracePt t="29809" x="4095750" y="2690813"/>
          <p14:tracePt t="29825" x="4105275" y="2690813"/>
          <p14:tracePt t="29841" x="4113213" y="2690813"/>
          <p14:tracePt t="29932" x="4105275" y="2698750"/>
          <p14:tracePt t="29938" x="4087813" y="2708275"/>
          <p14:tracePt t="29946" x="4070350" y="2725738"/>
          <p14:tracePt t="29958" x="4017963" y="2770188"/>
          <p14:tracePt t="29974" x="3983038" y="2795588"/>
          <p14:tracePt t="29992" x="3948113" y="2795588"/>
          <p14:tracePt t="30008" x="3903663" y="2795588"/>
          <p14:tracePt t="30025" x="3886200" y="2795588"/>
          <p14:tracePt t="30059" x="3878263" y="2805113"/>
          <p14:tracePt t="30077" x="3868738" y="2813050"/>
          <p14:tracePt t="30101" x="3851275" y="2813050"/>
          <p14:tracePt t="30125" x="3843338" y="2813050"/>
          <p14:tracePt t="30143" x="3833813" y="2813050"/>
          <p14:tracePt t="30161" x="3816350" y="2822575"/>
          <p14:tracePt t="30175" x="3798888" y="2830513"/>
          <p14:tracePt t="30192" x="3756025" y="2857500"/>
          <p14:tracePt t="30209" x="3711575" y="2892425"/>
          <p14:tracePt t="30226" x="3659188" y="2917825"/>
          <p14:tracePt t="30241" x="3606800" y="2952750"/>
          <p14:tracePt t="30260" x="3563938" y="2979738"/>
          <p14:tracePt t="30263" x="3546475" y="2979738"/>
          <p14:tracePt t="30275" x="3519488" y="2987675"/>
          <p14:tracePt t="30277" x="3511550" y="2987675"/>
          <p14:tracePt t="30292" x="3459163" y="3005138"/>
          <p14:tracePt t="30308" x="3432175" y="3014663"/>
          <p14:tracePt t="30309" x="3379788" y="3022600"/>
          <p14:tracePt t="30325" x="3205163" y="3040063"/>
          <p14:tracePt t="30343" x="3065463" y="3032125"/>
          <p14:tracePt t="30359" x="2925763" y="2997200"/>
          <p14:tracePt t="30393" x="2384425" y="2927350"/>
          <p14:tracePt t="30409" x="2157413" y="2900363"/>
          <p14:tracePt t="30412" x="2112963" y="2900363"/>
          <p14:tracePt t="30425" x="1990725" y="2882900"/>
          <p14:tracePt t="30441" x="1843088" y="2874963"/>
          <p14:tracePt t="30459" x="1755775" y="2857500"/>
          <p14:tracePt t="30461" x="1728788" y="2857500"/>
          <p14:tracePt t="30474" x="1703388" y="2857500"/>
          <p14:tracePt t="30494" x="1668463" y="2857500"/>
          <p14:tracePt t="30509" x="1651000" y="2857500"/>
          <p14:tracePt t="30525" x="1624013" y="2865438"/>
          <p14:tracePt t="30527" x="1616075" y="2874963"/>
          <p14:tracePt t="30542" x="1589088" y="2874963"/>
          <p14:tracePt t="30559" x="1581150" y="2874963"/>
          <p14:tracePt t="30575" x="1571625" y="2874963"/>
          <p14:tracePt t="30593" x="1554163" y="2874963"/>
          <p14:tracePt t="30614" x="1536700" y="2882900"/>
          <p14:tracePt t="30629" x="1528763" y="2892425"/>
          <p14:tracePt t="30644" x="1519238" y="2892425"/>
          <p14:tracePt t="30674" x="1511300" y="2892425"/>
          <p14:tracePt t="30692" x="1511300" y="2900363"/>
          <p14:tracePt t="30694" x="1501775" y="2909888"/>
          <p14:tracePt t="30708" x="1493838" y="2917825"/>
          <p14:tracePt t="30709" x="1484313" y="2917825"/>
          <p14:tracePt t="30725" x="1466850" y="2944813"/>
          <p14:tracePt t="30743" x="1441450" y="2952750"/>
          <p14:tracePt t="30758" x="1414463" y="2987675"/>
          <p14:tracePt t="30775" x="1406525" y="3005138"/>
          <p14:tracePt t="30791" x="1389063" y="3022600"/>
          <p14:tracePt t="30808" x="1389063" y="3101975"/>
          <p14:tracePt t="30824" x="1379538" y="3162300"/>
          <p14:tracePt t="30841" x="1379538" y="3214688"/>
          <p14:tracePt t="30857" x="1379538" y="3284538"/>
          <p14:tracePt t="30874" x="1389063" y="3398838"/>
          <p14:tracePt t="30875" x="1397000" y="3416300"/>
          <p14:tracePt t="30891" x="1406525" y="3441700"/>
          <p14:tracePt t="30893" x="1423988" y="3468688"/>
          <p14:tracePt t="30907" x="1449388" y="3494088"/>
          <p14:tracePt t="30924" x="1458913" y="3503613"/>
          <p14:tracePt t="30926" x="1476375" y="3521075"/>
          <p14:tracePt t="30941" x="1493838" y="3538538"/>
          <p14:tracePt t="30958" x="1501775" y="3556000"/>
          <p14:tracePt t="30974" x="1511300" y="3573463"/>
          <p14:tracePt t="30991" x="1528763" y="3598863"/>
          <p14:tracePt t="31007" x="1554163" y="3616325"/>
          <p14:tracePt t="31024" x="1554163" y="3633788"/>
          <p14:tracePt t="31041" x="1563688" y="3633788"/>
          <p14:tracePt t="31108" x="1581150" y="3633788"/>
          <p14:tracePt t="31121" x="1598613" y="3633788"/>
          <p14:tracePt t="31127" x="1624013" y="3633788"/>
          <p14:tracePt t="31143" x="1676400" y="3633788"/>
          <p14:tracePt t="31158" x="1755775" y="3633788"/>
          <p14:tracePt t="31175" x="1833563" y="3633788"/>
          <p14:tracePt t="31191" x="1955800" y="3633788"/>
          <p14:tracePt t="31209" x="2060575" y="3633788"/>
          <p14:tracePt t="31212" x="2174875" y="3633788"/>
          <p14:tracePt t="31226" x="2209800" y="3633788"/>
          <p14:tracePt t="31228" x="2252663" y="3633788"/>
          <p14:tracePt t="31241" x="2322513" y="3633788"/>
          <p14:tracePt t="31258" x="2366963" y="3633788"/>
          <p14:tracePt t="31261" x="2401888" y="3633788"/>
          <p14:tracePt t="31275" x="2419350" y="3633788"/>
          <p14:tracePt t="31277" x="2427288" y="3633788"/>
          <p14:tracePt t="31293" x="2489200" y="3633788"/>
          <p14:tracePt t="31308" x="2514600" y="3633788"/>
          <p14:tracePt t="31311" x="2541588" y="3633788"/>
          <p14:tracePt t="31324" x="2619375" y="3633788"/>
          <p14:tracePt t="31326" x="2671763" y="3633788"/>
          <p14:tracePt t="31340" x="2768600" y="3633788"/>
          <p14:tracePt t="31342" x="2811463" y="3633788"/>
          <p14:tracePt t="31358" x="2986088" y="3633788"/>
          <p14:tracePt t="31374" x="3127375" y="3633788"/>
          <p14:tracePt t="31408" x="3406775" y="3633788"/>
          <p14:tracePt t="31427" x="3502025" y="3616325"/>
          <p14:tracePt t="31430" x="3536950" y="3616325"/>
          <p14:tracePt t="31441" x="3581400" y="3616325"/>
          <p14:tracePt t="31458" x="3616325" y="3608388"/>
          <p14:tracePt t="31460" x="3633788" y="3598863"/>
          <p14:tracePt t="31475" x="3651250" y="3590925"/>
          <p14:tracePt t="31477" x="3651250" y="3581400"/>
          <p14:tracePt t="31492" x="3668713" y="3556000"/>
          <p14:tracePt t="31509" x="3686175" y="3546475"/>
          <p14:tracePt t="31527" x="3694113" y="3529013"/>
          <p14:tracePt t="31543" x="3711575" y="3521075"/>
          <p14:tracePt t="31559" x="3746500" y="3503613"/>
          <p14:tracePt t="31593" x="3808413" y="3476625"/>
          <p14:tracePt t="31610" x="3843338" y="3451225"/>
          <p14:tracePt t="31614" x="3860800" y="3441700"/>
          <p14:tracePt t="31626" x="3868738" y="3441700"/>
          <p14:tracePt t="31630" x="3886200" y="3441700"/>
          <p14:tracePt t="31642" x="3903663" y="3433763"/>
          <p14:tracePt t="31644" x="3921125" y="3424238"/>
          <p14:tracePt t="31658" x="3930650" y="3416300"/>
          <p14:tracePt t="31661" x="3956050" y="3406775"/>
          <p14:tracePt t="31676" x="3990975" y="3389313"/>
          <p14:tracePt t="31695" x="4017963" y="3363913"/>
          <p14:tracePt t="31709" x="4035425" y="3354388"/>
          <p14:tracePt t="31725" x="4043363" y="3336925"/>
          <p14:tracePt t="31745" x="4060825" y="3302000"/>
          <p14:tracePt t="31759" x="4078288" y="3284538"/>
          <p14:tracePt t="31775" x="4095750" y="3224213"/>
          <p14:tracePt t="31792" x="4095750" y="3179763"/>
          <p14:tracePt t="31809" x="4095750" y="3144838"/>
          <p14:tracePt t="31827" x="4095750" y="3119438"/>
          <p14:tracePt t="31830" x="4087813" y="3101975"/>
          <p14:tracePt t="31842" x="4070350" y="3067050"/>
          <p14:tracePt t="31845" x="4060825" y="3057525"/>
          <p14:tracePt t="31859" x="4052888" y="3032125"/>
          <p14:tracePt t="31862" x="4025900" y="2970213"/>
          <p14:tracePt t="31875" x="4017963" y="2935288"/>
          <p14:tracePt t="31878" x="3990975" y="2874963"/>
          <p14:tracePt t="31891" x="3983038" y="2847975"/>
          <p14:tracePt t="31893" x="3983038" y="2840038"/>
          <p14:tracePt t="31908" x="3965575" y="2805113"/>
          <p14:tracePt t="31910" x="3956050" y="2787650"/>
          <p14:tracePt t="31925" x="3930650" y="2743200"/>
          <p14:tracePt t="31943" x="3921125" y="2733675"/>
          <p14:tracePt t="31957" x="3913188" y="2716213"/>
          <p14:tracePt t="31975" x="3903663" y="2716213"/>
          <p14:tracePt t="31992" x="3886200" y="2716213"/>
          <p14:tracePt t="32009" x="3816350" y="2716213"/>
          <p14:tracePt t="32013" x="3790950" y="2716213"/>
          <p14:tracePt t="32025" x="3694113" y="2716213"/>
          <p14:tracePt t="32042" x="3589338" y="2716213"/>
          <p14:tracePt t="32046" x="3459163" y="2716213"/>
          <p14:tracePt t="32058" x="3406775" y="2716213"/>
          <p14:tracePt t="32061" x="3257550" y="2716213"/>
          <p14:tracePt t="32076" x="2960688" y="2752725"/>
          <p14:tracePt t="32093" x="2751138" y="2795588"/>
          <p14:tracePt t="32109" x="2401888" y="2892425"/>
          <p14:tracePt t="32125" x="2130425" y="2979738"/>
          <p14:tracePt t="32144" x="2000250" y="3014663"/>
          <p14:tracePt t="32158" x="1955800" y="3022600"/>
          <p14:tracePt t="32174" x="1938338" y="3022600"/>
          <p14:tracePt t="32193" x="1930400" y="3022600"/>
          <p14:tracePt t="32253" x="1930400" y="3032125"/>
          <p14:tracePt t="32264" x="1903413" y="3057525"/>
          <p14:tracePt t="32275" x="1895475" y="3074988"/>
          <p14:tracePt t="32278" x="1868488" y="3119438"/>
          <p14:tracePt t="32291" x="1851025" y="3127375"/>
          <p14:tracePt t="32293" x="1843088" y="3144838"/>
          <p14:tracePt t="32308" x="1808163" y="3189288"/>
          <p14:tracePt t="32325" x="1798638" y="3206750"/>
          <p14:tracePt t="32397" x="1808163" y="3224213"/>
          <p14:tracePt t="32410" x="1816100" y="3224213"/>
          <p14:tracePt t="32417" x="1825625" y="3224213"/>
          <p14:tracePt t="32430" x="1825625" y="3232150"/>
          <p14:tracePt t="32441" x="1833563" y="3232150"/>
          <p14:tracePt t="32444" x="1843088" y="3241675"/>
          <p14:tracePt t="32475" x="1851025" y="3249613"/>
          <p14:tracePt t="32479" x="1860550" y="3249613"/>
          <p14:tracePt t="32494" x="1868488" y="3259138"/>
          <p14:tracePt t="32508" x="1885950" y="3267075"/>
          <p14:tracePt t="32525" x="1895475" y="3276600"/>
          <p14:tracePt t="32528" x="1912938" y="3276600"/>
          <p14:tracePt t="32542" x="1947863" y="3284538"/>
          <p14:tracePt t="32558" x="2000250" y="3284538"/>
          <p14:tracePt t="32575" x="2043113" y="3302000"/>
          <p14:tracePt t="32591" x="2078038" y="3302000"/>
          <p14:tracePt t="32607" x="2122488" y="3311525"/>
          <p14:tracePt t="32625" x="2139950" y="3319463"/>
          <p14:tracePt t="32641" x="2157413" y="3319463"/>
          <p14:tracePt t="32657" x="2165350" y="3319463"/>
          <p14:tracePt t="32675" x="2174875" y="3319463"/>
          <p14:tracePt t="32692" x="2192338" y="3319463"/>
          <p14:tracePt t="32709" x="2200275" y="3319463"/>
          <p14:tracePt t="32725" x="2209800" y="3319463"/>
          <p14:tracePt t="32743" x="2217738" y="3319463"/>
          <p14:tracePt t="32757" x="2244725" y="3319463"/>
          <p14:tracePt t="32774" x="2262188" y="3311525"/>
          <p14:tracePt t="32792" x="2305050" y="3311525"/>
          <p14:tracePt t="32808" x="2349500" y="3311525"/>
          <p14:tracePt t="32825" x="2392363" y="3311525"/>
          <p14:tracePt t="32842" x="2436813" y="3311525"/>
          <p14:tracePt t="32845" x="2454275" y="3311525"/>
          <p14:tracePt t="32858" x="2462213" y="3311525"/>
          <p14:tracePt t="32861" x="2479675" y="3311525"/>
          <p14:tracePt t="32875" x="2497138" y="3311525"/>
          <p14:tracePt t="32894" x="2524125" y="3302000"/>
          <p14:tracePt t="32908" x="2541588" y="3276600"/>
          <p14:tracePt t="32925" x="2576513" y="3259138"/>
          <p14:tracePt t="32941" x="2611438" y="3241675"/>
          <p14:tracePt t="32957" x="2619375" y="3232150"/>
          <p14:tracePt t="32974" x="2628900" y="3224213"/>
          <p14:tracePt t="32996" x="2628900" y="3214688"/>
          <p14:tracePt t="33007" x="2636838" y="3214688"/>
          <p14:tracePt t="33028" x="2636838" y="3206750"/>
          <p14:tracePt t="33057" x="2654300" y="3206750"/>
          <p14:tracePt t="33076" x="2663825" y="3206750"/>
          <p14:tracePt t="33091" x="2671763" y="3206750"/>
          <p14:tracePt t="33107" x="2681288" y="3206750"/>
          <p14:tracePt t="33109" x="2681288" y="3197225"/>
          <p14:tracePt t="33132" x="2689225" y="3197225"/>
          <p14:tracePt t="33142" x="2706688" y="3189288"/>
          <p14:tracePt t="33158" x="2716213" y="3189288"/>
          <p14:tracePt t="33175" x="2724150" y="3189288"/>
          <p14:tracePt t="33191" x="2733675" y="3189288"/>
          <p14:tracePt t="33209" x="2741613" y="3189288"/>
          <p14:tracePt t="33224" x="2751138" y="3189288"/>
          <p14:tracePt t="33242" x="2759075" y="3189288"/>
          <p14:tracePt t="33244" x="2776538" y="3189288"/>
          <p14:tracePt t="33258" x="2786063" y="3189288"/>
          <p14:tracePt t="33260" x="2794000" y="3189288"/>
          <p14:tracePt t="33274" x="2803525" y="3189288"/>
          <p14:tracePt t="33277" x="2828925" y="3189288"/>
          <p14:tracePt t="33291" x="2846388" y="3189288"/>
          <p14:tracePt t="33294" x="2855913" y="3189288"/>
          <p14:tracePt t="33308" x="2881313" y="3189288"/>
          <p14:tracePt t="33324" x="2925763" y="3189288"/>
          <p14:tracePt t="33340" x="2951163" y="3197225"/>
          <p14:tracePt t="33358" x="2968625" y="3197225"/>
          <p14:tracePt t="33376" x="3003550" y="3206750"/>
          <p14:tracePt t="33391" x="3038475" y="3214688"/>
          <p14:tracePt t="33409" x="3092450" y="3214688"/>
          <p14:tracePt t="33412" x="3127375" y="3224213"/>
          <p14:tracePt t="33426" x="3162300" y="3224213"/>
          <p14:tracePt t="33430" x="3205163" y="3224213"/>
          <p14:tracePt t="33441" x="3240088" y="3224213"/>
          <p14:tracePt t="33459" x="3309938" y="3224213"/>
          <p14:tracePt t="33463" x="3344863" y="3224213"/>
          <p14:tracePt t="33476" x="3371850" y="3224213"/>
          <p14:tracePt t="33478" x="3389313" y="3224213"/>
          <p14:tracePt t="33491" x="3406775" y="3224213"/>
          <p14:tracePt t="33494" x="3424238" y="3214688"/>
          <p14:tracePt t="33508" x="3459163" y="3206750"/>
          <p14:tracePt t="33526" x="3502025" y="3197225"/>
          <p14:tracePt t="33543" x="3546475" y="3179763"/>
          <p14:tracePt t="33558" x="3589338" y="3171825"/>
          <p14:tracePt t="33574" x="3641725" y="3171825"/>
          <p14:tracePt t="33591" x="3686175" y="3171825"/>
          <p14:tracePt t="33608" x="3729038" y="3162300"/>
          <p14:tracePt t="33625" x="3756025" y="3162300"/>
          <p14:tracePt t="33641" x="3781425" y="3162300"/>
          <p14:tracePt t="33658" x="3798888" y="3162300"/>
          <p14:tracePt t="33661" x="3808413" y="3162300"/>
          <p14:tracePt t="33675" x="3825875" y="3162300"/>
          <p14:tracePt t="33678" x="3833813" y="3162300"/>
          <p14:tracePt t="33693" x="3843338" y="3162300"/>
          <p14:tracePt t="33708" x="3878263" y="3162300"/>
          <p14:tracePt t="33725" x="3895725" y="3162300"/>
          <p14:tracePt t="33741" x="3913188" y="3162300"/>
          <p14:tracePt t="33761" x="3921125" y="3162300"/>
          <p14:tracePt t="33775" x="3930650" y="3162300"/>
          <p14:tracePt t="33791" x="3938588" y="3162300"/>
          <p14:tracePt t="33809" x="3948113" y="3162300"/>
          <p14:tracePt t="33827" x="3948113" y="3171825"/>
          <p14:tracePt t="33893" x="3948113" y="3179763"/>
          <p14:tracePt t="33902" x="3938588" y="3189288"/>
          <p14:tracePt t="33909" x="3921125" y="3214688"/>
          <p14:tracePt t="33926" x="3878263" y="3267075"/>
          <p14:tracePt t="33944" x="3738563" y="3354388"/>
          <p14:tracePt t="33959" x="3571875" y="3433763"/>
          <p14:tracePt t="33974" x="3344863" y="3494088"/>
          <p14:tracePt t="33991" x="3144838" y="3503613"/>
          <p14:tracePt t="34008" x="2978150" y="3503613"/>
          <p14:tracePt t="34025" x="2846388" y="3503613"/>
          <p14:tracePt t="34042" x="2759075" y="3503613"/>
          <p14:tracePt t="34045" x="2724150" y="3503613"/>
          <p14:tracePt t="34057" x="2689225" y="3511550"/>
          <p14:tracePt t="34075" x="2646363" y="3511550"/>
          <p14:tracePt t="34078" x="2619375" y="3511550"/>
          <p14:tracePt t="34091" x="2611438" y="3511550"/>
          <p14:tracePt t="34095" x="2593975" y="3511550"/>
          <p14:tracePt t="34108" x="2559050" y="3521075"/>
          <p14:tracePt t="34126" x="2506663" y="3521075"/>
          <p14:tracePt t="34143" x="2471738" y="3521075"/>
          <p14:tracePt t="34159" x="2427288" y="3521075"/>
          <p14:tracePt t="34175" x="2366963" y="3529013"/>
          <p14:tracePt t="34192" x="2322513" y="3538538"/>
          <p14:tracePt t="34208" x="2287588" y="3538538"/>
          <p14:tracePt t="34227" x="2279650" y="3538538"/>
          <p14:tracePt t="34277" x="2270125" y="3538538"/>
          <p14:tracePt t="34429" x="2279650" y="3538538"/>
          <p14:tracePt t="34445" x="2279650" y="3529013"/>
          <p14:tracePt t="34462" x="2287588" y="3529013"/>
          <p14:tracePt t="34477" x="2297113" y="3529013"/>
          <p14:tracePt t="34493" x="2305050" y="3521075"/>
          <p14:tracePt t="34507" x="2314575" y="3521075"/>
          <p14:tracePt t="34509" x="2322513" y="3521075"/>
          <p14:tracePt t="34524" x="2339975" y="3521075"/>
          <p14:tracePt t="34542" x="2366963" y="3521075"/>
          <p14:tracePt t="34558" x="2409825" y="3521075"/>
          <p14:tracePt t="34573" x="2489200" y="3521075"/>
          <p14:tracePt t="34592" x="2584450" y="3521075"/>
          <p14:tracePt t="34608" x="2663825" y="3521075"/>
          <p14:tracePt t="34627" x="2733675" y="3529013"/>
          <p14:tracePt t="34629" x="2768600" y="3529013"/>
          <p14:tracePt t="34640" x="2803525" y="3529013"/>
          <p14:tracePt t="34658" x="2890838" y="3529013"/>
          <p14:tracePt t="34661" x="2908300" y="3529013"/>
          <p14:tracePt t="34674" x="2916238" y="3529013"/>
          <p14:tracePt t="34676" x="2925763" y="3529013"/>
          <p14:tracePt t="34757" x="2933700" y="3529013"/>
          <p14:tracePt t="35059" x="2943225" y="3529013"/>
          <p14:tracePt t="35065" x="2960688" y="3529013"/>
          <p14:tracePt t="35075" x="3013075" y="3521075"/>
          <p14:tracePt t="35079" x="3021013" y="3521075"/>
          <p14:tracePt t="35091" x="3057525" y="3511550"/>
          <p14:tracePt t="35107" x="3092450" y="3511550"/>
          <p14:tracePt t="35124" x="3117850" y="3511550"/>
          <p14:tracePt t="35157" x="3127375" y="3511550"/>
          <p14:tracePt t="35308" x="3127375" y="3521075"/>
          <p14:tracePt t="35333" x="3127375" y="3529013"/>
          <p14:tracePt t="35341" x="3117850" y="3529013"/>
          <p14:tracePt t="35358" x="3109913" y="3538538"/>
          <p14:tracePt t="35669" x="3197225" y="3529013"/>
          <p14:tracePt t="35677" x="3336925" y="3521075"/>
          <p14:tracePt t="35694" x="3563938" y="3511550"/>
          <p14:tracePt t="35701" x="3694113" y="3511550"/>
          <p14:tracePt t="35709" x="3843338" y="3494088"/>
          <p14:tracePt t="35724" x="4227513" y="3494088"/>
          <p14:tracePt t="35741" x="4489450" y="3486150"/>
          <p14:tracePt t="35757" x="4768850" y="3451225"/>
          <p14:tracePt t="35773" x="4908550" y="3389313"/>
          <p14:tracePt t="35790" x="4978400" y="3363913"/>
          <p14:tracePt t="35808" x="5013325" y="3346450"/>
          <p14:tracePt t="35826" x="5021263" y="3346450"/>
          <p14:tracePt t="35827" x="5021263" y="3336925"/>
          <p14:tracePt t="35840" x="5030788" y="3336925"/>
          <p14:tracePt t="35857" x="5038725" y="3328988"/>
          <p14:tracePt t="35874" x="5048250" y="3319463"/>
          <p14:tracePt t="35877" x="5056188" y="3311525"/>
          <p14:tracePt t="35890" x="5065713" y="3302000"/>
          <p14:tracePt t="35893" x="5073650" y="3302000"/>
          <p14:tracePt t="35907" x="5073650" y="3284538"/>
          <p14:tracePt t="35908" x="5083175" y="3276600"/>
          <p14:tracePt t="35924" x="5100638" y="3259138"/>
          <p14:tracePt t="35942" x="5126038" y="3241675"/>
          <p14:tracePt t="35957" x="5135563" y="3224213"/>
          <p14:tracePt t="35973" x="5178425" y="3189288"/>
          <p14:tracePt t="35990" x="5205413" y="3144838"/>
          <p14:tracePt t="36006" x="5230813" y="3101975"/>
          <p14:tracePt t="36024" x="5257800" y="3049588"/>
          <p14:tracePt t="36041" x="5275263" y="3005138"/>
          <p14:tracePt t="36057" x="5292725" y="2987675"/>
          <p14:tracePt t="36074" x="5300663" y="2970213"/>
          <p14:tracePt t="36076" x="5310188" y="2952750"/>
          <p14:tracePt t="36090" x="5318125" y="2952750"/>
          <p14:tracePt t="36092" x="5318125" y="2944813"/>
          <p14:tracePt t="36106" x="5327650" y="2927350"/>
          <p14:tracePt t="36107" x="5335588" y="2927350"/>
          <p14:tracePt t="36124" x="5345113" y="2909888"/>
          <p14:tracePt t="36140" x="5362575" y="2900363"/>
          <p14:tracePt t="36157" x="5380038" y="2882900"/>
          <p14:tracePt t="36174" x="5397500" y="2874963"/>
          <p14:tracePt t="36190" x="5405438" y="2857500"/>
          <p14:tracePt t="36207" x="5422900" y="2857500"/>
          <p14:tracePt t="36224" x="5432425" y="2847975"/>
          <p14:tracePt t="36240" x="5449888" y="2847975"/>
          <p14:tracePt t="36257" x="5467350" y="2840038"/>
          <p14:tracePt t="36274" x="5484813" y="2840038"/>
          <p14:tracePt t="36275" x="5502275" y="2840038"/>
          <p14:tracePt t="36292" x="5510213" y="2830513"/>
          <p14:tracePt t="36295" x="5537200" y="2830513"/>
          <p14:tracePt t="36309" x="5572125" y="2822575"/>
          <p14:tracePt t="36324" x="5632450" y="2813050"/>
          <p14:tracePt t="36341" x="5684838" y="2813050"/>
          <p14:tracePt t="36358" x="5729288" y="2813050"/>
          <p14:tracePt t="36373" x="5799138" y="2813050"/>
          <p14:tracePt t="36390" x="5834063" y="2813050"/>
          <p14:tracePt t="36407" x="5886450" y="2813050"/>
          <p14:tracePt t="36424" x="5911850" y="2813050"/>
          <p14:tracePt t="36441" x="5973763" y="2805113"/>
          <p14:tracePt t="36457" x="5999163" y="2805113"/>
          <p14:tracePt t="36473" x="6061075" y="2805113"/>
          <p14:tracePt t="36476" x="6069013" y="2805113"/>
          <p14:tracePt t="36490" x="6096000" y="2805113"/>
          <p14:tracePt t="36492" x="6122988" y="2805113"/>
          <p14:tracePt t="36507" x="6175375" y="2805113"/>
          <p14:tracePt t="36509" x="6200775" y="2805113"/>
          <p14:tracePt t="36524" x="6253163" y="2805113"/>
          <p14:tracePt t="36544" x="6323013" y="2805113"/>
          <p14:tracePt t="36561" x="6367463" y="2805113"/>
          <p14:tracePt t="36574" x="6410325" y="2805113"/>
          <p14:tracePt t="36591" x="6445250" y="2813050"/>
          <p14:tracePt t="36609" x="6497638" y="2813050"/>
          <p14:tracePt t="36613" x="6515100" y="2813050"/>
          <p14:tracePt t="36624" x="6542088" y="2813050"/>
          <p14:tracePt t="36641" x="6629400" y="2813050"/>
          <p14:tracePt t="36658" x="6681788" y="2813050"/>
          <p14:tracePt t="36661" x="6716713" y="2813050"/>
          <p14:tracePt t="36674" x="6794500" y="2805113"/>
          <p14:tracePt t="36676" x="6829425" y="2805113"/>
          <p14:tracePt t="36691" x="6864350" y="2805113"/>
          <p14:tracePt t="36694" x="6891338" y="2805113"/>
          <p14:tracePt t="36708" x="6986588" y="2805113"/>
          <p14:tracePt t="36725" x="7031038" y="2805113"/>
          <p14:tracePt t="36742" x="7083425" y="2805113"/>
          <p14:tracePt t="36758" x="7126288" y="2805113"/>
          <p14:tracePt t="36773" x="7153275" y="2805113"/>
          <p14:tracePt t="36792" x="7170738" y="2805113"/>
          <p14:tracePt t="36796" x="7188200" y="2805113"/>
          <p14:tracePt t="36808" x="7188200" y="2795588"/>
          <p14:tracePt t="36824" x="7223125" y="2795588"/>
          <p14:tracePt t="36841" x="7240588" y="2795588"/>
          <p14:tracePt t="36858" x="7258050" y="2795588"/>
          <p14:tracePt t="36878" x="7265988" y="2795588"/>
          <p14:tracePt t="36898" x="7265988" y="2787650"/>
          <p14:tracePt t="36926" x="7275513" y="2778125"/>
          <p14:tracePt t="36942" x="7292975" y="2778125"/>
          <p14:tracePt t="36958" x="7300913" y="2778125"/>
          <p14:tracePt t="36974" x="7310438" y="2778125"/>
          <p14:tracePt t="36991" x="7318375" y="2770188"/>
          <p14:tracePt t="37009" x="7327900" y="2770188"/>
          <p14:tracePt t="37026" x="7335838" y="2770188"/>
          <p14:tracePt t="37058" x="7345363" y="2770188"/>
          <p14:tracePt t="37074" x="7353300" y="2770188"/>
          <p14:tracePt t="37094" x="7362825" y="2770188"/>
          <p14:tracePt t="37124" x="7370763" y="2770188"/>
          <p14:tracePt t="37150" x="7380288" y="2770188"/>
          <p14:tracePt t="37605" x="7388225" y="2778125"/>
          <p14:tracePt t="37612" x="7397750" y="2787650"/>
          <p14:tracePt t="37624" x="7397750" y="2805113"/>
          <p14:tracePt t="37641" x="7405688" y="2813050"/>
          <p14:tracePt t="37657" x="7415213" y="2822575"/>
          <p14:tracePt t="37673" x="7415213" y="2840038"/>
          <p14:tracePt t="37691" x="7415213" y="2857500"/>
          <p14:tracePt t="37707" x="7415213" y="2865438"/>
          <p14:tracePt t="37709" x="7415213" y="2874963"/>
          <p14:tracePt t="37723" x="7415213" y="2882900"/>
          <p14:tracePt t="37813" x="7415213" y="2892425"/>
          <p14:tracePt t="37821" x="7415213" y="2900363"/>
          <p14:tracePt t="37830" x="7405688" y="2900363"/>
          <p14:tracePt t="38754" x="7388225" y="2917825"/>
          <p14:tracePt t="38768" x="7335838" y="2962275"/>
          <p14:tracePt t="38784" x="7275513" y="2987675"/>
          <p14:tracePt t="38791" x="7248525" y="3005138"/>
          <p14:tracePt t="38807" x="7161213" y="3057525"/>
          <p14:tracePt t="38809" x="7153275" y="3067050"/>
          <p14:tracePt t="38823" x="7126288" y="3067050"/>
          <p14:tracePt t="38840" x="7091363" y="3074988"/>
          <p14:tracePt t="38856" x="7083425" y="3084513"/>
          <p14:tracePt t="38873" x="7073900" y="3084513"/>
          <p14:tracePt t="38940" x="7056438" y="3084513"/>
          <p14:tracePt t="38956" x="7048500" y="3084513"/>
          <p14:tracePt t="38973" x="7031038" y="3074988"/>
          <p14:tracePt t="38990" x="7021513" y="3074988"/>
          <p14:tracePt t="39013" x="6996113" y="3057525"/>
          <p14:tracePt t="39025" x="6986588" y="3049588"/>
          <p14:tracePt t="39040" x="6961188" y="3032125"/>
          <p14:tracePt t="39057" x="6916738" y="3005138"/>
          <p14:tracePt t="39073" x="6829425" y="2970213"/>
          <p14:tracePt t="39076" x="6821488" y="2952750"/>
          <p14:tracePt t="39091" x="6821488" y="2944813"/>
          <p14:tracePt t="39093" x="6804025" y="2935288"/>
          <p14:tracePt t="39124" x="6794500" y="2917825"/>
          <p14:tracePt t="39157" x="6794500" y="2909888"/>
          <p14:tracePt t="39164" x="6794500" y="2900363"/>
          <p14:tracePt t="39190" x="6777038" y="2882900"/>
          <p14:tracePt t="39207" x="6769100" y="2865438"/>
          <p14:tracePt t="39225" x="6769100" y="2857500"/>
          <p14:tracePt t="39240" x="6759575" y="2847975"/>
          <p14:tracePt t="39257" x="6759575" y="2840038"/>
          <p14:tracePt t="39274" x="6751638" y="2830513"/>
          <p14:tracePt t="39829" x="6751638" y="2840038"/>
          <p14:tracePt t="39841" x="6751638" y="2847975"/>
          <p14:tracePt t="39847" x="6751638" y="2857500"/>
          <p14:tracePt t="40081" x="6751638" y="2865438"/>
          <p14:tracePt t="40088" x="6742113" y="2874963"/>
          <p14:tracePt t="40106" x="6742113" y="2882900"/>
          <p14:tracePt t="40123" x="6734175" y="2882900"/>
          <p14:tracePt t="40126" x="6724650" y="2892425"/>
          <p14:tracePt t="40332" x="6716713" y="2892425"/>
          <p14:tracePt t="40348" x="6707188" y="2892425"/>
          <p14:tracePt t="40373" x="6699250" y="2892425"/>
          <p14:tracePt t="40573" x="6689725" y="2892425"/>
          <p14:tracePt t="40681" x="6689725" y="2882900"/>
          <p14:tracePt t="41164" x="6681788" y="2882900"/>
          <p14:tracePt t="41190" x="6629400" y="2892425"/>
          <p14:tracePt t="41207" x="6559550" y="2900363"/>
          <p14:tracePt t="41223" x="6507163" y="2900363"/>
          <p14:tracePt t="41239" x="6437313" y="2909888"/>
          <p14:tracePt t="41256" x="6357938" y="2917825"/>
          <p14:tracePt t="41273" x="6297613" y="2927350"/>
          <p14:tracePt t="41290" x="6245225" y="2935288"/>
          <p14:tracePt t="41292" x="6218238" y="2944813"/>
          <p14:tracePt t="41307" x="6200775" y="2952750"/>
          <p14:tracePt t="41310" x="6165850" y="2962275"/>
          <p14:tracePt t="41323" x="6130925" y="2970213"/>
          <p14:tracePt t="41325" x="6096000" y="2987675"/>
          <p14:tracePt t="41339" x="6061075" y="2997200"/>
          <p14:tracePt t="41340" x="6026150" y="2997200"/>
          <p14:tracePt t="41356" x="5973763" y="2997200"/>
          <p14:tracePt t="41373" x="5903913" y="2997200"/>
          <p14:tracePt t="41391" x="5842000" y="3005138"/>
          <p14:tracePt t="41406" x="5764213" y="3005138"/>
          <p14:tracePt t="41425" x="5659438" y="3014663"/>
          <p14:tracePt t="41439" x="5607050" y="3014663"/>
          <p14:tracePt t="41456" x="5554663" y="3022600"/>
          <p14:tracePt t="41472" x="5527675" y="3022600"/>
          <p14:tracePt t="41489" x="5502275" y="3022600"/>
          <p14:tracePt t="41506" x="5492750" y="3022600"/>
          <p14:tracePt t="41508" x="5475288" y="3032125"/>
          <p14:tracePt t="41522" x="5467350" y="3032125"/>
          <p14:tracePt t="41524" x="5457825" y="3040063"/>
          <p14:tracePt t="41540" x="5432425" y="3040063"/>
          <p14:tracePt t="41556" x="5414963" y="3049588"/>
          <p14:tracePt t="42357" x="5422900" y="3049588"/>
          <p14:tracePt t="42391" x="5432425" y="3049588"/>
          <p14:tracePt t="42396" x="5440363" y="3049588"/>
          <p14:tracePt t="42422" x="5457825" y="3049588"/>
          <p14:tracePt t="42436" x="5467350" y="3049588"/>
          <p14:tracePt t="42452" x="5475288" y="3049588"/>
          <p14:tracePt t="42473" x="5484813" y="3049588"/>
          <p14:tracePt t="42492" x="5519738" y="3057525"/>
          <p14:tracePt t="42495" x="5527675" y="3057525"/>
          <p14:tracePt t="42506" x="5537200" y="3067050"/>
          <p14:tracePt t="42523" x="5554663" y="3074988"/>
          <p14:tracePt t="42526" x="5580063" y="3084513"/>
          <p14:tracePt t="42539" x="5589588" y="3084513"/>
          <p14:tracePt t="42541" x="5597525" y="3084513"/>
          <p14:tracePt t="42556" x="5632450" y="3092450"/>
          <p14:tracePt t="42572" x="5641975" y="3092450"/>
          <p14:tracePt t="42575" x="5641975" y="3101975"/>
          <p14:tracePt t="42590" x="5667375" y="3101975"/>
          <p14:tracePt t="42685" x="5676900" y="3101975"/>
          <p14:tracePt t="42756" x="5684838" y="3101975"/>
          <p14:tracePt t="42764" x="5694363" y="3101975"/>
          <p14:tracePt t="42789" x="5737225" y="3067050"/>
          <p14:tracePt t="42806" x="5781675" y="3040063"/>
          <p14:tracePt t="42823" x="5868988" y="3005138"/>
          <p14:tracePt t="42839" x="5938838" y="2979738"/>
          <p14:tracePt t="42855" x="6008688" y="2952750"/>
          <p14:tracePt t="42873" x="6078538" y="2927350"/>
          <p14:tracePt t="42890" x="6130925" y="2917825"/>
          <p14:tracePt t="42892" x="6165850" y="2909888"/>
          <p14:tracePt t="42906" x="6192838" y="2909888"/>
          <p14:tracePt t="42908" x="6210300" y="2909888"/>
          <p14:tracePt t="42922" x="6235700" y="2900363"/>
          <p14:tracePt t="42924" x="6262688" y="2900363"/>
          <p14:tracePt t="42939" x="6280150" y="2900363"/>
          <p14:tracePt t="42941" x="6297613" y="2900363"/>
          <p14:tracePt t="42955" x="6323013" y="2900363"/>
          <p14:tracePt t="42972" x="6384925" y="2882900"/>
          <p14:tracePt t="42989" x="6410325" y="2882900"/>
          <p14:tracePt t="42991" x="6419850" y="2874963"/>
          <p14:tracePt t="43006" x="6454775" y="2874963"/>
          <p14:tracePt t="43024" x="6472238" y="2865438"/>
          <p14:tracePt t="43039" x="6489700" y="2865438"/>
          <p14:tracePt t="43055" x="6497638" y="2865438"/>
          <p14:tracePt t="43168" x="6489700" y="2865438"/>
          <p14:tracePt t="43179" x="6480175" y="2874963"/>
          <p14:tracePt t="43189" x="6462713" y="2882900"/>
          <p14:tracePt t="43206" x="6410325" y="2909888"/>
          <p14:tracePt t="43224" x="6332538" y="2944813"/>
          <p14:tracePt t="43239" x="6218238" y="2979738"/>
          <p14:tracePt t="43256" x="6051550" y="3014663"/>
          <p14:tracePt t="43273" x="5886450" y="3049588"/>
          <p14:tracePt t="43276" x="5859463" y="3049588"/>
          <p14:tracePt t="43290" x="5816600" y="3057525"/>
          <p14:tracePt t="43292" x="5789613" y="3057525"/>
          <p14:tracePt t="43306" x="5764213" y="3067050"/>
          <p14:tracePt t="43308" x="5737225" y="3074988"/>
          <p14:tracePt t="43323" x="5702300" y="3084513"/>
          <p14:tracePt t="43326" x="5676900" y="3092450"/>
          <p14:tracePt t="43339" x="5624513" y="3092450"/>
          <p14:tracePt t="43340" x="5562600" y="3101975"/>
          <p14:tracePt t="43356" x="5519738" y="3109913"/>
          <p14:tracePt t="43372" x="5502275" y="3119438"/>
          <p14:tracePt t="43375" x="5467350" y="3119438"/>
          <p14:tracePt t="43389" x="5457825" y="3127375"/>
          <p14:tracePt t="43391" x="5440363" y="3127375"/>
          <p14:tracePt t="43406" x="5432425" y="3127375"/>
          <p14:tracePt t="43424" x="5422900" y="3127375"/>
          <p14:tracePt t="43614" x="5422900" y="3136900"/>
          <p14:tracePt t="43639" x="5414963" y="3136900"/>
          <p14:tracePt t="43645" x="5405438" y="3136900"/>
          <p14:tracePt t="43655" x="5405438" y="3144838"/>
          <p14:tracePt t="43673" x="5387975" y="3154363"/>
          <p14:tracePt t="43692" x="5380038" y="3162300"/>
          <p14:tracePt t="43891" x="5380038" y="3179763"/>
          <p14:tracePt t="43949" x="5387975" y="3179763"/>
          <p14:tracePt t="43958" x="5422900" y="3179763"/>
          <p14:tracePt t="43972" x="5457825" y="3179763"/>
          <p14:tracePt t="43991" x="5702300" y="3179763"/>
          <p14:tracePt t="44006" x="5824538" y="3179763"/>
          <p14:tracePt t="44023" x="6096000" y="3179763"/>
          <p14:tracePt t="44039" x="6245225" y="3179763"/>
          <p14:tracePt t="44056" x="6392863" y="3179763"/>
          <p14:tracePt t="44074" x="6472238" y="3162300"/>
          <p14:tracePt t="44077" x="6489700" y="3154363"/>
          <p14:tracePt t="44089" x="6507163" y="3144838"/>
          <p14:tracePt t="44092" x="6515100" y="3127375"/>
          <p14:tracePt t="44105" x="6524625" y="3119438"/>
          <p14:tracePt t="44109" x="6524625" y="3109913"/>
          <p14:tracePt t="44123" x="6532563" y="3109913"/>
          <p14:tracePt t="44206" x="6542088" y="3109913"/>
          <p14:tracePt t="44436" x="6550025" y="3109913"/>
          <p14:tracePt t="44443" x="6559550" y="3109913"/>
          <p14:tracePt t="44455" x="6577013" y="3109913"/>
          <p14:tracePt t="44473" x="6594475" y="3092450"/>
          <p14:tracePt t="44478" x="6602413" y="3092450"/>
          <p14:tracePt t="44490" x="6619875" y="3084513"/>
          <p14:tracePt t="44493" x="6646863" y="3074988"/>
          <p14:tracePt t="44505" x="6654800" y="3074988"/>
          <p14:tracePt t="44523" x="6681788" y="3067050"/>
          <p14:tracePt t="44538" x="6689725" y="3067050"/>
          <p14:tracePt t="44557" x="6699250" y="3067050"/>
          <p14:tracePt t="44596" x="6707188" y="3067050"/>
          <p14:tracePt t="44613" x="6716713" y="3074988"/>
          <p14:tracePt t="44623" x="6734175" y="3074988"/>
          <p14:tracePt t="44639" x="6759575" y="3084513"/>
          <p14:tracePt t="44655" x="6777038" y="3101975"/>
          <p14:tracePt t="44673" x="6786563" y="3101975"/>
          <p14:tracePt t="44792" x="6786563" y="3109913"/>
          <p14:tracePt t="44968" x="6742113" y="3197225"/>
          <p14:tracePt t="45048" x="6742113" y="3206750"/>
          <p14:tracePt t="45055" x="6734175" y="3214688"/>
          <p14:tracePt t="45078" x="6724650" y="3214688"/>
          <p14:tracePt t="45101" x="6724650" y="3224213"/>
          <p14:tracePt t="45244" x="6716713" y="3232150"/>
          <p14:tracePt t="45258" x="6716713" y="3241675"/>
          <p14:tracePt t="45273" x="6707188" y="3241675"/>
          <p14:tracePt t="45290" x="6699250" y="3259138"/>
          <p14:tracePt t="45305" x="6689725" y="3259138"/>
          <p14:tracePt t="45657" x="6699250" y="3259138"/>
          <p14:tracePt t="45664" x="6707188" y="3259138"/>
          <p14:tracePt t="45673" x="6716713" y="3259138"/>
          <p14:tracePt t="45690" x="6724650" y="3249613"/>
          <p14:tracePt t="45693" x="6734175" y="3249613"/>
          <p14:tracePt t="45708" x="6742113" y="3249613"/>
          <p14:tracePt t="45723" x="6751638" y="3241675"/>
          <p14:tracePt t="45726" x="6751638" y="3232150"/>
          <p14:tracePt t="45741" x="6759575" y="3232150"/>
          <p14:tracePt t="45756" x="6759575" y="3224213"/>
          <p14:tracePt t="45772" x="6769100" y="3224213"/>
          <p14:tracePt t="45806" x="6777038" y="3224213"/>
          <p14:tracePt t="45861" x="6786563" y="3232150"/>
          <p14:tracePt t="45868" x="6794500" y="3241675"/>
          <p14:tracePt t="45900" x="6794500" y="3249613"/>
          <p14:tracePt t="45923" x="6794500" y="3259138"/>
          <p14:tracePt t="45926" x="6794500" y="3267075"/>
          <p14:tracePt t="45939" x="6786563" y="3284538"/>
          <p14:tracePt t="45942" x="6777038" y="3284538"/>
          <p14:tracePt t="45955" x="6777038" y="3294063"/>
          <p14:tracePt t="45957" x="6769100" y="3302000"/>
          <p14:tracePt t="45973" x="6759575" y="3311525"/>
          <p14:tracePt t="45989" x="6759575" y="3328988"/>
          <p14:tracePt t="45993" x="6751638" y="3328988"/>
          <p14:tracePt t="46005" x="6751638" y="3354388"/>
          <p14:tracePt t="46024" x="6751638" y="3381375"/>
          <p14:tracePt t="46038" x="6751638" y="3398838"/>
          <p14:tracePt t="46055" x="6751638" y="3416300"/>
          <p14:tracePt t="46073" x="6751638" y="3424238"/>
          <p14:tracePt t="46090" x="6751638" y="3433763"/>
          <p14:tracePt t="46093" x="6759575" y="3433763"/>
          <p14:tracePt t="46106" x="6769100" y="3433763"/>
          <p14:tracePt t="46108" x="6769100" y="3441700"/>
          <p14:tracePt t="46123" x="6777038" y="3441700"/>
          <p14:tracePt t="46126" x="6794500" y="3441700"/>
          <p14:tracePt t="46140" x="6811963" y="3441700"/>
          <p14:tracePt t="46157" x="6829425" y="3441700"/>
          <p14:tracePt t="46172" x="6864350" y="3441700"/>
          <p14:tracePt t="46190" x="6899275" y="3441700"/>
          <p14:tracePt t="46207" x="6934200" y="3441700"/>
          <p14:tracePt t="46224" x="6961188" y="3441700"/>
          <p14:tracePt t="46239" x="6996113" y="3441700"/>
          <p14:tracePt t="46256" x="7031038" y="3441700"/>
          <p14:tracePt t="46272" x="7048500" y="3441700"/>
          <p14:tracePt t="46293" x="7056438" y="3441700"/>
          <p14:tracePt t="46305" x="7073900" y="3441700"/>
          <p14:tracePt t="46323" x="7083425" y="3441700"/>
          <p14:tracePt t="46410" x="7091363" y="3441700"/>
          <p14:tracePt t="46417" x="7091363" y="3451225"/>
          <p14:tracePt t="46424" x="7091363" y="3459163"/>
          <p14:tracePt t="46439" x="7100888" y="3468688"/>
          <p14:tracePt t="46455" x="7100888" y="3486150"/>
          <p14:tracePt t="46474" x="7100888" y="3503613"/>
          <p14:tracePt t="46489" x="7100888" y="3521075"/>
          <p14:tracePt t="46492" x="7100888" y="3529013"/>
          <p14:tracePt t="46508" x="7100888" y="3546475"/>
          <p14:tracePt t="46522" x="7100888" y="3556000"/>
          <p14:tracePt t="46538" x="7100888" y="3563938"/>
          <p14:tracePt t="46540" x="7100888" y="3573463"/>
          <p14:tracePt t="46556" x="7091363" y="3573463"/>
          <p14:tracePt t="46572" x="7091363" y="3581400"/>
          <p14:tracePt t="46590" x="7083425" y="3598863"/>
          <p14:tracePt t="46605" x="7056438" y="3625850"/>
          <p14:tracePt t="46621" x="7038975" y="3643313"/>
          <p14:tracePt t="46638" x="7021513" y="3668713"/>
          <p14:tracePt t="46655" x="7004050" y="3678238"/>
          <p14:tracePt t="46671" x="6996113" y="3678238"/>
          <p14:tracePt t="47082" x="6986588" y="3668713"/>
          <p14:tracePt t="47089" x="6986588" y="3660775"/>
          <p14:tracePt t="47105" x="6961188" y="3633788"/>
          <p14:tracePt t="47123" x="6934200" y="3598863"/>
          <p14:tracePt t="47125" x="6926263" y="3581400"/>
          <p14:tracePt t="47139" x="6916738" y="3573463"/>
          <p14:tracePt t="47143" x="6908800" y="3556000"/>
          <p14:tracePt t="47154" x="6881813" y="3521075"/>
          <p14:tracePt t="47157" x="6873875" y="3511550"/>
          <p14:tracePt t="47172" x="6846888" y="3486150"/>
          <p14:tracePt t="47188" x="6829425" y="3468688"/>
          <p14:tracePt t="47214" x="6829425" y="3459163"/>
          <p14:tracePt t="47664" x="6829425" y="3441700"/>
          <p14:tracePt t="47840" x="6821488" y="3441700"/>
          <p14:tracePt t="47964" x="6811963" y="3441700"/>
          <p14:tracePt t="47988" x="6804025" y="3451225"/>
          <p14:tracePt t="48006" x="6724650" y="3468688"/>
          <p14:tracePt t="48008" x="6699250" y="3468688"/>
          <p14:tracePt t="48022" x="6637338" y="3468688"/>
          <p14:tracePt t="48038" x="6559550" y="3468688"/>
          <p14:tracePt t="48055" x="6489700" y="3468688"/>
          <p14:tracePt t="48072" x="6392863" y="3459163"/>
          <p14:tracePt t="48089" x="6332538" y="3451225"/>
          <p14:tracePt t="48104" x="6280150" y="3451225"/>
          <p14:tracePt t="48123" x="6235700" y="3441700"/>
          <p14:tracePt t="48138" x="6175375" y="3433763"/>
          <p14:tracePt t="48141" x="6140450" y="3424238"/>
          <p14:tracePt t="48156" x="6086475" y="3416300"/>
          <p14:tracePt t="48171" x="6061075" y="3406775"/>
          <p14:tracePt t="48205" x="6016625" y="3398838"/>
          <p14:tracePt t="48244" x="6008688" y="3398838"/>
          <p14:tracePt t="48268" x="5999163" y="3398838"/>
          <p14:tracePt t="48464" x="5991225" y="3398838"/>
          <p14:tracePt t="48473" x="5981700" y="3398838"/>
          <p14:tracePt t="48488" x="5946775" y="3398838"/>
          <p14:tracePt t="48504" x="5938838" y="3398838"/>
          <p14:tracePt t="48522" x="5911850" y="3398838"/>
          <p14:tracePt t="48538" x="5903913" y="3398838"/>
          <p14:tracePt t="48540" x="5886450" y="3398838"/>
          <p14:tracePt t="48555" x="5876925" y="3398838"/>
          <p14:tracePt t="48557" x="5868988" y="3398838"/>
          <p14:tracePt t="48571" x="5859463" y="3398838"/>
          <p14:tracePt t="48588" x="5851525" y="3398838"/>
          <p14:tracePt t="48644" x="5842000" y="3398838"/>
          <p14:tracePt t="48677" x="5834063" y="3398838"/>
          <p14:tracePt t="48764" x="5824538" y="3389313"/>
          <p14:tracePt t="48789" x="5824538" y="3371850"/>
          <p14:tracePt t="48805" x="5816600" y="3371850"/>
          <p14:tracePt t="48876" x="5816600" y="3363913"/>
          <p14:tracePt t="48882" x="5824538" y="3363913"/>
          <p14:tracePt t="48888" x="5834063" y="3346450"/>
          <p14:tracePt t="48904" x="5851525" y="3336925"/>
          <p14:tracePt t="48939" x="5973763" y="3328988"/>
          <p14:tracePt t="48955" x="6069013" y="3319463"/>
          <p14:tracePt t="48958" x="6113463" y="3319463"/>
          <p14:tracePt t="48971" x="6157913" y="3319463"/>
          <p14:tracePt t="48989" x="6280150" y="3319463"/>
          <p14:tracePt t="49005" x="6427788" y="3319463"/>
          <p14:tracePt t="49023" x="6480175" y="3319463"/>
          <p14:tracePt t="49038" x="6532563" y="3328988"/>
          <p14:tracePt t="49055" x="6559550" y="3336925"/>
          <p14:tracePt t="49072" x="6567488" y="3336925"/>
          <p14:tracePt t="49260" x="6577013" y="3336925"/>
          <p14:tracePt t="49273" x="6584950" y="3336925"/>
          <p14:tracePt t="49290" x="6619875" y="3336925"/>
          <p14:tracePt t="49293" x="6646863" y="3336925"/>
          <p14:tracePt t="49304" x="6664325" y="3336925"/>
          <p14:tracePt t="49322" x="6707188" y="3336925"/>
          <p14:tracePt t="49338" x="6769100" y="3328988"/>
          <p14:tracePt t="49340" x="6786563" y="3328988"/>
          <p14:tracePt t="49355" x="6821488" y="3328988"/>
          <p14:tracePt t="49357" x="6873875" y="3328988"/>
          <p14:tracePt t="49371" x="6891338" y="3328988"/>
          <p14:tracePt t="49388" x="6926263" y="3328988"/>
          <p14:tracePt t="49406" x="6978650" y="3346450"/>
          <p14:tracePt t="49423" x="7013575" y="3346450"/>
          <p14:tracePt t="49438" x="7048500" y="3346450"/>
          <p14:tracePt t="49455" x="7091363" y="3346450"/>
          <p14:tracePt t="49471" x="7126288" y="3346450"/>
          <p14:tracePt t="49488" x="7153275" y="3354388"/>
          <p14:tracePt t="49504" x="7188200" y="3363913"/>
          <p14:tracePt t="49522" x="7205663" y="3371850"/>
          <p14:tracePt t="49524" x="7213600" y="3371850"/>
          <p14:tracePt t="49541" x="7213600" y="3381375"/>
          <p14:tracePt t="49555" x="7223125" y="3389313"/>
          <p14:tracePt t="49558" x="7231063" y="3389313"/>
          <p14:tracePt t="49571" x="7240588" y="3389313"/>
          <p14:tracePt t="49588" x="7275513" y="3416300"/>
          <p14:tracePt t="49605" x="7292975" y="3433763"/>
          <p14:tracePt t="49622" x="7310438" y="3451225"/>
          <p14:tracePt t="49637" x="7327900" y="3459163"/>
          <p14:tracePt t="50189" x="7327900" y="3468688"/>
          <p14:tracePt t="50194" x="7318375" y="3486150"/>
          <p14:tracePt t="50205" x="7275513" y="3521075"/>
          <p14:tracePt t="57328" x="7275513" y="3459163"/>
          <p14:tracePt t="57356" x="7275513" y="3451225"/>
          <p14:tracePt t="57364" x="7275513" y="3441700"/>
          <p14:tracePt t="57369" x="7265988" y="3433763"/>
          <p14:tracePt t="57386" x="7223125" y="3416300"/>
          <p14:tracePt t="57387" x="7188200" y="3389313"/>
          <p14:tracePt t="57403" x="7153275" y="3381375"/>
          <p14:tracePt t="57404" x="7126288" y="3363913"/>
          <p14:tracePt t="57420" x="7031038" y="3319463"/>
          <p14:tracePt t="57436" x="6916738" y="3267075"/>
          <p14:tracePt t="57452" x="6769100" y="3224213"/>
          <p14:tracePt t="57469" x="6611938" y="3214688"/>
          <p14:tracePt t="57486" x="6515100" y="3206750"/>
          <p14:tracePt t="57503" x="6462713" y="3206750"/>
          <p14:tracePt t="57519" x="6437313" y="3206750"/>
          <p14:tracePt t="57566" x="6419850" y="3206750"/>
          <p14:tracePt t="57572" x="6410325" y="3206750"/>
          <p14:tracePt t="57588" x="6402388" y="3214688"/>
          <p14:tracePt t="57591" x="6357938" y="3224213"/>
          <p14:tracePt t="57604" x="6323013" y="3224213"/>
          <p14:tracePt t="57623" x="6297613" y="3232150"/>
          <p14:tracePt t="57637" x="6288088" y="3232150"/>
          <p14:tracePt t="57653" x="6262688" y="3241675"/>
          <p14:tracePt t="57672" x="6200775" y="3276600"/>
          <p14:tracePt t="57686" x="6157913" y="3302000"/>
          <p14:tracePt t="57704" x="6078538" y="3328988"/>
          <p14:tracePt t="57737" x="5991225" y="3354388"/>
          <p14:tracePt t="57754" x="5946775" y="3363913"/>
          <p14:tracePt t="57757" x="5929313" y="3371850"/>
          <p14:tracePt t="57770" x="5894388" y="3389313"/>
          <p14:tracePt t="57773" x="5876925" y="3398838"/>
          <p14:tracePt t="57803" x="5834063" y="3406775"/>
          <p14:tracePt t="57805" x="5834063" y="3416300"/>
          <p14:tracePt t="57823" x="5816600" y="3424238"/>
          <p14:tracePt t="57837" x="5799138" y="3424238"/>
          <p14:tracePt t="57855" x="5781675" y="3441700"/>
          <p14:tracePt t="57870" x="5772150" y="3451225"/>
          <p14:tracePt t="57887" x="5764213" y="3451225"/>
          <p14:tracePt t="57948" x="5754688" y="3459163"/>
          <p14:tracePt t="57957" x="5746750" y="3459163"/>
          <p14:tracePt t="57969" x="5746750" y="3468688"/>
          <p14:tracePt t="57987" x="5729288" y="3476625"/>
          <p14:tracePt t="58003" x="5719763" y="3476625"/>
          <p14:tracePt t="58076" x="5719763" y="3486150"/>
          <p14:tracePt t="58116" x="5746750" y="3486150"/>
          <p14:tracePt t="58132" x="5789613" y="3494088"/>
          <p14:tracePt t="58140" x="5807075" y="3503613"/>
          <p14:tracePt t="58152" x="5842000" y="3503613"/>
          <p14:tracePt t="58169" x="5929313" y="3511550"/>
          <p14:tracePt t="58186" x="6026150" y="3521075"/>
          <p14:tracePt t="58203" x="6113463" y="3521075"/>
          <p14:tracePt t="58204" x="6148388" y="3529013"/>
          <p14:tracePt t="58219" x="6175375" y="3529013"/>
          <p14:tracePt t="58220" x="6200775" y="3529013"/>
          <p14:tracePt t="58236" x="6235700" y="3529013"/>
          <p14:tracePt t="58252" x="6270625" y="3529013"/>
          <p14:tracePt t="58269" x="6297613" y="3529013"/>
          <p14:tracePt t="58286" x="6323013" y="3529013"/>
          <p14:tracePt t="58302" x="6375400" y="3529013"/>
          <p14:tracePt t="58319" x="6462713" y="3529013"/>
          <p14:tracePt t="58335" x="6507163" y="3529013"/>
          <p14:tracePt t="58352" x="6532563" y="3529013"/>
          <p14:tracePt t="58369" x="6550025" y="3521075"/>
          <p14:tracePt t="58385" x="6567488" y="3521075"/>
          <p14:tracePt t="58402" x="6594475" y="3521075"/>
          <p14:tracePt t="58404" x="6602413" y="3521075"/>
          <p14:tracePt t="58419" x="6611938" y="3521075"/>
          <p14:tracePt t="58420" x="6619875" y="3521075"/>
          <p14:tracePt t="58548" x="6619875" y="3511550"/>
          <p14:tracePt t="58846" x="6602413" y="3529013"/>
          <p14:tracePt t="58851" x="6602413" y="3538538"/>
          <p14:tracePt t="58868" x="6550025" y="3573463"/>
          <p14:tracePt t="58885" x="6480175" y="3616325"/>
          <p14:tracePt t="58902" x="6427788" y="3633788"/>
          <p14:tracePt t="58919" x="6392863" y="3651250"/>
          <p14:tracePt t="58935" x="6297613" y="3678238"/>
          <p14:tracePt t="58952" x="6235700" y="3703638"/>
          <p14:tracePt t="58969" x="6183313" y="3721100"/>
          <p14:tracePt t="58986" x="6140450" y="3721100"/>
          <p14:tracePt t="59002" x="6096000" y="3730625"/>
          <p14:tracePt t="59004" x="6069013" y="3730625"/>
          <p14:tracePt t="59018" x="6051550" y="3738563"/>
          <p14:tracePt t="59020" x="6016625" y="3756025"/>
          <p14:tracePt t="59035" x="5973763" y="3773488"/>
          <p14:tracePt t="59036" x="5921375" y="3790950"/>
          <p14:tracePt t="59052" x="5894388" y="3800475"/>
          <p14:tracePt t="59053" x="5859463" y="3808413"/>
          <p14:tracePt t="59068" x="5824538" y="3825875"/>
          <p14:tracePt t="59085" x="5816600" y="3835400"/>
          <p14:tracePt t="59102" x="5799138" y="3835400"/>
          <p14:tracePt t="59124" x="5789613" y="3835400"/>
          <p14:tracePt t="59144" x="5781675" y="3835400"/>
          <p14:tracePt t="59156" x="5772150" y="3835400"/>
          <p14:tracePt t="59229" x="5754688" y="3835400"/>
          <p14:tracePt t="59239" x="5737225" y="3835400"/>
          <p14:tracePt t="59252" x="5719763" y="3835400"/>
          <p14:tracePt t="59254" x="5694363" y="3835400"/>
          <p14:tracePt t="59269" x="5614988" y="3808413"/>
          <p14:tracePt t="59287" x="5580063" y="3790950"/>
          <p14:tracePt t="59304" x="5572125" y="3783013"/>
          <p14:tracePt t="59320" x="5572125" y="3773488"/>
          <p14:tracePt t="59336" x="5562600" y="3756025"/>
          <p14:tracePt t="59353" x="5554663" y="3756025"/>
          <p14:tracePt t="59356" x="5554663" y="3748088"/>
          <p14:tracePt t="59372" x="5554663" y="3738563"/>
          <p14:tracePt t="59506" x="5554663" y="3730625"/>
          <p14:tracePt t="59525" x="5554663" y="3721100"/>
          <p14:tracePt t="59537" x="5562600" y="3721100"/>
          <p14:tracePt t="59542" x="5572125" y="3713163"/>
          <p14:tracePt t="59553" x="5597525" y="3713163"/>
          <p14:tracePt t="59556" x="5614988" y="3713163"/>
          <p14:tracePt t="59569" x="5649913" y="3713163"/>
          <p14:tracePt t="59572" x="5684838" y="3713163"/>
          <p14:tracePt t="59586" x="5729288" y="3713163"/>
          <p14:tracePt t="59589" x="5772150" y="3713163"/>
          <p14:tracePt t="59604" x="5946775" y="3738563"/>
          <p14:tracePt t="59623" x="6043613" y="3756025"/>
          <p14:tracePt t="59628" x="6096000" y="3765550"/>
          <p14:tracePt t="59637" x="6140450" y="3765550"/>
          <p14:tracePt t="59654" x="6270625" y="3783013"/>
          <p14:tracePt t="59671" x="6323013" y="3783013"/>
          <p14:tracePt t="59689" x="6384925" y="3783013"/>
          <p14:tracePt t="59702" x="6402388" y="3783013"/>
          <p14:tracePt t="59719" x="6410325" y="3783013"/>
          <p14:tracePt t="59781" x="6419850" y="3783013"/>
          <p14:tracePt t="59788" x="6427788" y="3783013"/>
          <p14:tracePt t="59804" x="6445250" y="3783013"/>
          <p14:tracePt t="59822" x="6472238" y="3783013"/>
          <p14:tracePt t="59837" x="6507163" y="3783013"/>
          <p14:tracePt t="59854" x="6542088" y="3783013"/>
          <p14:tracePt t="59869" x="6559550" y="3783013"/>
          <p14:tracePt t="59887" x="6577013" y="3783013"/>
          <p14:tracePt t="59980" x="6577013" y="3773488"/>
          <p14:tracePt t="60005" x="6584950" y="3765550"/>
          <p14:tracePt t="60013" x="6594475" y="3765550"/>
          <p14:tracePt t="60030" x="6611938" y="3765550"/>
          <p14:tracePt t="60037" x="6629400" y="3765550"/>
          <p14:tracePt t="60071" x="6654800" y="3765550"/>
          <p14:tracePt t="60086" x="6672263" y="3765550"/>
          <p14:tracePt t="60102" x="6681788" y="3765550"/>
          <p14:tracePt t="60120" x="6699250" y="3765550"/>
          <p14:tracePt t="60157" x="6707188" y="3765550"/>
          <p14:tracePt t="60166" x="6716713" y="3765550"/>
          <p14:tracePt t="60189" x="6734175" y="3756025"/>
          <p14:tracePt t="60205" x="6742113" y="3748088"/>
          <p14:tracePt t="60220" x="6751638" y="3730625"/>
          <p14:tracePt t="60235" x="6769100" y="3730625"/>
          <p14:tracePt t="60238" x="6769100" y="3721100"/>
          <p14:tracePt t="60253" x="6777038" y="3721100"/>
          <p14:tracePt t="60269" x="6777038" y="3713163"/>
          <p14:tracePt t="60292" x="6777038" y="3703638"/>
          <p14:tracePt t="60325" x="6777038" y="3695700"/>
          <p14:tracePt t="60341" x="6777038" y="3686175"/>
          <p14:tracePt t="60353" x="6786563" y="3686175"/>
          <p14:tracePt t="67244" x="7073900" y="4543425"/>
          <p14:tracePt t="67269" x="7126288" y="4945063"/>
          <p14:tracePt t="67285" x="7143750" y="5110163"/>
          <p14:tracePt t="67302" x="7161213" y="5180013"/>
          <p14:tracePt t="67317" x="7170738" y="5389563"/>
          <p14:tracePt t="67334" x="7170738" y="5556250"/>
          <p14:tracePt t="67352" x="7143750" y="5608638"/>
          <p14:tracePt t="67367" x="7118350" y="5653088"/>
          <p14:tracePt t="67384" x="7073900" y="5705475"/>
          <p14:tracePt t="67401" x="7021513" y="5765800"/>
          <p14:tracePt t="67419" x="6961188" y="5870575"/>
          <p14:tracePt t="67422" x="6926263" y="5949950"/>
          <p14:tracePt t="67433" x="6873875" y="6002338"/>
          <p14:tracePt t="67451" x="6804025" y="6107113"/>
          <p14:tracePt t="67453" x="6769100" y="6142038"/>
          <p14:tracePt t="67467" x="6751638" y="6159500"/>
          <p14:tracePt t="67469" x="6734175" y="6167438"/>
          <p14:tracePt t="67486" x="6716713" y="6176963"/>
          <p14:tracePt t="67501" x="6707188" y="6176963"/>
          <p14:tracePt t="67518" x="6664325" y="6176963"/>
          <p14:tracePt t="67534" x="6619875" y="6167438"/>
          <p14:tracePt t="67553" x="6577013" y="6142038"/>
          <p14:tracePt t="67567" x="6532563" y="6097588"/>
          <p14:tracePt t="67583" x="6480175" y="6019800"/>
          <p14:tracePt t="67602" x="6427788" y="5932488"/>
          <p14:tracePt t="67617" x="6410325" y="5880100"/>
          <p14:tracePt t="67634" x="6392863" y="5845175"/>
          <p14:tracePt t="67650" x="6384925" y="5827713"/>
          <p14:tracePt t="67667" x="6384925" y="5810250"/>
          <p14:tracePt t="67683" x="6384925" y="5783263"/>
          <p14:tracePt t="67700" x="6375400" y="5775325"/>
          <p14:tracePt t="67717" x="6375400" y="5757863"/>
          <p14:tracePt t="67788" x="6367463" y="5757863"/>
          <p14:tracePt t="67796" x="6367463" y="5740400"/>
          <p14:tracePt t="67804" x="6367463" y="5730875"/>
          <p14:tracePt t="67820" x="6357938" y="5722938"/>
          <p14:tracePt t="67833" x="6357938" y="5713413"/>
          <p14:tracePt t="67850" x="6340475" y="5695950"/>
          <p14:tracePt t="67867" x="6332538" y="5688013"/>
          <p14:tracePt t="67884" x="6323013" y="5688013"/>
          <p14:tracePt t="67900" x="6323013" y="5678488"/>
          <p14:tracePt t="67917" x="6305550" y="5661025"/>
          <p14:tracePt t="67934" x="6297613" y="5653088"/>
          <p14:tracePt t="67951" x="6288088" y="5643563"/>
          <p14:tracePt t="67967" x="6288088" y="5635625"/>
          <p14:tracePt t="68056" x="6280150" y="5635625"/>
          <p14:tracePt t="68513" x="6315075" y="5635625"/>
          <p14:tracePt t="68521" x="6402388" y="5635625"/>
          <p14:tracePt t="68534" x="6654800" y="5670550"/>
          <p14:tracePt t="68553" x="6716713" y="5670550"/>
          <p14:tracePt t="68567" x="6821488" y="5670550"/>
          <p14:tracePt t="68585" x="6943725" y="5670550"/>
          <p14:tracePt t="68603" x="7048500" y="5661025"/>
          <p14:tracePt t="68605" x="7108825" y="5635625"/>
          <p14:tracePt t="68618" x="7153275" y="5635625"/>
          <p14:tracePt t="68634" x="7240588" y="5618163"/>
          <p14:tracePt t="68651" x="7300913" y="5618163"/>
          <p14:tracePt t="68653" x="7335838" y="5618163"/>
          <p14:tracePt t="68668" x="7397750" y="5618163"/>
          <p14:tracePt t="68685" x="7458075" y="5618163"/>
          <p14:tracePt t="68702" x="7519988" y="5608638"/>
          <p14:tracePt t="68719" x="7572375" y="5600700"/>
          <p14:tracePt t="68735" x="7615238" y="5600700"/>
          <p14:tracePt t="68752" x="7632700" y="5591175"/>
          <p14:tracePt t="68768" x="7642225" y="5591175"/>
          <p14:tracePt t="68789" x="7650163" y="5583238"/>
          <p14:tracePt t="68814" x="7650163" y="5573713"/>
          <p14:tracePt t="68852" x="7659688" y="5573713"/>
          <p14:tracePt t="68868" x="7667625" y="5565775"/>
          <p14:tracePt t="68886" x="7677150" y="5556250"/>
          <p14:tracePt t="68919" x="7677150" y="5548313"/>
          <p14:tracePt t="68935" x="7685088" y="5548313"/>
          <p14:tracePt t="69197" x="7677150" y="5548313"/>
          <p14:tracePt t="69204" x="7659688" y="5548313"/>
          <p14:tracePt t="69220" x="7624763" y="5548313"/>
          <p14:tracePt t="69222" x="7589838" y="5548313"/>
          <p14:tracePt t="69234" x="7545388" y="5548313"/>
          <p14:tracePt t="69236" x="7485063" y="5548313"/>
          <p14:tracePt t="69251" x="7415213" y="5548313"/>
          <p14:tracePt t="69253" x="7345363" y="5548313"/>
          <p14:tracePt t="69269" x="7170738" y="5548313"/>
          <p14:tracePt t="69286" x="6978650" y="5548313"/>
          <p14:tracePt t="69301" x="6899275" y="5548313"/>
          <p14:tracePt t="69317" x="6681788" y="5548313"/>
          <p14:tracePt t="69334" x="6611938" y="5556250"/>
          <p14:tracePt t="69352" x="6524625" y="5573713"/>
          <p14:tracePt t="69368" x="6410325" y="5583238"/>
          <p14:tracePt t="69385" x="6340475" y="5583238"/>
          <p14:tracePt t="69402" x="6280150" y="5583238"/>
          <p14:tracePt t="69405" x="6253163" y="5583238"/>
          <p14:tracePt t="69418" x="6235700" y="5591175"/>
          <p14:tracePt t="69421" x="6210300" y="5591175"/>
          <p14:tracePt t="69434" x="6183313" y="5591175"/>
          <p14:tracePt t="69436" x="6165850" y="5600700"/>
          <p14:tracePt t="69451" x="6130925" y="5600700"/>
          <p14:tracePt t="69454" x="6086475" y="5608638"/>
          <p14:tracePt t="69470" x="6016625" y="5618163"/>
          <p14:tracePt t="69486" x="5973763" y="5618163"/>
          <p14:tracePt t="69500" x="5956300" y="5626100"/>
          <p14:tracePt t="69502" x="5946775" y="5626100"/>
          <p14:tracePt t="69535" x="5938838" y="5626100"/>
          <p14:tracePt t="69556" x="5929313" y="5635625"/>
          <p14:tracePt t="69568" x="5921375" y="5635625"/>
          <p14:tracePt t="69584" x="5903913" y="5643563"/>
          <p14:tracePt t="69601" x="5876925" y="5661025"/>
          <p14:tracePt t="69619" x="5859463" y="5670550"/>
          <p14:tracePt t="69623" x="5851525" y="5678488"/>
          <p14:tracePt t="69634" x="5842000" y="5678488"/>
          <p14:tracePt t="69636" x="5834063" y="5688013"/>
          <p14:tracePt t="69668" x="5807075" y="5705475"/>
          <p14:tracePt t="69685" x="5799138" y="5713413"/>
          <p14:tracePt t="69700" x="5789613" y="5713413"/>
          <p14:tracePt t="69717" x="5764213" y="5740400"/>
          <p14:tracePt t="69734" x="5746750" y="5748338"/>
          <p14:tracePt t="69752" x="5746750" y="5765800"/>
          <p14:tracePt t="69767" x="5737225" y="5765800"/>
          <p14:tracePt t="69784" x="5719763" y="5792788"/>
          <p14:tracePt t="69802" x="5719763" y="5800725"/>
          <p14:tracePt t="69804" x="5711825" y="5810250"/>
          <p14:tracePt t="69820" x="5702300" y="5818188"/>
          <p14:tracePt t="69834" x="5702300" y="5827713"/>
          <p14:tracePt t="69836" x="5702300" y="5835650"/>
          <p14:tracePt t="69868" x="5702300" y="5853113"/>
          <p14:tracePt t="69885" x="5702300" y="5880100"/>
          <p14:tracePt t="69901" x="5694363" y="5880100"/>
          <p14:tracePt t="69918" x="5694363" y="5888038"/>
          <p14:tracePt t="69936" x="5694363" y="5897563"/>
          <p14:tracePt t="69952" x="5702300" y="5897563"/>
          <p14:tracePt t="69968" x="5719763" y="5897563"/>
          <p14:tracePt t="69984" x="5929313" y="5897563"/>
          <p14:tracePt t="70002" x="6183313" y="5932488"/>
          <p14:tracePt t="70005" x="6227763" y="5940425"/>
          <p14:tracePt t="70018" x="6340475" y="5949950"/>
          <p14:tracePt t="70021" x="6445250" y="5967413"/>
          <p14:tracePt t="70036" x="6672263" y="5992813"/>
          <p14:tracePt t="70038" x="6777038" y="5992813"/>
          <p14:tracePt t="70050" x="6881813" y="5992813"/>
          <p14:tracePt t="70068" x="7100888" y="5992813"/>
          <p14:tracePt t="70086" x="7178675" y="5984875"/>
          <p14:tracePt t="70101" x="7196138" y="5984875"/>
          <p14:tracePt t="70118" x="7205663" y="5975350"/>
          <p14:tracePt t="83755" x="6829425" y="5992813"/>
          <p14:tracePt t="83788" x="6838950" y="5992813"/>
          <p14:tracePt t="83796" x="6873875" y="5957888"/>
          <p14:tracePt t="83804" x="6891338" y="5949950"/>
          <p14:tracePt t="83814" x="6926263" y="5922963"/>
          <p14:tracePt t="83831" x="6961188" y="5897563"/>
          <p14:tracePt t="83848" x="6961188" y="5888038"/>
          <p14:tracePt t="83868" x="6969125" y="5888038"/>
          <p14:tracePt t="83881" x="6996113" y="5835650"/>
          <p14:tracePt t="83898" x="7048500" y="5748338"/>
          <p14:tracePt t="83900" x="7091363" y="5643563"/>
          <p14:tracePt t="83915" x="7126288" y="5565775"/>
          <p14:tracePt t="83916" x="7161213" y="5389563"/>
          <p14:tracePt t="83932" x="7231063" y="4857750"/>
          <p14:tracePt t="83948" x="7248525" y="4316413"/>
          <p14:tracePt t="83964" x="7248525" y="3895725"/>
          <p14:tracePt t="83980" x="7231063" y="3546475"/>
          <p14:tracePt t="83999" x="7170738" y="3067050"/>
          <p14:tracePt t="84015" x="7118350" y="2778125"/>
          <p14:tracePt t="84033" x="7013575" y="2341563"/>
          <p14:tracePt t="84037" x="6951663" y="2132013"/>
          <p14:tracePt t="84049" x="6908800" y="1930400"/>
          <p14:tracePt t="84065" x="6804025" y="1625600"/>
          <p14:tracePt t="84084" x="6689725" y="1362075"/>
          <p14:tracePt t="84086" x="6689725" y="1344613"/>
          <p14:tracePt t="84164" x="6689725" y="1336675"/>
          <p14:tracePt t="84178" x="6699250" y="1336675"/>
          <p14:tracePt t="85475" x="6699250" y="1319213"/>
          <p14:tracePt t="85478" x="6637338" y="1292225"/>
          <p14:tracePt t="85484" x="6602413" y="1266825"/>
          <p14:tracePt t="85498" x="6559550" y="1266825"/>
          <p14:tracePt t="85501" x="6532563" y="1249363"/>
          <p14:tracePt t="85515" x="6515100" y="1239838"/>
          <p14:tracePt t="85517" x="6480175" y="1204913"/>
          <p14:tracePt t="85533" x="6419850" y="1074738"/>
          <p14:tracePt t="85549" x="6367463" y="935038"/>
          <p14:tracePt t="85565" x="6367463" y="768350"/>
          <p14:tracePt t="85581" x="6367463" y="698500"/>
          <p14:tracePt t="85598" x="6340475" y="471488"/>
          <p14:tracePt t="85615" x="6297613" y="288925"/>
          <p14:tracePt t="85634" x="6210300" y="79375"/>
          <p14:tracePt t="85637" x="6200775" y="4445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C4054-44B0-0EE2-D66B-B2144A79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1000768"/>
            <a:ext cx="3566452" cy="29855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EXAMPLE</a:t>
            </a:r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3D affine transformation based on paired points | BIII">
            <a:extLst>
              <a:ext uri="{FF2B5EF4-FFF2-40B4-BE49-F238E27FC236}">
                <a16:creationId xmlns:a16="http://schemas.microsoft.com/office/drawing/2014/main" id="{70B1C681-6395-2D2E-8C86-D488EB25B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4165" y="1000768"/>
            <a:ext cx="6980348" cy="495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68132"/>
      </p:ext>
    </p:extLst>
  </p:cSld>
  <p:clrMapOvr>
    <a:masterClrMapping/>
  </p:clrMapOvr>
  <p:transition spd="slow" advTm="59331">
    <p:push dir="u"/>
  </p:transition>
  <p:extLst>
    <p:ext uri="{3A86A75C-4F4B-4683-9AE1-C65F6400EC91}">
      <p14:laserTraceLst xmlns:p14="http://schemas.microsoft.com/office/powerpoint/2010/main">
        <p14:tracePtLst>
          <p14:tracePt t="231" x="6016625" y="2576513"/>
          <p14:tracePt t="316" x="6016625" y="2568575"/>
          <p14:tracePt t="330" x="6016625" y="2533650"/>
          <p14:tracePt t="332" x="6016625" y="2454275"/>
          <p14:tracePt t="347" x="6008688" y="2341563"/>
          <p14:tracePt t="349" x="5991225" y="2219325"/>
          <p14:tracePt t="363" x="5981700" y="1860550"/>
          <p14:tracePt t="381" x="5964238" y="1538288"/>
          <p14:tracePt t="397" x="5964238" y="1179513"/>
          <p14:tracePt t="417" x="5973763" y="873125"/>
          <p14:tracePt t="430" x="6016625" y="611188"/>
          <p14:tracePt t="448" x="6122988" y="296863"/>
          <p14:tracePt t="464" x="6183313" y="174625"/>
          <p14:tracePt t="480" x="6245225" y="79375"/>
          <p14:tracePt t="496" x="6297613" y="17463"/>
          <p14:tracePt t="604" x="6567488" y="9525"/>
          <p14:tracePt t="612" x="6602413" y="96838"/>
          <p14:tracePt t="620" x="6646863" y="209550"/>
          <p14:tracePt t="629" x="6672263" y="244475"/>
          <p14:tracePt t="648" x="6742113" y="471488"/>
          <p14:tracePt t="663" x="6769100" y="628650"/>
          <p14:tracePt t="680" x="6794500" y="900113"/>
          <p14:tracePt t="698" x="6794500" y="1187450"/>
          <p14:tracePt t="702" x="6786563" y="1292225"/>
          <p14:tracePt t="714" x="6759575" y="1441450"/>
          <p14:tracePt t="716" x="6742113" y="1528763"/>
          <p14:tracePt t="730" x="6734175" y="1555750"/>
          <p14:tracePt t="748" x="6672263" y="1720850"/>
          <p14:tracePt t="751" x="6646863" y="1773238"/>
          <p14:tracePt t="763" x="6619875" y="1835150"/>
          <p14:tracePt t="765" x="6584950" y="1887538"/>
          <p14:tracePt t="780" x="6532563" y="2009775"/>
          <p14:tracePt t="797" x="6472238" y="2132013"/>
          <p14:tracePt t="813" x="6445250" y="2201863"/>
          <p14:tracePt t="830" x="6419850" y="2244725"/>
          <p14:tracePt t="848" x="6392863" y="2279650"/>
          <p14:tracePt t="863" x="6384925" y="2289175"/>
          <p14:tracePt t="881" x="6375400" y="2289175"/>
          <p14:tracePt t="1450" x="6367463" y="2306638"/>
          <p14:tracePt t="1456" x="6315075" y="2332038"/>
          <p14:tracePt t="1465" x="6253163" y="2384425"/>
          <p14:tracePt t="1480" x="6130925" y="2471738"/>
          <p14:tracePt t="1498" x="6061075" y="2551113"/>
          <p14:tracePt t="1500" x="6051550" y="2586038"/>
          <p14:tracePt t="1514" x="6043613" y="2611438"/>
          <p14:tracePt t="1516" x="6034088" y="2628900"/>
          <p14:tracePt t="1530" x="6034088" y="2655888"/>
          <p14:tracePt t="1532" x="6016625" y="2673350"/>
          <p14:tracePt t="1548" x="6008688" y="2698750"/>
          <p14:tracePt t="1549" x="5999163" y="2708275"/>
          <p14:tracePt t="1563" x="5991225" y="2733675"/>
          <p14:tracePt t="1581" x="5991225" y="2743200"/>
          <p14:tracePt t="1597" x="5991225" y="2752725"/>
          <p14:tracePt t="1614" x="5991225" y="2760663"/>
          <p14:tracePt t="1630" x="5991225" y="2770188"/>
          <p14:tracePt t="1646" x="5999163" y="2770188"/>
          <p14:tracePt t="1663" x="6016625" y="2770188"/>
          <p14:tracePt t="1679" x="6078538" y="2760663"/>
          <p14:tracePt t="1697" x="6130925" y="2743200"/>
          <p14:tracePt t="1699" x="6235700" y="2725738"/>
          <p14:tracePt t="1713" x="6297613" y="2716213"/>
          <p14:tracePt t="1715" x="6419850" y="2690813"/>
          <p14:tracePt t="1731" x="6550025" y="2663825"/>
          <p14:tracePt t="1734" x="6594475" y="2655888"/>
          <p14:tracePt t="1747" x="6734175" y="2620963"/>
          <p14:tracePt t="1765" x="7108825" y="2568575"/>
          <p14:tracePt t="1780" x="7405688" y="2533650"/>
          <p14:tracePt t="1798" x="7510463" y="2533650"/>
          <p14:tracePt t="1800" x="7702550" y="2533650"/>
          <p14:tracePt t="1813" x="7789863" y="2533650"/>
          <p14:tracePt t="1830" x="7824788" y="2533650"/>
          <p14:tracePt t="1853" x="7834313" y="2533650"/>
          <p14:tracePt t="6533" x="7824788" y="2533650"/>
          <p14:tracePt t="6663" x="7816850" y="2533650"/>
          <p14:tracePt t="6676" x="7789863" y="2524125"/>
          <p14:tracePt t="6683" x="7772400" y="2516188"/>
          <p14:tracePt t="6697" x="7737475" y="2506663"/>
          <p14:tracePt t="6713" x="7694613" y="2489200"/>
          <p14:tracePt t="6730" x="7685088" y="2489200"/>
          <p14:tracePt t="7104" x="7677150" y="2489200"/>
          <p14:tracePt t="7115" x="7667625" y="2489200"/>
          <p14:tracePt t="7128" x="7650163" y="2498725"/>
          <p14:tracePt t="7145" x="7607300" y="2524125"/>
          <p14:tracePt t="7162" x="7597775" y="2524125"/>
          <p14:tracePt t="7178" x="7589838" y="2524125"/>
          <p14:tracePt t="7194" x="7572375" y="2533650"/>
          <p14:tracePt t="7211" x="7545388" y="2541588"/>
          <p14:tracePt t="7228" x="7493000" y="2559050"/>
          <p14:tracePt t="7244" x="7440613" y="2568575"/>
          <p14:tracePt t="7261" x="7397750" y="2568575"/>
          <p14:tracePt t="8565" x="7388225" y="2568575"/>
          <p14:tracePt t="8572" x="7380288" y="2568575"/>
          <p14:tracePt t="8579" x="7370763" y="2551113"/>
          <p14:tracePt t="8581" x="7318375" y="2524125"/>
          <p14:tracePt t="8601" x="7213600" y="2463800"/>
          <p14:tracePt t="8612" x="7021513" y="2359025"/>
          <p14:tracePt t="8628" x="6961188" y="2314575"/>
          <p14:tracePt t="8629" x="6891338" y="2271713"/>
          <p14:tracePt t="8644" x="6734175" y="2166938"/>
          <p14:tracePt t="8661" x="6619875" y="2105025"/>
          <p14:tracePt t="8678" x="6532563" y="2079625"/>
          <p14:tracePt t="8694" x="6462713" y="2062163"/>
          <p14:tracePt t="8711" x="6384925" y="2044700"/>
          <p14:tracePt t="8728" x="6340475" y="2027238"/>
          <p14:tracePt t="8762" x="6253163" y="1992313"/>
          <p14:tracePt t="8779" x="6210300" y="1974850"/>
          <p14:tracePt t="8795" x="6183313" y="1957388"/>
          <p14:tracePt t="8813" x="6148388" y="1939925"/>
          <p14:tracePt t="8815" x="6148388" y="1930400"/>
          <p14:tracePt t="8829" x="6130925" y="1922463"/>
          <p14:tracePt t="8845" x="6122988" y="1922463"/>
          <p14:tracePt t="8861" x="6113463" y="1912938"/>
          <p14:tracePt t="8878" x="6105525" y="1912938"/>
          <p14:tracePt t="8894" x="6096000" y="1912938"/>
          <p14:tracePt t="9212" x="6105525" y="1895475"/>
          <p14:tracePt t="9220" x="6130925" y="1895475"/>
          <p14:tracePt t="9229" x="6262688" y="1870075"/>
          <p14:tracePt t="9245" x="6489700" y="1852613"/>
          <p14:tracePt t="9262" x="6873875" y="1835150"/>
          <p14:tracePt t="9279" x="7091363" y="1835150"/>
          <p14:tracePt t="9296" x="7380288" y="1852613"/>
          <p14:tracePt t="9311" x="7632700" y="1870075"/>
          <p14:tracePt t="9328" x="7947025" y="1887538"/>
          <p14:tracePt t="9345" x="8121650" y="1895475"/>
          <p14:tracePt t="9347" x="8148638" y="1895475"/>
          <p14:tracePt t="9446" x="8148638" y="1905000"/>
          <p14:tracePt t="9468" x="8156575" y="1912938"/>
          <p14:tracePt t="9484" x="8156575" y="1922463"/>
          <p14:tracePt t="9500" x="8166100" y="1930400"/>
          <p14:tracePt t="9511" x="8166100" y="1939925"/>
          <p14:tracePt t="9530" x="8174038" y="1947863"/>
          <p14:tracePt t="9562" x="8183563" y="1957388"/>
          <p14:tracePt t="9620" x="8183563" y="1965325"/>
          <p14:tracePt t="9629" x="8183563" y="1974850"/>
          <p14:tracePt t="9632" x="8183563" y="1982788"/>
          <p14:tracePt t="9645" x="8174038" y="1992313"/>
          <p14:tracePt t="9662" x="8148638" y="2035175"/>
          <p14:tracePt t="9678" x="8078788" y="2105025"/>
          <p14:tracePt t="9695" x="7999413" y="2192338"/>
          <p14:tracePt t="9712" x="7894638" y="2289175"/>
          <p14:tracePt t="9731" x="7807325" y="2384425"/>
          <p14:tracePt t="9734" x="7781925" y="2411413"/>
          <p14:tracePt t="9746" x="7754938" y="2446338"/>
          <p14:tracePt t="9748" x="7747000" y="2471738"/>
          <p14:tracePt t="9762" x="7729538" y="2481263"/>
          <p14:tracePt t="9764" x="7729538" y="2498725"/>
          <p14:tracePt t="9780" x="7729538" y="2524125"/>
          <p14:tracePt t="9798" x="7729538" y="2541588"/>
          <p14:tracePt t="9800" x="7729538" y="2551113"/>
          <p14:tracePt t="9813" x="7729538" y="2576513"/>
          <p14:tracePt t="9829" x="7729538" y="2586038"/>
          <p14:tracePt t="9832" x="7729538" y="2603500"/>
          <p14:tracePt t="9845" x="7729538" y="2638425"/>
          <p14:tracePt t="9862" x="7729538" y="2698750"/>
          <p14:tracePt t="9879" x="7720013" y="2743200"/>
          <p14:tracePt t="9898" x="7702550" y="2813050"/>
          <p14:tracePt t="9901" x="7685088" y="2917825"/>
          <p14:tracePt t="9912" x="7677150" y="2952750"/>
          <p14:tracePt t="9929" x="7667625" y="3022600"/>
          <p14:tracePt t="9945" x="7650163" y="3074988"/>
          <p14:tracePt t="9961" x="7624763" y="3127375"/>
          <p14:tracePt t="9978" x="7615238" y="3144838"/>
          <p14:tracePt t="9979" x="7615238" y="3154363"/>
          <p14:tracePt t="9995" x="7615238" y="3162300"/>
          <p14:tracePt t="10011" x="7615238" y="3197225"/>
          <p14:tracePt t="10028" x="7607300" y="3214688"/>
          <p14:tracePt t="10045" x="7597775" y="3224213"/>
          <p14:tracePt t="10061" x="7597775" y="3232150"/>
          <p14:tracePt t="10125" x="7597775" y="3241675"/>
          <p14:tracePt t="10142" x="7615238" y="3241675"/>
          <p14:tracePt t="10149" x="7632700" y="3241675"/>
          <p14:tracePt t="10162" x="7642225" y="3241675"/>
          <p14:tracePt t="10164" x="7659688" y="3241675"/>
          <p14:tracePt t="10178" x="7685088" y="3224213"/>
          <p14:tracePt t="10180" x="7720013" y="3206750"/>
          <p14:tracePt t="10194" x="7754938" y="3179763"/>
          <p14:tracePt t="10196" x="7781925" y="3154363"/>
          <p14:tracePt t="10211" x="7799388" y="3119438"/>
          <p14:tracePt t="10212" x="7824788" y="3084513"/>
          <p14:tracePt t="10228" x="7869238" y="2979738"/>
          <p14:tracePt t="10245" x="7912100" y="2813050"/>
          <p14:tracePt t="10264" x="7929563" y="2646363"/>
          <p14:tracePt t="10279" x="7929563" y="2533650"/>
          <p14:tracePt t="10296" x="7929563" y="2454275"/>
          <p14:tracePt t="10313" x="7904163" y="2428875"/>
          <p14:tracePt t="10330" x="7894638" y="2393950"/>
          <p14:tracePt t="10332" x="7894638" y="2366963"/>
          <p14:tracePt t="10363" x="7894638" y="2349500"/>
          <p14:tracePt t="10379" x="7894638" y="2332038"/>
          <p14:tracePt t="10395" x="7894638" y="2324100"/>
          <p14:tracePt t="10485" x="7877175" y="2341563"/>
          <p14:tracePt t="10493" x="7859713" y="2359025"/>
          <p14:tracePt t="10503" x="7842250" y="2366963"/>
          <p14:tracePt t="10512" x="7807325" y="2419350"/>
          <p14:tracePt t="10528" x="7685088" y="2541588"/>
          <p14:tracePt t="10545" x="7493000" y="2708275"/>
          <p14:tracePt t="10562" x="7248525" y="2952750"/>
          <p14:tracePt t="10579" x="6786563" y="3346450"/>
          <p14:tracePt t="10582" x="6716713" y="3389313"/>
          <p14:tracePt t="10596" x="6419850" y="3643313"/>
          <p14:tracePt t="10598" x="6210300" y="3783013"/>
          <p14:tracePt t="10612" x="5816600" y="4052888"/>
          <p14:tracePt t="10629" x="5422900" y="4333875"/>
          <p14:tracePt t="10646" x="5275263" y="4473575"/>
          <p14:tracePt t="10662" x="5178425" y="4595813"/>
          <p14:tracePt t="10678" x="5108575" y="4691063"/>
          <p14:tracePt t="10695" x="5056188" y="4760913"/>
          <p14:tracePt t="10712" x="5030788" y="4787900"/>
          <p14:tracePt t="10728" x="5003800" y="4813300"/>
          <p14:tracePt t="10762" x="4960938" y="4848225"/>
          <p14:tracePt t="10780" x="4943475" y="4865688"/>
          <p14:tracePt t="10782" x="4926013" y="4892675"/>
          <p14:tracePt t="10795" x="4908550" y="4910138"/>
          <p14:tracePt t="10812" x="4908550" y="4935538"/>
          <p14:tracePt t="10829" x="4899025" y="4945063"/>
          <p14:tracePt t="11157" x="4899025" y="4935538"/>
          <p14:tracePt t="11163" x="4899025" y="4927600"/>
          <p14:tracePt t="11181" x="4908550" y="4883150"/>
          <p14:tracePt t="11197" x="4926013" y="4865688"/>
          <p14:tracePt t="11212" x="4926013" y="4857750"/>
          <p14:tracePt t="11217" x="4926013" y="4848225"/>
          <p14:tracePt t="11232" x="4951413" y="4830763"/>
          <p14:tracePt t="11246" x="4968875" y="4822825"/>
          <p14:tracePt t="11263" x="4986338" y="4805363"/>
          <p14:tracePt t="11296" x="5065713" y="4795838"/>
          <p14:tracePt t="11312" x="5100638" y="4795838"/>
          <p14:tracePt t="11330" x="5135563" y="4795838"/>
          <p14:tracePt t="11333" x="5160963" y="4795838"/>
          <p14:tracePt t="11345" x="5170488" y="4795838"/>
          <p14:tracePt t="11363" x="5205413" y="4813300"/>
          <p14:tracePt t="11368" x="5213350" y="4813300"/>
          <p14:tracePt t="11381" x="5222875" y="4840288"/>
          <p14:tracePt t="11397" x="5240338" y="4865688"/>
          <p14:tracePt t="11413" x="5248275" y="4892675"/>
          <p14:tracePt t="11428" x="5275263" y="4918075"/>
          <p14:tracePt t="11447" x="5300663" y="4953000"/>
          <p14:tracePt t="11463" x="5318125" y="4962525"/>
          <p14:tracePt t="11478" x="5327650" y="4987925"/>
          <p14:tracePt t="11497" x="5327650" y="4997450"/>
          <p14:tracePt t="11512" x="5345113" y="5014913"/>
          <p14:tracePt t="11528" x="5353050" y="5022850"/>
          <p14:tracePt t="12049" x="5353050" y="5014913"/>
          <p14:tracePt t="12140" x="5353050" y="5005388"/>
          <p14:tracePt t="12164" x="5345113" y="4997450"/>
          <p14:tracePt t="12188" x="5345113" y="4987925"/>
          <p14:tracePt t="12199" x="5345113" y="4979988"/>
          <p14:tracePt t="12210" x="5335588" y="4962525"/>
          <p14:tracePt t="12211" x="5335588" y="4945063"/>
          <p14:tracePt t="12244" x="5335588" y="4900613"/>
          <p14:tracePt t="12261" x="5370513" y="4840288"/>
          <p14:tracePt t="12278" x="5440363" y="4708525"/>
          <p14:tracePt t="12295" x="5562600" y="4525963"/>
          <p14:tracePt t="12311" x="5807075" y="4176713"/>
          <p14:tracePt t="12329" x="6096000" y="3825875"/>
          <p14:tracePt t="12332" x="6245225" y="3660775"/>
          <p14:tracePt t="12345" x="6392863" y="3494088"/>
          <p14:tracePt t="12361" x="6716713" y="3136900"/>
          <p14:tracePt t="12363" x="6811963" y="3040063"/>
          <p14:tracePt t="12380" x="6996113" y="2865438"/>
          <p14:tracePt t="12394" x="7073900" y="2778125"/>
          <p14:tracePt t="12396" x="7143750" y="2698750"/>
          <p14:tracePt t="12411" x="7231063" y="2620963"/>
          <p14:tracePt t="12429" x="7380288" y="2401888"/>
          <p14:tracePt t="12445" x="7458075" y="2297113"/>
          <p14:tracePt t="12460" x="7493000" y="2244725"/>
          <p14:tracePt t="12478" x="7502525" y="2219325"/>
          <p14:tracePt t="12494" x="7502525" y="2209800"/>
          <p14:tracePt t="12564" x="7510463" y="2209800"/>
          <p14:tracePt t="12652" x="7502525" y="2227263"/>
          <p14:tracePt t="12660" x="7485063" y="2244725"/>
          <p14:tracePt t="12678" x="7415213" y="2341563"/>
          <p14:tracePt t="12697" x="7231063" y="2603500"/>
          <p14:tracePt t="12700" x="7065963" y="2822575"/>
          <p14:tracePt t="12711" x="6934200" y="3005138"/>
          <p14:tracePt t="12728" x="6646863" y="3398838"/>
          <p14:tracePt t="12745" x="6315075" y="3825875"/>
          <p14:tracePt t="12762" x="6034088" y="4149725"/>
          <p14:tracePt t="12764" x="5859463" y="4341813"/>
          <p14:tracePt t="12779" x="5772150" y="4429125"/>
          <p14:tracePt t="12781" x="5711825" y="4491038"/>
          <p14:tracePt t="12794" x="5659438" y="4551363"/>
          <p14:tracePt t="12796" x="5597525" y="4613275"/>
          <p14:tracePt t="12810" x="5562600" y="4656138"/>
          <p14:tracePt t="12813" x="5527675" y="4691063"/>
          <p14:tracePt t="12829" x="5484813" y="4735513"/>
          <p14:tracePt t="12844" x="5440363" y="4760913"/>
          <p14:tracePt t="12861" x="5397500" y="4787900"/>
          <p14:tracePt t="12878" x="5345113" y="4822825"/>
          <p14:tracePt t="12894" x="5292725" y="4857750"/>
          <p14:tracePt t="12911" x="5222875" y="4910138"/>
          <p14:tracePt t="12928" x="5143500" y="4953000"/>
          <p14:tracePt t="12944" x="5091113" y="4987925"/>
          <p14:tracePt t="12961" x="5056188" y="5014913"/>
          <p14:tracePt t="12963" x="5048250" y="5022850"/>
          <p14:tracePt t="12980" x="5038725" y="5022850"/>
          <p14:tracePt t="13020" x="5030788" y="5032375"/>
          <p14:tracePt t="13029" x="5021263" y="5032375"/>
          <p14:tracePt t="13047" x="5013325" y="5040313"/>
          <p14:tracePt t="13061" x="4995863" y="5040313"/>
          <p14:tracePt t="13078" x="4986338" y="5040313"/>
          <p14:tracePt t="13094" x="4968875" y="5040313"/>
          <p14:tracePt t="13111" x="4951413" y="5040313"/>
          <p14:tracePt t="13140" x="4943475" y="5040313"/>
          <p14:tracePt t="13160" x="4943475" y="5032375"/>
          <p14:tracePt t="13668" x="4951413" y="5014913"/>
          <p14:tracePt t="13675" x="4968875" y="5005388"/>
          <p14:tracePt t="13676" x="4986338" y="4997450"/>
          <p14:tracePt t="13684" x="5003800" y="4987925"/>
          <p14:tracePt t="13695" x="5030788" y="4962525"/>
          <p14:tracePt t="13712" x="5265738" y="4795838"/>
          <p14:tracePt t="13729" x="5510213" y="4630738"/>
          <p14:tracePt t="13733" x="5789613" y="4456113"/>
          <p14:tracePt t="13744" x="5964238" y="4341813"/>
          <p14:tracePt t="13762" x="6357938" y="4070350"/>
          <p14:tracePt t="13764" x="6542088" y="3930650"/>
          <p14:tracePt t="13781" x="6916738" y="3643313"/>
          <p14:tracePt t="13796" x="7100888" y="3503613"/>
          <p14:tracePt t="13797" x="7258050" y="3354388"/>
          <p14:tracePt t="13812" x="7580313" y="3092450"/>
          <p14:tracePt t="13847" x="8166100" y="2708275"/>
          <p14:tracePt t="13863" x="8278813" y="2620963"/>
          <p14:tracePt t="13877" x="8323263" y="2568575"/>
          <p14:tracePt t="13895" x="8340725" y="2559050"/>
          <p14:tracePt t="13911" x="8358188" y="2541588"/>
          <p14:tracePt t="13927" x="8366125" y="2524125"/>
          <p14:tracePt t="13944" x="8401050" y="2489200"/>
          <p14:tracePt t="13961" x="8410575" y="2463800"/>
          <p14:tracePt t="13979" x="8428038" y="2428875"/>
          <p14:tracePt t="13981" x="8445500" y="2384425"/>
          <p14:tracePt t="13994" x="8445500" y="2332038"/>
          <p14:tracePt t="13996" x="8453438" y="2314575"/>
          <p14:tracePt t="14029" x="8453438" y="2209800"/>
          <p14:tracePt t="14032" x="8453438" y="2174875"/>
          <p14:tracePt t="14046" x="8462963" y="2087563"/>
          <p14:tracePt t="14061" x="8462963" y="2027238"/>
          <p14:tracePt t="14079" x="8462963" y="2000250"/>
          <p14:tracePt t="14094" x="8453438" y="1982788"/>
          <p14:tracePt t="14112" x="8445500" y="1982788"/>
          <p14:tracePt t="14148" x="8445500" y="1974850"/>
          <p14:tracePt t="14260" x="8435975" y="1974850"/>
          <p14:tracePt t="14267" x="8428038" y="1974850"/>
          <p14:tracePt t="14443" x="8366125" y="2027238"/>
          <p14:tracePt t="14867" x="8366125" y="2035175"/>
          <p14:tracePt t="14876" x="8366125" y="2052638"/>
          <p14:tracePt t="14893" x="8358188" y="2166938"/>
          <p14:tracePt t="14911" x="8358188" y="2254250"/>
          <p14:tracePt t="14930" x="8340725" y="2349500"/>
          <p14:tracePt t="14943" x="8323263" y="2454275"/>
          <p14:tracePt t="14961" x="8305800" y="2559050"/>
          <p14:tracePt t="14977" x="8278813" y="2655888"/>
          <p14:tracePt t="14994" x="8261350" y="2770188"/>
          <p14:tracePt t="15010" x="8208963" y="2882900"/>
          <p14:tracePt t="15026" x="8139113" y="3022600"/>
          <p14:tracePt t="15043" x="8026400" y="3171825"/>
          <p14:tracePt t="15061" x="7974013" y="3232150"/>
          <p14:tracePt t="15076" x="7904163" y="3294063"/>
          <p14:tracePt t="15094" x="7869238" y="3336925"/>
          <p14:tracePt t="15111" x="7824788" y="3381375"/>
          <p14:tracePt t="15126" x="7764463" y="3424238"/>
          <p14:tracePt t="15143" x="7729538" y="3451225"/>
          <p14:tracePt t="15160" x="7702550" y="3468688"/>
          <p14:tracePt t="15178" x="7685088" y="3476625"/>
          <p14:tracePt t="15196" x="7677150" y="3486150"/>
          <p14:tracePt t="15210" x="7667625" y="3486150"/>
          <p14:tracePt t="15226" x="7632700" y="3511550"/>
          <p14:tracePt t="15244" x="7589838" y="3529013"/>
          <p14:tracePt t="15260" x="7580313" y="3538538"/>
          <p14:tracePt t="15261" x="7572375" y="3546475"/>
          <p14:tracePt t="15277" x="7554913" y="3556000"/>
          <p14:tracePt t="15294" x="7545388" y="3556000"/>
          <p14:tracePt t="15310" x="7545388" y="3563938"/>
          <p14:tracePt t="15327" x="7545388" y="3573463"/>
          <p14:tracePt t="15343" x="7537450" y="3581400"/>
          <p14:tracePt t="15378" x="7519988" y="3598863"/>
          <p14:tracePt t="15396" x="7510463" y="3598863"/>
          <p14:tracePt t="15427" x="7502525" y="3616325"/>
          <p14:tracePt t="15444" x="7475538" y="3633788"/>
          <p14:tracePt t="15460" x="7458075" y="3651250"/>
          <p14:tracePt t="15461" x="7458075" y="3660775"/>
          <p14:tracePt t="15477" x="7423150" y="3668713"/>
          <p14:tracePt t="15493" x="7380288" y="3703638"/>
          <p14:tracePt t="15510" x="7362825" y="3713163"/>
          <p14:tracePt t="15529" x="7345363" y="3730625"/>
          <p14:tracePt t="15532" x="7335838" y="3738563"/>
          <p14:tracePt t="15544" x="7335838" y="3748088"/>
          <p14:tracePt t="15562" x="7327900" y="3756025"/>
          <p14:tracePt t="15564" x="7318375" y="3765550"/>
          <p14:tracePt t="15581" x="7318375" y="3773488"/>
          <p14:tracePt t="15629" x="7318375" y="3783013"/>
          <p14:tracePt t="15636" x="7310438" y="3783013"/>
          <p14:tracePt t="15645" x="7300913" y="3800475"/>
          <p14:tracePt t="15661" x="7292975" y="3817938"/>
          <p14:tracePt t="15677" x="7283450" y="3835400"/>
          <p14:tracePt t="15694" x="7275513" y="3835400"/>
          <p14:tracePt t="15711" x="7275513" y="3843338"/>
          <p14:tracePt t="16886" x="7275513" y="3852863"/>
          <p14:tracePt t="16901" x="7275513" y="3860800"/>
          <p14:tracePt t="16910" x="7283450" y="3860800"/>
          <p14:tracePt t="16928" x="7318375" y="3860800"/>
          <p14:tracePt t="16943" x="7353300" y="3860800"/>
          <p14:tracePt t="16962" x="7362825" y="3860800"/>
          <p14:tracePt t="16964" x="7362825" y="3852863"/>
          <p14:tracePt t="16978" x="7370763" y="3808413"/>
          <p14:tracePt t="16981" x="7405688" y="3730625"/>
          <p14:tracePt t="16998" x="7475538" y="3633788"/>
          <p14:tracePt t="17010" x="7685088" y="3406775"/>
          <p14:tracePt t="17012" x="7747000" y="3336925"/>
          <p14:tracePt t="17028" x="7834313" y="3232150"/>
          <p14:tracePt t="17044" x="7886700" y="3109913"/>
          <p14:tracePt t="17061" x="7894638" y="2970213"/>
          <p14:tracePt t="17077" x="7921625" y="2840038"/>
          <p14:tracePt t="17094" x="7929563" y="2716213"/>
          <p14:tracePt t="17110" x="7929563" y="2638425"/>
          <p14:tracePt t="17128" x="7929563" y="2551113"/>
          <p14:tracePt t="17143" x="7929563" y="2516188"/>
          <p14:tracePt t="17160" x="7921625" y="2471738"/>
          <p14:tracePt t="17179" x="7912100" y="2446338"/>
          <p14:tracePt t="17182" x="7912100" y="2436813"/>
          <p14:tracePt t="17229" x="7904163" y="2428875"/>
          <p14:tracePt t="17236" x="7894638" y="2428875"/>
          <p14:tracePt t="17255" x="7886700" y="2411413"/>
          <p14:tracePt t="17278" x="7877175" y="2401888"/>
          <p14:tracePt t="17292" x="7877175" y="2393950"/>
          <p14:tracePt t="17300" x="7877175" y="2384425"/>
          <p14:tracePt t="17317" x="7877175" y="2376488"/>
          <p14:tracePt t="17327" x="7877175" y="2359025"/>
          <p14:tracePt t="17343" x="7869238" y="2349500"/>
          <p14:tracePt t="17363" x="7869238" y="2341563"/>
          <p14:tracePt t="17365" x="7869238" y="2332038"/>
          <p14:tracePt t="17377" x="7869238" y="2324100"/>
          <p14:tracePt t="17439" x="7869238" y="2314575"/>
          <p14:tracePt t="17444" x="7859713" y="2297113"/>
          <p14:tracePt t="17464" x="7834313" y="2262188"/>
          <p14:tracePt t="17476" x="7816850" y="2254250"/>
          <p14:tracePt t="17478" x="7807325" y="2236788"/>
          <p14:tracePt t="17494" x="7799388" y="2227263"/>
          <p14:tracePt t="17549" x="7789863" y="2227263"/>
          <p14:tracePt t="17564" x="7789863" y="2219325"/>
          <p14:tracePt t="17621" x="7781925" y="2209800"/>
          <p14:tracePt t="17628" x="7772400" y="2201863"/>
          <p14:tracePt t="17646" x="7764463" y="2174875"/>
          <p14:tracePt t="17660" x="7764463" y="2149475"/>
          <p14:tracePt t="17678" x="7754938" y="2139950"/>
          <p14:tracePt t="18000" x="7764463" y="2166938"/>
          <p14:tracePt t="18006" x="7764463" y="2201863"/>
          <p14:tracePt t="18013" x="7772400" y="2244725"/>
          <p14:tracePt t="18028" x="7781925" y="2411413"/>
          <p14:tracePt t="18046" x="7781925" y="2498725"/>
          <p14:tracePt t="18060" x="7781925" y="2576513"/>
          <p14:tracePt t="18079" x="7781925" y="2620963"/>
          <p14:tracePt t="18094" x="7781925" y="2655888"/>
          <p14:tracePt t="18212" x="7781925" y="2646363"/>
          <p14:tracePt t="18227" x="7781925" y="2638425"/>
          <p14:tracePt t="20964" x="7772400" y="2646363"/>
          <p14:tracePt t="20972" x="7764463" y="2690813"/>
          <p14:tracePt t="20978" x="7747000" y="2743200"/>
          <p14:tracePt t="20993" x="7729538" y="2857500"/>
          <p14:tracePt t="20997" x="7729538" y="2882900"/>
          <p14:tracePt t="21010" x="7720013" y="2944813"/>
          <p14:tracePt t="21012" x="7720013" y="2987675"/>
          <p14:tracePt t="21026" x="7720013" y="3040063"/>
          <p14:tracePt t="21028" x="7720013" y="3067050"/>
          <p14:tracePt t="21044" x="7720013" y="3144838"/>
          <p14:tracePt t="21065" x="7712075" y="3189288"/>
          <p14:tracePt t="21066" x="7702550" y="3249613"/>
          <p14:tracePt t="21076" x="7702550" y="3311525"/>
          <p14:tracePt t="21078" x="7677150" y="3371850"/>
          <p14:tracePt t="21093" x="7667625" y="3433763"/>
          <p14:tracePt t="21094" x="7659688" y="3494088"/>
          <p14:tracePt t="21110" x="7632700" y="3643313"/>
          <p14:tracePt t="21126" x="7580313" y="3790950"/>
          <p14:tracePt t="21143" x="7527925" y="3957638"/>
          <p14:tracePt t="21160" x="7467600" y="4114800"/>
          <p14:tracePt t="21178" x="7415213" y="4229100"/>
          <p14:tracePt t="21181" x="7397750" y="4271963"/>
          <p14:tracePt t="21193" x="7380288" y="4324350"/>
          <p14:tracePt t="21196" x="7345363" y="4411663"/>
          <p14:tracePt t="21210" x="7335838" y="4446588"/>
          <p14:tracePt t="21227" x="7310438" y="4516438"/>
          <p14:tracePt t="21229" x="7292975" y="4551363"/>
          <p14:tracePt t="21244" x="7231063" y="4656138"/>
          <p14:tracePt t="21260" x="7178675" y="4743450"/>
          <p14:tracePt t="21276" x="7135813" y="4805363"/>
          <p14:tracePt t="21293" x="7108825" y="4840288"/>
          <p14:tracePt t="21310" x="7073900" y="4857750"/>
          <p14:tracePt t="21327" x="7056438" y="4875213"/>
          <p14:tracePt t="21343" x="7038975" y="4883150"/>
          <p14:tracePt t="21360" x="7021513" y="4900613"/>
          <p14:tracePt t="21378" x="7013575" y="4900613"/>
          <p14:tracePt t="21438" x="7004050" y="4892675"/>
          <p14:tracePt t="21468" x="6996113" y="4892675"/>
          <p14:tracePt t="21477" x="6986588" y="4883150"/>
          <p14:tracePt t="21493" x="6978650" y="4875213"/>
          <p14:tracePt t="21511" x="6943725" y="4875213"/>
          <p14:tracePt t="21526" x="6899275" y="4865688"/>
          <p14:tracePt t="21543" x="6864350" y="4840288"/>
          <p14:tracePt t="21559" x="6804025" y="4813300"/>
          <p14:tracePt t="21579" x="6794500" y="4805363"/>
          <p14:tracePt t="21592" x="6794500" y="4795838"/>
          <p14:tracePt t="21609" x="6786563" y="4787900"/>
          <p14:tracePt t="21611" x="6786563" y="4778375"/>
          <p14:tracePt t="21660" x="6786563" y="4770438"/>
          <p14:tracePt t="21676" x="6777038" y="4760913"/>
          <p14:tracePt t="21694" x="6777038" y="4743450"/>
          <p14:tracePt t="21710" x="6769100" y="4725988"/>
          <p14:tracePt t="21727" x="6759575" y="4708525"/>
          <p14:tracePt t="21743" x="6742113" y="4691063"/>
          <p14:tracePt t="21760" x="6742113" y="4683125"/>
          <p14:tracePt t="21777" x="6742113" y="4673600"/>
          <p14:tracePt t="21812" x="6742113" y="4665663"/>
          <p14:tracePt t="21837" x="6734175" y="4665663"/>
          <p14:tracePt t="21843" x="6724650" y="4656138"/>
          <p14:tracePt t="21860" x="6724650" y="4648200"/>
          <p14:tracePt t="21864" x="6716713" y="4648200"/>
          <p14:tracePt t="21877" x="6707188" y="4630738"/>
          <p14:tracePt t="21893" x="6699250" y="4621213"/>
          <p14:tracePt t="21910" x="6672263" y="4613275"/>
          <p14:tracePt t="21926" x="6646863" y="4586288"/>
          <p14:tracePt t="21943" x="6611938" y="4568825"/>
          <p14:tracePt t="21960" x="6567488" y="4533900"/>
          <p14:tracePt t="21978" x="6532563" y="4508500"/>
          <p14:tracePt t="21981" x="6524625" y="4498975"/>
          <p14:tracePt t="21993" x="6515100" y="4481513"/>
          <p14:tracePt t="22009" x="6515100" y="4464050"/>
          <p14:tracePt t="22026" x="6507163" y="4464050"/>
          <p14:tracePt t="22083" x="6515100" y="4464050"/>
          <p14:tracePt t="22088" x="6542088" y="4464050"/>
          <p14:tracePt t="22092" x="6567488" y="4464050"/>
          <p14:tracePt t="22110" x="6759575" y="4464050"/>
          <p14:tracePt t="22126" x="6934200" y="4446588"/>
          <p14:tracePt t="22142" x="7161213" y="4446588"/>
          <p14:tracePt t="22160" x="7380288" y="4446588"/>
          <p14:tracePt t="22177" x="7720013" y="4446588"/>
          <p14:tracePt t="22192" x="7834313" y="4446588"/>
          <p14:tracePt t="22209" x="7869238" y="4446588"/>
          <p14:tracePt t="22263" x="7859713" y="4456113"/>
          <p14:tracePt t="22269" x="7859713" y="4464050"/>
          <p14:tracePt t="22284" x="7851775" y="4473575"/>
          <p14:tracePt t="22310" x="7799388" y="4525963"/>
          <p14:tracePt t="22327" x="7772400" y="4560888"/>
          <p14:tracePt t="22359" x="7694613" y="4708525"/>
          <p14:tracePt t="22376" x="7642225" y="4822825"/>
          <p14:tracePt t="22392" x="7572375" y="4979988"/>
          <p14:tracePt t="22409" x="7519988" y="5145088"/>
          <p14:tracePt t="22426" x="7467600" y="5294313"/>
          <p14:tracePt t="22429" x="7458075" y="5354638"/>
          <p14:tracePt t="22444" x="7450138" y="5372100"/>
          <p14:tracePt t="22447" x="7440613" y="5416550"/>
          <p14:tracePt t="22459" x="7423150" y="5459413"/>
          <p14:tracePt t="22478" x="7397750" y="5530850"/>
          <p14:tracePt t="22492" x="7362825" y="5583238"/>
          <p14:tracePt t="22511" x="7318375" y="5635625"/>
          <p14:tracePt t="22527" x="7265988" y="5670550"/>
          <p14:tracePt t="22542" x="7196138" y="5722938"/>
          <p14:tracePt t="22559" x="7108825" y="5783263"/>
          <p14:tracePt t="22577" x="7004050" y="5862638"/>
          <p14:tracePt t="22580" x="6978650" y="5880100"/>
          <p14:tracePt t="22593" x="6916738" y="5922963"/>
          <p14:tracePt t="22609" x="6864350" y="5957888"/>
          <p14:tracePt t="22627" x="6821488" y="5992813"/>
          <p14:tracePt t="22643" x="6804025" y="6002338"/>
          <p14:tracePt t="22645" x="6794500" y="6002338"/>
          <p14:tracePt t="22660" x="6777038" y="6010275"/>
          <p14:tracePt t="22676" x="6751638" y="6010275"/>
          <p14:tracePt t="22692" x="6716713" y="6010275"/>
          <p14:tracePt t="22709" x="6672263" y="6010275"/>
          <p14:tracePt t="22725" x="6654800" y="6002338"/>
          <p14:tracePt t="22742" x="6646863" y="5992813"/>
          <p14:tracePt t="22759" x="6637338" y="5992813"/>
          <p14:tracePt t="22778" x="6629400" y="5984875"/>
          <p14:tracePt t="22793" x="6619875" y="5984875"/>
          <p14:tracePt t="22810" x="6611938" y="5984875"/>
          <p14:tracePt t="22813" x="6611938" y="5975350"/>
          <p14:tracePt t="22844" x="6602413" y="5975350"/>
          <p14:tracePt t="22860" x="6594475" y="5967413"/>
          <p14:tracePt t="22868" x="6584950" y="5957888"/>
          <p14:tracePt t="22876" x="6584950" y="5949950"/>
          <p14:tracePt t="22893" x="6567488" y="5940425"/>
          <p14:tracePt t="22909" x="6559550" y="5922963"/>
          <p14:tracePt t="22926" x="6559550" y="5905500"/>
          <p14:tracePt t="22942" x="6550025" y="5880100"/>
          <p14:tracePt t="22961" x="6550025" y="5862638"/>
          <p14:tracePt t="22976" x="6550025" y="5835650"/>
          <p14:tracePt t="22993" x="6550025" y="5800725"/>
          <p14:tracePt t="23010" x="6550025" y="5783263"/>
          <p14:tracePt t="23012" x="6550025" y="5775325"/>
          <p14:tracePt t="23042" x="6550025" y="5740400"/>
          <p14:tracePt t="23061" x="6550025" y="5688013"/>
          <p14:tracePt t="23063" x="6550025" y="5678488"/>
          <p14:tracePt t="23077" x="6550025" y="5643563"/>
          <p14:tracePt t="23093" x="6550025" y="5608638"/>
          <p14:tracePt t="23109" x="6550025" y="5583238"/>
          <p14:tracePt t="23126" x="6532563" y="5538788"/>
          <p14:tracePt t="23143" x="6532563" y="5503863"/>
          <p14:tracePt t="23159" x="6524625" y="5459413"/>
          <p14:tracePt t="23177" x="6515100" y="5389563"/>
          <p14:tracePt t="23180" x="6515100" y="5381625"/>
          <p14:tracePt t="23192" x="6515100" y="5372100"/>
          <p14:tracePt t="23209" x="6515100" y="5364163"/>
          <p14:tracePt t="23227" x="6515100" y="5337175"/>
          <p14:tracePt t="23244" x="6515100" y="5319713"/>
          <p14:tracePt t="23259" x="6515100" y="5302250"/>
          <p14:tracePt t="23276" x="6515100" y="5267325"/>
          <p14:tracePt t="23310" x="6515100" y="5259388"/>
          <p14:tracePt t="23329" x="6524625" y="5259388"/>
          <p14:tracePt t="23341" x="6524625" y="5249863"/>
          <p14:tracePt t="23360" x="6532563" y="5241925"/>
          <p14:tracePt t="23376" x="6542088" y="5232400"/>
          <p14:tracePt t="23393" x="6559550" y="5224463"/>
          <p14:tracePt t="23409" x="6577013" y="5214938"/>
          <p14:tracePt t="23411" x="6594475" y="5207000"/>
          <p14:tracePt t="23425" x="6629400" y="5189538"/>
          <p14:tracePt t="23442" x="6689725" y="5162550"/>
          <p14:tracePt t="23444" x="6707188" y="5137150"/>
          <p14:tracePt t="23463" x="6734175" y="5127625"/>
          <p14:tracePt t="23466" x="6759575" y="5110163"/>
          <p14:tracePt t="23476" x="6811963" y="5092700"/>
          <p14:tracePt t="23492" x="6856413" y="5075238"/>
          <p14:tracePt t="23494" x="6881813" y="5075238"/>
          <p14:tracePt t="23509" x="6916738" y="5057775"/>
          <p14:tracePt t="23526" x="6996113" y="5032375"/>
          <p14:tracePt t="23542" x="7038975" y="5022850"/>
          <p14:tracePt t="23559" x="7065963" y="5014913"/>
          <p14:tracePt t="23577" x="7083425" y="5014913"/>
          <p14:tracePt t="23592" x="7083425" y="5005388"/>
          <p14:tracePt t="23609" x="7091363" y="5005388"/>
          <p14:tracePt t="23638" x="7100888" y="5005388"/>
          <p14:tracePt t="23643" x="7100888" y="4997450"/>
          <p14:tracePt t="23660" x="7108825" y="4997450"/>
          <p14:tracePt t="23692" x="7118350" y="4997450"/>
          <p14:tracePt t="23800" x="7118350" y="4987925"/>
          <p14:tracePt t="23812" x="7126288" y="4979988"/>
          <p14:tracePt t="23828" x="7135813" y="4970463"/>
          <p14:tracePt t="23845" x="7135813" y="4962525"/>
          <p14:tracePt t="23852" x="7143750" y="4962525"/>
          <p14:tracePt t="23860" x="7143750" y="4953000"/>
          <p14:tracePt t="24020" x="7143750" y="4962525"/>
          <p14:tracePt t="24028" x="7143750" y="4970463"/>
          <p14:tracePt t="24044" x="7143750" y="4997450"/>
          <p14:tracePt t="24059" x="7143750" y="5022850"/>
          <p14:tracePt t="24076" x="7126288" y="5119688"/>
          <p14:tracePt t="24093" x="7118350" y="5154613"/>
          <p14:tracePt t="24108" x="7108825" y="5189538"/>
          <p14:tracePt t="24109" x="7108825" y="5214938"/>
          <p14:tracePt t="24126" x="7091363" y="5284788"/>
          <p14:tracePt t="24141" x="7083425" y="5337175"/>
          <p14:tracePt t="24159" x="7083425" y="5372100"/>
          <p14:tracePt t="24176" x="7073900" y="5399088"/>
          <p14:tracePt t="24193" x="7073900" y="5407025"/>
          <p14:tracePt t="24252" x="7073900" y="5424488"/>
          <p14:tracePt t="24501" x="7073900" y="5434013"/>
          <p14:tracePt t="24507" x="7065963" y="5434013"/>
          <p14:tracePt t="24527" x="7038975" y="5451475"/>
          <p14:tracePt t="24542" x="7004050" y="5459413"/>
          <p14:tracePt t="24559" x="6943725" y="5459413"/>
          <p14:tracePt t="24576" x="6881813" y="5468938"/>
          <p14:tracePt t="24593" x="6786563" y="5476875"/>
          <p14:tracePt t="24608" x="6707188" y="5476875"/>
          <p14:tracePt t="24627" x="6619875" y="5495925"/>
          <p14:tracePt t="24642" x="6550025" y="5495925"/>
          <p14:tracePt t="24644" x="6524625" y="5495925"/>
          <p14:tracePt t="24661" x="6497638" y="5495925"/>
          <p14:tracePt t="24674" x="6454775" y="5495925"/>
          <p14:tracePt t="24692" x="6419850" y="5495925"/>
          <p14:tracePt t="24920" x="6419850" y="5486400"/>
          <p14:tracePt t="24926" x="6419850" y="5468938"/>
          <p14:tracePt t="24941" x="6445250" y="5434013"/>
          <p14:tracePt t="24959" x="6472238" y="5399088"/>
          <p14:tracePt t="24976" x="6489700" y="5346700"/>
          <p14:tracePt t="24993" x="6524625" y="5302250"/>
          <p14:tracePt t="25008" x="6559550" y="5249863"/>
          <p14:tracePt t="25027" x="6577013" y="5214938"/>
          <p14:tracePt t="25042" x="6584950" y="5207000"/>
          <p14:tracePt t="25063" x="6584950" y="5197475"/>
          <p14:tracePt t="25092" x="6594475" y="5189538"/>
          <p14:tracePt t="25108" x="6594475" y="5172075"/>
          <p14:tracePt t="25129" x="6594475" y="5145088"/>
          <p14:tracePt t="25159" x="6594475" y="5137150"/>
          <p14:tracePt t="25642" x="6611938" y="5137150"/>
          <p14:tracePt t="25648" x="6637338" y="5119688"/>
          <p14:tracePt t="25660" x="6672263" y="5110163"/>
          <p14:tracePt t="25675" x="6689725" y="5102225"/>
          <p14:tracePt t="25692" x="6751638" y="5075238"/>
          <p14:tracePt t="25709" x="6794500" y="5067300"/>
          <p14:tracePt t="25712" x="6838950" y="5057775"/>
          <p14:tracePt t="25724" x="6951663" y="5040313"/>
          <p14:tracePt t="25741" x="7073900" y="5014913"/>
          <p14:tracePt t="25759" x="7135813" y="5014913"/>
          <p14:tracePt t="25775" x="7188200" y="5005388"/>
          <p14:tracePt t="25792" x="7205663" y="4997450"/>
          <p14:tracePt t="25808" x="7231063" y="4979988"/>
          <p14:tracePt t="25824" x="7240588" y="4979988"/>
          <p14:tracePt t="25841" x="7258050" y="4970463"/>
          <p14:tracePt t="27729" x="7240588" y="4979988"/>
          <p14:tracePt t="27736" x="7205663" y="5005388"/>
          <p14:tracePt t="27741" x="7196138" y="5014913"/>
          <p14:tracePt t="27758" x="7135813" y="5075238"/>
          <p14:tracePt t="27775" x="7118350" y="5092700"/>
          <p14:tracePt t="27792" x="7108825" y="5119688"/>
          <p14:tracePt t="27808" x="7100888" y="5119688"/>
          <p14:tracePt t="27826" x="7091363" y="5127625"/>
          <p14:tracePt t="27841" x="7073900" y="5145088"/>
          <p14:tracePt t="27859" x="7056438" y="5154613"/>
          <p14:tracePt t="27874" x="7038975" y="5172075"/>
          <p14:tracePt t="27892" x="7021513" y="5180013"/>
          <p14:tracePt t="27893" x="7004050" y="5189538"/>
          <p14:tracePt t="27907" x="6978650" y="5197475"/>
          <p14:tracePt t="27925" x="6926263" y="5197475"/>
          <p14:tracePt t="27940" x="6873875" y="5197475"/>
          <p14:tracePt t="27958" x="6864350" y="5197475"/>
          <p14:tracePt t="28012" x="6856413" y="5197475"/>
          <p14:tracePt t="28026" x="6846888" y="5197475"/>
          <p14:tracePt t="28043" x="6829425" y="5197475"/>
          <p14:tracePt t="28045" x="6821488" y="5197475"/>
          <p14:tracePt t="28057" x="6804025" y="5189538"/>
          <p14:tracePt t="28074" x="6794500" y="5180013"/>
          <p14:tracePt t="28091" x="6777038" y="5172075"/>
          <p14:tracePt t="28093" x="6751638" y="5154613"/>
          <p14:tracePt t="28107" x="6724650" y="5154613"/>
          <p14:tracePt t="28126" x="6672263" y="5145088"/>
          <p14:tracePt t="28140" x="6637338" y="5145088"/>
          <p14:tracePt t="28158" x="6619875" y="5145088"/>
          <p14:tracePt t="28175" x="6602413" y="5145088"/>
          <p14:tracePt t="28191" x="6584950" y="5154613"/>
          <p14:tracePt t="28207" x="6577013" y="5162550"/>
          <p14:tracePt t="28267" x="6567488" y="5172075"/>
          <p14:tracePt t="28275" x="6567488" y="5180013"/>
          <p14:tracePt t="28309" x="6567488" y="5189538"/>
          <p14:tracePt t="28328" x="6559550" y="5189538"/>
          <p14:tracePt t="28437" x="6559550" y="5207000"/>
          <p14:tracePt t="28484" x="6559550" y="5214938"/>
          <p14:tracePt t="29564" x="6559550" y="5232400"/>
          <p14:tracePt t="29571" x="6559550" y="5241925"/>
          <p14:tracePt t="29576" x="6559550" y="5249863"/>
          <p14:tracePt t="29592" x="6559550" y="5259388"/>
          <p14:tracePt t="29607" x="6559550" y="5267325"/>
          <p14:tracePt t="29642" x="6559550" y="5276850"/>
          <p14:tracePt t="29657" x="6559550" y="5284788"/>
          <p14:tracePt t="29674" x="6559550" y="5294313"/>
          <p14:tracePt t="29906" x="6357938" y="5354638"/>
          <p14:tracePt t="29925" x="6315075" y="5319713"/>
          <p14:tracePt t="29940" x="6280150" y="5294313"/>
          <p14:tracePt t="29957" x="6270625" y="5284788"/>
          <p14:tracePt t="29974" x="6262688" y="5276850"/>
          <p14:tracePt t="30016" x="6253163" y="5276850"/>
          <p14:tracePt t="30036" x="6253163" y="5267325"/>
          <p14:tracePt t="30044" x="6245225" y="5259388"/>
          <p14:tracePt t="30057" x="6235700" y="5259388"/>
          <p14:tracePt t="30074" x="6227763" y="5241925"/>
          <p14:tracePt t="30090" x="6192838" y="5197475"/>
          <p14:tracePt t="30108" x="6192838" y="5154613"/>
          <p14:tracePt t="30126" x="6192838" y="5092700"/>
          <p14:tracePt t="30140" x="6192838" y="5057775"/>
          <p14:tracePt t="30158" x="6192838" y="5032375"/>
          <p14:tracePt t="30174" x="6192838" y="5005388"/>
          <p14:tracePt t="30191" x="6192838" y="4970463"/>
          <p14:tracePt t="30207" x="6210300" y="4945063"/>
          <p14:tracePt t="30224" x="6227763" y="4918075"/>
          <p14:tracePt t="30241" x="6227763" y="4892675"/>
          <p14:tracePt t="30259" x="6235700" y="4892675"/>
          <p14:tracePt t="30274" x="6245225" y="4875213"/>
          <p14:tracePt t="30291" x="6262688" y="4865688"/>
          <p14:tracePt t="30292" x="6270625" y="4857750"/>
          <p14:tracePt t="30307" x="6280150" y="4848225"/>
          <p14:tracePt t="30328" x="6323013" y="4822825"/>
          <p14:tracePt t="30340" x="6367463" y="4795838"/>
          <p14:tracePt t="30358" x="6419850" y="4778375"/>
          <p14:tracePt t="30376" x="6454775" y="4760913"/>
          <p14:tracePt t="30390" x="6515100" y="4735513"/>
          <p14:tracePt t="30407" x="6567488" y="4718050"/>
          <p14:tracePt t="30426" x="6672263" y="4683125"/>
          <p14:tracePt t="30441" x="6838950" y="4630738"/>
          <p14:tracePt t="30457" x="6934200" y="4613275"/>
          <p14:tracePt t="30473" x="7013575" y="4595813"/>
          <p14:tracePt t="30491" x="7100888" y="4586288"/>
          <p14:tracePt t="30492" x="7126288" y="4586288"/>
          <p14:tracePt t="30507" x="7135813" y="4586288"/>
          <p14:tracePt t="30508" x="7161213" y="4586288"/>
          <p14:tracePt t="30523" x="7196138" y="4578350"/>
          <p14:tracePt t="30540" x="7240588" y="4578350"/>
          <p14:tracePt t="30558" x="7275513" y="4568825"/>
          <p14:tracePt t="30574" x="7283450" y="4568825"/>
          <p14:tracePt t="30591" x="7310438" y="4568825"/>
          <p14:tracePt t="30608" x="7318375" y="4568825"/>
          <p14:tracePt t="30626" x="7327900" y="4568825"/>
          <p14:tracePt t="30628" x="7345363" y="4568825"/>
          <p14:tracePt t="30641" x="7353300" y="4568825"/>
          <p14:tracePt t="30660" x="7362825" y="4568825"/>
          <p14:tracePt t="30662" x="7370763" y="4568825"/>
          <p14:tracePt t="30674" x="7380288" y="4568825"/>
          <p14:tracePt t="30690" x="7388225" y="4568825"/>
          <p14:tracePt t="30692" x="7397750" y="4568825"/>
          <p14:tracePt t="38873" x="7300913" y="4543425"/>
          <p14:tracePt t="38880" x="6916738" y="4473575"/>
          <p14:tracePt t="38889" x="6864350" y="4473575"/>
          <p14:tracePt t="38906" x="6602413" y="4464050"/>
          <p14:tracePt t="38922" x="6410325" y="4456113"/>
          <p14:tracePt t="38939" x="6392863" y="4446588"/>
          <p14:tracePt t="38973" x="6402388" y="4429125"/>
          <p14:tracePt t="38990" x="6427788" y="4403725"/>
          <p14:tracePt t="39006" x="6427788" y="4368800"/>
          <p14:tracePt t="39023" x="6480175" y="4176713"/>
          <p14:tracePt t="39039" x="6542088" y="3975100"/>
          <p14:tracePt t="39057" x="6629400" y="3721100"/>
          <p14:tracePt t="39072" x="6821488" y="3346450"/>
          <p14:tracePt t="39089" x="7021513" y="3119438"/>
          <p14:tracePt t="39106" x="7275513" y="2917825"/>
          <p14:tracePt t="39127" x="7502525" y="2760663"/>
          <p14:tracePt t="39128" x="7607300" y="2698750"/>
          <p14:tracePt t="39139" x="7772400" y="2620963"/>
          <p14:tracePt t="39156" x="7859713" y="2603500"/>
          <p14:tracePt t="39174" x="7956550" y="2586038"/>
          <p14:tracePt t="39190" x="7974013" y="2576513"/>
          <p14:tracePt t="39205" x="8043863" y="2559050"/>
          <p14:tracePt t="39253" x="8051800" y="2568575"/>
          <p14:tracePt t="39260" x="8051800" y="2586038"/>
          <p14:tracePt t="39272" x="8069263" y="2620963"/>
          <p14:tracePt t="39289" x="8096250" y="2681288"/>
          <p14:tracePt t="39306" x="8121650" y="2770188"/>
          <p14:tracePt t="39324" x="8131175" y="2935288"/>
          <p14:tracePt t="39339" x="8139113" y="2997200"/>
          <p14:tracePt t="39355" x="8156575" y="3101975"/>
          <p14:tracePt t="39372" x="8201025" y="3214688"/>
          <p14:tracePt t="39373" x="8243888" y="3319463"/>
          <p14:tracePt t="39390" x="8296275" y="3476625"/>
          <p14:tracePt t="39405" x="8375650" y="3730625"/>
          <p14:tracePt t="39423" x="8401050" y="3878263"/>
          <p14:tracePt t="39438" x="8418513" y="4027488"/>
          <p14:tracePt t="39456" x="8445500" y="4132263"/>
          <p14:tracePt t="39472" x="8505825" y="4211638"/>
          <p14:tracePt t="39490" x="8532813" y="4254500"/>
          <p14:tracePt t="39506" x="8540750" y="4306888"/>
          <p14:tracePt t="39525" x="8540750" y="4368800"/>
          <p14:tracePt t="39539" x="8540750" y="4473575"/>
          <p14:tracePt t="39557" x="8523288" y="4543425"/>
          <p14:tracePt t="39572" x="8515350" y="4586288"/>
          <p14:tracePt t="39593" x="8515350" y="4621213"/>
          <p14:tracePt t="39605" x="8523288" y="4691063"/>
          <p14:tracePt t="39623" x="8523288" y="4725988"/>
          <p14:tracePt t="39639" x="8523288" y="4752975"/>
          <p14:tracePt t="39658" x="8523288" y="4770438"/>
          <p14:tracePt t="39673" x="8523288" y="4778375"/>
          <p14:tracePt t="39984" x="8523288" y="4787900"/>
          <p14:tracePt t="40139" x="8645525" y="4962525"/>
          <p14:tracePt t="40155" x="8645525" y="4970463"/>
          <p14:tracePt t="40156" x="8662988" y="4987925"/>
          <p14:tracePt t="40172" x="8672513" y="4987925"/>
          <p14:tracePt t="40173" x="8672513" y="4997450"/>
          <p14:tracePt t="40189" x="8689975" y="5005388"/>
          <p14:tracePt t="40205" x="8697913" y="5022850"/>
          <p14:tracePt t="40223" x="8697913" y="5032375"/>
          <p14:tracePt t="40240" x="8715375" y="5049838"/>
          <p14:tracePt t="40260" x="8724900" y="5067300"/>
          <p14:tracePt t="40264" x="8732838" y="5075238"/>
          <p14:tracePt t="40272" x="8742363" y="5075238"/>
          <p14:tracePt t="40289" x="8742363" y="5084763"/>
          <p14:tracePt t="40322" x="8759825" y="5102225"/>
          <p14:tracePt t="40356" x="8759825" y="5127625"/>
          <p14:tracePt t="40373" x="8767763" y="5127625"/>
          <p14:tracePt t="40476" x="8767763" y="5119688"/>
          <p14:tracePt t="40485" x="8767763" y="5102225"/>
          <p14:tracePt t="40507" x="8759825" y="5092700"/>
          <p14:tracePt t="40536" x="8759825" y="5084763"/>
          <p14:tracePt t="40614" x="8750300" y="5084763"/>
          <p14:tracePt t="40623" x="8742363" y="5075238"/>
          <p14:tracePt t="40639" x="8732838" y="5075238"/>
          <p14:tracePt t="44166" x="8732838" y="5067300"/>
          <p14:tracePt t="44173" x="8759825" y="5040313"/>
          <p14:tracePt t="44190" x="8890000" y="4953000"/>
          <p14:tracePt t="44192" x="8951913" y="4910138"/>
          <p14:tracePt t="44205" x="9231313" y="4805363"/>
          <p14:tracePt t="44222" x="9398000" y="4752975"/>
          <p14:tracePt t="44238" x="9755188" y="4683125"/>
          <p14:tracePt t="44256" x="10034588" y="4638675"/>
          <p14:tracePt t="44272" x="10313988" y="4595813"/>
          <p14:tracePt t="44289" x="10567988" y="4560888"/>
          <p14:tracePt t="44306" x="10847388" y="4516438"/>
          <p14:tracePt t="44308" x="10934700" y="4491038"/>
          <p14:tracePt t="44322" x="11004550" y="4473575"/>
          <p14:tracePt t="44338" x="11099800" y="4438650"/>
          <p14:tracePt t="44340" x="11134725" y="4421188"/>
          <p14:tracePt t="44355" x="11179175" y="4403725"/>
          <p14:tracePt t="44372" x="11196638" y="4394200"/>
          <p14:tracePt t="44518" x="11187113" y="4394200"/>
          <p14:tracePt t="44533" x="11169650" y="4403725"/>
          <p14:tracePt t="44541" x="11161713" y="4411663"/>
          <p14:tracePt t="44574" x="11126788" y="4421188"/>
          <p14:tracePt t="44592" x="11074400" y="4421188"/>
          <p14:tracePt t="44606" x="11012488" y="4421188"/>
          <p14:tracePt t="44622" x="10864850" y="4429125"/>
          <p14:tracePt t="44639" x="10795000" y="4429125"/>
          <p14:tracePt t="44658" x="10698163" y="4446588"/>
          <p14:tracePt t="44661" x="10672763" y="4446588"/>
          <p14:tracePt t="44673" x="10602913" y="4446588"/>
          <p14:tracePt t="44676" x="10585450" y="4446588"/>
          <p14:tracePt t="44689" x="10550525" y="4446588"/>
          <p14:tracePt t="44709" x="10471150" y="4446588"/>
          <p14:tracePt t="44723" x="10463213" y="4446588"/>
          <p14:tracePt t="44726" x="10453688" y="4446588"/>
          <p14:tracePt t="44739" x="10445750" y="4446588"/>
          <p14:tracePt t="44775" x="10428288" y="4446588"/>
          <p14:tracePt t="44790" x="10401300" y="4446588"/>
          <p14:tracePt t="44807" x="10383838" y="4446588"/>
          <p14:tracePt t="44823" x="10366375" y="4446588"/>
          <p14:tracePt t="45400" x="10383838" y="4446588"/>
          <p14:tracePt t="45422" x="10445750" y="4438650"/>
          <p14:tracePt t="45439" x="10523538" y="4438650"/>
          <p14:tracePt t="45457" x="10672763" y="4438650"/>
          <p14:tracePt t="45461" x="10715625" y="4438650"/>
          <p14:tracePt t="45472" x="10777538" y="4438650"/>
          <p14:tracePt t="45489" x="10899775" y="4429125"/>
          <p14:tracePt t="45492" x="10952163" y="4429125"/>
          <p14:tracePt t="45506" x="11004550" y="4429125"/>
          <p14:tracePt t="45509" x="11047413" y="4429125"/>
          <p14:tracePt t="45523" x="11064875" y="4429125"/>
          <p14:tracePt t="45526" x="11091863" y="4429125"/>
          <p14:tracePt t="45538" x="11099800" y="4429125"/>
          <p14:tracePt t="46028" x="11064875" y="4456113"/>
          <p14:tracePt t="46033" x="10969625" y="4543425"/>
          <p14:tracePt t="46041" x="10872788" y="4586288"/>
          <p14:tracePt t="46057" x="10760075" y="4665663"/>
          <p14:tracePt t="46059" x="10725150" y="4683125"/>
          <p14:tracePt t="46071" x="10690225" y="4691063"/>
          <p14:tracePt t="46088" x="10628313" y="4718050"/>
          <p14:tracePt t="46107" x="10541000" y="4735513"/>
          <p14:tracePt t="46109" x="10506075" y="4743450"/>
          <p14:tracePt t="46121" x="10471150" y="4752975"/>
          <p14:tracePt t="46138" x="10348913" y="4752975"/>
          <p14:tracePt t="46140" x="10288588" y="4760913"/>
          <p14:tracePt t="46155" x="10244138" y="4760913"/>
          <p14:tracePt t="46157" x="10183813" y="4760913"/>
          <p14:tracePt t="46172" x="10052050" y="4752975"/>
          <p14:tracePt t="46190" x="9921875" y="4718050"/>
          <p14:tracePt t="46205" x="9772650" y="4683125"/>
          <p14:tracePt t="46222" x="9590088" y="4648200"/>
          <p14:tracePt t="46238" x="9415463" y="4621213"/>
          <p14:tracePt t="46256" x="9258300" y="4551363"/>
          <p14:tracePt t="46271" x="9144000" y="4491038"/>
          <p14:tracePt t="46288" x="9082088" y="4438650"/>
          <p14:tracePt t="46305" x="9039225" y="4386263"/>
          <p14:tracePt t="46308" x="9021763" y="4341813"/>
          <p14:tracePt t="46322" x="9012238" y="4333875"/>
          <p14:tracePt t="46325" x="8994775" y="4306888"/>
          <p14:tracePt t="46338" x="8986838" y="4306888"/>
          <p14:tracePt t="46340" x="8969375" y="4289425"/>
          <p14:tracePt t="46355" x="8951913" y="4281488"/>
          <p14:tracePt t="46356" x="8934450" y="4264025"/>
          <p14:tracePt t="46373" x="8916988" y="4246563"/>
          <p14:tracePt t="46391" x="8899525" y="4229100"/>
          <p14:tracePt t="46406" x="8890000" y="4219575"/>
          <p14:tracePt t="46423" x="8882063" y="4194175"/>
          <p14:tracePt t="46439" x="8864600" y="4167188"/>
          <p14:tracePt t="46456" x="8855075" y="4149725"/>
          <p14:tracePt t="46473" x="8837613" y="4141788"/>
          <p14:tracePt t="46488" x="8820150" y="4124325"/>
          <p14:tracePt t="46507" x="8802688" y="4105275"/>
          <p14:tracePt t="46510" x="8794750" y="4105275"/>
          <p14:tracePt t="46521" x="8785225" y="4097338"/>
          <p14:tracePt t="46538" x="8750300" y="4079875"/>
          <p14:tracePt t="46541" x="8724900" y="4070350"/>
          <p14:tracePt t="46555" x="8707438" y="4062413"/>
          <p14:tracePt t="46557" x="8680450" y="4052888"/>
          <p14:tracePt t="46572" x="8655050" y="4052888"/>
          <p14:tracePt t="46590" x="8637588" y="4035425"/>
          <p14:tracePt t="46606" x="8628063" y="4035425"/>
          <p14:tracePt t="46621" x="8628063" y="4027488"/>
          <p14:tracePt t="46638" x="8620125" y="4027488"/>
          <p14:tracePt t="46655" x="8602663" y="4027488"/>
          <p14:tracePt t="49399" x="8593138" y="3965575"/>
          <p14:tracePt t="49405" x="8575675" y="3835400"/>
          <p14:tracePt t="49420" x="8480425" y="3241675"/>
          <p14:tracePt t="49437" x="8323263" y="2516188"/>
          <p14:tracePt t="49453" x="8208963" y="2027238"/>
          <p14:tracePt t="49470" x="8148638" y="1712913"/>
          <p14:tracePt t="49487" x="8061325" y="1406525"/>
          <p14:tracePt t="49504" x="7981950" y="1162050"/>
          <p14:tracePt t="49522" x="7904163" y="925513"/>
          <p14:tracePt t="49525" x="7851775" y="733425"/>
          <p14:tracePt t="49537" x="7816850" y="628650"/>
          <p14:tracePt t="49555" x="7754938" y="358775"/>
          <p14:tracePt t="49558" x="7729538" y="288925"/>
          <p14:tracePt t="49570" x="7712075" y="219075"/>
          <p14:tracePt t="49572" x="7712075" y="192088"/>
          <p14:tracePt t="49593" x="7702550" y="149225"/>
          <p14:tracePt t="49604" x="7694613" y="131763"/>
          <p14:tracePt t="49621" x="7685088" y="114300"/>
          <p14:tracePt t="49623" x="7677150" y="104775"/>
          <p14:tracePt t="49639" x="7659688" y="52388"/>
          <p14:tracePt t="51717" x="6051550" y="0"/>
          <p14:tracePt t="51725" x="6051550" y="44450"/>
          <p14:tracePt t="51737" x="6051550" y="69850"/>
          <p14:tracePt t="51754" x="6051550" y="96838"/>
          <p14:tracePt t="51756" x="6051550" y="104775"/>
          <p14:tracePt t="52089" x="6051550" y="114300"/>
          <p14:tracePt t="52096" x="6043613" y="184150"/>
          <p14:tracePt t="52100" x="6043613" y="244475"/>
          <p14:tracePt t="52109" x="6034088" y="271463"/>
          <p14:tracePt t="52117" x="6034088" y="358775"/>
          <p14:tracePt t="52124" x="6034088" y="419100"/>
          <p14:tracePt t="52138" x="6034088" y="488950"/>
          <p14:tracePt t="52141" x="6034088" y="576263"/>
          <p14:tracePt t="52154" x="6034088" y="681038"/>
          <p14:tracePt t="52156" x="6034088" y="812800"/>
          <p14:tracePt t="52171" x="6034088" y="925513"/>
          <p14:tracePt t="52174" x="6034088" y="1057275"/>
          <p14:tracePt t="52189" x="6034088" y="1301750"/>
          <p14:tracePt t="52204" x="6034088" y="1520825"/>
          <p14:tracePt t="52220" x="6034088" y="1677988"/>
          <p14:tracePt t="52221" x="6034088" y="1765300"/>
          <p14:tracePt t="52238" x="6043613" y="1930400"/>
          <p14:tracePt t="52253" x="6086475" y="2097088"/>
          <p14:tracePt t="52270" x="6130925" y="2236788"/>
          <p14:tracePt t="52286" x="6157913" y="2297113"/>
          <p14:tracePt t="52304" x="6175375" y="2332038"/>
          <p14:tracePt t="57124" x="6183313" y="2289175"/>
          <p14:tracePt t="57131" x="6183313" y="2209800"/>
          <p14:tracePt t="57152" x="6183313" y="2062163"/>
          <p14:tracePt t="57170" x="6183313" y="1905000"/>
          <p14:tracePt t="57172" x="6183313" y="1825625"/>
          <p14:tracePt t="57189" x="6183313" y="1755775"/>
          <p14:tracePt t="57202" x="6183313" y="1625600"/>
          <p14:tracePt t="57220" x="6183313" y="1362075"/>
          <p14:tracePt t="57236" x="6175375" y="1152525"/>
          <p14:tracePt t="57255" x="6175375" y="952500"/>
          <p14:tracePt t="57272" x="6175375" y="847725"/>
          <p14:tracePt t="57285" x="6175375" y="585788"/>
          <p14:tracePt t="57302" x="6175375" y="358775"/>
          <p14:tracePt t="57319" x="6175375" y="219075"/>
          <p14:tracePt t="57336" x="6175375" y="104775"/>
          <p14:tracePt t="57352" x="6175375" y="0"/>
          <p14:tracePt t="57821" x="5876925" y="0"/>
          <p14:tracePt t="57836" x="5876925" y="9525"/>
          <p14:tracePt t="57853" x="5859463" y="34925"/>
          <p14:tracePt t="57869" x="5851525" y="61913"/>
          <p14:tracePt t="57886" x="5842000" y="79375"/>
          <p14:tracePt t="57903" x="5834063" y="149225"/>
          <p14:tracePt t="57920" x="5834063" y="192088"/>
          <p14:tracePt t="57936" x="5824538" y="288925"/>
          <p14:tracePt t="57954" x="5816600" y="331788"/>
          <p14:tracePt t="57957" x="5816600" y="366713"/>
          <p14:tracePt t="57969" x="5816600" y="376238"/>
          <p14:tracePt t="57991" x="5807075" y="454025"/>
          <p14:tracePt t="58003" x="5807075" y="463550"/>
          <p14:tracePt t="58005" x="5807075" y="481013"/>
          <p14:tracePt t="58021" x="5807075" y="515938"/>
          <p14:tracePt t="58037" x="5807075" y="533400"/>
          <p14:tracePt t="58055" x="5807075" y="541338"/>
          <p14:tracePt t="58071" x="5807075" y="550863"/>
          <p14:tracePt t="58148" x="5807075" y="558800"/>
          <p14:tracePt t="58156" x="5807075" y="568325"/>
          <p14:tracePt t="58171" x="5807075" y="585788"/>
          <p14:tracePt t="58187" x="5807075" y="593725"/>
          <p14:tracePt t="58190" x="5807075" y="603250"/>
          <p14:tracePt t="58309" x="5816600" y="603250"/>
          <p14:tracePt t="58325" x="5816600" y="611188"/>
          <p14:tracePt t="58340" x="5807075" y="620713"/>
          <p14:tracePt t="58348" x="5807075" y="628650"/>
          <p14:tracePt t="58357" x="5799138" y="638175"/>
          <p14:tracePt t="58371" x="5789613" y="638175"/>
          <p14:tracePt t="58387" x="5789613" y="646113"/>
          <p14:tracePt t="58403" x="5781675" y="655638"/>
          <p14:tracePt t="58406" x="5781675" y="663575"/>
          <p14:tracePt t="58437" x="5764213" y="690563"/>
          <p14:tracePt t="58454" x="5754688" y="698500"/>
          <p14:tracePt t="58473" x="5754688" y="708025"/>
          <p14:tracePt t="58561" x="5764213" y="663575"/>
          <p14:tracePt t="58569" x="5772150" y="603250"/>
          <p14:tracePt t="58571" x="5807075" y="523875"/>
          <p14:tracePt t="58586" x="5842000" y="436563"/>
          <p14:tracePt t="58587" x="5868988" y="314325"/>
          <p14:tracePt t="58603" x="5929313" y="79375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"/>
</p:tagLst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157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Bierstadt</vt:lpstr>
      <vt:lpstr>GestaltVTI</vt:lpstr>
      <vt:lpstr>EUCLIDIAN TRANSFORMATION</vt:lpstr>
      <vt:lpstr>What is Geometric Transformation ?</vt:lpstr>
      <vt:lpstr>EXAMPLE</vt:lpstr>
      <vt:lpstr>What is Euclidian or Isometric Transform?</vt:lpstr>
      <vt:lpstr>What is Euclidian or Isometric Transform?</vt:lpstr>
      <vt:lpstr>EXAMPLE</vt:lpstr>
      <vt:lpstr>CHARACTERISTICS:</vt:lpstr>
      <vt:lpstr>What is Affine Transform</vt:lpstr>
      <vt:lpstr>EXAMPLE</vt:lpstr>
      <vt:lpstr>SAMPLE CODE</vt:lpstr>
      <vt:lpstr>CONTINUED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 Prasad M</dc:creator>
  <cp:lastModifiedBy>madhuprasad.muthukumaran@gmail.com</cp:lastModifiedBy>
  <cp:revision>19</cp:revision>
  <dcterms:created xsi:type="dcterms:W3CDTF">2025-05-05T14:06:16Z</dcterms:created>
  <dcterms:modified xsi:type="dcterms:W3CDTF">2025-05-06T17:31:50Z</dcterms:modified>
</cp:coreProperties>
</file>