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528" y="8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B. </a:t>
            </a:r>
            <a:r>
              <a:rPr lang="en-US" sz="2400">
                <a:latin typeface="Times New Roman" panose="02020603050405020304" pitchFamily="18" charset="0"/>
                <a:cs typeface="Times New Roman" panose="02020603050405020304" pitchFamily="18" charset="0"/>
              </a:rPr>
              <a:t>MADHUMITHA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312200184</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S.I.V.E.T. COLLEGE </a:t>
            </a:r>
          </a:p>
          <a:p>
            <a:r>
              <a:rPr lang="en-US" sz="2400" dirty="0">
                <a:latin typeface="Times New Roman" panose="02020603050405020304" pitchFamily="18" charset="0"/>
                <a:cs typeface="Times New Roman" panose="02020603050405020304" pitchFamily="18" charset="0"/>
              </a:rPr>
              <a:t>NM ID: E6091880D4B20BE8B174AF9AF4A0886C</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26" name="Picture 2"/>
          <p:cNvPicPr>
            <a:picLocks noChangeAspect="1" noChangeArrowheads="1"/>
          </p:cNvPicPr>
          <p:nvPr/>
        </p:nvPicPr>
        <p:blipFill>
          <a:blip r:embed="rId3">
            <a:duotone>
              <a:prstClr val="black"/>
              <a:srgbClr val="00B050">
                <a:tint val="45000"/>
                <a:satMod val="400000"/>
              </a:srgb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09800" y="1577975"/>
            <a:ext cx="65849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995</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lokeshwari S</dc:creator>
  <cp:lastModifiedBy>lokeshwari S</cp:lastModifiedBy>
  <cp:revision>10</cp:revision>
  <dcterms:modified xsi:type="dcterms:W3CDTF">2024-08-31T16:23:01Z</dcterms:modified>
</cp:coreProperties>
</file>