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7" r:id="rId12"/>
    <p:sldId id="268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9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CB8F0-2170-47AF-8ED9-7F156145A42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A4EDA51-8214-4CF7-8EF2-B5819E607134}">
      <dgm:prSet/>
      <dgm:spPr/>
      <dgm:t>
        <a:bodyPr/>
        <a:lstStyle/>
        <a:p>
          <a:r>
            <a:rPr lang="en-US" b="1"/>
            <a:t>Objective</a:t>
          </a:r>
          <a:r>
            <a:rPr lang="en-US"/>
            <a:t>:</a:t>
          </a:r>
        </a:p>
      </dgm:t>
    </dgm:pt>
    <dgm:pt modelId="{940E0A69-9C62-42B0-A25F-DB1EA0E29D79}" type="parTrans" cxnId="{54609F05-F244-4DA5-BDCA-B6774CADA1D2}">
      <dgm:prSet/>
      <dgm:spPr/>
      <dgm:t>
        <a:bodyPr/>
        <a:lstStyle/>
        <a:p>
          <a:endParaRPr lang="en-US"/>
        </a:p>
      </dgm:t>
    </dgm:pt>
    <dgm:pt modelId="{387ABC22-829D-4F60-A46B-08A07ECABEFE}" type="sibTrans" cxnId="{54609F05-F244-4DA5-BDCA-B6774CADA1D2}">
      <dgm:prSet/>
      <dgm:spPr/>
      <dgm:t>
        <a:bodyPr/>
        <a:lstStyle/>
        <a:p>
          <a:endParaRPr lang="en-US"/>
        </a:p>
      </dgm:t>
    </dgm:pt>
    <dgm:pt modelId="{D3B791F3-B755-45E6-85A6-7E184A1D269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Collect social media data.</a:t>
          </a:r>
        </a:p>
      </dgm:t>
    </dgm:pt>
    <dgm:pt modelId="{C2E1D708-D663-43C0-837D-FF442EDEA02D}" type="parTrans" cxnId="{0FD56802-9581-4194-A9EC-7B44A1B7523A}">
      <dgm:prSet/>
      <dgm:spPr/>
      <dgm:t>
        <a:bodyPr/>
        <a:lstStyle/>
        <a:p>
          <a:endParaRPr lang="en-US"/>
        </a:p>
      </dgm:t>
    </dgm:pt>
    <dgm:pt modelId="{25078609-5432-40F0-B884-90871A27C75F}" type="sibTrans" cxnId="{0FD56802-9581-4194-A9EC-7B44A1B7523A}">
      <dgm:prSet/>
      <dgm:spPr/>
      <dgm:t>
        <a:bodyPr/>
        <a:lstStyle/>
        <a:p>
          <a:endParaRPr lang="en-US"/>
        </a:p>
      </dgm:t>
    </dgm:pt>
    <dgm:pt modelId="{D3B81363-9C95-4FC2-8EB0-1455E7640A7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Preprocess text for sentiment analysis.</a:t>
          </a:r>
        </a:p>
      </dgm:t>
    </dgm:pt>
    <dgm:pt modelId="{AA99CE9D-46BB-4AF8-A518-EC3484900C14}" type="parTrans" cxnId="{F008B084-815A-4418-AC9E-4889A1ACF586}">
      <dgm:prSet/>
      <dgm:spPr/>
      <dgm:t>
        <a:bodyPr/>
        <a:lstStyle/>
        <a:p>
          <a:endParaRPr lang="en-US"/>
        </a:p>
      </dgm:t>
    </dgm:pt>
    <dgm:pt modelId="{FFD9919F-9727-4E76-BAD8-2B822E036C63}" type="sibTrans" cxnId="{F008B084-815A-4418-AC9E-4889A1ACF586}">
      <dgm:prSet/>
      <dgm:spPr/>
      <dgm:t>
        <a:bodyPr/>
        <a:lstStyle/>
        <a:p>
          <a:endParaRPr lang="en-US"/>
        </a:p>
      </dgm:t>
    </dgm:pt>
    <dgm:pt modelId="{637B1F8E-82B0-4602-BF54-5E9CCFDF88C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Build and train machine learning models.</a:t>
          </a:r>
        </a:p>
      </dgm:t>
    </dgm:pt>
    <dgm:pt modelId="{5A3D899B-F20D-4855-BCDD-B1E249E4E77C}" type="parTrans" cxnId="{7AF24693-2486-4FFE-8FCA-13C6CC32E1A2}">
      <dgm:prSet/>
      <dgm:spPr/>
      <dgm:t>
        <a:bodyPr/>
        <a:lstStyle/>
        <a:p>
          <a:endParaRPr lang="en-US"/>
        </a:p>
      </dgm:t>
    </dgm:pt>
    <dgm:pt modelId="{0FA97A9E-EEA7-4EF9-84B9-E732AB5687A5}" type="sibTrans" cxnId="{7AF24693-2486-4FFE-8FCA-13C6CC32E1A2}">
      <dgm:prSet/>
      <dgm:spPr/>
      <dgm:t>
        <a:bodyPr/>
        <a:lstStyle/>
        <a:p>
          <a:endParaRPr lang="en-US"/>
        </a:p>
      </dgm:t>
    </dgm:pt>
    <dgm:pt modelId="{2A4A018E-C1A0-4AA4-98C8-BFC1271D346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Create a web interface for real-time predictions.</a:t>
          </a:r>
        </a:p>
      </dgm:t>
    </dgm:pt>
    <dgm:pt modelId="{C3BFF28A-8F0A-4DD0-910C-7FF5A86493F7}" type="parTrans" cxnId="{7DD4C8D6-AAF7-496F-B32A-5A258CE4A91D}">
      <dgm:prSet/>
      <dgm:spPr/>
      <dgm:t>
        <a:bodyPr/>
        <a:lstStyle/>
        <a:p>
          <a:endParaRPr lang="en-US"/>
        </a:p>
      </dgm:t>
    </dgm:pt>
    <dgm:pt modelId="{5C8B3FC8-39A8-4A2F-ACEF-0485F7164C16}" type="sibTrans" cxnId="{7DD4C8D6-AAF7-496F-B32A-5A258CE4A91D}">
      <dgm:prSet/>
      <dgm:spPr/>
      <dgm:t>
        <a:bodyPr/>
        <a:lstStyle/>
        <a:p>
          <a:endParaRPr lang="en-US"/>
        </a:p>
      </dgm:t>
    </dgm:pt>
    <dgm:pt modelId="{DE1301DD-8D42-4E75-82AF-E22BD5B783FD}">
      <dgm:prSet/>
      <dgm:spPr/>
      <dgm:t>
        <a:bodyPr/>
        <a:lstStyle/>
        <a:p>
          <a:r>
            <a:rPr lang="en-US" b="1"/>
            <a:t>Goal:</a:t>
          </a:r>
          <a:endParaRPr lang="en-US"/>
        </a:p>
      </dgm:t>
    </dgm:pt>
    <dgm:pt modelId="{15740179-DC3C-414C-A244-15A929E1400B}" type="parTrans" cxnId="{87B3275B-ADE4-4C6A-AB04-BDF26CA7C9EC}">
      <dgm:prSet/>
      <dgm:spPr/>
      <dgm:t>
        <a:bodyPr/>
        <a:lstStyle/>
        <a:p>
          <a:endParaRPr lang="en-US"/>
        </a:p>
      </dgm:t>
    </dgm:pt>
    <dgm:pt modelId="{B55A8458-DDAA-4AC0-9730-56A09B8FFC81}" type="sibTrans" cxnId="{87B3275B-ADE4-4C6A-AB04-BDF26CA7C9EC}">
      <dgm:prSet/>
      <dgm:spPr/>
      <dgm:t>
        <a:bodyPr/>
        <a:lstStyle/>
        <a:p>
          <a:endParaRPr lang="en-US"/>
        </a:p>
      </dgm:t>
    </dgm:pt>
    <dgm:pt modelId="{D4930F08-2151-4185-A202-5995B6C093FE}">
      <dgm:prSet/>
      <dgm:spPr/>
      <dgm:t>
        <a:bodyPr/>
        <a:lstStyle/>
        <a:p>
          <a:r>
            <a:rPr lang="en-US"/>
            <a:t>Predict mental health conditions based on user input.</a:t>
          </a:r>
        </a:p>
      </dgm:t>
    </dgm:pt>
    <dgm:pt modelId="{3DAE593A-9BAC-44DF-A222-98E086E82D72}" type="parTrans" cxnId="{99A71D67-CF36-4FAE-A8E5-368DBA1EC189}">
      <dgm:prSet/>
      <dgm:spPr/>
      <dgm:t>
        <a:bodyPr/>
        <a:lstStyle/>
        <a:p>
          <a:endParaRPr lang="en-US"/>
        </a:p>
      </dgm:t>
    </dgm:pt>
    <dgm:pt modelId="{79702CCD-F6E7-4F4C-8BCB-6CD902B85EB9}" type="sibTrans" cxnId="{99A71D67-CF36-4FAE-A8E5-368DBA1EC189}">
      <dgm:prSet/>
      <dgm:spPr/>
      <dgm:t>
        <a:bodyPr/>
        <a:lstStyle/>
        <a:p>
          <a:endParaRPr lang="en-US"/>
        </a:p>
      </dgm:t>
    </dgm:pt>
    <dgm:pt modelId="{083D5441-9BA6-AC40-BD5E-B5E08CC18F89}" type="pres">
      <dgm:prSet presAssocID="{030CB8F0-2170-47AF-8ED9-7F156145A424}" presName="linear" presStyleCnt="0">
        <dgm:presLayoutVars>
          <dgm:dir/>
          <dgm:animLvl val="lvl"/>
          <dgm:resizeHandles val="exact"/>
        </dgm:presLayoutVars>
      </dgm:prSet>
      <dgm:spPr/>
    </dgm:pt>
    <dgm:pt modelId="{DC23FB0C-006E-A748-86F5-B35B88A1D255}" type="pres">
      <dgm:prSet presAssocID="{7A4EDA51-8214-4CF7-8EF2-B5819E607134}" presName="parentLin" presStyleCnt="0"/>
      <dgm:spPr/>
    </dgm:pt>
    <dgm:pt modelId="{E99DFF1A-6C0C-5249-B764-E55D59323D1A}" type="pres">
      <dgm:prSet presAssocID="{7A4EDA51-8214-4CF7-8EF2-B5819E607134}" presName="parentLeftMargin" presStyleLbl="node1" presStyleIdx="0" presStyleCnt="2"/>
      <dgm:spPr/>
    </dgm:pt>
    <dgm:pt modelId="{08861B3B-977E-B444-8924-30E5BB249BC6}" type="pres">
      <dgm:prSet presAssocID="{7A4EDA51-8214-4CF7-8EF2-B5819E60713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5899386-57F0-FD48-89FB-B13D2A6BDF6A}" type="pres">
      <dgm:prSet presAssocID="{7A4EDA51-8214-4CF7-8EF2-B5819E607134}" presName="negativeSpace" presStyleCnt="0"/>
      <dgm:spPr/>
    </dgm:pt>
    <dgm:pt modelId="{226F7436-61DA-3941-857B-A70DE5B63E6B}" type="pres">
      <dgm:prSet presAssocID="{7A4EDA51-8214-4CF7-8EF2-B5819E607134}" presName="childText" presStyleLbl="conFgAcc1" presStyleIdx="0" presStyleCnt="2" custScaleY="74602">
        <dgm:presLayoutVars>
          <dgm:bulletEnabled val="1"/>
        </dgm:presLayoutVars>
      </dgm:prSet>
      <dgm:spPr/>
    </dgm:pt>
    <dgm:pt modelId="{C2FB5F72-E221-784F-9BEE-90C25431F73B}" type="pres">
      <dgm:prSet presAssocID="{387ABC22-829D-4F60-A46B-08A07ECABEFE}" presName="spaceBetweenRectangles" presStyleCnt="0"/>
      <dgm:spPr/>
    </dgm:pt>
    <dgm:pt modelId="{90FBA0EA-BD9F-C143-AE48-C822917A5DD6}" type="pres">
      <dgm:prSet presAssocID="{DE1301DD-8D42-4E75-82AF-E22BD5B783FD}" presName="parentLin" presStyleCnt="0"/>
      <dgm:spPr/>
    </dgm:pt>
    <dgm:pt modelId="{05C3C830-186D-1241-A7BA-180D7214AC33}" type="pres">
      <dgm:prSet presAssocID="{DE1301DD-8D42-4E75-82AF-E22BD5B783FD}" presName="parentLeftMargin" presStyleLbl="node1" presStyleIdx="0" presStyleCnt="2"/>
      <dgm:spPr/>
    </dgm:pt>
    <dgm:pt modelId="{11F74527-0E88-BA48-96BF-562DAD63AB0B}" type="pres">
      <dgm:prSet presAssocID="{DE1301DD-8D42-4E75-82AF-E22BD5B783F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0F7ADA5-6D1C-064E-BA7B-84F5691BAB3F}" type="pres">
      <dgm:prSet presAssocID="{DE1301DD-8D42-4E75-82AF-E22BD5B783FD}" presName="negativeSpace" presStyleCnt="0"/>
      <dgm:spPr/>
    </dgm:pt>
    <dgm:pt modelId="{2DFA788F-620E-9D4D-A716-9EF100A0152B}" type="pres">
      <dgm:prSet presAssocID="{DE1301DD-8D42-4E75-82AF-E22BD5B783F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FD56802-9581-4194-A9EC-7B44A1B7523A}" srcId="{7A4EDA51-8214-4CF7-8EF2-B5819E607134}" destId="{D3B791F3-B755-45E6-85A6-7E184A1D2697}" srcOrd="0" destOrd="0" parTransId="{C2E1D708-D663-43C0-837D-FF442EDEA02D}" sibTransId="{25078609-5432-40F0-B884-90871A27C75F}"/>
    <dgm:cxn modelId="{54609F05-F244-4DA5-BDCA-B6774CADA1D2}" srcId="{030CB8F0-2170-47AF-8ED9-7F156145A424}" destId="{7A4EDA51-8214-4CF7-8EF2-B5819E607134}" srcOrd="0" destOrd="0" parTransId="{940E0A69-9C62-42B0-A25F-DB1EA0E29D79}" sibTransId="{387ABC22-829D-4F60-A46B-08A07ECABEFE}"/>
    <dgm:cxn modelId="{5CA2991F-7506-EE42-8E75-DBE702B9B8FA}" type="presOf" srcId="{2A4A018E-C1A0-4AA4-98C8-BFC1271D346F}" destId="{226F7436-61DA-3941-857B-A70DE5B63E6B}" srcOrd="0" destOrd="3" presId="urn:microsoft.com/office/officeart/2005/8/layout/list1"/>
    <dgm:cxn modelId="{07602B47-3421-F44A-9C5C-962FB6309856}" type="presOf" srcId="{D4930F08-2151-4185-A202-5995B6C093FE}" destId="{2DFA788F-620E-9D4D-A716-9EF100A0152B}" srcOrd="0" destOrd="0" presId="urn:microsoft.com/office/officeart/2005/8/layout/list1"/>
    <dgm:cxn modelId="{75CB2859-9295-B54C-8896-147090AB88BA}" type="presOf" srcId="{637B1F8E-82B0-4602-BF54-5E9CCFDF88CE}" destId="{226F7436-61DA-3941-857B-A70DE5B63E6B}" srcOrd="0" destOrd="2" presId="urn:microsoft.com/office/officeart/2005/8/layout/list1"/>
    <dgm:cxn modelId="{87B3275B-ADE4-4C6A-AB04-BDF26CA7C9EC}" srcId="{030CB8F0-2170-47AF-8ED9-7F156145A424}" destId="{DE1301DD-8D42-4E75-82AF-E22BD5B783FD}" srcOrd="1" destOrd="0" parTransId="{15740179-DC3C-414C-A244-15A929E1400B}" sibTransId="{B55A8458-DDAA-4AC0-9730-56A09B8FFC81}"/>
    <dgm:cxn modelId="{99A71D67-CF36-4FAE-A8E5-368DBA1EC189}" srcId="{DE1301DD-8D42-4E75-82AF-E22BD5B783FD}" destId="{D4930F08-2151-4185-A202-5995B6C093FE}" srcOrd="0" destOrd="0" parTransId="{3DAE593A-9BAC-44DF-A222-98E086E82D72}" sibTransId="{79702CCD-F6E7-4F4C-8BCB-6CD902B85EB9}"/>
    <dgm:cxn modelId="{BCE78F69-D6DA-9B41-89A6-4132FBDE8246}" type="presOf" srcId="{7A4EDA51-8214-4CF7-8EF2-B5819E607134}" destId="{E99DFF1A-6C0C-5249-B764-E55D59323D1A}" srcOrd="0" destOrd="0" presId="urn:microsoft.com/office/officeart/2005/8/layout/list1"/>
    <dgm:cxn modelId="{F008B084-815A-4418-AC9E-4889A1ACF586}" srcId="{7A4EDA51-8214-4CF7-8EF2-B5819E607134}" destId="{D3B81363-9C95-4FC2-8EB0-1455E7640A70}" srcOrd="1" destOrd="0" parTransId="{AA99CE9D-46BB-4AF8-A518-EC3484900C14}" sibTransId="{FFD9919F-9727-4E76-BAD8-2B822E036C63}"/>
    <dgm:cxn modelId="{A9FA138A-4D0D-0240-850C-2C23D19609C0}" type="presOf" srcId="{DE1301DD-8D42-4E75-82AF-E22BD5B783FD}" destId="{11F74527-0E88-BA48-96BF-562DAD63AB0B}" srcOrd="1" destOrd="0" presId="urn:microsoft.com/office/officeart/2005/8/layout/list1"/>
    <dgm:cxn modelId="{7AF24693-2486-4FFE-8FCA-13C6CC32E1A2}" srcId="{7A4EDA51-8214-4CF7-8EF2-B5819E607134}" destId="{637B1F8E-82B0-4602-BF54-5E9CCFDF88CE}" srcOrd="2" destOrd="0" parTransId="{5A3D899B-F20D-4855-BCDD-B1E249E4E77C}" sibTransId="{0FA97A9E-EEA7-4EF9-84B9-E732AB5687A5}"/>
    <dgm:cxn modelId="{E93D0BA6-D832-BF4D-883A-2FCB79E7603D}" type="presOf" srcId="{D3B791F3-B755-45E6-85A6-7E184A1D2697}" destId="{226F7436-61DA-3941-857B-A70DE5B63E6B}" srcOrd="0" destOrd="0" presId="urn:microsoft.com/office/officeart/2005/8/layout/list1"/>
    <dgm:cxn modelId="{A24C93A7-6DD8-C04E-A61D-D327D6A3806D}" type="presOf" srcId="{7A4EDA51-8214-4CF7-8EF2-B5819E607134}" destId="{08861B3B-977E-B444-8924-30E5BB249BC6}" srcOrd="1" destOrd="0" presId="urn:microsoft.com/office/officeart/2005/8/layout/list1"/>
    <dgm:cxn modelId="{610429B2-5500-3841-A4F2-96702AA0B13B}" type="presOf" srcId="{030CB8F0-2170-47AF-8ED9-7F156145A424}" destId="{083D5441-9BA6-AC40-BD5E-B5E08CC18F89}" srcOrd="0" destOrd="0" presId="urn:microsoft.com/office/officeart/2005/8/layout/list1"/>
    <dgm:cxn modelId="{EA23EDC6-72D2-5D4F-B877-1DB44478A97B}" type="presOf" srcId="{DE1301DD-8D42-4E75-82AF-E22BD5B783FD}" destId="{05C3C830-186D-1241-A7BA-180D7214AC33}" srcOrd="0" destOrd="0" presId="urn:microsoft.com/office/officeart/2005/8/layout/list1"/>
    <dgm:cxn modelId="{7DD4C8D6-AAF7-496F-B32A-5A258CE4A91D}" srcId="{7A4EDA51-8214-4CF7-8EF2-B5819E607134}" destId="{2A4A018E-C1A0-4AA4-98C8-BFC1271D346F}" srcOrd="3" destOrd="0" parTransId="{C3BFF28A-8F0A-4DD0-910C-7FF5A86493F7}" sibTransId="{5C8B3FC8-39A8-4A2F-ACEF-0485F7164C16}"/>
    <dgm:cxn modelId="{F77C68E4-FB9F-BE48-986C-E5A997670F05}" type="presOf" srcId="{D3B81363-9C95-4FC2-8EB0-1455E7640A70}" destId="{226F7436-61DA-3941-857B-A70DE5B63E6B}" srcOrd="0" destOrd="1" presId="urn:microsoft.com/office/officeart/2005/8/layout/list1"/>
    <dgm:cxn modelId="{AF89119C-AAF6-0A4A-B64E-E0C60CA8DB18}" type="presParOf" srcId="{083D5441-9BA6-AC40-BD5E-B5E08CC18F89}" destId="{DC23FB0C-006E-A748-86F5-B35B88A1D255}" srcOrd="0" destOrd="0" presId="urn:microsoft.com/office/officeart/2005/8/layout/list1"/>
    <dgm:cxn modelId="{70573475-A568-D146-8E50-95D3A6F76D88}" type="presParOf" srcId="{DC23FB0C-006E-A748-86F5-B35B88A1D255}" destId="{E99DFF1A-6C0C-5249-B764-E55D59323D1A}" srcOrd="0" destOrd="0" presId="urn:microsoft.com/office/officeart/2005/8/layout/list1"/>
    <dgm:cxn modelId="{A5537BE7-85AE-9340-A5DC-EBB5BDD1D850}" type="presParOf" srcId="{DC23FB0C-006E-A748-86F5-B35B88A1D255}" destId="{08861B3B-977E-B444-8924-30E5BB249BC6}" srcOrd="1" destOrd="0" presId="urn:microsoft.com/office/officeart/2005/8/layout/list1"/>
    <dgm:cxn modelId="{03BCCF94-BB40-AE41-A2D7-B3CB057A3C45}" type="presParOf" srcId="{083D5441-9BA6-AC40-BD5E-B5E08CC18F89}" destId="{55899386-57F0-FD48-89FB-B13D2A6BDF6A}" srcOrd="1" destOrd="0" presId="urn:microsoft.com/office/officeart/2005/8/layout/list1"/>
    <dgm:cxn modelId="{5C3A2B03-C02A-AC44-8BBB-D1D27DB4C4C0}" type="presParOf" srcId="{083D5441-9BA6-AC40-BD5E-B5E08CC18F89}" destId="{226F7436-61DA-3941-857B-A70DE5B63E6B}" srcOrd="2" destOrd="0" presId="urn:microsoft.com/office/officeart/2005/8/layout/list1"/>
    <dgm:cxn modelId="{6C140FC3-5AA8-C846-BB73-01F8C9FE8783}" type="presParOf" srcId="{083D5441-9BA6-AC40-BD5E-B5E08CC18F89}" destId="{C2FB5F72-E221-784F-9BEE-90C25431F73B}" srcOrd="3" destOrd="0" presId="urn:microsoft.com/office/officeart/2005/8/layout/list1"/>
    <dgm:cxn modelId="{09DB04CE-DA27-EA40-9029-CAF0671704E5}" type="presParOf" srcId="{083D5441-9BA6-AC40-BD5E-B5E08CC18F89}" destId="{90FBA0EA-BD9F-C143-AE48-C822917A5DD6}" srcOrd="4" destOrd="0" presId="urn:microsoft.com/office/officeart/2005/8/layout/list1"/>
    <dgm:cxn modelId="{8AC1B5B8-68AD-C244-844C-6A3C8997B85E}" type="presParOf" srcId="{90FBA0EA-BD9F-C143-AE48-C822917A5DD6}" destId="{05C3C830-186D-1241-A7BA-180D7214AC33}" srcOrd="0" destOrd="0" presId="urn:microsoft.com/office/officeart/2005/8/layout/list1"/>
    <dgm:cxn modelId="{35D65018-BD0A-3648-A89C-8B778CF3FB74}" type="presParOf" srcId="{90FBA0EA-BD9F-C143-AE48-C822917A5DD6}" destId="{11F74527-0E88-BA48-96BF-562DAD63AB0B}" srcOrd="1" destOrd="0" presId="urn:microsoft.com/office/officeart/2005/8/layout/list1"/>
    <dgm:cxn modelId="{DE4F026D-5D46-0F44-9EC7-2F28563E4601}" type="presParOf" srcId="{083D5441-9BA6-AC40-BD5E-B5E08CC18F89}" destId="{A0F7ADA5-6D1C-064E-BA7B-84F5691BAB3F}" srcOrd="5" destOrd="0" presId="urn:microsoft.com/office/officeart/2005/8/layout/list1"/>
    <dgm:cxn modelId="{11489DCD-AF3F-4B4F-A063-E64E99554CCE}" type="presParOf" srcId="{083D5441-9BA6-AC40-BD5E-B5E08CC18F89}" destId="{2DFA788F-620E-9D4D-A716-9EF100A0152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CD85BB-2E5B-4CA5-8B0A-EB37A15D8A9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4F89A-2BEB-49CE-B664-36D2FC19DBE4}">
      <dgm:prSet/>
      <dgm:spPr/>
      <dgm:t>
        <a:bodyPr/>
        <a:lstStyle/>
        <a:p>
          <a:r>
            <a:rPr lang="en-US" b="1" dirty="0"/>
            <a:t>Python</a:t>
          </a:r>
          <a:r>
            <a:rPr lang="en-US" dirty="0"/>
            <a:t>: </a:t>
          </a:r>
        </a:p>
        <a:p>
          <a:r>
            <a:rPr lang="en-US" dirty="0"/>
            <a:t>For backend and machine learning.</a:t>
          </a:r>
        </a:p>
      </dgm:t>
    </dgm:pt>
    <dgm:pt modelId="{419AB0F6-1869-40E8-9AB8-D8803429F0F9}" type="parTrans" cxnId="{FA952CC0-66BC-4B89-9ECF-0853F54C454E}">
      <dgm:prSet/>
      <dgm:spPr/>
      <dgm:t>
        <a:bodyPr/>
        <a:lstStyle/>
        <a:p>
          <a:endParaRPr lang="en-US"/>
        </a:p>
      </dgm:t>
    </dgm:pt>
    <dgm:pt modelId="{9D359374-CE0D-4E1C-8C4B-587762C21E45}" type="sibTrans" cxnId="{FA952CC0-66BC-4B89-9ECF-0853F54C454E}">
      <dgm:prSet/>
      <dgm:spPr/>
      <dgm:t>
        <a:bodyPr/>
        <a:lstStyle/>
        <a:p>
          <a:endParaRPr lang="en-US"/>
        </a:p>
      </dgm:t>
    </dgm:pt>
    <dgm:pt modelId="{BD86DDBC-F32C-4DFE-B383-76A876A37301}">
      <dgm:prSet/>
      <dgm:spPr/>
      <dgm:t>
        <a:bodyPr/>
        <a:lstStyle/>
        <a:p>
          <a:r>
            <a:rPr lang="en-US" b="1" dirty="0"/>
            <a:t>Flask</a:t>
          </a:r>
          <a:r>
            <a:rPr lang="en-US" dirty="0"/>
            <a:t>:</a:t>
          </a:r>
        </a:p>
        <a:p>
          <a:r>
            <a:rPr lang="en-US" dirty="0"/>
            <a:t> Web interface development.</a:t>
          </a:r>
        </a:p>
      </dgm:t>
    </dgm:pt>
    <dgm:pt modelId="{262A9550-5AD8-4255-BBF8-5B6139785A35}" type="parTrans" cxnId="{671B38EA-1EAA-494A-8736-91D4D26A45B4}">
      <dgm:prSet/>
      <dgm:spPr/>
      <dgm:t>
        <a:bodyPr/>
        <a:lstStyle/>
        <a:p>
          <a:endParaRPr lang="en-US"/>
        </a:p>
      </dgm:t>
    </dgm:pt>
    <dgm:pt modelId="{9CF0B308-E554-4D27-A38E-7D4437F8F4B3}" type="sibTrans" cxnId="{671B38EA-1EAA-494A-8736-91D4D26A45B4}">
      <dgm:prSet/>
      <dgm:spPr/>
      <dgm:t>
        <a:bodyPr/>
        <a:lstStyle/>
        <a:p>
          <a:endParaRPr lang="en-US"/>
        </a:p>
      </dgm:t>
    </dgm:pt>
    <dgm:pt modelId="{6A1631BE-6014-40CD-BFC0-814918B4E051}">
      <dgm:prSet/>
      <dgm:spPr/>
      <dgm:t>
        <a:bodyPr/>
        <a:lstStyle/>
        <a:p>
          <a:r>
            <a:rPr lang="en-US" b="1" dirty="0"/>
            <a:t>Scikit-learn &amp; NLTK</a:t>
          </a:r>
          <a:r>
            <a:rPr lang="en-US" dirty="0"/>
            <a:t>: </a:t>
          </a:r>
        </a:p>
        <a:p>
          <a:r>
            <a:rPr lang="en-US" dirty="0"/>
            <a:t>For machine learning and text preprocessing.</a:t>
          </a:r>
        </a:p>
      </dgm:t>
    </dgm:pt>
    <dgm:pt modelId="{04E46A6C-6134-46FA-83AC-09CD76CF5BB8}" type="parTrans" cxnId="{20D0D231-C72C-48A4-A7C3-19C6C729573D}">
      <dgm:prSet/>
      <dgm:spPr/>
      <dgm:t>
        <a:bodyPr/>
        <a:lstStyle/>
        <a:p>
          <a:endParaRPr lang="en-US"/>
        </a:p>
      </dgm:t>
    </dgm:pt>
    <dgm:pt modelId="{F8DACB89-840B-41F0-9373-1F3AB7B27857}" type="sibTrans" cxnId="{20D0D231-C72C-48A4-A7C3-19C6C729573D}">
      <dgm:prSet/>
      <dgm:spPr/>
      <dgm:t>
        <a:bodyPr/>
        <a:lstStyle/>
        <a:p>
          <a:endParaRPr lang="en-US"/>
        </a:p>
      </dgm:t>
    </dgm:pt>
    <dgm:pt modelId="{382CD3B3-8ACF-43E7-BEE4-9BC2C305DD58}">
      <dgm:prSet/>
      <dgm:spPr/>
      <dgm:t>
        <a:bodyPr/>
        <a:lstStyle/>
        <a:p>
          <a:r>
            <a:rPr lang="en-US" b="1" dirty="0"/>
            <a:t>TF-IDF</a:t>
          </a:r>
          <a:r>
            <a:rPr lang="en-US" dirty="0"/>
            <a:t>: </a:t>
          </a:r>
        </a:p>
        <a:p>
          <a:r>
            <a:rPr lang="en-US" dirty="0"/>
            <a:t>Feature extraction.</a:t>
          </a:r>
        </a:p>
      </dgm:t>
    </dgm:pt>
    <dgm:pt modelId="{4D422257-E50A-40EB-9549-60C1C4FE4535}" type="parTrans" cxnId="{F851AC1B-20C4-42E2-8E18-41228BCE77C7}">
      <dgm:prSet/>
      <dgm:spPr/>
      <dgm:t>
        <a:bodyPr/>
        <a:lstStyle/>
        <a:p>
          <a:endParaRPr lang="en-US"/>
        </a:p>
      </dgm:t>
    </dgm:pt>
    <dgm:pt modelId="{40330305-A387-4799-86A4-E4A0469373F9}" type="sibTrans" cxnId="{F851AC1B-20C4-42E2-8E18-41228BCE77C7}">
      <dgm:prSet/>
      <dgm:spPr/>
      <dgm:t>
        <a:bodyPr/>
        <a:lstStyle/>
        <a:p>
          <a:endParaRPr lang="en-US"/>
        </a:p>
      </dgm:t>
    </dgm:pt>
    <dgm:pt modelId="{32947483-946E-48BF-B911-1EB4F7772E87}">
      <dgm:prSet/>
      <dgm:spPr/>
      <dgm:t>
        <a:bodyPr/>
        <a:lstStyle/>
        <a:p>
          <a:r>
            <a:rPr lang="en-US" b="1" dirty="0"/>
            <a:t>Seaborn &amp; Matplotlib</a:t>
          </a:r>
          <a:r>
            <a:rPr lang="en-US" dirty="0"/>
            <a:t>: </a:t>
          </a:r>
        </a:p>
        <a:p>
          <a:r>
            <a:rPr lang="en-US" dirty="0"/>
            <a:t>For visualizations.</a:t>
          </a:r>
        </a:p>
      </dgm:t>
    </dgm:pt>
    <dgm:pt modelId="{35328C6F-5648-447C-85CB-A3596EBF70B9}" type="parTrans" cxnId="{4780F110-53A4-4E74-9821-DF590120F6E2}">
      <dgm:prSet/>
      <dgm:spPr/>
      <dgm:t>
        <a:bodyPr/>
        <a:lstStyle/>
        <a:p>
          <a:endParaRPr lang="en-US"/>
        </a:p>
      </dgm:t>
    </dgm:pt>
    <dgm:pt modelId="{7F4C1434-1FC8-47D5-AF2A-8CBB560CBE99}" type="sibTrans" cxnId="{4780F110-53A4-4E74-9821-DF590120F6E2}">
      <dgm:prSet/>
      <dgm:spPr/>
      <dgm:t>
        <a:bodyPr/>
        <a:lstStyle/>
        <a:p>
          <a:endParaRPr lang="en-US"/>
        </a:p>
      </dgm:t>
    </dgm:pt>
    <dgm:pt modelId="{40BA6936-5EE5-4487-881A-02184285F9FD}">
      <dgm:prSet/>
      <dgm:spPr/>
      <dgm:t>
        <a:bodyPr/>
        <a:lstStyle/>
        <a:p>
          <a:r>
            <a:rPr lang="en-US" b="1" dirty="0"/>
            <a:t>GitHub &amp; </a:t>
          </a:r>
          <a:r>
            <a:rPr lang="en-US" b="1" dirty="0" err="1"/>
            <a:t>VSCode</a:t>
          </a:r>
          <a:r>
            <a:rPr lang="en-US" dirty="0"/>
            <a:t>: For collaboration and development.</a:t>
          </a:r>
        </a:p>
      </dgm:t>
    </dgm:pt>
    <dgm:pt modelId="{961E8E19-B791-44B2-9C56-D1E628A8DB95}" type="parTrans" cxnId="{759527C5-C3DA-4603-98DE-C9CC671B0E52}">
      <dgm:prSet/>
      <dgm:spPr/>
      <dgm:t>
        <a:bodyPr/>
        <a:lstStyle/>
        <a:p>
          <a:endParaRPr lang="en-US"/>
        </a:p>
      </dgm:t>
    </dgm:pt>
    <dgm:pt modelId="{787648A8-09F3-46BB-A1C9-3C57A91FFB72}" type="sibTrans" cxnId="{759527C5-C3DA-4603-98DE-C9CC671B0E52}">
      <dgm:prSet/>
      <dgm:spPr/>
      <dgm:t>
        <a:bodyPr/>
        <a:lstStyle/>
        <a:p>
          <a:endParaRPr lang="en-US"/>
        </a:p>
      </dgm:t>
    </dgm:pt>
    <dgm:pt modelId="{4205D9CC-5592-FD46-B45C-56DED0A3050E}" type="pres">
      <dgm:prSet presAssocID="{C8CD85BB-2E5B-4CA5-8B0A-EB37A15D8A97}" presName="diagram" presStyleCnt="0">
        <dgm:presLayoutVars>
          <dgm:dir/>
          <dgm:resizeHandles val="exact"/>
        </dgm:presLayoutVars>
      </dgm:prSet>
      <dgm:spPr/>
    </dgm:pt>
    <dgm:pt modelId="{AC533773-EAE9-324B-A27F-0375D7E6BBDA}" type="pres">
      <dgm:prSet presAssocID="{CCB4F89A-2BEB-49CE-B664-36D2FC19DBE4}" presName="node" presStyleLbl="node1" presStyleIdx="0" presStyleCnt="6">
        <dgm:presLayoutVars>
          <dgm:bulletEnabled val="1"/>
        </dgm:presLayoutVars>
      </dgm:prSet>
      <dgm:spPr/>
    </dgm:pt>
    <dgm:pt modelId="{C1AC96E8-7C95-CF4E-82E0-2FAE8974CD30}" type="pres">
      <dgm:prSet presAssocID="{9D359374-CE0D-4E1C-8C4B-587762C21E45}" presName="sibTrans" presStyleCnt="0"/>
      <dgm:spPr/>
    </dgm:pt>
    <dgm:pt modelId="{AEC4CF3E-92AE-3549-A809-33772DB21521}" type="pres">
      <dgm:prSet presAssocID="{BD86DDBC-F32C-4DFE-B383-76A876A37301}" presName="node" presStyleLbl="node1" presStyleIdx="1" presStyleCnt="6">
        <dgm:presLayoutVars>
          <dgm:bulletEnabled val="1"/>
        </dgm:presLayoutVars>
      </dgm:prSet>
      <dgm:spPr/>
    </dgm:pt>
    <dgm:pt modelId="{E03C90EC-E0DA-164E-B699-27D57B407A8D}" type="pres">
      <dgm:prSet presAssocID="{9CF0B308-E554-4D27-A38E-7D4437F8F4B3}" presName="sibTrans" presStyleCnt="0"/>
      <dgm:spPr/>
    </dgm:pt>
    <dgm:pt modelId="{85FA6DF1-D762-BE41-B3AB-6BF927E6B24A}" type="pres">
      <dgm:prSet presAssocID="{6A1631BE-6014-40CD-BFC0-814918B4E051}" presName="node" presStyleLbl="node1" presStyleIdx="2" presStyleCnt="6">
        <dgm:presLayoutVars>
          <dgm:bulletEnabled val="1"/>
        </dgm:presLayoutVars>
      </dgm:prSet>
      <dgm:spPr/>
    </dgm:pt>
    <dgm:pt modelId="{E24302B1-8D99-7343-842F-02E25EAF574F}" type="pres">
      <dgm:prSet presAssocID="{F8DACB89-840B-41F0-9373-1F3AB7B27857}" presName="sibTrans" presStyleCnt="0"/>
      <dgm:spPr/>
    </dgm:pt>
    <dgm:pt modelId="{1034D968-A4DC-A74F-8DE5-6308CE300B35}" type="pres">
      <dgm:prSet presAssocID="{382CD3B3-8ACF-43E7-BEE4-9BC2C305DD58}" presName="node" presStyleLbl="node1" presStyleIdx="3" presStyleCnt="6">
        <dgm:presLayoutVars>
          <dgm:bulletEnabled val="1"/>
        </dgm:presLayoutVars>
      </dgm:prSet>
      <dgm:spPr/>
    </dgm:pt>
    <dgm:pt modelId="{B2197C08-32E1-2D41-8148-042BD1C4A9AA}" type="pres">
      <dgm:prSet presAssocID="{40330305-A387-4799-86A4-E4A0469373F9}" presName="sibTrans" presStyleCnt="0"/>
      <dgm:spPr/>
    </dgm:pt>
    <dgm:pt modelId="{B39F12BC-E3F8-6B4A-8A17-4F4AC907940C}" type="pres">
      <dgm:prSet presAssocID="{32947483-946E-48BF-B911-1EB4F7772E87}" presName="node" presStyleLbl="node1" presStyleIdx="4" presStyleCnt="6">
        <dgm:presLayoutVars>
          <dgm:bulletEnabled val="1"/>
        </dgm:presLayoutVars>
      </dgm:prSet>
      <dgm:spPr/>
    </dgm:pt>
    <dgm:pt modelId="{28DA68E1-B2C8-6149-BF20-48BAA72A7DEE}" type="pres">
      <dgm:prSet presAssocID="{7F4C1434-1FC8-47D5-AF2A-8CBB560CBE99}" presName="sibTrans" presStyleCnt="0"/>
      <dgm:spPr/>
    </dgm:pt>
    <dgm:pt modelId="{DE9FD3C0-D654-634D-ABE5-4C12A9117AB1}" type="pres">
      <dgm:prSet presAssocID="{40BA6936-5EE5-4487-881A-02184285F9FD}" presName="node" presStyleLbl="node1" presStyleIdx="5" presStyleCnt="6">
        <dgm:presLayoutVars>
          <dgm:bulletEnabled val="1"/>
        </dgm:presLayoutVars>
      </dgm:prSet>
      <dgm:spPr/>
    </dgm:pt>
  </dgm:ptLst>
  <dgm:cxnLst>
    <dgm:cxn modelId="{4780F110-53A4-4E74-9821-DF590120F6E2}" srcId="{C8CD85BB-2E5B-4CA5-8B0A-EB37A15D8A97}" destId="{32947483-946E-48BF-B911-1EB4F7772E87}" srcOrd="4" destOrd="0" parTransId="{35328C6F-5648-447C-85CB-A3596EBF70B9}" sibTransId="{7F4C1434-1FC8-47D5-AF2A-8CBB560CBE99}"/>
    <dgm:cxn modelId="{F851AC1B-20C4-42E2-8E18-41228BCE77C7}" srcId="{C8CD85BB-2E5B-4CA5-8B0A-EB37A15D8A97}" destId="{382CD3B3-8ACF-43E7-BEE4-9BC2C305DD58}" srcOrd="3" destOrd="0" parTransId="{4D422257-E50A-40EB-9549-60C1C4FE4535}" sibTransId="{40330305-A387-4799-86A4-E4A0469373F9}"/>
    <dgm:cxn modelId="{AF7CA729-6A60-1742-95FB-1B74C3CBD5E0}" type="presOf" srcId="{CCB4F89A-2BEB-49CE-B664-36D2FC19DBE4}" destId="{AC533773-EAE9-324B-A27F-0375D7E6BBDA}" srcOrd="0" destOrd="0" presId="urn:microsoft.com/office/officeart/2005/8/layout/default"/>
    <dgm:cxn modelId="{20D0D231-C72C-48A4-A7C3-19C6C729573D}" srcId="{C8CD85BB-2E5B-4CA5-8B0A-EB37A15D8A97}" destId="{6A1631BE-6014-40CD-BFC0-814918B4E051}" srcOrd="2" destOrd="0" parTransId="{04E46A6C-6134-46FA-83AC-09CD76CF5BB8}" sibTransId="{F8DACB89-840B-41F0-9373-1F3AB7B27857}"/>
    <dgm:cxn modelId="{FC923485-E206-4144-B617-ECE5F95BF025}" type="presOf" srcId="{6A1631BE-6014-40CD-BFC0-814918B4E051}" destId="{85FA6DF1-D762-BE41-B3AB-6BF927E6B24A}" srcOrd="0" destOrd="0" presId="urn:microsoft.com/office/officeart/2005/8/layout/default"/>
    <dgm:cxn modelId="{F4348F8B-15A5-7E43-A4EB-21491E4DE54A}" type="presOf" srcId="{32947483-946E-48BF-B911-1EB4F7772E87}" destId="{B39F12BC-E3F8-6B4A-8A17-4F4AC907940C}" srcOrd="0" destOrd="0" presId="urn:microsoft.com/office/officeart/2005/8/layout/default"/>
    <dgm:cxn modelId="{FA952CC0-66BC-4B89-9ECF-0853F54C454E}" srcId="{C8CD85BB-2E5B-4CA5-8B0A-EB37A15D8A97}" destId="{CCB4F89A-2BEB-49CE-B664-36D2FC19DBE4}" srcOrd="0" destOrd="0" parTransId="{419AB0F6-1869-40E8-9AB8-D8803429F0F9}" sibTransId="{9D359374-CE0D-4E1C-8C4B-587762C21E45}"/>
    <dgm:cxn modelId="{759527C5-C3DA-4603-98DE-C9CC671B0E52}" srcId="{C8CD85BB-2E5B-4CA5-8B0A-EB37A15D8A97}" destId="{40BA6936-5EE5-4487-881A-02184285F9FD}" srcOrd="5" destOrd="0" parTransId="{961E8E19-B791-44B2-9C56-D1E628A8DB95}" sibTransId="{787648A8-09F3-46BB-A1C9-3C57A91FFB72}"/>
    <dgm:cxn modelId="{858937CA-DFB3-E649-9C0F-CE20CF24516F}" type="presOf" srcId="{40BA6936-5EE5-4487-881A-02184285F9FD}" destId="{DE9FD3C0-D654-634D-ABE5-4C12A9117AB1}" srcOrd="0" destOrd="0" presId="urn:microsoft.com/office/officeart/2005/8/layout/default"/>
    <dgm:cxn modelId="{BC490ED9-4763-AC43-B75E-1576609C566E}" type="presOf" srcId="{382CD3B3-8ACF-43E7-BEE4-9BC2C305DD58}" destId="{1034D968-A4DC-A74F-8DE5-6308CE300B35}" srcOrd="0" destOrd="0" presId="urn:microsoft.com/office/officeart/2005/8/layout/default"/>
    <dgm:cxn modelId="{A65756E5-9A15-5B43-BE4E-A73120225546}" type="presOf" srcId="{BD86DDBC-F32C-4DFE-B383-76A876A37301}" destId="{AEC4CF3E-92AE-3549-A809-33772DB21521}" srcOrd="0" destOrd="0" presId="urn:microsoft.com/office/officeart/2005/8/layout/default"/>
    <dgm:cxn modelId="{671B38EA-1EAA-494A-8736-91D4D26A45B4}" srcId="{C8CD85BB-2E5B-4CA5-8B0A-EB37A15D8A97}" destId="{BD86DDBC-F32C-4DFE-B383-76A876A37301}" srcOrd="1" destOrd="0" parTransId="{262A9550-5AD8-4255-BBF8-5B6139785A35}" sibTransId="{9CF0B308-E554-4D27-A38E-7D4437F8F4B3}"/>
    <dgm:cxn modelId="{E3FF6FF4-D407-9F4F-9DAC-C6DD8491E098}" type="presOf" srcId="{C8CD85BB-2E5B-4CA5-8B0A-EB37A15D8A97}" destId="{4205D9CC-5592-FD46-B45C-56DED0A3050E}" srcOrd="0" destOrd="0" presId="urn:microsoft.com/office/officeart/2005/8/layout/default"/>
    <dgm:cxn modelId="{6DAA4465-FD95-3F44-B05B-33ED723F8CED}" type="presParOf" srcId="{4205D9CC-5592-FD46-B45C-56DED0A3050E}" destId="{AC533773-EAE9-324B-A27F-0375D7E6BBDA}" srcOrd="0" destOrd="0" presId="urn:microsoft.com/office/officeart/2005/8/layout/default"/>
    <dgm:cxn modelId="{E6E7C769-4A9B-4E45-A3BC-963F7575BBA0}" type="presParOf" srcId="{4205D9CC-5592-FD46-B45C-56DED0A3050E}" destId="{C1AC96E8-7C95-CF4E-82E0-2FAE8974CD30}" srcOrd="1" destOrd="0" presId="urn:microsoft.com/office/officeart/2005/8/layout/default"/>
    <dgm:cxn modelId="{19A4BA68-C450-2648-B993-30D86774092C}" type="presParOf" srcId="{4205D9CC-5592-FD46-B45C-56DED0A3050E}" destId="{AEC4CF3E-92AE-3549-A809-33772DB21521}" srcOrd="2" destOrd="0" presId="urn:microsoft.com/office/officeart/2005/8/layout/default"/>
    <dgm:cxn modelId="{72020343-A7F2-2D44-A525-8CAAD1D4F442}" type="presParOf" srcId="{4205D9CC-5592-FD46-B45C-56DED0A3050E}" destId="{E03C90EC-E0DA-164E-B699-27D57B407A8D}" srcOrd="3" destOrd="0" presId="urn:microsoft.com/office/officeart/2005/8/layout/default"/>
    <dgm:cxn modelId="{03FE6E7F-F99D-E14D-B117-7D89186FBED7}" type="presParOf" srcId="{4205D9CC-5592-FD46-B45C-56DED0A3050E}" destId="{85FA6DF1-D762-BE41-B3AB-6BF927E6B24A}" srcOrd="4" destOrd="0" presId="urn:microsoft.com/office/officeart/2005/8/layout/default"/>
    <dgm:cxn modelId="{A6FE965B-207F-CD40-BEB7-B17E21412DAB}" type="presParOf" srcId="{4205D9CC-5592-FD46-B45C-56DED0A3050E}" destId="{E24302B1-8D99-7343-842F-02E25EAF574F}" srcOrd="5" destOrd="0" presId="urn:microsoft.com/office/officeart/2005/8/layout/default"/>
    <dgm:cxn modelId="{C9A4D365-1CBA-DA43-88B8-65BF69D5576F}" type="presParOf" srcId="{4205D9CC-5592-FD46-B45C-56DED0A3050E}" destId="{1034D968-A4DC-A74F-8DE5-6308CE300B35}" srcOrd="6" destOrd="0" presId="urn:microsoft.com/office/officeart/2005/8/layout/default"/>
    <dgm:cxn modelId="{D73340BC-C8B4-6942-91A3-0AE5B6FFA5F0}" type="presParOf" srcId="{4205D9CC-5592-FD46-B45C-56DED0A3050E}" destId="{B2197C08-32E1-2D41-8148-042BD1C4A9AA}" srcOrd="7" destOrd="0" presId="urn:microsoft.com/office/officeart/2005/8/layout/default"/>
    <dgm:cxn modelId="{A8612F70-F71C-9F4C-9B0D-2AB50FA94F81}" type="presParOf" srcId="{4205D9CC-5592-FD46-B45C-56DED0A3050E}" destId="{B39F12BC-E3F8-6B4A-8A17-4F4AC907940C}" srcOrd="8" destOrd="0" presId="urn:microsoft.com/office/officeart/2005/8/layout/default"/>
    <dgm:cxn modelId="{6AFFDFED-2F60-864C-93F3-90123FE4A646}" type="presParOf" srcId="{4205D9CC-5592-FD46-B45C-56DED0A3050E}" destId="{28DA68E1-B2C8-6149-BF20-48BAA72A7DEE}" srcOrd="9" destOrd="0" presId="urn:microsoft.com/office/officeart/2005/8/layout/default"/>
    <dgm:cxn modelId="{2AE301E8-F65D-F54B-BD0F-FF33876D7FFB}" type="presParOf" srcId="{4205D9CC-5592-FD46-B45C-56DED0A3050E}" destId="{DE9FD3C0-D654-634D-ABE5-4C12A9117AB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C97CCE-18C5-422B-AB9E-FA907FDD52A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3130AC6-8011-4DE2-93EE-18A895EF39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 Preprocessing Layer</a:t>
          </a:r>
          <a:r>
            <a:rPr lang="en-US" dirty="0"/>
            <a:t>: Cleans and preprocesses text.</a:t>
          </a:r>
        </a:p>
      </dgm:t>
    </dgm:pt>
    <dgm:pt modelId="{9D3DDC04-5BFA-4C40-A44A-2190C0AF9635}" type="parTrans" cxnId="{D5F868C8-EE24-432B-82F1-A069FDC5663B}">
      <dgm:prSet/>
      <dgm:spPr/>
      <dgm:t>
        <a:bodyPr/>
        <a:lstStyle/>
        <a:p>
          <a:endParaRPr lang="en-US"/>
        </a:p>
      </dgm:t>
    </dgm:pt>
    <dgm:pt modelId="{9092E060-7B29-4856-A40C-485A8CF01CC0}" type="sibTrans" cxnId="{D5F868C8-EE24-432B-82F1-A069FDC5663B}">
      <dgm:prSet/>
      <dgm:spPr/>
      <dgm:t>
        <a:bodyPr/>
        <a:lstStyle/>
        <a:p>
          <a:endParaRPr lang="en-US"/>
        </a:p>
      </dgm:t>
    </dgm:pt>
    <dgm:pt modelId="{E192491B-A8D3-405C-9DF3-BFD0D6CB2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Model Training Layer</a:t>
          </a:r>
          <a:r>
            <a:rPr lang="en-US" dirty="0"/>
            <a:t>: Trains a Logistic Regression model with 80% data.</a:t>
          </a:r>
        </a:p>
      </dgm:t>
    </dgm:pt>
    <dgm:pt modelId="{92CD8439-0F0D-4894-B1BB-0F05EC7589C3}" type="parTrans" cxnId="{09A02326-34AB-45BA-BE67-2EB03F4FAA79}">
      <dgm:prSet/>
      <dgm:spPr/>
      <dgm:t>
        <a:bodyPr/>
        <a:lstStyle/>
        <a:p>
          <a:endParaRPr lang="en-US"/>
        </a:p>
      </dgm:t>
    </dgm:pt>
    <dgm:pt modelId="{C10A19D8-0142-49A5-A370-EDD1B0657BCC}" type="sibTrans" cxnId="{09A02326-34AB-45BA-BE67-2EB03F4FAA79}">
      <dgm:prSet/>
      <dgm:spPr/>
      <dgm:t>
        <a:bodyPr/>
        <a:lstStyle/>
        <a:p>
          <a:endParaRPr lang="en-US"/>
        </a:p>
      </dgm:t>
    </dgm:pt>
    <dgm:pt modelId="{C7BE437E-F190-44D2-8F46-5202EA13F2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Web Interface Layer</a:t>
          </a:r>
          <a:r>
            <a:rPr lang="en-US" dirty="0"/>
            <a:t>: Flask interface for real-time input and predictions.</a:t>
          </a:r>
        </a:p>
      </dgm:t>
    </dgm:pt>
    <dgm:pt modelId="{CFF3D14A-3967-45D4-A69D-FE94D6703CCD}" type="parTrans" cxnId="{852D51C8-E19B-474D-812D-A88017BD7B00}">
      <dgm:prSet/>
      <dgm:spPr/>
      <dgm:t>
        <a:bodyPr/>
        <a:lstStyle/>
        <a:p>
          <a:endParaRPr lang="en-US"/>
        </a:p>
      </dgm:t>
    </dgm:pt>
    <dgm:pt modelId="{9A1C6530-A4B9-4259-A37B-B9639FDD4AB2}" type="sibTrans" cxnId="{852D51C8-E19B-474D-812D-A88017BD7B00}">
      <dgm:prSet/>
      <dgm:spPr/>
      <dgm:t>
        <a:bodyPr/>
        <a:lstStyle/>
        <a:p>
          <a:endParaRPr lang="en-US"/>
        </a:p>
      </dgm:t>
    </dgm:pt>
    <dgm:pt modelId="{EE053F87-F751-48EB-B2B5-0119CF3ADB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Prediction &amp; Output Layer</a:t>
          </a:r>
          <a:r>
            <a:rPr lang="en-US" dirty="0"/>
            <a:t>: Displays prediction with confidence scores.</a:t>
          </a:r>
        </a:p>
      </dgm:t>
    </dgm:pt>
    <dgm:pt modelId="{72C9967C-9C05-4A9E-AEFB-42835F2C1E9C}" type="parTrans" cxnId="{C3D726BA-4C98-4D4D-BBA8-2D35D962BC27}">
      <dgm:prSet/>
      <dgm:spPr/>
      <dgm:t>
        <a:bodyPr/>
        <a:lstStyle/>
        <a:p>
          <a:endParaRPr lang="en-US"/>
        </a:p>
      </dgm:t>
    </dgm:pt>
    <dgm:pt modelId="{69000155-A298-45DD-9A3B-750C53A3A2FC}" type="sibTrans" cxnId="{C3D726BA-4C98-4D4D-BBA8-2D35D962BC27}">
      <dgm:prSet/>
      <dgm:spPr/>
      <dgm:t>
        <a:bodyPr/>
        <a:lstStyle/>
        <a:p>
          <a:endParaRPr lang="en-US"/>
        </a:p>
      </dgm:t>
    </dgm:pt>
    <dgm:pt modelId="{23671353-ABD3-114D-B4B8-BD3DDDD6EF77}" type="pres">
      <dgm:prSet presAssocID="{7BC97CCE-18C5-422B-AB9E-FA907FDD52A1}" presName="outerComposite" presStyleCnt="0">
        <dgm:presLayoutVars>
          <dgm:chMax val="5"/>
          <dgm:dir/>
          <dgm:resizeHandles val="exact"/>
        </dgm:presLayoutVars>
      </dgm:prSet>
      <dgm:spPr/>
    </dgm:pt>
    <dgm:pt modelId="{31186AA3-30C9-FF45-859A-552A656F0A1F}" type="pres">
      <dgm:prSet presAssocID="{7BC97CCE-18C5-422B-AB9E-FA907FDD52A1}" presName="dummyMaxCanvas" presStyleCnt="0">
        <dgm:presLayoutVars/>
      </dgm:prSet>
      <dgm:spPr/>
    </dgm:pt>
    <dgm:pt modelId="{615F874D-41F1-A64B-A2A0-97BA087C7621}" type="pres">
      <dgm:prSet presAssocID="{7BC97CCE-18C5-422B-AB9E-FA907FDD52A1}" presName="FourNodes_1" presStyleLbl="node1" presStyleIdx="0" presStyleCnt="4">
        <dgm:presLayoutVars>
          <dgm:bulletEnabled val="1"/>
        </dgm:presLayoutVars>
      </dgm:prSet>
      <dgm:spPr/>
    </dgm:pt>
    <dgm:pt modelId="{CDED23CE-CF37-6D43-9D38-DE2BF058DA5E}" type="pres">
      <dgm:prSet presAssocID="{7BC97CCE-18C5-422B-AB9E-FA907FDD52A1}" presName="FourNodes_2" presStyleLbl="node1" presStyleIdx="1" presStyleCnt="4">
        <dgm:presLayoutVars>
          <dgm:bulletEnabled val="1"/>
        </dgm:presLayoutVars>
      </dgm:prSet>
      <dgm:spPr/>
    </dgm:pt>
    <dgm:pt modelId="{432F1B35-0663-3044-BBF9-B451313103E6}" type="pres">
      <dgm:prSet presAssocID="{7BC97CCE-18C5-422B-AB9E-FA907FDD52A1}" presName="FourNodes_3" presStyleLbl="node1" presStyleIdx="2" presStyleCnt="4">
        <dgm:presLayoutVars>
          <dgm:bulletEnabled val="1"/>
        </dgm:presLayoutVars>
      </dgm:prSet>
      <dgm:spPr/>
    </dgm:pt>
    <dgm:pt modelId="{C2402C00-04F6-1C44-B890-BF554BD50B80}" type="pres">
      <dgm:prSet presAssocID="{7BC97CCE-18C5-422B-AB9E-FA907FDD52A1}" presName="FourNodes_4" presStyleLbl="node1" presStyleIdx="3" presStyleCnt="4">
        <dgm:presLayoutVars>
          <dgm:bulletEnabled val="1"/>
        </dgm:presLayoutVars>
      </dgm:prSet>
      <dgm:spPr/>
    </dgm:pt>
    <dgm:pt modelId="{D7A88628-D045-D84D-ADA3-5A9C94317192}" type="pres">
      <dgm:prSet presAssocID="{7BC97CCE-18C5-422B-AB9E-FA907FDD52A1}" presName="FourConn_1-2" presStyleLbl="fgAccFollowNode1" presStyleIdx="0" presStyleCnt="3">
        <dgm:presLayoutVars>
          <dgm:bulletEnabled val="1"/>
        </dgm:presLayoutVars>
      </dgm:prSet>
      <dgm:spPr/>
    </dgm:pt>
    <dgm:pt modelId="{C76FFD8E-0201-AF43-9125-B6564D6D4944}" type="pres">
      <dgm:prSet presAssocID="{7BC97CCE-18C5-422B-AB9E-FA907FDD52A1}" presName="FourConn_2-3" presStyleLbl="fgAccFollowNode1" presStyleIdx="1" presStyleCnt="3">
        <dgm:presLayoutVars>
          <dgm:bulletEnabled val="1"/>
        </dgm:presLayoutVars>
      </dgm:prSet>
      <dgm:spPr/>
    </dgm:pt>
    <dgm:pt modelId="{2D94E731-974F-2743-BBF8-994BFDD99342}" type="pres">
      <dgm:prSet presAssocID="{7BC97CCE-18C5-422B-AB9E-FA907FDD52A1}" presName="FourConn_3-4" presStyleLbl="fgAccFollowNode1" presStyleIdx="2" presStyleCnt="3">
        <dgm:presLayoutVars>
          <dgm:bulletEnabled val="1"/>
        </dgm:presLayoutVars>
      </dgm:prSet>
      <dgm:spPr/>
    </dgm:pt>
    <dgm:pt modelId="{EB3C3186-1C28-B444-96C7-433E32DDD8AF}" type="pres">
      <dgm:prSet presAssocID="{7BC97CCE-18C5-422B-AB9E-FA907FDD52A1}" presName="FourNodes_1_text" presStyleLbl="node1" presStyleIdx="3" presStyleCnt="4">
        <dgm:presLayoutVars>
          <dgm:bulletEnabled val="1"/>
        </dgm:presLayoutVars>
      </dgm:prSet>
      <dgm:spPr/>
    </dgm:pt>
    <dgm:pt modelId="{08889525-F347-014C-AB3A-BBBF2156A1BE}" type="pres">
      <dgm:prSet presAssocID="{7BC97CCE-18C5-422B-AB9E-FA907FDD52A1}" presName="FourNodes_2_text" presStyleLbl="node1" presStyleIdx="3" presStyleCnt="4">
        <dgm:presLayoutVars>
          <dgm:bulletEnabled val="1"/>
        </dgm:presLayoutVars>
      </dgm:prSet>
      <dgm:spPr/>
    </dgm:pt>
    <dgm:pt modelId="{AA512BB5-D472-0649-804D-B130B55BBF02}" type="pres">
      <dgm:prSet presAssocID="{7BC97CCE-18C5-422B-AB9E-FA907FDD52A1}" presName="FourNodes_3_text" presStyleLbl="node1" presStyleIdx="3" presStyleCnt="4">
        <dgm:presLayoutVars>
          <dgm:bulletEnabled val="1"/>
        </dgm:presLayoutVars>
      </dgm:prSet>
      <dgm:spPr/>
    </dgm:pt>
    <dgm:pt modelId="{643D0DEE-2B31-324B-8FA7-3156455AA333}" type="pres">
      <dgm:prSet presAssocID="{7BC97CCE-18C5-422B-AB9E-FA907FDD52A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76A2005-FC71-7242-8DA5-BFDA33FB2D40}" type="presOf" srcId="{23130AC6-8011-4DE2-93EE-18A895EF390B}" destId="{615F874D-41F1-A64B-A2A0-97BA087C7621}" srcOrd="0" destOrd="0" presId="urn:microsoft.com/office/officeart/2005/8/layout/vProcess5"/>
    <dgm:cxn modelId="{09A02326-34AB-45BA-BE67-2EB03F4FAA79}" srcId="{7BC97CCE-18C5-422B-AB9E-FA907FDD52A1}" destId="{E192491B-A8D3-405C-9DF3-BFD0D6CB29CC}" srcOrd="1" destOrd="0" parTransId="{92CD8439-0F0D-4894-B1BB-0F05EC7589C3}" sibTransId="{C10A19D8-0142-49A5-A370-EDD1B0657BCC}"/>
    <dgm:cxn modelId="{D2730A8E-D80B-284B-83C0-AF393380483C}" type="presOf" srcId="{9A1C6530-A4B9-4259-A37B-B9639FDD4AB2}" destId="{2D94E731-974F-2743-BBF8-994BFDD99342}" srcOrd="0" destOrd="0" presId="urn:microsoft.com/office/officeart/2005/8/layout/vProcess5"/>
    <dgm:cxn modelId="{C3D726BA-4C98-4D4D-BBA8-2D35D962BC27}" srcId="{7BC97CCE-18C5-422B-AB9E-FA907FDD52A1}" destId="{EE053F87-F751-48EB-B2B5-0119CF3ADB49}" srcOrd="3" destOrd="0" parTransId="{72C9967C-9C05-4A9E-AEFB-42835F2C1E9C}" sibTransId="{69000155-A298-45DD-9A3B-750C53A3A2FC}"/>
    <dgm:cxn modelId="{852D51C8-E19B-474D-812D-A88017BD7B00}" srcId="{7BC97CCE-18C5-422B-AB9E-FA907FDD52A1}" destId="{C7BE437E-F190-44D2-8F46-5202EA13F2D4}" srcOrd="2" destOrd="0" parTransId="{CFF3D14A-3967-45D4-A69D-FE94D6703CCD}" sibTransId="{9A1C6530-A4B9-4259-A37B-B9639FDD4AB2}"/>
    <dgm:cxn modelId="{D5F868C8-EE24-432B-82F1-A069FDC5663B}" srcId="{7BC97CCE-18C5-422B-AB9E-FA907FDD52A1}" destId="{23130AC6-8011-4DE2-93EE-18A895EF390B}" srcOrd="0" destOrd="0" parTransId="{9D3DDC04-5BFA-4C40-A44A-2190C0AF9635}" sibTransId="{9092E060-7B29-4856-A40C-485A8CF01CC0}"/>
    <dgm:cxn modelId="{7AC57BC8-0240-9147-A732-B98A8F0427D9}" type="presOf" srcId="{C7BE437E-F190-44D2-8F46-5202EA13F2D4}" destId="{432F1B35-0663-3044-BBF9-B451313103E6}" srcOrd="0" destOrd="0" presId="urn:microsoft.com/office/officeart/2005/8/layout/vProcess5"/>
    <dgm:cxn modelId="{5595E2CB-A079-D346-B320-31C4403A7EE2}" type="presOf" srcId="{7BC97CCE-18C5-422B-AB9E-FA907FDD52A1}" destId="{23671353-ABD3-114D-B4B8-BD3DDDD6EF77}" srcOrd="0" destOrd="0" presId="urn:microsoft.com/office/officeart/2005/8/layout/vProcess5"/>
    <dgm:cxn modelId="{60F680D7-DF40-7D40-8ED5-BEB78760B457}" type="presOf" srcId="{EE053F87-F751-48EB-B2B5-0119CF3ADB49}" destId="{C2402C00-04F6-1C44-B890-BF554BD50B80}" srcOrd="0" destOrd="0" presId="urn:microsoft.com/office/officeart/2005/8/layout/vProcess5"/>
    <dgm:cxn modelId="{C152B8D9-67F9-9B46-8D7F-A2D1729DFB6A}" type="presOf" srcId="{E192491B-A8D3-405C-9DF3-BFD0D6CB29CC}" destId="{CDED23CE-CF37-6D43-9D38-DE2BF058DA5E}" srcOrd="0" destOrd="0" presId="urn:microsoft.com/office/officeart/2005/8/layout/vProcess5"/>
    <dgm:cxn modelId="{486E69E2-9E76-6346-9817-8C2F91F73BB7}" type="presOf" srcId="{C10A19D8-0142-49A5-A370-EDD1B0657BCC}" destId="{C76FFD8E-0201-AF43-9125-B6564D6D4944}" srcOrd="0" destOrd="0" presId="urn:microsoft.com/office/officeart/2005/8/layout/vProcess5"/>
    <dgm:cxn modelId="{50FCB3E3-EFEE-3546-99DE-9526F4F8FFB0}" type="presOf" srcId="{EE053F87-F751-48EB-B2B5-0119CF3ADB49}" destId="{643D0DEE-2B31-324B-8FA7-3156455AA333}" srcOrd="1" destOrd="0" presId="urn:microsoft.com/office/officeart/2005/8/layout/vProcess5"/>
    <dgm:cxn modelId="{0568B1ED-CD84-DA41-B202-DCB510F71472}" type="presOf" srcId="{9092E060-7B29-4856-A40C-485A8CF01CC0}" destId="{D7A88628-D045-D84D-ADA3-5A9C94317192}" srcOrd="0" destOrd="0" presId="urn:microsoft.com/office/officeart/2005/8/layout/vProcess5"/>
    <dgm:cxn modelId="{0597ACF2-5822-E649-8179-91A70C3EDE16}" type="presOf" srcId="{E192491B-A8D3-405C-9DF3-BFD0D6CB29CC}" destId="{08889525-F347-014C-AB3A-BBBF2156A1BE}" srcOrd="1" destOrd="0" presId="urn:microsoft.com/office/officeart/2005/8/layout/vProcess5"/>
    <dgm:cxn modelId="{283A00FB-F686-CE4A-9D4A-D324B215FCED}" type="presOf" srcId="{C7BE437E-F190-44D2-8F46-5202EA13F2D4}" destId="{AA512BB5-D472-0649-804D-B130B55BBF02}" srcOrd="1" destOrd="0" presId="urn:microsoft.com/office/officeart/2005/8/layout/vProcess5"/>
    <dgm:cxn modelId="{C3A3D9FE-9A18-2B4A-86E8-7B0BABFB91B2}" type="presOf" srcId="{23130AC6-8011-4DE2-93EE-18A895EF390B}" destId="{EB3C3186-1C28-B444-96C7-433E32DDD8AF}" srcOrd="1" destOrd="0" presId="urn:microsoft.com/office/officeart/2005/8/layout/vProcess5"/>
    <dgm:cxn modelId="{72FFFAD8-0D84-C449-8AF6-BAF5FCF300E4}" type="presParOf" srcId="{23671353-ABD3-114D-B4B8-BD3DDDD6EF77}" destId="{31186AA3-30C9-FF45-859A-552A656F0A1F}" srcOrd="0" destOrd="0" presId="urn:microsoft.com/office/officeart/2005/8/layout/vProcess5"/>
    <dgm:cxn modelId="{64A550C0-0423-F043-AC01-06C13AA69ADF}" type="presParOf" srcId="{23671353-ABD3-114D-B4B8-BD3DDDD6EF77}" destId="{615F874D-41F1-A64B-A2A0-97BA087C7621}" srcOrd="1" destOrd="0" presId="urn:microsoft.com/office/officeart/2005/8/layout/vProcess5"/>
    <dgm:cxn modelId="{ECC3377D-0B20-6243-A0D6-8C5C3FAF7E4D}" type="presParOf" srcId="{23671353-ABD3-114D-B4B8-BD3DDDD6EF77}" destId="{CDED23CE-CF37-6D43-9D38-DE2BF058DA5E}" srcOrd="2" destOrd="0" presId="urn:microsoft.com/office/officeart/2005/8/layout/vProcess5"/>
    <dgm:cxn modelId="{6FF80C01-188B-8C46-AB10-E260BE222989}" type="presParOf" srcId="{23671353-ABD3-114D-B4B8-BD3DDDD6EF77}" destId="{432F1B35-0663-3044-BBF9-B451313103E6}" srcOrd="3" destOrd="0" presId="urn:microsoft.com/office/officeart/2005/8/layout/vProcess5"/>
    <dgm:cxn modelId="{D963DC0C-7EA2-014D-8FE0-22672ED3A4CC}" type="presParOf" srcId="{23671353-ABD3-114D-B4B8-BD3DDDD6EF77}" destId="{C2402C00-04F6-1C44-B890-BF554BD50B80}" srcOrd="4" destOrd="0" presId="urn:microsoft.com/office/officeart/2005/8/layout/vProcess5"/>
    <dgm:cxn modelId="{B1B15EDA-584C-D348-8563-848432903DEB}" type="presParOf" srcId="{23671353-ABD3-114D-B4B8-BD3DDDD6EF77}" destId="{D7A88628-D045-D84D-ADA3-5A9C94317192}" srcOrd="5" destOrd="0" presId="urn:microsoft.com/office/officeart/2005/8/layout/vProcess5"/>
    <dgm:cxn modelId="{A4E10CFE-FC85-3842-BBA7-239848183A3B}" type="presParOf" srcId="{23671353-ABD3-114D-B4B8-BD3DDDD6EF77}" destId="{C76FFD8E-0201-AF43-9125-B6564D6D4944}" srcOrd="6" destOrd="0" presId="urn:microsoft.com/office/officeart/2005/8/layout/vProcess5"/>
    <dgm:cxn modelId="{270A2343-B13A-C74B-BAD8-715A30D577FD}" type="presParOf" srcId="{23671353-ABD3-114D-B4B8-BD3DDDD6EF77}" destId="{2D94E731-974F-2743-BBF8-994BFDD99342}" srcOrd="7" destOrd="0" presId="urn:microsoft.com/office/officeart/2005/8/layout/vProcess5"/>
    <dgm:cxn modelId="{541C65CD-86D4-864A-8E95-C5C283FD9158}" type="presParOf" srcId="{23671353-ABD3-114D-B4B8-BD3DDDD6EF77}" destId="{EB3C3186-1C28-B444-96C7-433E32DDD8AF}" srcOrd="8" destOrd="0" presId="urn:microsoft.com/office/officeart/2005/8/layout/vProcess5"/>
    <dgm:cxn modelId="{3CF5CF49-0F17-114F-AB5B-0F2F4115F372}" type="presParOf" srcId="{23671353-ABD3-114D-B4B8-BD3DDDD6EF77}" destId="{08889525-F347-014C-AB3A-BBBF2156A1BE}" srcOrd="9" destOrd="0" presId="urn:microsoft.com/office/officeart/2005/8/layout/vProcess5"/>
    <dgm:cxn modelId="{DE55DD48-8ED4-6B48-9F9F-7785D36B620B}" type="presParOf" srcId="{23671353-ABD3-114D-B4B8-BD3DDDD6EF77}" destId="{AA512BB5-D472-0649-804D-B130B55BBF02}" srcOrd="10" destOrd="0" presId="urn:microsoft.com/office/officeart/2005/8/layout/vProcess5"/>
    <dgm:cxn modelId="{879D7F4D-7F3C-4E4B-9F28-7B32CFD018C7}" type="presParOf" srcId="{23671353-ABD3-114D-B4B8-BD3DDDD6EF77}" destId="{643D0DEE-2B31-324B-8FA7-3156455AA33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04CA6A-DED2-4960-8556-06447895422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961BD11-4E3B-4C92-9996-B343E13DF547}">
      <dgm:prSet/>
      <dgm:spPr/>
      <dgm:t>
        <a:bodyPr/>
        <a:lstStyle/>
        <a:p>
          <a:r>
            <a:rPr lang="en-US"/>
            <a:t>Real-time mental health prediction.</a:t>
          </a:r>
        </a:p>
      </dgm:t>
    </dgm:pt>
    <dgm:pt modelId="{32CFAFC1-13B8-4993-BE9B-453BC271A618}" type="parTrans" cxnId="{91231A3E-34E5-403A-A923-159058519408}">
      <dgm:prSet/>
      <dgm:spPr/>
      <dgm:t>
        <a:bodyPr/>
        <a:lstStyle/>
        <a:p>
          <a:endParaRPr lang="en-US"/>
        </a:p>
      </dgm:t>
    </dgm:pt>
    <dgm:pt modelId="{F08C6B81-7DBC-4BEE-B955-94C8887156B8}" type="sibTrans" cxnId="{91231A3E-34E5-403A-A923-159058519408}">
      <dgm:prSet/>
      <dgm:spPr/>
      <dgm:t>
        <a:bodyPr/>
        <a:lstStyle/>
        <a:p>
          <a:endParaRPr lang="en-US"/>
        </a:p>
      </dgm:t>
    </dgm:pt>
    <dgm:pt modelId="{F1B7B309-D0C7-46BD-AE70-9D7A7AD8E880}">
      <dgm:prSet/>
      <dgm:spPr/>
      <dgm:t>
        <a:bodyPr/>
        <a:lstStyle/>
        <a:p>
          <a:r>
            <a:rPr lang="en-US"/>
            <a:t>Flask-based user interface.</a:t>
          </a:r>
        </a:p>
      </dgm:t>
    </dgm:pt>
    <dgm:pt modelId="{13F3EE15-D865-47CE-9D02-5E3ED3A5B15F}" type="parTrans" cxnId="{643D33D1-9FDA-48F1-81A1-F841576E5E29}">
      <dgm:prSet/>
      <dgm:spPr/>
      <dgm:t>
        <a:bodyPr/>
        <a:lstStyle/>
        <a:p>
          <a:endParaRPr lang="en-US"/>
        </a:p>
      </dgm:t>
    </dgm:pt>
    <dgm:pt modelId="{04662B93-40ED-4384-B6F9-E3C7FE0EE57A}" type="sibTrans" cxnId="{643D33D1-9FDA-48F1-81A1-F841576E5E29}">
      <dgm:prSet/>
      <dgm:spPr/>
      <dgm:t>
        <a:bodyPr/>
        <a:lstStyle/>
        <a:p>
          <a:endParaRPr lang="en-US"/>
        </a:p>
      </dgm:t>
    </dgm:pt>
    <dgm:pt modelId="{E621B6AA-36F2-4268-AE91-B9DAD38FE42E}">
      <dgm:prSet/>
      <dgm:spPr/>
      <dgm:t>
        <a:bodyPr/>
        <a:lstStyle/>
        <a:p>
          <a:r>
            <a:rPr lang="en-US"/>
            <a:t>Confusion matrix visualization for model evaluation.</a:t>
          </a:r>
        </a:p>
      </dgm:t>
    </dgm:pt>
    <dgm:pt modelId="{C88B4121-AD8E-4730-A0DB-5510695158DE}" type="parTrans" cxnId="{E465D5EF-939A-4B26-BD5F-EC144CE1D015}">
      <dgm:prSet/>
      <dgm:spPr/>
      <dgm:t>
        <a:bodyPr/>
        <a:lstStyle/>
        <a:p>
          <a:endParaRPr lang="en-US"/>
        </a:p>
      </dgm:t>
    </dgm:pt>
    <dgm:pt modelId="{02CD8207-7155-43B1-905A-6148970C44F5}" type="sibTrans" cxnId="{E465D5EF-939A-4B26-BD5F-EC144CE1D015}">
      <dgm:prSet/>
      <dgm:spPr/>
      <dgm:t>
        <a:bodyPr/>
        <a:lstStyle/>
        <a:p>
          <a:endParaRPr lang="en-US"/>
        </a:p>
      </dgm:t>
    </dgm:pt>
    <dgm:pt modelId="{14E46F3F-9BF9-49EA-A1BB-1A1C395EA8B2}">
      <dgm:prSet/>
      <dgm:spPr/>
      <dgm:t>
        <a:bodyPr/>
        <a:lstStyle/>
        <a:p>
          <a:r>
            <a:rPr lang="en-US"/>
            <a:t>High accuracy with balanced precision and recall.</a:t>
          </a:r>
        </a:p>
      </dgm:t>
    </dgm:pt>
    <dgm:pt modelId="{1743A8E5-431A-4F5E-B16F-776924757711}" type="parTrans" cxnId="{6DCC724D-534C-444A-A07C-98F03DA736DB}">
      <dgm:prSet/>
      <dgm:spPr/>
      <dgm:t>
        <a:bodyPr/>
        <a:lstStyle/>
        <a:p>
          <a:endParaRPr lang="en-US"/>
        </a:p>
      </dgm:t>
    </dgm:pt>
    <dgm:pt modelId="{8A3DF76D-FD19-4B8B-82CA-BA923EF319B8}" type="sibTrans" cxnId="{6DCC724D-534C-444A-A07C-98F03DA736DB}">
      <dgm:prSet/>
      <dgm:spPr/>
      <dgm:t>
        <a:bodyPr/>
        <a:lstStyle/>
        <a:p>
          <a:endParaRPr lang="en-US"/>
        </a:p>
      </dgm:t>
    </dgm:pt>
    <dgm:pt modelId="{CC5F966C-4EE0-4DEF-9B1B-59B459CF534B}">
      <dgm:prSet/>
      <dgm:spPr/>
      <dgm:t>
        <a:bodyPr/>
        <a:lstStyle/>
        <a:p>
          <a:r>
            <a:rPr lang="en-US"/>
            <a:t>Easy setup for local installation.</a:t>
          </a:r>
        </a:p>
      </dgm:t>
    </dgm:pt>
    <dgm:pt modelId="{7AADE23F-A3B4-4273-9EE7-C63031A51428}" type="parTrans" cxnId="{903A1FC8-018C-4175-82C5-44420AD3D48F}">
      <dgm:prSet/>
      <dgm:spPr/>
      <dgm:t>
        <a:bodyPr/>
        <a:lstStyle/>
        <a:p>
          <a:endParaRPr lang="en-US"/>
        </a:p>
      </dgm:t>
    </dgm:pt>
    <dgm:pt modelId="{CEC58C94-DE8F-4663-A29C-5CB6065F32CC}" type="sibTrans" cxnId="{903A1FC8-018C-4175-82C5-44420AD3D48F}">
      <dgm:prSet/>
      <dgm:spPr/>
      <dgm:t>
        <a:bodyPr/>
        <a:lstStyle/>
        <a:p>
          <a:endParaRPr lang="en-US"/>
        </a:p>
      </dgm:t>
    </dgm:pt>
    <dgm:pt modelId="{AF59D1B0-BD54-436E-B667-82EB8F9640B3}" type="pres">
      <dgm:prSet presAssocID="{D304CA6A-DED2-4960-8556-064478954229}" presName="root" presStyleCnt="0">
        <dgm:presLayoutVars>
          <dgm:dir/>
          <dgm:resizeHandles val="exact"/>
        </dgm:presLayoutVars>
      </dgm:prSet>
      <dgm:spPr/>
    </dgm:pt>
    <dgm:pt modelId="{3DF37C7D-5852-4C94-988C-FCE96E7BB091}" type="pres">
      <dgm:prSet presAssocID="{8961BD11-4E3B-4C92-9996-B343E13DF547}" presName="compNode" presStyleCnt="0"/>
      <dgm:spPr/>
    </dgm:pt>
    <dgm:pt modelId="{E57F6406-83CC-4E41-9D6A-12C3540C55F7}" type="pres">
      <dgm:prSet presAssocID="{8961BD11-4E3B-4C92-9996-B343E13DF54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34D8E0E2-FEE1-416E-9E81-0F8CBACD2C8B}" type="pres">
      <dgm:prSet presAssocID="{8961BD11-4E3B-4C92-9996-B343E13DF547}" presName="spaceRect" presStyleCnt="0"/>
      <dgm:spPr/>
    </dgm:pt>
    <dgm:pt modelId="{EEE726E7-E941-4A5C-846A-78E75D8CE3AB}" type="pres">
      <dgm:prSet presAssocID="{8961BD11-4E3B-4C92-9996-B343E13DF547}" presName="textRect" presStyleLbl="revTx" presStyleIdx="0" presStyleCnt="5">
        <dgm:presLayoutVars>
          <dgm:chMax val="1"/>
          <dgm:chPref val="1"/>
        </dgm:presLayoutVars>
      </dgm:prSet>
      <dgm:spPr/>
    </dgm:pt>
    <dgm:pt modelId="{91323112-8CD2-4CDE-A820-8C30FED18D73}" type="pres">
      <dgm:prSet presAssocID="{F08C6B81-7DBC-4BEE-B955-94C8887156B8}" presName="sibTrans" presStyleCnt="0"/>
      <dgm:spPr/>
    </dgm:pt>
    <dgm:pt modelId="{07792A7A-FE8A-4048-B282-14CB20153EB5}" type="pres">
      <dgm:prSet presAssocID="{F1B7B309-D0C7-46BD-AE70-9D7A7AD8E880}" presName="compNode" presStyleCnt="0"/>
      <dgm:spPr/>
    </dgm:pt>
    <dgm:pt modelId="{99F80D50-EC9D-4C3A-AFE9-7B28A263DA3A}" type="pres">
      <dgm:prSet presAssocID="{F1B7B309-D0C7-46BD-AE70-9D7A7AD8E88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8D3BE419-1BCE-452D-A3AB-E40C1E19605E}" type="pres">
      <dgm:prSet presAssocID="{F1B7B309-D0C7-46BD-AE70-9D7A7AD8E880}" presName="spaceRect" presStyleCnt="0"/>
      <dgm:spPr/>
    </dgm:pt>
    <dgm:pt modelId="{1AA78E43-9EC8-4432-94FE-817E18C5BBEC}" type="pres">
      <dgm:prSet presAssocID="{F1B7B309-D0C7-46BD-AE70-9D7A7AD8E880}" presName="textRect" presStyleLbl="revTx" presStyleIdx="1" presStyleCnt="5">
        <dgm:presLayoutVars>
          <dgm:chMax val="1"/>
          <dgm:chPref val="1"/>
        </dgm:presLayoutVars>
      </dgm:prSet>
      <dgm:spPr/>
    </dgm:pt>
    <dgm:pt modelId="{FC80CA61-B2E5-4A91-9DA9-2600DD12CBD9}" type="pres">
      <dgm:prSet presAssocID="{04662B93-40ED-4384-B6F9-E3C7FE0EE57A}" presName="sibTrans" presStyleCnt="0"/>
      <dgm:spPr/>
    </dgm:pt>
    <dgm:pt modelId="{45BFDFDF-8247-49B2-AF1D-7467C7AF1B4B}" type="pres">
      <dgm:prSet presAssocID="{E621B6AA-36F2-4268-AE91-B9DAD38FE42E}" presName="compNode" presStyleCnt="0"/>
      <dgm:spPr/>
    </dgm:pt>
    <dgm:pt modelId="{4945D11B-3FC1-4D55-8DC6-CB5D15A41535}" type="pres">
      <dgm:prSet presAssocID="{E621B6AA-36F2-4268-AE91-B9DAD38FE42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Face with No Fill"/>
        </a:ext>
      </dgm:extLst>
    </dgm:pt>
    <dgm:pt modelId="{CCF49C37-3838-4463-AABC-AFFF7302F509}" type="pres">
      <dgm:prSet presAssocID="{E621B6AA-36F2-4268-AE91-B9DAD38FE42E}" presName="spaceRect" presStyleCnt="0"/>
      <dgm:spPr/>
    </dgm:pt>
    <dgm:pt modelId="{1DC97681-76F2-4A4C-9A3E-0906FFBDF869}" type="pres">
      <dgm:prSet presAssocID="{E621B6AA-36F2-4268-AE91-B9DAD38FE42E}" presName="textRect" presStyleLbl="revTx" presStyleIdx="2" presStyleCnt="5">
        <dgm:presLayoutVars>
          <dgm:chMax val="1"/>
          <dgm:chPref val="1"/>
        </dgm:presLayoutVars>
      </dgm:prSet>
      <dgm:spPr/>
    </dgm:pt>
    <dgm:pt modelId="{5C2CA6CF-85BF-4C78-8929-98F2CED58ED6}" type="pres">
      <dgm:prSet presAssocID="{02CD8207-7155-43B1-905A-6148970C44F5}" presName="sibTrans" presStyleCnt="0"/>
      <dgm:spPr/>
    </dgm:pt>
    <dgm:pt modelId="{DAB9E59D-D87A-4F58-B4B5-68FB5627C069}" type="pres">
      <dgm:prSet presAssocID="{14E46F3F-9BF9-49EA-A1BB-1A1C395EA8B2}" presName="compNode" presStyleCnt="0"/>
      <dgm:spPr/>
    </dgm:pt>
    <dgm:pt modelId="{D902CE8D-EB29-40CA-AE11-3900C00C4D09}" type="pres">
      <dgm:prSet presAssocID="{14E46F3F-9BF9-49EA-A1BB-1A1C395EA8B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8E48726-2132-4ABB-A02B-5A956782385D}" type="pres">
      <dgm:prSet presAssocID="{14E46F3F-9BF9-49EA-A1BB-1A1C395EA8B2}" presName="spaceRect" presStyleCnt="0"/>
      <dgm:spPr/>
    </dgm:pt>
    <dgm:pt modelId="{DC30E301-3BEB-4680-B736-AA08F4724409}" type="pres">
      <dgm:prSet presAssocID="{14E46F3F-9BF9-49EA-A1BB-1A1C395EA8B2}" presName="textRect" presStyleLbl="revTx" presStyleIdx="3" presStyleCnt="5">
        <dgm:presLayoutVars>
          <dgm:chMax val="1"/>
          <dgm:chPref val="1"/>
        </dgm:presLayoutVars>
      </dgm:prSet>
      <dgm:spPr/>
    </dgm:pt>
    <dgm:pt modelId="{5E8CAD09-AA41-489A-8CE4-3351F6C7048C}" type="pres">
      <dgm:prSet presAssocID="{8A3DF76D-FD19-4B8B-82CA-BA923EF319B8}" presName="sibTrans" presStyleCnt="0"/>
      <dgm:spPr/>
    </dgm:pt>
    <dgm:pt modelId="{8950F650-960D-457D-8222-BCEEC41092E0}" type="pres">
      <dgm:prSet presAssocID="{CC5F966C-4EE0-4DEF-9B1B-59B459CF534B}" presName="compNode" presStyleCnt="0"/>
      <dgm:spPr/>
    </dgm:pt>
    <dgm:pt modelId="{A12888C8-2AF2-4355-9BC0-E4DE98B5641F}" type="pres">
      <dgm:prSet presAssocID="{CC5F966C-4EE0-4DEF-9B1B-59B459CF534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98284CC-9BD2-4245-BCFC-8A0877C223CB}" type="pres">
      <dgm:prSet presAssocID="{CC5F966C-4EE0-4DEF-9B1B-59B459CF534B}" presName="spaceRect" presStyleCnt="0"/>
      <dgm:spPr/>
    </dgm:pt>
    <dgm:pt modelId="{106AC06B-1892-4C54-A0F1-959C054ADA9A}" type="pres">
      <dgm:prSet presAssocID="{CC5F966C-4EE0-4DEF-9B1B-59B459CF534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0BCDE19-F24D-432B-85DE-C41BFB67CE1F}" type="presOf" srcId="{8961BD11-4E3B-4C92-9996-B343E13DF547}" destId="{EEE726E7-E941-4A5C-846A-78E75D8CE3AB}" srcOrd="0" destOrd="0" presId="urn:microsoft.com/office/officeart/2018/2/layout/IconLabelList"/>
    <dgm:cxn modelId="{91231A3E-34E5-403A-A923-159058519408}" srcId="{D304CA6A-DED2-4960-8556-064478954229}" destId="{8961BD11-4E3B-4C92-9996-B343E13DF547}" srcOrd="0" destOrd="0" parTransId="{32CFAFC1-13B8-4993-BE9B-453BC271A618}" sibTransId="{F08C6B81-7DBC-4BEE-B955-94C8887156B8}"/>
    <dgm:cxn modelId="{FE42BD45-9C55-443A-BE56-FFC3724A9F0A}" type="presOf" srcId="{CC5F966C-4EE0-4DEF-9B1B-59B459CF534B}" destId="{106AC06B-1892-4C54-A0F1-959C054ADA9A}" srcOrd="0" destOrd="0" presId="urn:microsoft.com/office/officeart/2018/2/layout/IconLabelList"/>
    <dgm:cxn modelId="{6DCC724D-534C-444A-A07C-98F03DA736DB}" srcId="{D304CA6A-DED2-4960-8556-064478954229}" destId="{14E46F3F-9BF9-49EA-A1BB-1A1C395EA8B2}" srcOrd="3" destOrd="0" parTransId="{1743A8E5-431A-4F5E-B16F-776924757711}" sibTransId="{8A3DF76D-FD19-4B8B-82CA-BA923EF319B8}"/>
    <dgm:cxn modelId="{CC546954-083D-4EA5-9117-4FD093FDCE19}" type="presOf" srcId="{D304CA6A-DED2-4960-8556-064478954229}" destId="{AF59D1B0-BD54-436E-B667-82EB8F9640B3}" srcOrd="0" destOrd="0" presId="urn:microsoft.com/office/officeart/2018/2/layout/IconLabelList"/>
    <dgm:cxn modelId="{62D2B791-4B13-4B31-98DC-2955AA8823E2}" type="presOf" srcId="{E621B6AA-36F2-4268-AE91-B9DAD38FE42E}" destId="{1DC97681-76F2-4A4C-9A3E-0906FFBDF869}" srcOrd="0" destOrd="0" presId="urn:microsoft.com/office/officeart/2018/2/layout/IconLabelList"/>
    <dgm:cxn modelId="{39FC1BA0-AA42-4E0D-B2D8-398DECDCA28A}" type="presOf" srcId="{F1B7B309-D0C7-46BD-AE70-9D7A7AD8E880}" destId="{1AA78E43-9EC8-4432-94FE-817E18C5BBEC}" srcOrd="0" destOrd="0" presId="urn:microsoft.com/office/officeart/2018/2/layout/IconLabelList"/>
    <dgm:cxn modelId="{903A1FC8-018C-4175-82C5-44420AD3D48F}" srcId="{D304CA6A-DED2-4960-8556-064478954229}" destId="{CC5F966C-4EE0-4DEF-9B1B-59B459CF534B}" srcOrd="4" destOrd="0" parTransId="{7AADE23F-A3B4-4273-9EE7-C63031A51428}" sibTransId="{CEC58C94-DE8F-4663-A29C-5CB6065F32CC}"/>
    <dgm:cxn modelId="{4CE216D1-D9BD-457C-972D-BBA104770016}" type="presOf" srcId="{14E46F3F-9BF9-49EA-A1BB-1A1C395EA8B2}" destId="{DC30E301-3BEB-4680-B736-AA08F4724409}" srcOrd="0" destOrd="0" presId="urn:microsoft.com/office/officeart/2018/2/layout/IconLabelList"/>
    <dgm:cxn modelId="{643D33D1-9FDA-48F1-81A1-F841576E5E29}" srcId="{D304CA6A-DED2-4960-8556-064478954229}" destId="{F1B7B309-D0C7-46BD-AE70-9D7A7AD8E880}" srcOrd="1" destOrd="0" parTransId="{13F3EE15-D865-47CE-9D02-5E3ED3A5B15F}" sibTransId="{04662B93-40ED-4384-B6F9-E3C7FE0EE57A}"/>
    <dgm:cxn modelId="{E465D5EF-939A-4B26-BD5F-EC144CE1D015}" srcId="{D304CA6A-DED2-4960-8556-064478954229}" destId="{E621B6AA-36F2-4268-AE91-B9DAD38FE42E}" srcOrd="2" destOrd="0" parTransId="{C88B4121-AD8E-4730-A0DB-5510695158DE}" sibTransId="{02CD8207-7155-43B1-905A-6148970C44F5}"/>
    <dgm:cxn modelId="{4D0389CA-218C-46A7-9602-91DF3024B3E4}" type="presParOf" srcId="{AF59D1B0-BD54-436E-B667-82EB8F9640B3}" destId="{3DF37C7D-5852-4C94-988C-FCE96E7BB091}" srcOrd="0" destOrd="0" presId="urn:microsoft.com/office/officeart/2018/2/layout/IconLabelList"/>
    <dgm:cxn modelId="{9B82BEB6-E12D-4FA5-AAE0-CE38B520018B}" type="presParOf" srcId="{3DF37C7D-5852-4C94-988C-FCE96E7BB091}" destId="{E57F6406-83CC-4E41-9D6A-12C3540C55F7}" srcOrd="0" destOrd="0" presId="urn:microsoft.com/office/officeart/2018/2/layout/IconLabelList"/>
    <dgm:cxn modelId="{7D71EF77-C1AD-4A99-9CC5-3061F0DF4EB1}" type="presParOf" srcId="{3DF37C7D-5852-4C94-988C-FCE96E7BB091}" destId="{34D8E0E2-FEE1-416E-9E81-0F8CBACD2C8B}" srcOrd="1" destOrd="0" presId="urn:microsoft.com/office/officeart/2018/2/layout/IconLabelList"/>
    <dgm:cxn modelId="{46042F9F-7B11-405E-8243-D522B1E1B2E4}" type="presParOf" srcId="{3DF37C7D-5852-4C94-988C-FCE96E7BB091}" destId="{EEE726E7-E941-4A5C-846A-78E75D8CE3AB}" srcOrd="2" destOrd="0" presId="urn:microsoft.com/office/officeart/2018/2/layout/IconLabelList"/>
    <dgm:cxn modelId="{849A0A4E-66E2-4DBC-B47C-88F0CAC9B86A}" type="presParOf" srcId="{AF59D1B0-BD54-436E-B667-82EB8F9640B3}" destId="{91323112-8CD2-4CDE-A820-8C30FED18D73}" srcOrd="1" destOrd="0" presId="urn:microsoft.com/office/officeart/2018/2/layout/IconLabelList"/>
    <dgm:cxn modelId="{79E3274F-154E-4BB3-90E8-87492FBF042F}" type="presParOf" srcId="{AF59D1B0-BD54-436E-B667-82EB8F9640B3}" destId="{07792A7A-FE8A-4048-B282-14CB20153EB5}" srcOrd="2" destOrd="0" presId="urn:microsoft.com/office/officeart/2018/2/layout/IconLabelList"/>
    <dgm:cxn modelId="{7B36C60E-43D6-4F30-BA44-A9306D3A1FED}" type="presParOf" srcId="{07792A7A-FE8A-4048-B282-14CB20153EB5}" destId="{99F80D50-EC9D-4C3A-AFE9-7B28A263DA3A}" srcOrd="0" destOrd="0" presId="urn:microsoft.com/office/officeart/2018/2/layout/IconLabelList"/>
    <dgm:cxn modelId="{AB5DD853-2627-4597-9281-3C1A30961EF4}" type="presParOf" srcId="{07792A7A-FE8A-4048-B282-14CB20153EB5}" destId="{8D3BE419-1BCE-452D-A3AB-E40C1E19605E}" srcOrd="1" destOrd="0" presId="urn:microsoft.com/office/officeart/2018/2/layout/IconLabelList"/>
    <dgm:cxn modelId="{2CE2283A-0779-4B97-B5D7-6585D2932589}" type="presParOf" srcId="{07792A7A-FE8A-4048-B282-14CB20153EB5}" destId="{1AA78E43-9EC8-4432-94FE-817E18C5BBEC}" srcOrd="2" destOrd="0" presId="urn:microsoft.com/office/officeart/2018/2/layout/IconLabelList"/>
    <dgm:cxn modelId="{65D7E8C7-E7E7-4863-A631-A7D4E665EF2B}" type="presParOf" srcId="{AF59D1B0-BD54-436E-B667-82EB8F9640B3}" destId="{FC80CA61-B2E5-4A91-9DA9-2600DD12CBD9}" srcOrd="3" destOrd="0" presId="urn:microsoft.com/office/officeart/2018/2/layout/IconLabelList"/>
    <dgm:cxn modelId="{759AA506-1E80-48E9-BC7E-92DB5D06D7E5}" type="presParOf" srcId="{AF59D1B0-BD54-436E-B667-82EB8F9640B3}" destId="{45BFDFDF-8247-49B2-AF1D-7467C7AF1B4B}" srcOrd="4" destOrd="0" presId="urn:microsoft.com/office/officeart/2018/2/layout/IconLabelList"/>
    <dgm:cxn modelId="{1B4519E9-689E-40CD-8572-89FE8F418B42}" type="presParOf" srcId="{45BFDFDF-8247-49B2-AF1D-7467C7AF1B4B}" destId="{4945D11B-3FC1-4D55-8DC6-CB5D15A41535}" srcOrd="0" destOrd="0" presId="urn:microsoft.com/office/officeart/2018/2/layout/IconLabelList"/>
    <dgm:cxn modelId="{7099304E-8DC2-4FCF-B5D3-31DE7F0ED253}" type="presParOf" srcId="{45BFDFDF-8247-49B2-AF1D-7467C7AF1B4B}" destId="{CCF49C37-3838-4463-AABC-AFFF7302F509}" srcOrd="1" destOrd="0" presId="urn:microsoft.com/office/officeart/2018/2/layout/IconLabelList"/>
    <dgm:cxn modelId="{A791FEDA-7F02-4147-B2EF-3252EA870DBB}" type="presParOf" srcId="{45BFDFDF-8247-49B2-AF1D-7467C7AF1B4B}" destId="{1DC97681-76F2-4A4C-9A3E-0906FFBDF869}" srcOrd="2" destOrd="0" presId="urn:microsoft.com/office/officeart/2018/2/layout/IconLabelList"/>
    <dgm:cxn modelId="{918F8BB0-2394-4CBA-984F-28854E5A4346}" type="presParOf" srcId="{AF59D1B0-BD54-436E-B667-82EB8F9640B3}" destId="{5C2CA6CF-85BF-4C78-8929-98F2CED58ED6}" srcOrd="5" destOrd="0" presId="urn:microsoft.com/office/officeart/2018/2/layout/IconLabelList"/>
    <dgm:cxn modelId="{B3A131AB-D7DC-4FFD-919B-EA23F0EF9009}" type="presParOf" srcId="{AF59D1B0-BD54-436E-B667-82EB8F9640B3}" destId="{DAB9E59D-D87A-4F58-B4B5-68FB5627C069}" srcOrd="6" destOrd="0" presId="urn:microsoft.com/office/officeart/2018/2/layout/IconLabelList"/>
    <dgm:cxn modelId="{08FD09B8-05DE-4034-B71C-DAEF7A59ABAC}" type="presParOf" srcId="{DAB9E59D-D87A-4F58-B4B5-68FB5627C069}" destId="{D902CE8D-EB29-40CA-AE11-3900C00C4D09}" srcOrd="0" destOrd="0" presId="urn:microsoft.com/office/officeart/2018/2/layout/IconLabelList"/>
    <dgm:cxn modelId="{5DFD88A6-E6A5-485F-9C18-F135626ECDD8}" type="presParOf" srcId="{DAB9E59D-D87A-4F58-B4B5-68FB5627C069}" destId="{08E48726-2132-4ABB-A02B-5A956782385D}" srcOrd="1" destOrd="0" presId="urn:microsoft.com/office/officeart/2018/2/layout/IconLabelList"/>
    <dgm:cxn modelId="{237B7C57-8FE6-4E39-B2A7-A30FF3714D6D}" type="presParOf" srcId="{DAB9E59D-D87A-4F58-B4B5-68FB5627C069}" destId="{DC30E301-3BEB-4680-B736-AA08F4724409}" srcOrd="2" destOrd="0" presId="urn:microsoft.com/office/officeart/2018/2/layout/IconLabelList"/>
    <dgm:cxn modelId="{CBA78825-65F5-46A5-A957-0CA814F6E48F}" type="presParOf" srcId="{AF59D1B0-BD54-436E-B667-82EB8F9640B3}" destId="{5E8CAD09-AA41-489A-8CE4-3351F6C7048C}" srcOrd="7" destOrd="0" presId="urn:microsoft.com/office/officeart/2018/2/layout/IconLabelList"/>
    <dgm:cxn modelId="{D3944096-A958-4EE5-8F51-E2F1E44AACBF}" type="presParOf" srcId="{AF59D1B0-BD54-436E-B667-82EB8F9640B3}" destId="{8950F650-960D-457D-8222-BCEEC41092E0}" srcOrd="8" destOrd="0" presId="urn:microsoft.com/office/officeart/2018/2/layout/IconLabelList"/>
    <dgm:cxn modelId="{749B1F07-4E53-4CF4-9AE6-924AFFE20D43}" type="presParOf" srcId="{8950F650-960D-457D-8222-BCEEC41092E0}" destId="{A12888C8-2AF2-4355-9BC0-E4DE98B5641F}" srcOrd="0" destOrd="0" presId="urn:microsoft.com/office/officeart/2018/2/layout/IconLabelList"/>
    <dgm:cxn modelId="{09DDD084-6359-4571-989A-AF82619E25DF}" type="presParOf" srcId="{8950F650-960D-457D-8222-BCEEC41092E0}" destId="{B98284CC-9BD2-4245-BCFC-8A0877C223CB}" srcOrd="1" destOrd="0" presId="urn:microsoft.com/office/officeart/2018/2/layout/IconLabelList"/>
    <dgm:cxn modelId="{ABB1464F-CA3F-4BE7-8412-32334A0DC5B8}" type="presParOf" srcId="{8950F650-960D-457D-8222-BCEEC41092E0}" destId="{106AC06B-1892-4C54-A0F1-959C054ADA9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51EB5B-FC01-4383-9CA4-6D5AFEB9A61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69A79A-2CB2-41B2-B8BA-678362A310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Noisy Text Data</a:t>
          </a:r>
          <a:r>
            <a:rPr lang="en-US" dirty="0"/>
            <a:t>:</a:t>
          </a:r>
        </a:p>
        <a:p>
          <a:pPr>
            <a:lnSpc>
              <a:spcPct val="100000"/>
            </a:lnSpc>
          </a:pPr>
          <a:r>
            <a:rPr lang="en-US" dirty="0"/>
            <a:t> Extensive preprocessing of text.</a:t>
          </a:r>
        </a:p>
      </dgm:t>
    </dgm:pt>
    <dgm:pt modelId="{E2F2CD13-9054-4694-9902-CF5D74954C00}" type="parTrans" cxnId="{EC9D8AA4-B79F-4570-9D26-4FB530438220}">
      <dgm:prSet/>
      <dgm:spPr/>
      <dgm:t>
        <a:bodyPr/>
        <a:lstStyle/>
        <a:p>
          <a:endParaRPr lang="en-US"/>
        </a:p>
      </dgm:t>
    </dgm:pt>
    <dgm:pt modelId="{1497F5C3-0343-4D1D-90CC-1355DE1BEAD7}" type="sibTrans" cxnId="{EC9D8AA4-B79F-4570-9D26-4FB530438220}">
      <dgm:prSet/>
      <dgm:spPr/>
      <dgm:t>
        <a:bodyPr/>
        <a:lstStyle/>
        <a:p>
          <a:endParaRPr lang="en-US"/>
        </a:p>
      </dgm:t>
    </dgm:pt>
    <dgm:pt modelId="{25204377-02AA-4124-96A7-B19C533F2B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Initial Model Performance</a:t>
          </a:r>
          <a:r>
            <a:rPr lang="en-US"/>
            <a:t>: Improved feature extraction and tuning.</a:t>
          </a:r>
        </a:p>
      </dgm:t>
    </dgm:pt>
    <dgm:pt modelId="{75DEFEF8-4F3C-4D7F-9EB8-B7FA690D47B4}" type="parTrans" cxnId="{CE307946-36F9-4AB9-969B-2E1EBF9470F7}">
      <dgm:prSet/>
      <dgm:spPr/>
      <dgm:t>
        <a:bodyPr/>
        <a:lstStyle/>
        <a:p>
          <a:endParaRPr lang="en-US"/>
        </a:p>
      </dgm:t>
    </dgm:pt>
    <dgm:pt modelId="{0D92D77D-E2F8-47ED-95A6-C34917E15460}" type="sibTrans" cxnId="{CE307946-36F9-4AB9-969B-2E1EBF9470F7}">
      <dgm:prSet/>
      <dgm:spPr/>
      <dgm:t>
        <a:bodyPr/>
        <a:lstStyle/>
        <a:p>
          <a:endParaRPr lang="en-US"/>
        </a:p>
      </dgm:t>
    </dgm:pt>
    <dgm:pt modelId="{953D3911-F463-4DF3-909D-1043809CDE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Deployment Compatibility</a:t>
          </a:r>
          <a:r>
            <a:rPr lang="en-US"/>
            <a:t>: Provided detailed setup guide.</a:t>
          </a:r>
        </a:p>
      </dgm:t>
    </dgm:pt>
    <dgm:pt modelId="{A4B4ED81-C48B-45CF-B900-84D62D3CB92B}" type="parTrans" cxnId="{D435E3AA-ADC4-4457-968D-3B624114BAA9}">
      <dgm:prSet/>
      <dgm:spPr/>
      <dgm:t>
        <a:bodyPr/>
        <a:lstStyle/>
        <a:p>
          <a:endParaRPr lang="en-US"/>
        </a:p>
      </dgm:t>
    </dgm:pt>
    <dgm:pt modelId="{73788A1D-C577-4ABA-AA45-620FDF687182}" type="sibTrans" cxnId="{D435E3AA-ADC4-4457-968D-3B624114BAA9}">
      <dgm:prSet/>
      <dgm:spPr/>
      <dgm:t>
        <a:bodyPr/>
        <a:lstStyle/>
        <a:p>
          <a:endParaRPr lang="en-US"/>
        </a:p>
      </dgm:t>
    </dgm:pt>
    <dgm:pt modelId="{A0F08E15-97BB-4485-9012-A70C5CC42943}" type="pres">
      <dgm:prSet presAssocID="{2651EB5B-FC01-4383-9CA4-6D5AFEB9A612}" presName="root" presStyleCnt="0">
        <dgm:presLayoutVars>
          <dgm:dir/>
          <dgm:resizeHandles val="exact"/>
        </dgm:presLayoutVars>
      </dgm:prSet>
      <dgm:spPr/>
    </dgm:pt>
    <dgm:pt modelId="{C13D3EBE-6964-4D29-9AED-586D5EA57DD8}" type="pres">
      <dgm:prSet presAssocID="{9169A79A-2CB2-41B2-B8BA-678362A310FC}" presName="compNode" presStyleCnt="0"/>
      <dgm:spPr/>
    </dgm:pt>
    <dgm:pt modelId="{B8B7E99F-016B-4FBB-97F4-CB975D22E70D}" type="pres">
      <dgm:prSet presAssocID="{9169A79A-2CB2-41B2-B8BA-678362A310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010FD90-0342-4682-BD41-5F57476D8B84}" type="pres">
      <dgm:prSet presAssocID="{9169A79A-2CB2-41B2-B8BA-678362A310FC}" presName="spaceRect" presStyleCnt="0"/>
      <dgm:spPr/>
    </dgm:pt>
    <dgm:pt modelId="{96699F69-E49B-4E09-BE08-5467106E8B46}" type="pres">
      <dgm:prSet presAssocID="{9169A79A-2CB2-41B2-B8BA-678362A310FC}" presName="textRect" presStyleLbl="revTx" presStyleIdx="0" presStyleCnt="3">
        <dgm:presLayoutVars>
          <dgm:chMax val="1"/>
          <dgm:chPref val="1"/>
        </dgm:presLayoutVars>
      </dgm:prSet>
      <dgm:spPr/>
    </dgm:pt>
    <dgm:pt modelId="{7B0719A1-74E2-4407-9AB8-B5BFF55D79C1}" type="pres">
      <dgm:prSet presAssocID="{1497F5C3-0343-4D1D-90CC-1355DE1BEAD7}" presName="sibTrans" presStyleCnt="0"/>
      <dgm:spPr/>
    </dgm:pt>
    <dgm:pt modelId="{2637B809-1E13-4555-9F31-2FF687780EF5}" type="pres">
      <dgm:prSet presAssocID="{25204377-02AA-4124-96A7-B19C533F2B44}" presName="compNode" presStyleCnt="0"/>
      <dgm:spPr/>
    </dgm:pt>
    <dgm:pt modelId="{40427E3D-D14A-4F58-9AE1-E19B6191ED10}" type="pres">
      <dgm:prSet presAssocID="{25204377-02AA-4124-96A7-B19C533F2B4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134C3132-F5C2-47DD-A606-D215E5458D66}" type="pres">
      <dgm:prSet presAssocID="{25204377-02AA-4124-96A7-B19C533F2B44}" presName="spaceRect" presStyleCnt="0"/>
      <dgm:spPr/>
    </dgm:pt>
    <dgm:pt modelId="{7A144179-8ABC-439B-93A5-2A31F7E36E3F}" type="pres">
      <dgm:prSet presAssocID="{25204377-02AA-4124-96A7-B19C533F2B44}" presName="textRect" presStyleLbl="revTx" presStyleIdx="1" presStyleCnt="3">
        <dgm:presLayoutVars>
          <dgm:chMax val="1"/>
          <dgm:chPref val="1"/>
        </dgm:presLayoutVars>
      </dgm:prSet>
      <dgm:spPr/>
    </dgm:pt>
    <dgm:pt modelId="{D53C1CD4-50D4-4AEF-A56A-BAFE672C99A9}" type="pres">
      <dgm:prSet presAssocID="{0D92D77D-E2F8-47ED-95A6-C34917E15460}" presName="sibTrans" presStyleCnt="0"/>
      <dgm:spPr/>
    </dgm:pt>
    <dgm:pt modelId="{59AA146B-0396-4074-B5D7-5FD2054B7F93}" type="pres">
      <dgm:prSet presAssocID="{953D3911-F463-4DF3-909D-1043809CDE81}" presName="compNode" presStyleCnt="0"/>
      <dgm:spPr/>
    </dgm:pt>
    <dgm:pt modelId="{1B842A25-D8CD-4726-8E88-74BAC47EC282}" type="pres">
      <dgm:prSet presAssocID="{953D3911-F463-4DF3-909D-1043809CDE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271AFB8-80A4-45E3-85CC-9A5A6ABD5F59}" type="pres">
      <dgm:prSet presAssocID="{953D3911-F463-4DF3-909D-1043809CDE81}" presName="spaceRect" presStyleCnt="0"/>
      <dgm:spPr/>
    </dgm:pt>
    <dgm:pt modelId="{D5B30EC7-3E09-402D-8220-34614D31D1CE}" type="pres">
      <dgm:prSet presAssocID="{953D3911-F463-4DF3-909D-1043809CDE8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E307946-36F9-4AB9-969B-2E1EBF9470F7}" srcId="{2651EB5B-FC01-4383-9CA4-6D5AFEB9A612}" destId="{25204377-02AA-4124-96A7-B19C533F2B44}" srcOrd="1" destOrd="0" parTransId="{75DEFEF8-4F3C-4D7F-9EB8-B7FA690D47B4}" sibTransId="{0D92D77D-E2F8-47ED-95A6-C34917E15460}"/>
    <dgm:cxn modelId="{72E7C06B-A52D-40AD-949B-B47A417F8AEE}" type="presOf" srcId="{25204377-02AA-4124-96A7-B19C533F2B44}" destId="{7A144179-8ABC-439B-93A5-2A31F7E36E3F}" srcOrd="0" destOrd="0" presId="urn:microsoft.com/office/officeart/2018/2/layout/IconLabelList"/>
    <dgm:cxn modelId="{E6B8E581-DA87-4D3A-821B-F662F637CEF9}" type="presOf" srcId="{2651EB5B-FC01-4383-9CA4-6D5AFEB9A612}" destId="{A0F08E15-97BB-4485-9012-A70C5CC42943}" srcOrd="0" destOrd="0" presId="urn:microsoft.com/office/officeart/2018/2/layout/IconLabelList"/>
    <dgm:cxn modelId="{39766E9F-AE4A-4124-821C-C13BA4A6D25B}" type="presOf" srcId="{953D3911-F463-4DF3-909D-1043809CDE81}" destId="{D5B30EC7-3E09-402D-8220-34614D31D1CE}" srcOrd="0" destOrd="0" presId="urn:microsoft.com/office/officeart/2018/2/layout/IconLabelList"/>
    <dgm:cxn modelId="{EC9D8AA4-B79F-4570-9D26-4FB530438220}" srcId="{2651EB5B-FC01-4383-9CA4-6D5AFEB9A612}" destId="{9169A79A-2CB2-41B2-B8BA-678362A310FC}" srcOrd="0" destOrd="0" parTransId="{E2F2CD13-9054-4694-9902-CF5D74954C00}" sibTransId="{1497F5C3-0343-4D1D-90CC-1355DE1BEAD7}"/>
    <dgm:cxn modelId="{D435E3AA-ADC4-4457-968D-3B624114BAA9}" srcId="{2651EB5B-FC01-4383-9CA4-6D5AFEB9A612}" destId="{953D3911-F463-4DF3-909D-1043809CDE81}" srcOrd="2" destOrd="0" parTransId="{A4B4ED81-C48B-45CF-B900-84D62D3CB92B}" sibTransId="{73788A1D-C577-4ABA-AA45-620FDF687182}"/>
    <dgm:cxn modelId="{BC977AE4-2A6E-49DB-8D03-D70198FF635F}" type="presOf" srcId="{9169A79A-2CB2-41B2-B8BA-678362A310FC}" destId="{96699F69-E49B-4E09-BE08-5467106E8B46}" srcOrd="0" destOrd="0" presId="urn:microsoft.com/office/officeart/2018/2/layout/IconLabelList"/>
    <dgm:cxn modelId="{2E9C9EBD-B1AB-4A1A-85FE-0D05DB3C2F64}" type="presParOf" srcId="{A0F08E15-97BB-4485-9012-A70C5CC42943}" destId="{C13D3EBE-6964-4D29-9AED-586D5EA57DD8}" srcOrd="0" destOrd="0" presId="urn:microsoft.com/office/officeart/2018/2/layout/IconLabelList"/>
    <dgm:cxn modelId="{C57FC954-D9AA-4E7E-B96B-A719B8342C16}" type="presParOf" srcId="{C13D3EBE-6964-4D29-9AED-586D5EA57DD8}" destId="{B8B7E99F-016B-4FBB-97F4-CB975D22E70D}" srcOrd="0" destOrd="0" presId="urn:microsoft.com/office/officeart/2018/2/layout/IconLabelList"/>
    <dgm:cxn modelId="{8811008E-F93C-4C97-B962-D78C9BE2400F}" type="presParOf" srcId="{C13D3EBE-6964-4D29-9AED-586D5EA57DD8}" destId="{7010FD90-0342-4682-BD41-5F57476D8B84}" srcOrd="1" destOrd="0" presId="urn:microsoft.com/office/officeart/2018/2/layout/IconLabelList"/>
    <dgm:cxn modelId="{F6FD6300-B88A-4D84-8C88-446FFB848AEA}" type="presParOf" srcId="{C13D3EBE-6964-4D29-9AED-586D5EA57DD8}" destId="{96699F69-E49B-4E09-BE08-5467106E8B46}" srcOrd="2" destOrd="0" presId="urn:microsoft.com/office/officeart/2018/2/layout/IconLabelList"/>
    <dgm:cxn modelId="{06D88604-71ED-403C-8B71-A06DC9684A61}" type="presParOf" srcId="{A0F08E15-97BB-4485-9012-A70C5CC42943}" destId="{7B0719A1-74E2-4407-9AB8-B5BFF55D79C1}" srcOrd="1" destOrd="0" presId="urn:microsoft.com/office/officeart/2018/2/layout/IconLabelList"/>
    <dgm:cxn modelId="{BEA276E6-3C41-40CC-AE3B-BFE70E1BC6C9}" type="presParOf" srcId="{A0F08E15-97BB-4485-9012-A70C5CC42943}" destId="{2637B809-1E13-4555-9F31-2FF687780EF5}" srcOrd="2" destOrd="0" presId="urn:microsoft.com/office/officeart/2018/2/layout/IconLabelList"/>
    <dgm:cxn modelId="{AD07626A-1B18-441F-B98B-7A1416C5283C}" type="presParOf" srcId="{2637B809-1E13-4555-9F31-2FF687780EF5}" destId="{40427E3D-D14A-4F58-9AE1-E19B6191ED10}" srcOrd="0" destOrd="0" presId="urn:microsoft.com/office/officeart/2018/2/layout/IconLabelList"/>
    <dgm:cxn modelId="{1AE1D534-E238-46BC-BC86-AE10B49FF0FF}" type="presParOf" srcId="{2637B809-1E13-4555-9F31-2FF687780EF5}" destId="{134C3132-F5C2-47DD-A606-D215E5458D66}" srcOrd="1" destOrd="0" presId="urn:microsoft.com/office/officeart/2018/2/layout/IconLabelList"/>
    <dgm:cxn modelId="{4BEAB776-A82C-4E8B-BB6D-44BC31DA80D2}" type="presParOf" srcId="{2637B809-1E13-4555-9F31-2FF687780EF5}" destId="{7A144179-8ABC-439B-93A5-2A31F7E36E3F}" srcOrd="2" destOrd="0" presId="urn:microsoft.com/office/officeart/2018/2/layout/IconLabelList"/>
    <dgm:cxn modelId="{9EDBE44F-5AF8-44B5-ABD5-6A930377E901}" type="presParOf" srcId="{A0F08E15-97BB-4485-9012-A70C5CC42943}" destId="{D53C1CD4-50D4-4AEF-A56A-BAFE672C99A9}" srcOrd="3" destOrd="0" presId="urn:microsoft.com/office/officeart/2018/2/layout/IconLabelList"/>
    <dgm:cxn modelId="{60A0A055-6878-4E0D-B801-7956E58F118F}" type="presParOf" srcId="{A0F08E15-97BB-4485-9012-A70C5CC42943}" destId="{59AA146B-0396-4074-B5D7-5FD2054B7F93}" srcOrd="4" destOrd="0" presId="urn:microsoft.com/office/officeart/2018/2/layout/IconLabelList"/>
    <dgm:cxn modelId="{9DA80916-995D-4FC7-BCF4-1FBB89060371}" type="presParOf" srcId="{59AA146B-0396-4074-B5D7-5FD2054B7F93}" destId="{1B842A25-D8CD-4726-8E88-74BAC47EC282}" srcOrd="0" destOrd="0" presId="urn:microsoft.com/office/officeart/2018/2/layout/IconLabelList"/>
    <dgm:cxn modelId="{4A24088A-A70B-42DA-99FD-9D1D835CCC20}" type="presParOf" srcId="{59AA146B-0396-4074-B5D7-5FD2054B7F93}" destId="{B271AFB8-80A4-45E3-85CC-9A5A6ABD5F59}" srcOrd="1" destOrd="0" presId="urn:microsoft.com/office/officeart/2018/2/layout/IconLabelList"/>
    <dgm:cxn modelId="{7B4080CC-2748-4F6D-8EF7-4AA0CBEFEFA3}" type="presParOf" srcId="{59AA146B-0396-4074-B5D7-5FD2054B7F93}" destId="{D5B30EC7-3E09-402D-8220-34614D31D1C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1ADE7B-3C16-43F1-ABCA-1CA7879A0D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914158-9FC8-4F44-A439-E0D03FAF9908}">
      <dgm:prSet/>
      <dgm:spPr/>
      <dgm:t>
        <a:bodyPr/>
        <a:lstStyle/>
        <a:p>
          <a:r>
            <a:rPr lang="en-US"/>
            <a:t>AI and ML can predict mental health conditions via social media analysis.</a:t>
          </a:r>
        </a:p>
      </dgm:t>
    </dgm:pt>
    <dgm:pt modelId="{BC2888AB-628A-4CA1-BD38-CD3830426712}" type="parTrans" cxnId="{3CF9F3D9-C36F-42A1-989F-B75A4D9092F7}">
      <dgm:prSet/>
      <dgm:spPr/>
      <dgm:t>
        <a:bodyPr/>
        <a:lstStyle/>
        <a:p>
          <a:endParaRPr lang="en-US"/>
        </a:p>
      </dgm:t>
    </dgm:pt>
    <dgm:pt modelId="{6387B693-58C7-434A-827A-681B3279E696}" type="sibTrans" cxnId="{3CF9F3D9-C36F-42A1-989F-B75A4D9092F7}">
      <dgm:prSet/>
      <dgm:spPr/>
      <dgm:t>
        <a:bodyPr/>
        <a:lstStyle/>
        <a:p>
          <a:endParaRPr lang="en-US"/>
        </a:p>
      </dgm:t>
    </dgm:pt>
    <dgm:pt modelId="{9560B49B-FA6D-438D-BD88-D4DD911DFFCC}">
      <dgm:prSet/>
      <dgm:spPr/>
      <dgm:t>
        <a:bodyPr/>
        <a:lstStyle/>
        <a:p>
          <a:r>
            <a:rPr lang="en-US"/>
            <a:t>Combines NLP, machine learning, and a user-friendly web interface.</a:t>
          </a:r>
        </a:p>
      </dgm:t>
    </dgm:pt>
    <dgm:pt modelId="{FE97DFFD-ACDB-41F7-A56B-C8ADF37FF46D}" type="parTrans" cxnId="{32CB5332-56CF-4565-89E5-5FAE8BB415FA}">
      <dgm:prSet/>
      <dgm:spPr/>
      <dgm:t>
        <a:bodyPr/>
        <a:lstStyle/>
        <a:p>
          <a:endParaRPr lang="en-US"/>
        </a:p>
      </dgm:t>
    </dgm:pt>
    <dgm:pt modelId="{4095662B-609C-4FFC-A466-B5DE0209C2B6}" type="sibTrans" cxnId="{32CB5332-56CF-4565-89E5-5FAE8BB415FA}">
      <dgm:prSet/>
      <dgm:spPr/>
      <dgm:t>
        <a:bodyPr/>
        <a:lstStyle/>
        <a:p>
          <a:endParaRPr lang="en-US"/>
        </a:p>
      </dgm:t>
    </dgm:pt>
    <dgm:pt modelId="{80E3821E-86E8-4A4C-BA2D-549216723BB9}">
      <dgm:prSet/>
      <dgm:spPr/>
      <dgm:t>
        <a:bodyPr/>
        <a:lstStyle/>
        <a:p>
          <a:r>
            <a:rPr lang="en-US" b="1"/>
            <a:t>Future scope: </a:t>
          </a:r>
          <a:r>
            <a:rPr lang="en-US"/>
            <a:t>Advanced models and real-time data integration.</a:t>
          </a:r>
        </a:p>
      </dgm:t>
    </dgm:pt>
    <dgm:pt modelId="{FED4BA19-9AF8-4F45-992F-5B867999146C}" type="parTrans" cxnId="{64F1DA3D-F5A6-4FCF-84D1-FA335C655D75}">
      <dgm:prSet/>
      <dgm:spPr/>
      <dgm:t>
        <a:bodyPr/>
        <a:lstStyle/>
        <a:p>
          <a:endParaRPr lang="en-US"/>
        </a:p>
      </dgm:t>
    </dgm:pt>
    <dgm:pt modelId="{3C6ACFC7-A117-4D64-B12C-BEC5F4F32999}" type="sibTrans" cxnId="{64F1DA3D-F5A6-4FCF-84D1-FA335C655D75}">
      <dgm:prSet/>
      <dgm:spPr/>
      <dgm:t>
        <a:bodyPr/>
        <a:lstStyle/>
        <a:p>
          <a:endParaRPr lang="en-US"/>
        </a:p>
      </dgm:t>
    </dgm:pt>
    <dgm:pt modelId="{E95790A5-1AEE-4B5B-B072-4047F2694178}" type="pres">
      <dgm:prSet presAssocID="{991ADE7B-3C16-43F1-ABCA-1CA7879A0DD4}" presName="root" presStyleCnt="0">
        <dgm:presLayoutVars>
          <dgm:dir/>
          <dgm:resizeHandles val="exact"/>
        </dgm:presLayoutVars>
      </dgm:prSet>
      <dgm:spPr/>
    </dgm:pt>
    <dgm:pt modelId="{081E9ED6-051B-4DB0-8EC6-AFF81A06AAF4}" type="pres">
      <dgm:prSet presAssocID="{88914158-9FC8-4F44-A439-E0D03FAF9908}" presName="compNode" presStyleCnt="0"/>
      <dgm:spPr/>
    </dgm:pt>
    <dgm:pt modelId="{E0ED9CC5-5589-47F9-96A8-B37F1B419EDB}" type="pres">
      <dgm:prSet presAssocID="{88914158-9FC8-4F44-A439-E0D03FAF9908}" presName="bgRect" presStyleLbl="bgShp" presStyleIdx="0" presStyleCnt="3"/>
      <dgm:spPr/>
    </dgm:pt>
    <dgm:pt modelId="{A7992674-EFD5-4F89-8CAE-232B5C82E6F4}" type="pres">
      <dgm:prSet presAssocID="{88914158-9FC8-4F44-A439-E0D03FAF99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CD31935-5AF7-42B2-81C3-7416984BC0A3}" type="pres">
      <dgm:prSet presAssocID="{88914158-9FC8-4F44-A439-E0D03FAF9908}" presName="spaceRect" presStyleCnt="0"/>
      <dgm:spPr/>
    </dgm:pt>
    <dgm:pt modelId="{A6C31A6B-6999-4B88-9081-82A789545FF4}" type="pres">
      <dgm:prSet presAssocID="{88914158-9FC8-4F44-A439-E0D03FAF9908}" presName="parTx" presStyleLbl="revTx" presStyleIdx="0" presStyleCnt="3">
        <dgm:presLayoutVars>
          <dgm:chMax val="0"/>
          <dgm:chPref val="0"/>
        </dgm:presLayoutVars>
      </dgm:prSet>
      <dgm:spPr/>
    </dgm:pt>
    <dgm:pt modelId="{122FC559-8F62-495B-AD39-3D3322D28157}" type="pres">
      <dgm:prSet presAssocID="{6387B693-58C7-434A-827A-681B3279E696}" presName="sibTrans" presStyleCnt="0"/>
      <dgm:spPr/>
    </dgm:pt>
    <dgm:pt modelId="{21DCE925-B6F1-467E-9313-80C01997EB40}" type="pres">
      <dgm:prSet presAssocID="{9560B49B-FA6D-438D-BD88-D4DD911DFFCC}" presName="compNode" presStyleCnt="0"/>
      <dgm:spPr/>
    </dgm:pt>
    <dgm:pt modelId="{6ACA9003-9A1D-4A4F-80FB-EF1933807AFB}" type="pres">
      <dgm:prSet presAssocID="{9560B49B-FA6D-438D-BD88-D4DD911DFFCC}" presName="bgRect" presStyleLbl="bgShp" presStyleIdx="1" presStyleCnt="3"/>
      <dgm:spPr/>
    </dgm:pt>
    <dgm:pt modelId="{8F7A3EEC-168B-4E9B-B11A-821B88B60DA7}" type="pres">
      <dgm:prSet presAssocID="{9560B49B-FA6D-438D-BD88-D4DD911DFF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3495976-CF2B-46AB-B5ED-05AB60D117FB}" type="pres">
      <dgm:prSet presAssocID="{9560B49B-FA6D-438D-BD88-D4DD911DFFCC}" presName="spaceRect" presStyleCnt="0"/>
      <dgm:spPr/>
    </dgm:pt>
    <dgm:pt modelId="{7D3A256B-3710-489F-88A9-9895E2C39723}" type="pres">
      <dgm:prSet presAssocID="{9560B49B-FA6D-438D-BD88-D4DD911DFFCC}" presName="parTx" presStyleLbl="revTx" presStyleIdx="1" presStyleCnt="3">
        <dgm:presLayoutVars>
          <dgm:chMax val="0"/>
          <dgm:chPref val="0"/>
        </dgm:presLayoutVars>
      </dgm:prSet>
      <dgm:spPr/>
    </dgm:pt>
    <dgm:pt modelId="{2B60AF78-8A89-43B2-B91F-B5A6FF45BA5D}" type="pres">
      <dgm:prSet presAssocID="{4095662B-609C-4FFC-A466-B5DE0209C2B6}" presName="sibTrans" presStyleCnt="0"/>
      <dgm:spPr/>
    </dgm:pt>
    <dgm:pt modelId="{C946D892-C94C-4542-87F5-4B2E65BACDAC}" type="pres">
      <dgm:prSet presAssocID="{80E3821E-86E8-4A4C-BA2D-549216723BB9}" presName="compNode" presStyleCnt="0"/>
      <dgm:spPr/>
    </dgm:pt>
    <dgm:pt modelId="{E370BCBA-A346-4C80-A260-7F605FE64653}" type="pres">
      <dgm:prSet presAssocID="{80E3821E-86E8-4A4C-BA2D-549216723BB9}" presName="bgRect" presStyleLbl="bgShp" presStyleIdx="2" presStyleCnt="3"/>
      <dgm:spPr/>
    </dgm:pt>
    <dgm:pt modelId="{91792B25-04F1-4F48-8812-9F500948123C}" type="pres">
      <dgm:prSet presAssocID="{80E3821E-86E8-4A4C-BA2D-549216723B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0E186A0-7B86-4436-8181-D1B63BE679D9}" type="pres">
      <dgm:prSet presAssocID="{80E3821E-86E8-4A4C-BA2D-549216723BB9}" presName="spaceRect" presStyleCnt="0"/>
      <dgm:spPr/>
    </dgm:pt>
    <dgm:pt modelId="{E3375DD0-D646-476A-9B95-BFE88539C79D}" type="pres">
      <dgm:prSet presAssocID="{80E3821E-86E8-4A4C-BA2D-549216723B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2CE8D09-D261-4511-9DD8-5D1E8F66BA03}" type="presOf" srcId="{88914158-9FC8-4F44-A439-E0D03FAF9908}" destId="{A6C31A6B-6999-4B88-9081-82A789545FF4}" srcOrd="0" destOrd="0" presId="urn:microsoft.com/office/officeart/2018/2/layout/IconVerticalSolidList"/>
    <dgm:cxn modelId="{32CB5332-56CF-4565-89E5-5FAE8BB415FA}" srcId="{991ADE7B-3C16-43F1-ABCA-1CA7879A0DD4}" destId="{9560B49B-FA6D-438D-BD88-D4DD911DFFCC}" srcOrd="1" destOrd="0" parTransId="{FE97DFFD-ACDB-41F7-A56B-C8ADF37FF46D}" sibTransId="{4095662B-609C-4FFC-A466-B5DE0209C2B6}"/>
    <dgm:cxn modelId="{64F1DA3D-F5A6-4FCF-84D1-FA335C655D75}" srcId="{991ADE7B-3C16-43F1-ABCA-1CA7879A0DD4}" destId="{80E3821E-86E8-4A4C-BA2D-549216723BB9}" srcOrd="2" destOrd="0" parTransId="{FED4BA19-9AF8-4F45-992F-5B867999146C}" sibTransId="{3C6ACFC7-A117-4D64-B12C-BEC5F4F32999}"/>
    <dgm:cxn modelId="{B3B3FB52-4946-4A75-8D17-F756F386C6DD}" type="presOf" srcId="{9560B49B-FA6D-438D-BD88-D4DD911DFFCC}" destId="{7D3A256B-3710-489F-88A9-9895E2C39723}" srcOrd="0" destOrd="0" presId="urn:microsoft.com/office/officeart/2018/2/layout/IconVerticalSolidList"/>
    <dgm:cxn modelId="{0A1A44D2-64B5-4552-8EBF-A94AAE4A800F}" type="presOf" srcId="{80E3821E-86E8-4A4C-BA2D-549216723BB9}" destId="{E3375DD0-D646-476A-9B95-BFE88539C79D}" srcOrd="0" destOrd="0" presId="urn:microsoft.com/office/officeart/2018/2/layout/IconVerticalSolidList"/>
    <dgm:cxn modelId="{3CF9F3D9-C36F-42A1-989F-B75A4D9092F7}" srcId="{991ADE7B-3C16-43F1-ABCA-1CA7879A0DD4}" destId="{88914158-9FC8-4F44-A439-E0D03FAF9908}" srcOrd="0" destOrd="0" parTransId="{BC2888AB-628A-4CA1-BD38-CD3830426712}" sibTransId="{6387B693-58C7-434A-827A-681B3279E696}"/>
    <dgm:cxn modelId="{3A67BFFE-74D6-4AF3-82D2-1E146A200E69}" type="presOf" srcId="{991ADE7B-3C16-43F1-ABCA-1CA7879A0DD4}" destId="{E95790A5-1AEE-4B5B-B072-4047F2694178}" srcOrd="0" destOrd="0" presId="urn:microsoft.com/office/officeart/2018/2/layout/IconVerticalSolidList"/>
    <dgm:cxn modelId="{B943FAC2-451D-46BE-AB46-E7729D0EA399}" type="presParOf" srcId="{E95790A5-1AEE-4B5B-B072-4047F2694178}" destId="{081E9ED6-051B-4DB0-8EC6-AFF81A06AAF4}" srcOrd="0" destOrd="0" presId="urn:microsoft.com/office/officeart/2018/2/layout/IconVerticalSolidList"/>
    <dgm:cxn modelId="{28B4E0AE-4FD5-4224-8AE4-78A20E648D40}" type="presParOf" srcId="{081E9ED6-051B-4DB0-8EC6-AFF81A06AAF4}" destId="{E0ED9CC5-5589-47F9-96A8-B37F1B419EDB}" srcOrd="0" destOrd="0" presId="urn:microsoft.com/office/officeart/2018/2/layout/IconVerticalSolidList"/>
    <dgm:cxn modelId="{2C917FB8-A617-483D-9C7B-B1E3AB799DBE}" type="presParOf" srcId="{081E9ED6-051B-4DB0-8EC6-AFF81A06AAF4}" destId="{A7992674-EFD5-4F89-8CAE-232B5C82E6F4}" srcOrd="1" destOrd="0" presId="urn:microsoft.com/office/officeart/2018/2/layout/IconVerticalSolidList"/>
    <dgm:cxn modelId="{CBDD5F19-E99E-4054-BBDE-EBD50BA79102}" type="presParOf" srcId="{081E9ED6-051B-4DB0-8EC6-AFF81A06AAF4}" destId="{DCD31935-5AF7-42B2-81C3-7416984BC0A3}" srcOrd="2" destOrd="0" presId="urn:microsoft.com/office/officeart/2018/2/layout/IconVerticalSolidList"/>
    <dgm:cxn modelId="{917E12EE-C93C-4450-AC71-A32A9AA3BFCD}" type="presParOf" srcId="{081E9ED6-051B-4DB0-8EC6-AFF81A06AAF4}" destId="{A6C31A6B-6999-4B88-9081-82A789545FF4}" srcOrd="3" destOrd="0" presId="urn:microsoft.com/office/officeart/2018/2/layout/IconVerticalSolidList"/>
    <dgm:cxn modelId="{55324C09-3B0A-4158-B24A-CDF677A1AF31}" type="presParOf" srcId="{E95790A5-1AEE-4B5B-B072-4047F2694178}" destId="{122FC559-8F62-495B-AD39-3D3322D28157}" srcOrd="1" destOrd="0" presId="urn:microsoft.com/office/officeart/2018/2/layout/IconVerticalSolidList"/>
    <dgm:cxn modelId="{7BE50937-37D3-4227-B5B7-5B428236DE0E}" type="presParOf" srcId="{E95790A5-1AEE-4B5B-B072-4047F2694178}" destId="{21DCE925-B6F1-467E-9313-80C01997EB40}" srcOrd="2" destOrd="0" presId="urn:microsoft.com/office/officeart/2018/2/layout/IconVerticalSolidList"/>
    <dgm:cxn modelId="{E78D9FBE-AB02-429A-951F-168C14B80804}" type="presParOf" srcId="{21DCE925-B6F1-467E-9313-80C01997EB40}" destId="{6ACA9003-9A1D-4A4F-80FB-EF1933807AFB}" srcOrd="0" destOrd="0" presId="urn:microsoft.com/office/officeart/2018/2/layout/IconVerticalSolidList"/>
    <dgm:cxn modelId="{D437E505-45D9-4255-A7D1-0C65BCB7E231}" type="presParOf" srcId="{21DCE925-B6F1-467E-9313-80C01997EB40}" destId="{8F7A3EEC-168B-4E9B-B11A-821B88B60DA7}" srcOrd="1" destOrd="0" presId="urn:microsoft.com/office/officeart/2018/2/layout/IconVerticalSolidList"/>
    <dgm:cxn modelId="{1E819EDF-F58F-4614-98EA-FCDB3C229647}" type="presParOf" srcId="{21DCE925-B6F1-467E-9313-80C01997EB40}" destId="{73495976-CF2B-46AB-B5ED-05AB60D117FB}" srcOrd="2" destOrd="0" presId="urn:microsoft.com/office/officeart/2018/2/layout/IconVerticalSolidList"/>
    <dgm:cxn modelId="{E0BA94E2-5B2F-4E19-B67B-4F7C44CB9727}" type="presParOf" srcId="{21DCE925-B6F1-467E-9313-80C01997EB40}" destId="{7D3A256B-3710-489F-88A9-9895E2C39723}" srcOrd="3" destOrd="0" presId="urn:microsoft.com/office/officeart/2018/2/layout/IconVerticalSolidList"/>
    <dgm:cxn modelId="{B13C242B-E33C-40D1-8CDC-00F92C9B0860}" type="presParOf" srcId="{E95790A5-1AEE-4B5B-B072-4047F2694178}" destId="{2B60AF78-8A89-43B2-B91F-B5A6FF45BA5D}" srcOrd="3" destOrd="0" presId="urn:microsoft.com/office/officeart/2018/2/layout/IconVerticalSolidList"/>
    <dgm:cxn modelId="{B3ED4173-B5BE-4713-B9F2-9D809E7F4AA7}" type="presParOf" srcId="{E95790A5-1AEE-4B5B-B072-4047F2694178}" destId="{C946D892-C94C-4542-87F5-4B2E65BACDAC}" srcOrd="4" destOrd="0" presId="urn:microsoft.com/office/officeart/2018/2/layout/IconVerticalSolidList"/>
    <dgm:cxn modelId="{5E25D5F9-FF69-475F-96F9-04879B51E2D2}" type="presParOf" srcId="{C946D892-C94C-4542-87F5-4B2E65BACDAC}" destId="{E370BCBA-A346-4C80-A260-7F605FE64653}" srcOrd="0" destOrd="0" presId="urn:microsoft.com/office/officeart/2018/2/layout/IconVerticalSolidList"/>
    <dgm:cxn modelId="{3FD1D379-8552-4427-8D67-BE89DCF2F6F0}" type="presParOf" srcId="{C946D892-C94C-4542-87F5-4B2E65BACDAC}" destId="{91792B25-04F1-4F48-8812-9F500948123C}" srcOrd="1" destOrd="0" presId="urn:microsoft.com/office/officeart/2018/2/layout/IconVerticalSolidList"/>
    <dgm:cxn modelId="{4238BA73-58CC-4044-9287-6C12C6FABCE6}" type="presParOf" srcId="{C946D892-C94C-4542-87F5-4B2E65BACDAC}" destId="{60E186A0-7B86-4436-8181-D1B63BE679D9}" srcOrd="2" destOrd="0" presId="urn:microsoft.com/office/officeart/2018/2/layout/IconVerticalSolidList"/>
    <dgm:cxn modelId="{4DCF74E3-EE4D-4D3C-B62F-561609DF2AB0}" type="presParOf" srcId="{C946D892-C94C-4542-87F5-4B2E65BACDAC}" destId="{E3375DD0-D646-476A-9B95-BFE88539C7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F7436-61DA-3941-857B-A70DE5B63E6B}">
      <dsp:nvSpPr>
        <dsp:cNvPr id="0" name=""/>
        <dsp:cNvSpPr/>
      </dsp:nvSpPr>
      <dsp:spPr>
        <a:xfrm>
          <a:off x="0" y="462866"/>
          <a:ext cx="5175384" cy="26272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416560" rIns="40166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Collect social media data.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/>
            <a:t>Preprocess text for sentiment analysis.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/>
            <a:t>Build and train machine learning models.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/>
            <a:t>Create a web interface for real-time predictions.</a:t>
          </a:r>
        </a:p>
      </dsp:txBody>
      <dsp:txXfrm>
        <a:off x="0" y="462866"/>
        <a:ext cx="5175384" cy="2627258"/>
      </dsp:txXfrm>
    </dsp:sp>
    <dsp:sp modelId="{08861B3B-977E-B444-8924-30E5BB249BC6}">
      <dsp:nvSpPr>
        <dsp:cNvPr id="0" name=""/>
        <dsp:cNvSpPr/>
      </dsp:nvSpPr>
      <dsp:spPr>
        <a:xfrm>
          <a:off x="258769" y="79106"/>
          <a:ext cx="3622768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Objective</a:t>
          </a:r>
          <a:r>
            <a:rPr lang="en-US" sz="2000" kern="1200"/>
            <a:t>:</a:t>
          </a:r>
        </a:p>
      </dsp:txBody>
      <dsp:txXfrm>
        <a:off x="296236" y="116573"/>
        <a:ext cx="3547834" cy="692586"/>
      </dsp:txXfrm>
    </dsp:sp>
    <dsp:sp modelId="{2DFA788F-620E-9D4D-A716-9EF100A0152B}">
      <dsp:nvSpPr>
        <dsp:cNvPr id="0" name=""/>
        <dsp:cNvSpPr/>
      </dsp:nvSpPr>
      <dsp:spPr>
        <a:xfrm>
          <a:off x="0" y="3614284"/>
          <a:ext cx="5175384" cy="18427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416560" rIns="40166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Predict mental health conditions based on user input.</a:t>
          </a:r>
        </a:p>
      </dsp:txBody>
      <dsp:txXfrm>
        <a:off x="0" y="3614284"/>
        <a:ext cx="5175384" cy="1842749"/>
      </dsp:txXfrm>
    </dsp:sp>
    <dsp:sp modelId="{11F74527-0E88-BA48-96BF-562DAD63AB0B}">
      <dsp:nvSpPr>
        <dsp:cNvPr id="0" name=""/>
        <dsp:cNvSpPr/>
      </dsp:nvSpPr>
      <dsp:spPr>
        <a:xfrm>
          <a:off x="258769" y="3230524"/>
          <a:ext cx="3622768" cy="76752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Goal:</a:t>
          </a:r>
          <a:endParaRPr lang="en-US" sz="2000" kern="1200"/>
        </a:p>
      </dsp:txBody>
      <dsp:txXfrm>
        <a:off x="296236" y="3267991"/>
        <a:ext cx="3547834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33773-EAE9-324B-A27F-0375D7E6BBDA}">
      <dsp:nvSpPr>
        <dsp:cNvPr id="0" name=""/>
        <dsp:cNvSpPr/>
      </dsp:nvSpPr>
      <dsp:spPr>
        <a:xfrm>
          <a:off x="0" y="591344"/>
          <a:ext cx="2571749" cy="1543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Python</a:t>
          </a:r>
          <a:r>
            <a:rPr lang="en-US" sz="2200" kern="1200" dirty="0"/>
            <a:t>: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For backend and machine learning.</a:t>
          </a:r>
        </a:p>
      </dsp:txBody>
      <dsp:txXfrm>
        <a:off x="0" y="591344"/>
        <a:ext cx="2571749" cy="1543049"/>
      </dsp:txXfrm>
    </dsp:sp>
    <dsp:sp modelId="{AEC4CF3E-92AE-3549-A809-33772DB21521}">
      <dsp:nvSpPr>
        <dsp:cNvPr id="0" name=""/>
        <dsp:cNvSpPr/>
      </dsp:nvSpPr>
      <dsp:spPr>
        <a:xfrm>
          <a:off x="2828925" y="591344"/>
          <a:ext cx="2571749" cy="1543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Flask</a:t>
          </a:r>
          <a:r>
            <a:rPr lang="en-US" sz="2200" kern="1200" dirty="0"/>
            <a:t>: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Web interface development.</a:t>
          </a:r>
        </a:p>
      </dsp:txBody>
      <dsp:txXfrm>
        <a:off x="2828925" y="591344"/>
        <a:ext cx="2571749" cy="1543049"/>
      </dsp:txXfrm>
    </dsp:sp>
    <dsp:sp modelId="{85FA6DF1-D762-BE41-B3AB-6BF927E6B24A}">
      <dsp:nvSpPr>
        <dsp:cNvPr id="0" name=""/>
        <dsp:cNvSpPr/>
      </dsp:nvSpPr>
      <dsp:spPr>
        <a:xfrm>
          <a:off x="5657849" y="591344"/>
          <a:ext cx="2571749" cy="1543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Scikit-learn &amp; NLTK</a:t>
          </a:r>
          <a:r>
            <a:rPr lang="en-US" sz="2200" kern="1200" dirty="0"/>
            <a:t>: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For machine learning and text preprocessing.</a:t>
          </a:r>
        </a:p>
      </dsp:txBody>
      <dsp:txXfrm>
        <a:off x="5657849" y="591344"/>
        <a:ext cx="2571749" cy="1543049"/>
      </dsp:txXfrm>
    </dsp:sp>
    <dsp:sp modelId="{1034D968-A4DC-A74F-8DE5-6308CE300B35}">
      <dsp:nvSpPr>
        <dsp:cNvPr id="0" name=""/>
        <dsp:cNvSpPr/>
      </dsp:nvSpPr>
      <dsp:spPr>
        <a:xfrm>
          <a:off x="0" y="2391568"/>
          <a:ext cx="2571749" cy="1543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TF-IDF</a:t>
          </a:r>
          <a:r>
            <a:rPr lang="en-US" sz="2200" kern="1200" dirty="0"/>
            <a:t>: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Feature extraction.</a:t>
          </a:r>
        </a:p>
      </dsp:txBody>
      <dsp:txXfrm>
        <a:off x="0" y="2391568"/>
        <a:ext cx="2571749" cy="1543049"/>
      </dsp:txXfrm>
    </dsp:sp>
    <dsp:sp modelId="{B39F12BC-E3F8-6B4A-8A17-4F4AC907940C}">
      <dsp:nvSpPr>
        <dsp:cNvPr id="0" name=""/>
        <dsp:cNvSpPr/>
      </dsp:nvSpPr>
      <dsp:spPr>
        <a:xfrm>
          <a:off x="2828925" y="2391569"/>
          <a:ext cx="2571749" cy="1543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Seaborn &amp; Matplotlib</a:t>
          </a:r>
          <a:r>
            <a:rPr lang="en-US" sz="2200" kern="1200" dirty="0"/>
            <a:t>: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For visualizations.</a:t>
          </a:r>
        </a:p>
      </dsp:txBody>
      <dsp:txXfrm>
        <a:off x="2828925" y="2391569"/>
        <a:ext cx="2571749" cy="1543049"/>
      </dsp:txXfrm>
    </dsp:sp>
    <dsp:sp modelId="{DE9FD3C0-D654-634D-ABE5-4C12A9117AB1}">
      <dsp:nvSpPr>
        <dsp:cNvPr id="0" name=""/>
        <dsp:cNvSpPr/>
      </dsp:nvSpPr>
      <dsp:spPr>
        <a:xfrm>
          <a:off x="5657849" y="2391569"/>
          <a:ext cx="2571749" cy="1543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GitHub &amp; </a:t>
          </a:r>
          <a:r>
            <a:rPr lang="en-US" sz="2200" b="1" kern="1200" dirty="0" err="1"/>
            <a:t>VSCode</a:t>
          </a:r>
          <a:r>
            <a:rPr lang="en-US" sz="2200" kern="1200" dirty="0"/>
            <a:t>: For collaboration and development.</a:t>
          </a:r>
        </a:p>
      </dsp:txBody>
      <dsp:txXfrm>
        <a:off x="5657849" y="2391569"/>
        <a:ext cx="2571749" cy="15430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F874D-41F1-A64B-A2A0-97BA087C7621}">
      <dsp:nvSpPr>
        <dsp:cNvPr id="0" name=""/>
        <dsp:cNvSpPr/>
      </dsp:nvSpPr>
      <dsp:spPr>
        <a:xfrm>
          <a:off x="0" y="0"/>
          <a:ext cx="6309360" cy="9586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Data Preprocessing Layer</a:t>
          </a:r>
          <a:r>
            <a:rPr lang="en-US" sz="2300" kern="1200" dirty="0"/>
            <a:t>: Cleans and preprocesses text.</a:t>
          </a:r>
        </a:p>
      </dsp:txBody>
      <dsp:txXfrm>
        <a:off x="28078" y="28078"/>
        <a:ext cx="5193889" cy="902499"/>
      </dsp:txXfrm>
    </dsp:sp>
    <dsp:sp modelId="{CDED23CE-CF37-6D43-9D38-DE2BF058DA5E}">
      <dsp:nvSpPr>
        <dsp:cNvPr id="0" name=""/>
        <dsp:cNvSpPr/>
      </dsp:nvSpPr>
      <dsp:spPr>
        <a:xfrm>
          <a:off x="528408" y="1132956"/>
          <a:ext cx="6309360" cy="9586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Model Training Layer</a:t>
          </a:r>
          <a:r>
            <a:rPr lang="en-US" sz="2300" kern="1200" dirty="0"/>
            <a:t>: Trains a Logistic Regression model with 80% data.</a:t>
          </a:r>
        </a:p>
      </dsp:txBody>
      <dsp:txXfrm>
        <a:off x="556486" y="1161034"/>
        <a:ext cx="5101669" cy="902499"/>
      </dsp:txXfrm>
    </dsp:sp>
    <dsp:sp modelId="{432F1B35-0663-3044-BBF9-B451313103E6}">
      <dsp:nvSpPr>
        <dsp:cNvPr id="0" name=""/>
        <dsp:cNvSpPr/>
      </dsp:nvSpPr>
      <dsp:spPr>
        <a:xfrm>
          <a:off x="1048931" y="2265912"/>
          <a:ext cx="6309360" cy="9586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Web Interface Layer</a:t>
          </a:r>
          <a:r>
            <a:rPr lang="en-US" sz="2300" kern="1200" dirty="0"/>
            <a:t>: Flask interface for real-time input and predictions.</a:t>
          </a:r>
        </a:p>
      </dsp:txBody>
      <dsp:txXfrm>
        <a:off x="1077009" y="2293990"/>
        <a:ext cx="5109555" cy="902499"/>
      </dsp:txXfrm>
    </dsp:sp>
    <dsp:sp modelId="{C2402C00-04F6-1C44-B890-BF554BD50B80}">
      <dsp:nvSpPr>
        <dsp:cNvPr id="0" name=""/>
        <dsp:cNvSpPr/>
      </dsp:nvSpPr>
      <dsp:spPr>
        <a:xfrm>
          <a:off x="1577340" y="3398868"/>
          <a:ext cx="6309360" cy="9586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Prediction &amp; Output Layer</a:t>
          </a:r>
          <a:r>
            <a:rPr lang="en-US" sz="2300" kern="1200" dirty="0"/>
            <a:t>: Displays prediction with confidence scores.</a:t>
          </a:r>
        </a:p>
      </dsp:txBody>
      <dsp:txXfrm>
        <a:off x="1605418" y="3426946"/>
        <a:ext cx="5101669" cy="902499"/>
      </dsp:txXfrm>
    </dsp:sp>
    <dsp:sp modelId="{D7A88628-D045-D84D-ADA3-5A9C94317192}">
      <dsp:nvSpPr>
        <dsp:cNvPr id="0" name=""/>
        <dsp:cNvSpPr/>
      </dsp:nvSpPr>
      <dsp:spPr>
        <a:xfrm>
          <a:off x="5686234" y="734242"/>
          <a:ext cx="623125" cy="62312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826437" y="734242"/>
        <a:ext cx="342719" cy="468902"/>
      </dsp:txXfrm>
    </dsp:sp>
    <dsp:sp modelId="{C76FFD8E-0201-AF43-9125-B6564D6D4944}">
      <dsp:nvSpPr>
        <dsp:cNvPr id="0" name=""/>
        <dsp:cNvSpPr/>
      </dsp:nvSpPr>
      <dsp:spPr>
        <a:xfrm>
          <a:off x="6214642" y="1867199"/>
          <a:ext cx="623125" cy="62312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354845" y="1867199"/>
        <a:ext cx="342719" cy="468902"/>
      </dsp:txXfrm>
    </dsp:sp>
    <dsp:sp modelId="{2D94E731-974F-2743-BBF8-994BFDD99342}">
      <dsp:nvSpPr>
        <dsp:cNvPr id="0" name=""/>
        <dsp:cNvSpPr/>
      </dsp:nvSpPr>
      <dsp:spPr>
        <a:xfrm>
          <a:off x="6735165" y="3000155"/>
          <a:ext cx="623125" cy="62312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875368" y="3000155"/>
        <a:ext cx="342719" cy="4689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F6406-83CC-4E41-9D6A-12C3540C55F7}">
      <dsp:nvSpPr>
        <dsp:cNvPr id="0" name=""/>
        <dsp:cNvSpPr/>
      </dsp:nvSpPr>
      <dsp:spPr>
        <a:xfrm>
          <a:off x="837493" y="393682"/>
          <a:ext cx="703212" cy="7032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726E7-E941-4A5C-846A-78E75D8CE3AB}">
      <dsp:nvSpPr>
        <dsp:cNvPr id="0" name=""/>
        <dsp:cNvSpPr/>
      </dsp:nvSpPr>
      <dsp:spPr>
        <a:xfrm>
          <a:off x="407751" y="1358346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Real-time mental health prediction.</a:t>
          </a:r>
        </a:p>
      </dsp:txBody>
      <dsp:txXfrm>
        <a:off x="407751" y="1358346"/>
        <a:ext cx="1562695" cy="625078"/>
      </dsp:txXfrm>
    </dsp:sp>
    <dsp:sp modelId="{99F80D50-EC9D-4C3A-AFE9-7B28A263DA3A}">
      <dsp:nvSpPr>
        <dsp:cNvPr id="0" name=""/>
        <dsp:cNvSpPr/>
      </dsp:nvSpPr>
      <dsp:spPr>
        <a:xfrm>
          <a:off x="2673660" y="393682"/>
          <a:ext cx="703212" cy="7032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78E43-9EC8-4432-94FE-817E18C5BBEC}">
      <dsp:nvSpPr>
        <dsp:cNvPr id="0" name=""/>
        <dsp:cNvSpPr/>
      </dsp:nvSpPr>
      <dsp:spPr>
        <a:xfrm>
          <a:off x="2243918" y="1358346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Flask-based user interface.</a:t>
          </a:r>
        </a:p>
      </dsp:txBody>
      <dsp:txXfrm>
        <a:off x="2243918" y="1358346"/>
        <a:ext cx="1562695" cy="625078"/>
      </dsp:txXfrm>
    </dsp:sp>
    <dsp:sp modelId="{4945D11B-3FC1-4D55-8DC6-CB5D15A41535}">
      <dsp:nvSpPr>
        <dsp:cNvPr id="0" name=""/>
        <dsp:cNvSpPr/>
      </dsp:nvSpPr>
      <dsp:spPr>
        <a:xfrm>
          <a:off x="4509827" y="393682"/>
          <a:ext cx="703212" cy="7032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97681-76F2-4A4C-9A3E-0906FFBDF869}">
      <dsp:nvSpPr>
        <dsp:cNvPr id="0" name=""/>
        <dsp:cNvSpPr/>
      </dsp:nvSpPr>
      <dsp:spPr>
        <a:xfrm>
          <a:off x="4080085" y="1358346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Confusion matrix visualization for model evaluation.</a:t>
          </a:r>
        </a:p>
      </dsp:txBody>
      <dsp:txXfrm>
        <a:off x="4080085" y="1358346"/>
        <a:ext cx="1562695" cy="625078"/>
      </dsp:txXfrm>
    </dsp:sp>
    <dsp:sp modelId="{D902CE8D-EB29-40CA-AE11-3900C00C4D09}">
      <dsp:nvSpPr>
        <dsp:cNvPr id="0" name=""/>
        <dsp:cNvSpPr/>
      </dsp:nvSpPr>
      <dsp:spPr>
        <a:xfrm>
          <a:off x="6345994" y="393682"/>
          <a:ext cx="703212" cy="7032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0E301-3BEB-4680-B736-AA08F4724409}">
      <dsp:nvSpPr>
        <dsp:cNvPr id="0" name=""/>
        <dsp:cNvSpPr/>
      </dsp:nvSpPr>
      <dsp:spPr>
        <a:xfrm>
          <a:off x="5916252" y="1358346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High accuracy with balanced precision and recall.</a:t>
          </a:r>
        </a:p>
      </dsp:txBody>
      <dsp:txXfrm>
        <a:off x="5916252" y="1358346"/>
        <a:ext cx="1562695" cy="625078"/>
      </dsp:txXfrm>
    </dsp:sp>
    <dsp:sp modelId="{A12888C8-2AF2-4355-9BC0-E4DE98B5641F}">
      <dsp:nvSpPr>
        <dsp:cNvPr id="0" name=""/>
        <dsp:cNvSpPr/>
      </dsp:nvSpPr>
      <dsp:spPr>
        <a:xfrm>
          <a:off x="3591743" y="2374098"/>
          <a:ext cx="703212" cy="7032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AC06B-1892-4C54-A0F1-959C054ADA9A}">
      <dsp:nvSpPr>
        <dsp:cNvPr id="0" name=""/>
        <dsp:cNvSpPr/>
      </dsp:nvSpPr>
      <dsp:spPr>
        <a:xfrm>
          <a:off x="3162002" y="3338763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Easy setup for local installation.</a:t>
          </a:r>
        </a:p>
      </dsp:txBody>
      <dsp:txXfrm>
        <a:off x="3162002" y="3338763"/>
        <a:ext cx="1562695" cy="6250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7E99F-016B-4FBB-97F4-CB975D22E70D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99F69-E49B-4E09-BE08-5467106E8B46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Noisy Text Data</a:t>
          </a:r>
          <a:r>
            <a:rPr lang="en-US" sz="1400" kern="1200" dirty="0"/>
            <a:t>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Extensive preprocessing of text.</a:t>
          </a:r>
        </a:p>
      </dsp:txBody>
      <dsp:txXfrm>
        <a:off x="90151" y="2602589"/>
        <a:ext cx="2402775" cy="720000"/>
      </dsp:txXfrm>
    </dsp:sp>
    <dsp:sp modelId="{40427E3D-D14A-4F58-9AE1-E19B6191ED10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44179-8ABC-439B-93A5-2A31F7E36E3F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Initial Model Performance</a:t>
          </a:r>
          <a:r>
            <a:rPr lang="en-US" sz="1400" kern="1200"/>
            <a:t>: Improved feature extraction and tuning.</a:t>
          </a:r>
        </a:p>
      </dsp:txBody>
      <dsp:txXfrm>
        <a:off x="2913412" y="2602589"/>
        <a:ext cx="2402775" cy="720000"/>
      </dsp:txXfrm>
    </dsp:sp>
    <dsp:sp modelId="{1B842A25-D8CD-4726-8E88-74BAC47EC282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30EC7-3E09-402D-8220-34614D31D1CE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Deployment Compatibility</a:t>
          </a:r>
          <a:r>
            <a:rPr lang="en-US" sz="1400" kern="1200"/>
            <a:t>: Provided detailed setup guide.</a:t>
          </a:r>
        </a:p>
      </dsp:txBody>
      <dsp:txXfrm>
        <a:off x="5736673" y="2602589"/>
        <a:ext cx="2402775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D9CC5-5589-47F9-96A8-B37F1B419EDB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92674-EFD5-4F89-8CAE-232B5C82E6F4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31A6B-6999-4B88-9081-82A789545FF4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AI and ML can predict mental health conditions via social media analysis.</a:t>
          </a:r>
        </a:p>
      </dsp:txBody>
      <dsp:txXfrm>
        <a:off x="1437631" y="531"/>
        <a:ext cx="6449068" cy="1244702"/>
      </dsp:txXfrm>
    </dsp:sp>
    <dsp:sp modelId="{6ACA9003-9A1D-4A4F-80FB-EF1933807AFB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A3EEC-168B-4E9B-B11A-821B88B60DA7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A256B-3710-489F-88A9-9895E2C39723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Combines NLP, machine learning, and a user-friendly web interface.</a:t>
          </a:r>
        </a:p>
      </dsp:txBody>
      <dsp:txXfrm>
        <a:off x="1437631" y="1556410"/>
        <a:ext cx="6449068" cy="1244702"/>
      </dsp:txXfrm>
    </dsp:sp>
    <dsp:sp modelId="{E370BCBA-A346-4C80-A260-7F605FE64653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92B25-04F1-4F48-8812-9F500948123C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75DD0-D646-476A-9B95-BFE88539C79D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Future scope: </a:t>
          </a:r>
          <a:r>
            <a:rPr lang="en-US" sz="2500" kern="1200"/>
            <a:t>Advanced models and real-time data integration.</a:t>
          </a:r>
        </a:p>
      </dsp:txBody>
      <dsp:txXfrm>
        <a:off x="1437631" y="3112289"/>
        <a:ext cx="64490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A5071-9447-9C43-B56A-29607798C34C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FBF30-4DE7-CF47-8481-37CCAC2C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4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FBF30-4DE7-CF47-8481-37CCAC2C6B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06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FBF30-4DE7-CF47-8481-37CCAC2C6B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700"/>
              <a:t>Mental Health Analysis and Prediction Using Social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/>
              <a:t>By </a:t>
            </a:r>
          </a:p>
          <a:p>
            <a:pPr algn="l">
              <a:lnSpc>
                <a:spcPct val="90000"/>
              </a:lnSpc>
            </a:pPr>
            <a:r>
              <a:rPr lang="en-US" sz="2200" err="1"/>
              <a:t>Kondappa</a:t>
            </a:r>
            <a:endParaRPr lang="en-US" sz="2200"/>
          </a:p>
          <a:p>
            <a:pPr algn="l">
              <a:lnSpc>
                <a:spcPct val="90000"/>
              </a:lnSpc>
            </a:pPr>
            <a:r>
              <a:rPr lang="en-US" sz="2200"/>
              <a:t>Sujith</a:t>
            </a:r>
          </a:p>
          <a:p>
            <a:pPr algn="l">
              <a:lnSpc>
                <a:spcPct val="90000"/>
              </a:lnSpc>
            </a:pPr>
            <a:r>
              <a:rPr lang="en-US" sz="2200"/>
              <a:t>Adithya</a:t>
            </a:r>
          </a:p>
        </p:txBody>
      </p:sp>
      <p:pic>
        <p:nvPicPr>
          <p:cNvPr id="5" name="Picture 4" descr="Brain made out of yellow balls">
            <a:extLst>
              <a:ext uri="{FF2B5EF4-FFF2-40B4-BE49-F238E27FC236}">
                <a16:creationId xmlns:a16="http://schemas.microsoft.com/office/drawing/2014/main" id="{A4C6055C-AB38-DC0A-3BEE-D2895AB5B2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043" r="31304" b="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Interface</a:t>
            </a:r>
            <a:endParaRPr dirty="0"/>
          </a:p>
        </p:txBody>
      </p:sp>
      <p:pic>
        <p:nvPicPr>
          <p:cNvPr id="4" name="Content Placeholder 3" descr="A screenshot of a test&#10;&#10;Description automatically generated">
            <a:extLst>
              <a:ext uri="{FF2B5EF4-FFF2-40B4-BE49-F238E27FC236}">
                <a16:creationId xmlns:a16="http://schemas.microsoft.com/office/drawing/2014/main" id="{AC0A3926-869C-EA08-C7D9-30C80D4B8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699592"/>
            <a:ext cx="8229600" cy="23271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A71C1-1590-3911-6331-4C32A46C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387" y="1143000"/>
            <a:ext cx="3634740" cy="2898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/>
              <a:t>Prediction Results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94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A screenshot of a test&#10;&#10;Description automatically generated">
            <a:extLst>
              <a:ext uri="{FF2B5EF4-FFF2-40B4-BE49-F238E27FC236}">
                <a16:creationId xmlns:a16="http://schemas.microsoft.com/office/drawing/2014/main" id="{98C97F42-295D-01D2-A3B5-D3F1B84C8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717" y="1105868"/>
            <a:ext cx="4080750" cy="174666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422" y="4177748"/>
            <a:ext cx="361830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test&#10;&#10;Description automatically generated">
            <a:extLst>
              <a:ext uri="{FF2B5EF4-FFF2-40B4-BE49-F238E27FC236}">
                <a16:creationId xmlns:a16="http://schemas.microsoft.com/office/drawing/2014/main" id="{07A6705D-A827-79B9-72C4-7C174FA08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717" y="3674298"/>
            <a:ext cx="4080750" cy="189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8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EEB79-48C7-BFCC-C382-350498B1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Confusion Matrix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489281E4-5AE8-34ED-D2A9-F1D764941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8" y="2633472"/>
            <a:ext cx="8340358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67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71F9011-5E78-4C6A-B542-732D25C505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904850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50 Appreciation Thank You Message For Your Support Systems">
            <a:extLst>
              <a:ext uri="{FF2B5EF4-FFF2-40B4-BE49-F238E27FC236}">
                <a16:creationId xmlns:a16="http://schemas.microsoft.com/office/drawing/2014/main" id="{AE80A4D0-2FBF-55FF-0D80-6950489A03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 bwMode="auto">
          <a:xfrm>
            <a:off x="20" y="1"/>
            <a:ext cx="91439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4D7444E-8572-6DFD-CB75-0984238C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C89D56-574B-DBE6-E414-A886D4CD9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808B29-2E24-7E95-6543-9B0B82179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687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US" sz="4700"/>
              <a:t>Introduction</a:t>
            </a:r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81407591-D12D-DA33-269C-7ACADFB29F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183" r="31328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Mental health concerns are growing due to social media usage.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Aim</a:t>
            </a:r>
            <a:r>
              <a:rPr lang="en-US" sz="1600" dirty="0"/>
              <a:t>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To create a system that analyzes social media text to predict mental health conditions.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Target Conditions: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 Stress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 Depression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 Bipolar Disorder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 Personality Disorder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 Anxiety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Project Overview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A17772-A8A4-CA7D-DECA-3081C929C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039735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and Tools Used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9D4AAF0-9938-8ACE-C468-C8EB435901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48438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/>
              <a:t>System Architecture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9B2AFB-D5CB-5D67-6141-1A9B044F0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385475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Key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47BDFE-9B0E-EC9A-0FBC-AC80E1C47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807305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and Solutions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C2387D-0734-8487-9F84-0D23C4CFF9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42590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36390"/>
            <a:ext cx="4616991" cy="118292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Future Improvements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5927792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832" y="2829330"/>
            <a:ext cx="4642809" cy="3344459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Integrating advanced NLP models like BERT.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Real-time data collection using APIs (Tweepy, PRAW).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User feedback mechanism for model accuracy.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Ethical considerations for privacy and bias mitigation.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A1DA7AE9-0B25-C343-A872-4D712E627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9489" y="2424435"/>
            <a:ext cx="2661303" cy="2661303"/>
          </a:xfrm>
          <a:prstGeom prst="rect">
            <a:avLst/>
          </a:prstGeom>
        </p:spPr>
      </p:pic>
      <p:sp>
        <p:nvSpPr>
          <p:cNvPr id="2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414" y="1899284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646" y="2189928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5650-E7DA-D9E5-D124-D9A19230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Classes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8457CC-2D58-B904-6D1A-503534A96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454" y="1779373"/>
            <a:ext cx="6178378" cy="423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3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340</Words>
  <Application>Microsoft Macintosh PowerPoint</Application>
  <PresentationFormat>On-screen Show (4:3)</PresentationFormat>
  <Paragraphs>66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Calibri</vt:lpstr>
      <vt:lpstr>Office Theme</vt:lpstr>
      <vt:lpstr>Mental Health Analysis and Prediction Using Social Media</vt:lpstr>
      <vt:lpstr>Introduction</vt:lpstr>
      <vt:lpstr>Project Overview</vt:lpstr>
      <vt:lpstr>Technologies and Tools Used</vt:lpstr>
      <vt:lpstr>System Architecture</vt:lpstr>
      <vt:lpstr>Key Features</vt:lpstr>
      <vt:lpstr>Challenges and Solutions</vt:lpstr>
      <vt:lpstr>Future Improvements</vt:lpstr>
      <vt:lpstr>Distribution of Classes</vt:lpstr>
      <vt:lpstr>Web Interface</vt:lpstr>
      <vt:lpstr>Prediction Results</vt:lpstr>
      <vt:lpstr>Confusion Matrix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Chinmaie Tiyyagura</cp:lastModifiedBy>
  <cp:revision>16</cp:revision>
  <dcterms:created xsi:type="dcterms:W3CDTF">2013-01-27T09:14:16Z</dcterms:created>
  <dcterms:modified xsi:type="dcterms:W3CDTF">2024-10-08T17:05:09Z</dcterms:modified>
  <cp:category/>
</cp:coreProperties>
</file>