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9" r:id="rId5"/>
    <p:sldId id="260" r:id="rId6"/>
    <p:sldId id="268" r:id="rId7"/>
    <p:sldId id="261" r:id="rId8"/>
    <p:sldId id="270" r:id="rId9"/>
    <p:sldId id="265" r:id="rId10"/>
    <p:sldId id="271" r:id="rId11"/>
    <p:sldId id="272" r:id="rId12"/>
    <p:sldId id="273" r:id="rId13"/>
    <p:sldId id="266" r:id="rId14"/>
    <p:sldId id="274" r:id="rId15"/>
    <p:sldId id="275" r:id="rId16"/>
    <p:sldId id="264" r:id="rId17"/>
    <p:sldId id="267"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DD1E08-6AC9-4CF9-85A5-BB1ED80EB314}" v="59" dt="2024-09-29T07:45:43.4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opathy G" userId="dd8a0b9fadfad057" providerId="LiveId" clId="{BBDD1E08-6AC9-4CF9-85A5-BB1ED80EB314}"/>
    <pc:docChg chg="custSel addSld modSld">
      <pc:chgData name="Boopathy G" userId="dd8a0b9fadfad057" providerId="LiveId" clId="{BBDD1E08-6AC9-4CF9-85A5-BB1ED80EB314}" dt="2024-09-29T07:45:48.797" v="907" actId="5793"/>
      <pc:docMkLst>
        <pc:docMk/>
      </pc:docMkLst>
      <pc:sldChg chg="modSp mod">
        <pc:chgData name="Boopathy G" userId="dd8a0b9fadfad057" providerId="LiveId" clId="{BBDD1E08-6AC9-4CF9-85A5-BB1ED80EB314}" dt="2024-09-29T06:48:11.302" v="8" actId="14100"/>
        <pc:sldMkLst>
          <pc:docMk/>
          <pc:sldMk cId="0" sldId="260"/>
        </pc:sldMkLst>
        <pc:spChg chg="mod">
          <ac:chgData name="Boopathy G" userId="dd8a0b9fadfad057" providerId="LiveId" clId="{BBDD1E08-6AC9-4CF9-85A5-BB1ED80EB314}" dt="2024-09-29T06:48:11.302" v="8" actId="14100"/>
          <ac:spMkLst>
            <pc:docMk/>
            <pc:sldMk cId="0" sldId="260"/>
            <ac:spMk id="5122" creationId="{D6D5ECA8-3A94-AD1E-C8B8-999798519F6A}"/>
          </ac:spMkLst>
        </pc:spChg>
        <pc:spChg chg="mod">
          <ac:chgData name="Boopathy G" userId="dd8a0b9fadfad057" providerId="LiveId" clId="{BBDD1E08-6AC9-4CF9-85A5-BB1ED80EB314}" dt="2024-09-29T06:47:57.243" v="6" actId="14100"/>
          <ac:spMkLst>
            <pc:docMk/>
            <pc:sldMk cId="0" sldId="260"/>
            <ac:spMk id="5123" creationId="{DFB1E318-A1F4-E420-4FC2-C54EAFD65D9A}"/>
          </ac:spMkLst>
        </pc:spChg>
      </pc:sldChg>
      <pc:sldChg chg="addSp modSp mod">
        <pc:chgData name="Boopathy G" userId="dd8a0b9fadfad057" providerId="LiveId" clId="{BBDD1E08-6AC9-4CF9-85A5-BB1ED80EB314}" dt="2024-09-29T07:03:40.455" v="387" actId="123"/>
        <pc:sldMkLst>
          <pc:docMk/>
          <pc:sldMk cId="0" sldId="261"/>
        </pc:sldMkLst>
        <pc:spChg chg="add mod">
          <ac:chgData name="Boopathy G" userId="dd8a0b9fadfad057" providerId="LiveId" clId="{BBDD1E08-6AC9-4CF9-85A5-BB1ED80EB314}" dt="2024-09-29T07:00:50.502" v="323" actId="207"/>
          <ac:spMkLst>
            <pc:docMk/>
            <pc:sldMk cId="0" sldId="261"/>
            <ac:spMk id="2" creationId="{DEF149BD-A43F-DD8D-0829-A56B48D80D2C}"/>
          </ac:spMkLst>
        </pc:spChg>
        <pc:spChg chg="mod">
          <ac:chgData name="Boopathy G" userId="dd8a0b9fadfad057" providerId="LiveId" clId="{BBDD1E08-6AC9-4CF9-85A5-BB1ED80EB314}" dt="2024-09-29T06:58:30.893" v="308" actId="14100"/>
          <ac:spMkLst>
            <pc:docMk/>
            <pc:sldMk cId="0" sldId="261"/>
            <ac:spMk id="7170" creationId="{2EF3595E-0ADD-B209-8897-D8B1D41E0B91}"/>
          </ac:spMkLst>
        </pc:spChg>
        <pc:spChg chg="mod">
          <ac:chgData name="Boopathy G" userId="dd8a0b9fadfad057" providerId="LiveId" clId="{BBDD1E08-6AC9-4CF9-85A5-BB1ED80EB314}" dt="2024-09-29T07:03:40.455" v="387" actId="123"/>
          <ac:spMkLst>
            <pc:docMk/>
            <pc:sldMk cId="0" sldId="261"/>
            <ac:spMk id="7171" creationId="{2F71C30D-4D0F-A36E-6BD1-C1873B8AB90B}"/>
          </ac:spMkLst>
        </pc:spChg>
        <pc:picChg chg="add mod">
          <ac:chgData name="Boopathy G" userId="dd8a0b9fadfad057" providerId="LiveId" clId="{BBDD1E08-6AC9-4CF9-85A5-BB1ED80EB314}" dt="2024-09-29T07:00:23.200" v="322" actId="14100"/>
          <ac:picMkLst>
            <pc:docMk/>
            <pc:sldMk cId="0" sldId="261"/>
            <ac:picMk id="4" creationId="{FAAA050B-4FE1-B1E9-41EB-311530CEA50F}"/>
          </ac:picMkLst>
        </pc:picChg>
      </pc:sldChg>
      <pc:sldChg chg="modSp mod">
        <pc:chgData name="Boopathy G" userId="dd8a0b9fadfad057" providerId="LiveId" clId="{BBDD1E08-6AC9-4CF9-85A5-BB1ED80EB314}" dt="2024-09-29T07:42:36.257" v="889" actId="12"/>
        <pc:sldMkLst>
          <pc:docMk/>
          <pc:sldMk cId="0" sldId="264"/>
        </pc:sldMkLst>
        <pc:spChg chg="mod">
          <ac:chgData name="Boopathy G" userId="dd8a0b9fadfad057" providerId="LiveId" clId="{BBDD1E08-6AC9-4CF9-85A5-BB1ED80EB314}" dt="2024-09-29T07:41:28.548" v="884" actId="14100"/>
          <ac:spMkLst>
            <pc:docMk/>
            <pc:sldMk cId="0" sldId="264"/>
            <ac:spMk id="10242" creationId="{AFB83581-D039-8395-D85C-8CF520FEC875}"/>
          </ac:spMkLst>
        </pc:spChg>
        <pc:spChg chg="mod">
          <ac:chgData name="Boopathy G" userId="dd8a0b9fadfad057" providerId="LiveId" clId="{BBDD1E08-6AC9-4CF9-85A5-BB1ED80EB314}" dt="2024-09-29T07:42:36.257" v="889" actId="12"/>
          <ac:spMkLst>
            <pc:docMk/>
            <pc:sldMk cId="0" sldId="264"/>
            <ac:spMk id="10243" creationId="{1622690D-B550-AB2D-DB33-420BCE77D174}"/>
          </ac:spMkLst>
        </pc:spChg>
      </pc:sldChg>
      <pc:sldChg chg="addSp modSp mod">
        <pc:chgData name="Boopathy G" userId="dd8a0b9fadfad057" providerId="LiveId" clId="{BBDD1E08-6AC9-4CF9-85A5-BB1ED80EB314}" dt="2024-09-29T07:08:55.365" v="460" actId="14100"/>
        <pc:sldMkLst>
          <pc:docMk/>
          <pc:sldMk cId="0" sldId="265"/>
        </pc:sldMkLst>
        <pc:spChg chg="add mod">
          <ac:chgData name="Boopathy G" userId="dd8a0b9fadfad057" providerId="LiveId" clId="{BBDD1E08-6AC9-4CF9-85A5-BB1ED80EB314}" dt="2024-09-29T07:07:51.312" v="452" actId="13822"/>
          <ac:spMkLst>
            <pc:docMk/>
            <pc:sldMk cId="0" sldId="265"/>
            <ac:spMk id="2" creationId="{C95795CE-9C94-17DA-81DA-A8560F8404E0}"/>
          </ac:spMkLst>
        </pc:spChg>
        <pc:spChg chg="mod">
          <ac:chgData name="Boopathy G" userId="dd8a0b9fadfad057" providerId="LiveId" clId="{BBDD1E08-6AC9-4CF9-85A5-BB1ED80EB314}" dt="2024-09-29T07:04:02.478" v="391" actId="14100"/>
          <ac:spMkLst>
            <pc:docMk/>
            <pc:sldMk cId="0" sldId="265"/>
            <ac:spMk id="8194" creationId="{CE82B25F-4C2F-118B-37EA-A9422BA268CC}"/>
          </ac:spMkLst>
        </pc:spChg>
        <pc:spChg chg="mod">
          <ac:chgData name="Boopathy G" userId="dd8a0b9fadfad057" providerId="LiveId" clId="{BBDD1E08-6AC9-4CF9-85A5-BB1ED80EB314}" dt="2024-09-29T07:06:38.672" v="450" actId="255"/>
          <ac:spMkLst>
            <pc:docMk/>
            <pc:sldMk cId="0" sldId="265"/>
            <ac:spMk id="8195" creationId="{74A4288D-6FFA-AF21-E554-4749E883D6E7}"/>
          </ac:spMkLst>
        </pc:spChg>
        <pc:picChg chg="add mod">
          <ac:chgData name="Boopathy G" userId="dd8a0b9fadfad057" providerId="LiveId" clId="{BBDD1E08-6AC9-4CF9-85A5-BB1ED80EB314}" dt="2024-09-29T07:08:55.365" v="460" actId="14100"/>
          <ac:picMkLst>
            <pc:docMk/>
            <pc:sldMk cId="0" sldId="265"/>
            <ac:picMk id="4" creationId="{2DC47210-CC77-69BC-1E1D-6F3DCE751640}"/>
          </ac:picMkLst>
        </pc:picChg>
      </pc:sldChg>
      <pc:sldChg chg="addSp delSp modSp mod">
        <pc:chgData name="Boopathy G" userId="dd8a0b9fadfad057" providerId="LiveId" clId="{BBDD1E08-6AC9-4CF9-85A5-BB1ED80EB314}" dt="2024-09-29T07:35:18.408" v="763" actId="14100"/>
        <pc:sldMkLst>
          <pc:docMk/>
          <pc:sldMk cId="0" sldId="266"/>
        </pc:sldMkLst>
        <pc:spChg chg="add del mod">
          <ac:chgData name="Boopathy G" userId="dd8a0b9fadfad057" providerId="LiveId" clId="{BBDD1E08-6AC9-4CF9-85A5-BB1ED80EB314}" dt="2024-09-29T07:28:56.606" v="729" actId="21"/>
          <ac:spMkLst>
            <pc:docMk/>
            <pc:sldMk cId="0" sldId="266"/>
            <ac:spMk id="2" creationId="{CFA84A44-1D3A-1D34-05C6-C2AEE4225A4D}"/>
          </ac:spMkLst>
        </pc:spChg>
        <pc:spChg chg="add mod">
          <ac:chgData name="Boopathy G" userId="dd8a0b9fadfad057" providerId="LiveId" clId="{BBDD1E08-6AC9-4CF9-85A5-BB1ED80EB314}" dt="2024-09-29T07:35:14.642" v="762" actId="1076"/>
          <ac:spMkLst>
            <pc:docMk/>
            <pc:sldMk cId="0" sldId="266"/>
            <ac:spMk id="5" creationId="{A8E2A00F-1C7B-9890-C50D-1461920F30E5}"/>
          </ac:spMkLst>
        </pc:spChg>
        <pc:spChg chg="mod">
          <ac:chgData name="Boopathy G" userId="dd8a0b9fadfad057" providerId="LiveId" clId="{BBDD1E08-6AC9-4CF9-85A5-BB1ED80EB314}" dt="2024-09-29T07:23:33.613" v="676" actId="14100"/>
          <ac:spMkLst>
            <pc:docMk/>
            <pc:sldMk cId="0" sldId="266"/>
            <ac:spMk id="9218" creationId="{5D77E51D-9C69-680C-E686-8E64513AA702}"/>
          </ac:spMkLst>
        </pc:spChg>
        <pc:spChg chg="mod">
          <ac:chgData name="Boopathy G" userId="dd8a0b9fadfad057" providerId="LiveId" clId="{BBDD1E08-6AC9-4CF9-85A5-BB1ED80EB314}" dt="2024-09-29T07:33:31.257" v="735" actId="5793"/>
          <ac:spMkLst>
            <pc:docMk/>
            <pc:sldMk cId="0" sldId="266"/>
            <ac:spMk id="9219" creationId="{9C888A97-1CB2-28F4-0512-E15BAB11EF4B}"/>
          </ac:spMkLst>
        </pc:spChg>
        <pc:picChg chg="add del mod">
          <ac:chgData name="Boopathy G" userId="dd8a0b9fadfad057" providerId="LiveId" clId="{BBDD1E08-6AC9-4CF9-85A5-BB1ED80EB314}" dt="2024-09-29T07:34:46.090" v="752" actId="21"/>
          <ac:picMkLst>
            <pc:docMk/>
            <pc:sldMk cId="0" sldId="266"/>
            <ac:picMk id="4" creationId="{0052E085-484B-6648-5928-E3A440C23981}"/>
          </ac:picMkLst>
        </pc:picChg>
        <pc:picChg chg="add mod">
          <ac:chgData name="Boopathy G" userId="dd8a0b9fadfad057" providerId="LiveId" clId="{BBDD1E08-6AC9-4CF9-85A5-BB1ED80EB314}" dt="2024-09-29T07:35:18.408" v="763" actId="14100"/>
          <ac:picMkLst>
            <pc:docMk/>
            <pc:sldMk cId="0" sldId="266"/>
            <ac:picMk id="6" creationId="{0052E085-484B-6648-5928-E3A440C23981}"/>
          </ac:picMkLst>
        </pc:picChg>
      </pc:sldChg>
      <pc:sldChg chg="modSp mod">
        <pc:chgData name="Boopathy G" userId="dd8a0b9fadfad057" providerId="LiveId" clId="{BBDD1E08-6AC9-4CF9-85A5-BB1ED80EB314}" dt="2024-09-29T07:45:48.797" v="907" actId="5793"/>
        <pc:sldMkLst>
          <pc:docMk/>
          <pc:sldMk cId="0" sldId="267"/>
        </pc:sldMkLst>
        <pc:spChg chg="mod">
          <ac:chgData name="Boopathy G" userId="dd8a0b9fadfad057" providerId="LiveId" clId="{BBDD1E08-6AC9-4CF9-85A5-BB1ED80EB314}" dt="2024-09-29T07:43:15.668" v="891" actId="14100"/>
          <ac:spMkLst>
            <pc:docMk/>
            <pc:sldMk cId="0" sldId="267"/>
            <ac:spMk id="11266" creationId="{E45933BB-A50E-51E1-C10F-78C2CC92E957}"/>
          </ac:spMkLst>
        </pc:spChg>
        <pc:spChg chg="mod">
          <ac:chgData name="Boopathy G" userId="dd8a0b9fadfad057" providerId="LiveId" clId="{BBDD1E08-6AC9-4CF9-85A5-BB1ED80EB314}" dt="2024-09-29T07:45:48.797" v="907" actId="5793"/>
          <ac:spMkLst>
            <pc:docMk/>
            <pc:sldMk cId="0" sldId="267"/>
            <ac:spMk id="11267" creationId="{A8F2555C-5E5A-B1B5-6449-33FEF6E9E743}"/>
          </ac:spMkLst>
        </pc:spChg>
      </pc:sldChg>
      <pc:sldChg chg="modSp mod">
        <pc:chgData name="Boopathy G" userId="dd8a0b9fadfad057" providerId="LiveId" clId="{BBDD1E08-6AC9-4CF9-85A5-BB1ED80EB314}" dt="2024-09-29T06:58:01.972" v="303" actId="14100"/>
        <pc:sldMkLst>
          <pc:docMk/>
          <pc:sldMk cId="0" sldId="268"/>
        </pc:sldMkLst>
        <pc:spChg chg="mod">
          <ac:chgData name="Boopathy G" userId="dd8a0b9fadfad057" providerId="LiveId" clId="{BBDD1E08-6AC9-4CF9-85A5-BB1ED80EB314}" dt="2024-09-29T06:57:57.590" v="302" actId="14100"/>
          <ac:spMkLst>
            <pc:docMk/>
            <pc:sldMk cId="0" sldId="268"/>
            <ac:spMk id="6146" creationId="{10E9AA20-74ED-4811-D684-F46F749AE724}"/>
          </ac:spMkLst>
        </pc:spChg>
        <pc:spChg chg="mod">
          <ac:chgData name="Boopathy G" userId="dd8a0b9fadfad057" providerId="LiveId" clId="{BBDD1E08-6AC9-4CF9-85A5-BB1ED80EB314}" dt="2024-09-29T06:58:01.972" v="303" actId="14100"/>
          <ac:spMkLst>
            <pc:docMk/>
            <pc:sldMk cId="0" sldId="268"/>
            <ac:spMk id="6147" creationId="{A9A5D870-329F-1C67-78ED-AB08D01F6B76}"/>
          </ac:spMkLst>
        </pc:spChg>
      </pc:sldChg>
      <pc:sldChg chg="addSp delSp modSp new mod">
        <pc:chgData name="Boopathy G" userId="dd8a0b9fadfad057" providerId="LiveId" clId="{BBDD1E08-6AC9-4CF9-85A5-BB1ED80EB314}" dt="2024-09-29T07:02:57.999" v="367" actId="1076"/>
        <pc:sldMkLst>
          <pc:docMk/>
          <pc:sldMk cId="2592803603" sldId="270"/>
        </pc:sldMkLst>
        <pc:spChg chg="mod">
          <ac:chgData name="Boopathy G" userId="dd8a0b9fadfad057" providerId="LiveId" clId="{BBDD1E08-6AC9-4CF9-85A5-BB1ED80EB314}" dt="2024-09-29T07:01:19.339" v="350" actId="14100"/>
          <ac:spMkLst>
            <pc:docMk/>
            <pc:sldMk cId="2592803603" sldId="270"/>
            <ac:spMk id="2" creationId="{5EE698A1-7F75-14BC-7142-4C40AB89B16E}"/>
          </ac:spMkLst>
        </pc:spChg>
        <pc:spChg chg="del mod">
          <ac:chgData name="Boopathy G" userId="dd8a0b9fadfad057" providerId="LiveId" clId="{BBDD1E08-6AC9-4CF9-85A5-BB1ED80EB314}" dt="2024-09-29T07:01:29.514" v="354" actId="22"/>
          <ac:spMkLst>
            <pc:docMk/>
            <pc:sldMk cId="2592803603" sldId="270"/>
            <ac:spMk id="3" creationId="{8EB82A61-A902-FE15-CD88-D972701A6D90}"/>
          </ac:spMkLst>
        </pc:spChg>
        <pc:spChg chg="add mod">
          <ac:chgData name="Boopathy G" userId="dd8a0b9fadfad057" providerId="LiveId" clId="{BBDD1E08-6AC9-4CF9-85A5-BB1ED80EB314}" dt="2024-09-29T07:01:33.980" v="355" actId="21"/>
          <ac:spMkLst>
            <pc:docMk/>
            <pc:sldMk cId="2592803603" sldId="270"/>
            <ac:spMk id="6" creationId="{37132F46-389B-71EC-5BBC-EC6C658D97A7}"/>
          </ac:spMkLst>
        </pc:spChg>
        <pc:spChg chg="add mod">
          <ac:chgData name="Boopathy G" userId="dd8a0b9fadfad057" providerId="LiveId" clId="{BBDD1E08-6AC9-4CF9-85A5-BB1ED80EB314}" dt="2024-09-29T07:02:07.647" v="360" actId="13822"/>
          <ac:spMkLst>
            <pc:docMk/>
            <pc:sldMk cId="2592803603" sldId="270"/>
            <ac:spMk id="7" creationId="{9CF62CDB-4B8B-52A3-EAB6-35C77DEFAC90}"/>
          </ac:spMkLst>
        </pc:spChg>
        <pc:picChg chg="add del mod ord">
          <ac:chgData name="Boopathy G" userId="dd8a0b9fadfad057" providerId="LiveId" clId="{BBDD1E08-6AC9-4CF9-85A5-BB1ED80EB314}" dt="2024-09-29T07:01:33.980" v="355" actId="21"/>
          <ac:picMkLst>
            <pc:docMk/>
            <pc:sldMk cId="2592803603" sldId="270"/>
            <ac:picMk id="5" creationId="{6C332798-6EA8-FC14-FBC5-6B578C20A94A}"/>
          </ac:picMkLst>
        </pc:picChg>
        <pc:picChg chg="add mod">
          <ac:chgData name="Boopathy G" userId="dd8a0b9fadfad057" providerId="LiveId" clId="{BBDD1E08-6AC9-4CF9-85A5-BB1ED80EB314}" dt="2024-09-29T07:02:57.999" v="367" actId="1076"/>
          <ac:picMkLst>
            <pc:docMk/>
            <pc:sldMk cId="2592803603" sldId="270"/>
            <ac:picMk id="9" creationId="{10098051-4693-D267-505D-626600FA5B85}"/>
          </ac:picMkLst>
        </pc:picChg>
      </pc:sldChg>
      <pc:sldChg chg="addSp modSp new mod">
        <pc:chgData name="Boopathy G" userId="dd8a0b9fadfad057" providerId="LiveId" clId="{BBDD1E08-6AC9-4CF9-85A5-BB1ED80EB314}" dt="2024-09-29T07:10:26.657" v="516" actId="14100"/>
        <pc:sldMkLst>
          <pc:docMk/>
          <pc:sldMk cId="3989532356" sldId="271"/>
        </pc:sldMkLst>
        <pc:spChg chg="mod">
          <ac:chgData name="Boopathy G" userId="dd8a0b9fadfad057" providerId="LiveId" clId="{BBDD1E08-6AC9-4CF9-85A5-BB1ED80EB314}" dt="2024-09-29T07:09:23.101" v="490" actId="14100"/>
          <ac:spMkLst>
            <pc:docMk/>
            <pc:sldMk cId="3989532356" sldId="271"/>
            <ac:spMk id="2" creationId="{1E3B67B5-E821-5C57-F2F3-2A04B9C4A6F2}"/>
          </ac:spMkLst>
        </pc:spChg>
        <pc:spChg chg="mod">
          <ac:chgData name="Boopathy G" userId="dd8a0b9fadfad057" providerId="LiveId" clId="{BBDD1E08-6AC9-4CF9-85A5-BB1ED80EB314}" dt="2024-09-29T07:09:44.921" v="508" actId="5793"/>
          <ac:spMkLst>
            <pc:docMk/>
            <pc:sldMk cId="3989532356" sldId="271"/>
            <ac:spMk id="3" creationId="{3C6D90BE-C75F-3F8D-B83D-F31BCB8EDA1E}"/>
          </ac:spMkLst>
        </pc:spChg>
        <pc:spChg chg="add mod">
          <ac:chgData name="Boopathy G" userId="dd8a0b9fadfad057" providerId="LiveId" clId="{BBDD1E08-6AC9-4CF9-85A5-BB1ED80EB314}" dt="2024-09-29T07:10:11.621" v="511" actId="13822"/>
          <ac:spMkLst>
            <pc:docMk/>
            <pc:sldMk cId="3989532356" sldId="271"/>
            <ac:spMk id="4" creationId="{43D37B44-52E2-A55E-E232-2E37812FE500}"/>
          </ac:spMkLst>
        </pc:spChg>
        <pc:picChg chg="add mod">
          <ac:chgData name="Boopathy G" userId="dd8a0b9fadfad057" providerId="LiveId" clId="{BBDD1E08-6AC9-4CF9-85A5-BB1ED80EB314}" dt="2024-09-29T07:10:26.657" v="516" actId="14100"/>
          <ac:picMkLst>
            <pc:docMk/>
            <pc:sldMk cId="3989532356" sldId="271"/>
            <ac:picMk id="6" creationId="{4857CCBF-1453-A8AC-AF5B-DBF474A6E709}"/>
          </ac:picMkLst>
        </pc:picChg>
      </pc:sldChg>
      <pc:sldChg chg="addSp modSp new mod">
        <pc:chgData name="Boopathy G" userId="dd8a0b9fadfad057" providerId="LiveId" clId="{BBDD1E08-6AC9-4CF9-85A5-BB1ED80EB314}" dt="2024-09-29T07:13:36.371" v="610" actId="255"/>
        <pc:sldMkLst>
          <pc:docMk/>
          <pc:sldMk cId="2531562657" sldId="272"/>
        </pc:sldMkLst>
        <pc:spChg chg="mod">
          <ac:chgData name="Boopathy G" userId="dd8a0b9fadfad057" providerId="LiveId" clId="{BBDD1E08-6AC9-4CF9-85A5-BB1ED80EB314}" dt="2024-09-29T07:11:03.468" v="545" actId="14100"/>
          <ac:spMkLst>
            <pc:docMk/>
            <pc:sldMk cId="2531562657" sldId="272"/>
            <ac:spMk id="2" creationId="{E06CBB79-34CA-A607-DC56-CE42D0237507}"/>
          </ac:spMkLst>
        </pc:spChg>
        <pc:spChg chg="mod">
          <ac:chgData name="Boopathy G" userId="dd8a0b9fadfad057" providerId="LiveId" clId="{BBDD1E08-6AC9-4CF9-85A5-BB1ED80EB314}" dt="2024-09-29T07:13:36.371" v="610" actId="255"/>
          <ac:spMkLst>
            <pc:docMk/>
            <pc:sldMk cId="2531562657" sldId="272"/>
            <ac:spMk id="3" creationId="{555B395D-2550-91AD-B302-905D999296D4}"/>
          </ac:spMkLst>
        </pc:spChg>
        <pc:spChg chg="add mod">
          <ac:chgData name="Boopathy G" userId="dd8a0b9fadfad057" providerId="LiveId" clId="{BBDD1E08-6AC9-4CF9-85A5-BB1ED80EB314}" dt="2024-09-29T07:12:26.782" v="554" actId="13822"/>
          <ac:spMkLst>
            <pc:docMk/>
            <pc:sldMk cId="2531562657" sldId="272"/>
            <ac:spMk id="4" creationId="{672E25C7-4A13-3587-29D8-8178C37EE4A3}"/>
          </ac:spMkLst>
        </pc:spChg>
        <pc:picChg chg="add mod">
          <ac:chgData name="Boopathy G" userId="dd8a0b9fadfad057" providerId="LiveId" clId="{BBDD1E08-6AC9-4CF9-85A5-BB1ED80EB314}" dt="2024-09-29T07:12:53.868" v="563" actId="14100"/>
          <ac:picMkLst>
            <pc:docMk/>
            <pc:sldMk cId="2531562657" sldId="272"/>
            <ac:picMk id="6" creationId="{3C161CE4-2FA9-769D-085B-9BDEBF352B0F}"/>
          </ac:picMkLst>
        </pc:picChg>
      </pc:sldChg>
      <pc:sldChg chg="addSp modSp new mod">
        <pc:chgData name="Boopathy G" userId="dd8a0b9fadfad057" providerId="LiveId" clId="{BBDD1E08-6AC9-4CF9-85A5-BB1ED80EB314}" dt="2024-09-29T07:23:18.666" v="674" actId="14100"/>
        <pc:sldMkLst>
          <pc:docMk/>
          <pc:sldMk cId="495742504" sldId="273"/>
        </pc:sldMkLst>
        <pc:spChg chg="mod">
          <ac:chgData name="Boopathy G" userId="dd8a0b9fadfad057" providerId="LiveId" clId="{BBDD1E08-6AC9-4CF9-85A5-BB1ED80EB314}" dt="2024-09-29T07:14:09.677" v="638" actId="255"/>
          <ac:spMkLst>
            <pc:docMk/>
            <pc:sldMk cId="495742504" sldId="273"/>
            <ac:spMk id="2" creationId="{00A5E605-8B4C-6388-FF38-FAB30D054C50}"/>
          </ac:spMkLst>
        </pc:spChg>
        <pc:spChg chg="mod">
          <ac:chgData name="Boopathy G" userId="dd8a0b9fadfad057" providerId="LiveId" clId="{BBDD1E08-6AC9-4CF9-85A5-BB1ED80EB314}" dt="2024-09-29T07:22:35.911" v="666" actId="5793"/>
          <ac:spMkLst>
            <pc:docMk/>
            <pc:sldMk cId="495742504" sldId="273"/>
            <ac:spMk id="3" creationId="{FE971066-7E7F-F698-3570-D0A10B73A0BD}"/>
          </ac:spMkLst>
        </pc:spChg>
        <pc:spChg chg="add mod">
          <ac:chgData name="Boopathy G" userId="dd8a0b9fadfad057" providerId="LiveId" clId="{BBDD1E08-6AC9-4CF9-85A5-BB1ED80EB314}" dt="2024-09-29T07:22:59.173" v="668" actId="13822"/>
          <ac:spMkLst>
            <pc:docMk/>
            <pc:sldMk cId="495742504" sldId="273"/>
            <ac:spMk id="4" creationId="{C381D24A-10E8-6B6A-32DD-4373CB3C740E}"/>
          </ac:spMkLst>
        </pc:spChg>
        <pc:picChg chg="add mod">
          <ac:chgData name="Boopathy G" userId="dd8a0b9fadfad057" providerId="LiveId" clId="{BBDD1E08-6AC9-4CF9-85A5-BB1ED80EB314}" dt="2024-09-29T07:23:18.666" v="674" actId="14100"/>
          <ac:picMkLst>
            <pc:docMk/>
            <pc:sldMk cId="495742504" sldId="273"/>
            <ac:picMk id="6" creationId="{31DB6268-4793-AAF5-B2A0-46C7E5230CF4}"/>
          </ac:picMkLst>
        </pc:picChg>
      </pc:sldChg>
      <pc:sldChg chg="addSp modSp new mod">
        <pc:chgData name="Boopathy G" userId="dd8a0b9fadfad057" providerId="LiveId" clId="{BBDD1E08-6AC9-4CF9-85A5-BB1ED80EB314}" dt="2024-09-29T07:38:33.732" v="828" actId="207"/>
        <pc:sldMkLst>
          <pc:docMk/>
          <pc:sldMk cId="1082187084" sldId="274"/>
        </pc:sldMkLst>
        <pc:spChg chg="mod">
          <ac:chgData name="Boopathy G" userId="dd8a0b9fadfad057" providerId="LiveId" clId="{BBDD1E08-6AC9-4CF9-85A5-BB1ED80EB314}" dt="2024-09-29T07:35:52.713" v="798" actId="14100"/>
          <ac:spMkLst>
            <pc:docMk/>
            <pc:sldMk cId="1082187084" sldId="274"/>
            <ac:spMk id="2" creationId="{003EE183-601B-8779-8100-E3F9814265E8}"/>
          </ac:spMkLst>
        </pc:spChg>
        <pc:spChg chg="mod">
          <ac:chgData name="Boopathy G" userId="dd8a0b9fadfad057" providerId="LiveId" clId="{BBDD1E08-6AC9-4CF9-85A5-BB1ED80EB314}" dt="2024-09-29T07:36:16.936" v="819" actId="5793"/>
          <ac:spMkLst>
            <pc:docMk/>
            <pc:sldMk cId="1082187084" sldId="274"/>
            <ac:spMk id="3" creationId="{57DF4DFF-9A68-B45D-6671-7A0495758697}"/>
          </ac:spMkLst>
        </pc:spChg>
        <pc:spChg chg="add mod">
          <ac:chgData name="Boopathy G" userId="dd8a0b9fadfad057" providerId="LiveId" clId="{BBDD1E08-6AC9-4CF9-85A5-BB1ED80EB314}" dt="2024-09-29T07:38:33.732" v="828" actId="207"/>
          <ac:spMkLst>
            <pc:docMk/>
            <pc:sldMk cId="1082187084" sldId="274"/>
            <ac:spMk id="4" creationId="{CB017351-D4D9-5BA8-EB14-19AAED51FD24}"/>
          </ac:spMkLst>
        </pc:spChg>
        <pc:picChg chg="add mod">
          <ac:chgData name="Boopathy G" userId="dd8a0b9fadfad057" providerId="LiveId" clId="{BBDD1E08-6AC9-4CF9-85A5-BB1ED80EB314}" dt="2024-09-29T07:38:08.852" v="827" actId="14100"/>
          <ac:picMkLst>
            <pc:docMk/>
            <pc:sldMk cId="1082187084" sldId="274"/>
            <ac:picMk id="6" creationId="{6DBE4149-6C35-B737-9FEC-E06A892D4331}"/>
          </ac:picMkLst>
        </pc:picChg>
      </pc:sldChg>
      <pc:sldChg chg="addSp modSp new mod">
        <pc:chgData name="Boopathy G" userId="dd8a0b9fadfad057" providerId="LiveId" clId="{BBDD1E08-6AC9-4CF9-85A5-BB1ED80EB314}" dt="2024-09-29T07:41:11.194" v="881" actId="14100"/>
        <pc:sldMkLst>
          <pc:docMk/>
          <pc:sldMk cId="4015005395" sldId="275"/>
        </pc:sldMkLst>
        <pc:spChg chg="mod">
          <ac:chgData name="Boopathy G" userId="dd8a0b9fadfad057" providerId="LiveId" clId="{BBDD1E08-6AC9-4CF9-85A5-BB1ED80EB314}" dt="2024-09-29T07:38:58.334" v="841" actId="14100"/>
          <ac:spMkLst>
            <pc:docMk/>
            <pc:sldMk cId="4015005395" sldId="275"/>
            <ac:spMk id="2" creationId="{B2C83F8F-1DCE-90FD-CFC6-D273FF18CE8B}"/>
          </ac:spMkLst>
        </pc:spChg>
        <pc:spChg chg="mod">
          <ac:chgData name="Boopathy G" userId="dd8a0b9fadfad057" providerId="LiveId" clId="{BBDD1E08-6AC9-4CF9-85A5-BB1ED80EB314}" dt="2024-09-29T07:39:18.186" v="855" actId="5793"/>
          <ac:spMkLst>
            <pc:docMk/>
            <pc:sldMk cId="4015005395" sldId="275"/>
            <ac:spMk id="3" creationId="{0641C0B0-E4DB-EF7A-A704-77C02F53926C}"/>
          </ac:spMkLst>
        </pc:spChg>
        <pc:spChg chg="add mod">
          <ac:chgData name="Boopathy G" userId="dd8a0b9fadfad057" providerId="LiveId" clId="{BBDD1E08-6AC9-4CF9-85A5-BB1ED80EB314}" dt="2024-09-29T07:40:58.776" v="877" actId="14100"/>
          <ac:spMkLst>
            <pc:docMk/>
            <pc:sldMk cId="4015005395" sldId="275"/>
            <ac:spMk id="4" creationId="{249EA177-D13A-8B85-555E-D62227DCA211}"/>
          </ac:spMkLst>
        </pc:spChg>
        <pc:picChg chg="add mod">
          <ac:chgData name="Boopathy G" userId="dd8a0b9fadfad057" providerId="LiveId" clId="{BBDD1E08-6AC9-4CF9-85A5-BB1ED80EB314}" dt="2024-09-29T07:41:11.194" v="881" actId="14100"/>
          <ac:picMkLst>
            <pc:docMk/>
            <pc:sldMk cId="4015005395" sldId="275"/>
            <ac:picMk id="6" creationId="{72269981-8625-165F-E67B-F77E32F5D5F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B5A78BE6-3017-C6E6-4AD6-AF4D1F184C3A}"/>
              </a:ext>
            </a:extLst>
          </p:cNvPr>
          <p:cNvSpPr>
            <a:spLocks noGrp="1"/>
          </p:cNvSpPr>
          <p:nvPr>
            <p:ph type="dt" sz="half" idx="10"/>
          </p:nvPr>
        </p:nvSpPr>
        <p:spPr/>
        <p:txBody>
          <a:bodyPr/>
          <a:lstStyle>
            <a:lvl1pPr>
              <a:defRPr/>
            </a:lvl1pPr>
          </a:lstStyle>
          <a:p>
            <a:pPr>
              <a:defRPr/>
            </a:pPr>
            <a:fld id="{7D6543A5-FF22-4FC7-8373-86B915E44C1B}" type="datetimeFigureOut">
              <a:rPr lang="en-US"/>
              <a:pPr>
                <a:defRPr/>
              </a:pPr>
              <a:t>9/29/2024</a:t>
            </a:fld>
            <a:endParaRPr lang="en-US"/>
          </a:p>
        </p:txBody>
      </p:sp>
      <p:sp>
        <p:nvSpPr>
          <p:cNvPr id="5" name="Footer Placeholder 4">
            <a:extLst>
              <a:ext uri="{FF2B5EF4-FFF2-40B4-BE49-F238E27FC236}">
                <a16:creationId xmlns:a16="http://schemas.microsoft.com/office/drawing/2014/main" id="{A6108C79-F03F-9DE6-3BDF-6182268FB0C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EAE46D8-9624-E3F1-19C0-7451FDAF50DC}"/>
              </a:ext>
            </a:extLst>
          </p:cNvPr>
          <p:cNvSpPr>
            <a:spLocks noGrp="1"/>
          </p:cNvSpPr>
          <p:nvPr>
            <p:ph type="sldNum" sz="quarter" idx="12"/>
          </p:nvPr>
        </p:nvSpPr>
        <p:spPr/>
        <p:txBody>
          <a:bodyPr/>
          <a:lstStyle>
            <a:lvl1pPr>
              <a:defRPr/>
            </a:lvl1pPr>
          </a:lstStyle>
          <a:p>
            <a:fld id="{09C0FDE6-1205-485A-8FF3-4C13AEA6E35C}" type="slidenum">
              <a:rPr lang="en-US" altLang="en-US"/>
              <a:pPr/>
              <a:t>‹#›</a:t>
            </a:fld>
            <a:endParaRPr lang="en-US" altLang="en-US"/>
          </a:p>
        </p:txBody>
      </p:sp>
    </p:spTree>
    <p:extLst>
      <p:ext uri="{BB962C8B-B14F-4D97-AF65-F5344CB8AC3E}">
        <p14:creationId xmlns:p14="http://schemas.microsoft.com/office/powerpoint/2010/main" val="324657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B97A3-BC4A-54DD-4864-F80492FE1BC7}"/>
              </a:ext>
            </a:extLst>
          </p:cNvPr>
          <p:cNvSpPr>
            <a:spLocks noGrp="1"/>
          </p:cNvSpPr>
          <p:nvPr>
            <p:ph type="dt" sz="half" idx="10"/>
          </p:nvPr>
        </p:nvSpPr>
        <p:spPr/>
        <p:txBody>
          <a:bodyPr/>
          <a:lstStyle>
            <a:lvl1pPr>
              <a:defRPr/>
            </a:lvl1pPr>
          </a:lstStyle>
          <a:p>
            <a:pPr>
              <a:defRPr/>
            </a:pPr>
            <a:fld id="{CC125D59-F20A-4049-8E14-ED3044037F41}" type="datetimeFigureOut">
              <a:rPr lang="en-US"/>
              <a:pPr>
                <a:defRPr/>
              </a:pPr>
              <a:t>9/29/2024</a:t>
            </a:fld>
            <a:endParaRPr lang="en-US"/>
          </a:p>
        </p:txBody>
      </p:sp>
      <p:sp>
        <p:nvSpPr>
          <p:cNvPr id="5" name="Footer Placeholder 4">
            <a:extLst>
              <a:ext uri="{FF2B5EF4-FFF2-40B4-BE49-F238E27FC236}">
                <a16:creationId xmlns:a16="http://schemas.microsoft.com/office/drawing/2014/main" id="{82D89440-E0B5-D497-BDB4-57B40D881D5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7281110-AD55-0ADD-F6EC-51CF5BDC5685}"/>
              </a:ext>
            </a:extLst>
          </p:cNvPr>
          <p:cNvSpPr>
            <a:spLocks noGrp="1"/>
          </p:cNvSpPr>
          <p:nvPr>
            <p:ph type="sldNum" sz="quarter" idx="12"/>
          </p:nvPr>
        </p:nvSpPr>
        <p:spPr/>
        <p:txBody>
          <a:bodyPr/>
          <a:lstStyle>
            <a:lvl1pPr>
              <a:defRPr/>
            </a:lvl1pPr>
          </a:lstStyle>
          <a:p>
            <a:fld id="{0812D33B-68AD-4FB2-9BF6-0CBB132166B3}" type="slidenum">
              <a:rPr lang="en-US" altLang="en-US"/>
              <a:pPr/>
              <a:t>‹#›</a:t>
            </a:fld>
            <a:endParaRPr lang="en-US" altLang="en-US"/>
          </a:p>
        </p:txBody>
      </p:sp>
    </p:spTree>
    <p:extLst>
      <p:ext uri="{BB962C8B-B14F-4D97-AF65-F5344CB8AC3E}">
        <p14:creationId xmlns:p14="http://schemas.microsoft.com/office/powerpoint/2010/main" val="1037300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25C753-7CA5-A89C-95A1-C53047FA9F14}"/>
              </a:ext>
            </a:extLst>
          </p:cNvPr>
          <p:cNvSpPr>
            <a:spLocks noGrp="1"/>
          </p:cNvSpPr>
          <p:nvPr>
            <p:ph type="dt" sz="half" idx="10"/>
          </p:nvPr>
        </p:nvSpPr>
        <p:spPr/>
        <p:txBody>
          <a:bodyPr/>
          <a:lstStyle>
            <a:lvl1pPr>
              <a:defRPr/>
            </a:lvl1pPr>
          </a:lstStyle>
          <a:p>
            <a:pPr>
              <a:defRPr/>
            </a:pPr>
            <a:fld id="{4F34B207-F5BC-42AB-8F57-5FE9E8359F16}" type="datetimeFigureOut">
              <a:rPr lang="en-US"/>
              <a:pPr>
                <a:defRPr/>
              </a:pPr>
              <a:t>9/29/2024</a:t>
            </a:fld>
            <a:endParaRPr lang="en-US"/>
          </a:p>
        </p:txBody>
      </p:sp>
      <p:sp>
        <p:nvSpPr>
          <p:cNvPr id="5" name="Footer Placeholder 4">
            <a:extLst>
              <a:ext uri="{FF2B5EF4-FFF2-40B4-BE49-F238E27FC236}">
                <a16:creationId xmlns:a16="http://schemas.microsoft.com/office/drawing/2014/main" id="{A22DC936-28EB-8DB0-A5C3-71CF0ECAD12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1DEFEA0-DB3C-E3DF-8E1A-8259FDB1827E}"/>
              </a:ext>
            </a:extLst>
          </p:cNvPr>
          <p:cNvSpPr>
            <a:spLocks noGrp="1"/>
          </p:cNvSpPr>
          <p:nvPr>
            <p:ph type="sldNum" sz="quarter" idx="12"/>
          </p:nvPr>
        </p:nvSpPr>
        <p:spPr/>
        <p:txBody>
          <a:bodyPr/>
          <a:lstStyle>
            <a:lvl1pPr>
              <a:defRPr/>
            </a:lvl1pPr>
          </a:lstStyle>
          <a:p>
            <a:fld id="{5DFF77DB-4509-4B8D-9ABA-560DE5D01234}" type="slidenum">
              <a:rPr lang="en-US" altLang="en-US"/>
              <a:pPr/>
              <a:t>‹#›</a:t>
            </a:fld>
            <a:endParaRPr lang="en-US" altLang="en-US"/>
          </a:p>
        </p:txBody>
      </p:sp>
    </p:spTree>
    <p:extLst>
      <p:ext uri="{BB962C8B-B14F-4D97-AF65-F5344CB8AC3E}">
        <p14:creationId xmlns:p14="http://schemas.microsoft.com/office/powerpoint/2010/main" val="2997464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47F2D9-3550-B984-A344-219B3D396601}"/>
              </a:ext>
            </a:extLst>
          </p:cNvPr>
          <p:cNvSpPr>
            <a:spLocks noGrp="1"/>
          </p:cNvSpPr>
          <p:nvPr>
            <p:ph type="dt" sz="half" idx="10"/>
          </p:nvPr>
        </p:nvSpPr>
        <p:spPr/>
        <p:txBody>
          <a:bodyPr/>
          <a:lstStyle>
            <a:lvl1pPr>
              <a:defRPr/>
            </a:lvl1pPr>
          </a:lstStyle>
          <a:p>
            <a:pPr>
              <a:defRPr/>
            </a:pPr>
            <a:fld id="{B37DBEFE-5C1C-44C2-93CC-84A6CDC21071}" type="datetimeFigureOut">
              <a:rPr lang="en-US"/>
              <a:pPr>
                <a:defRPr/>
              </a:pPr>
              <a:t>9/29/2024</a:t>
            </a:fld>
            <a:endParaRPr lang="en-US"/>
          </a:p>
        </p:txBody>
      </p:sp>
      <p:sp>
        <p:nvSpPr>
          <p:cNvPr id="5" name="Footer Placeholder 4">
            <a:extLst>
              <a:ext uri="{FF2B5EF4-FFF2-40B4-BE49-F238E27FC236}">
                <a16:creationId xmlns:a16="http://schemas.microsoft.com/office/drawing/2014/main" id="{DCA4AEF6-86E8-BCD4-36EC-8D8129A6149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80A870F-D567-CD59-AF6B-272CDCCC9E13}"/>
              </a:ext>
            </a:extLst>
          </p:cNvPr>
          <p:cNvSpPr>
            <a:spLocks noGrp="1"/>
          </p:cNvSpPr>
          <p:nvPr>
            <p:ph type="sldNum" sz="quarter" idx="12"/>
          </p:nvPr>
        </p:nvSpPr>
        <p:spPr/>
        <p:txBody>
          <a:bodyPr/>
          <a:lstStyle>
            <a:lvl1pPr>
              <a:defRPr/>
            </a:lvl1pPr>
          </a:lstStyle>
          <a:p>
            <a:fld id="{811F34E1-9F52-4BD1-9DE7-7D4EAD963453}" type="slidenum">
              <a:rPr lang="en-US" altLang="en-US"/>
              <a:pPr/>
              <a:t>‹#›</a:t>
            </a:fld>
            <a:endParaRPr lang="en-US" altLang="en-US"/>
          </a:p>
        </p:txBody>
      </p:sp>
    </p:spTree>
    <p:extLst>
      <p:ext uri="{BB962C8B-B14F-4D97-AF65-F5344CB8AC3E}">
        <p14:creationId xmlns:p14="http://schemas.microsoft.com/office/powerpoint/2010/main" val="137587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685634-08B5-9F79-14A6-4830E773A250}"/>
              </a:ext>
            </a:extLst>
          </p:cNvPr>
          <p:cNvSpPr>
            <a:spLocks noGrp="1"/>
          </p:cNvSpPr>
          <p:nvPr>
            <p:ph type="dt" sz="half" idx="10"/>
          </p:nvPr>
        </p:nvSpPr>
        <p:spPr/>
        <p:txBody>
          <a:bodyPr/>
          <a:lstStyle>
            <a:lvl1pPr>
              <a:defRPr/>
            </a:lvl1pPr>
          </a:lstStyle>
          <a:p>
            <a:pPr>
              <a:defRPr/>
            </a:pPr>
            <a:fld id="{F56BA722-8B70-47FD-A252-CEBACD4C74BE}" type="datetimeFigureOut">
              <a:rPr lang="en-US"/>
              <a:pPr>
                <a:defRPr/>
              </a:pPr>
              <a:t>9/29/2024</a:t>
            </a:fld>
            <a:endParaRPr lang="en-US"/>
          </a:p>
        </p:txBody>
      </p:sp>
      <p:sp>
        <p:nvSpPr>
          <p:cNvPr id="5" name="Footer Placeholder 4">
            <a:extLst>
              <a:ext uri="{FF2B5EF4-FFF2-40B4-BE49-F238E27FC236}">
                <a16:creationId xmlns:a16="http://schemas.microsoft.com/office/drawing/2014/main" id="{AE70F845-85A6-6B80-C862-7FC588E12C2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99A5D4A-5C90-0430-00B7-250AA1CE87BC}"/>
              </a:ext>
            </a:extLst>
          </p:cNvPr>
          <p:cNvSpPr>
            <a:spLocks noGrp="1"/>
          </p:cNvSpPr>
          <p:nvPr>
            <p:ph type="sldNum" sz="quarter" idx="12"/>
          </p:nvPr>
        </p:nvSpPr>
        <p:spPr/>
        <p:txBody>
          <a:bodyPr/>
          <a:lstStyle>
            <a:lvl1pPr>
              <a:defRPr/>
            </a:lvl1pPr>
          </a:lstStyle>
          <a:p>
            <a:fld id="{828E949B-1C92-495D-8FB0-A525C49FD30A}" type="slidenum">
              <a:rPr lang="en-US" altLang="en-US"/>
              <a:pPr/>
              <a:t>‹#›</a:t>
            </a:fld>
            <a:endParaRPr lang="en-US" altLang="en-US"/>
          </a:p>
        </p:txBody>
      </p:sp>
    </p:spTree>
    <p:extLst>
      <p:ext uri="{BB962C8B-B14F-4D97-AF65-F5344CB8AC3E}">
        <p14:creationId xmlns:p14="http://schemas.microsoft.com/office/powerpoint/2010/main" val="3065600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706891B-0315-EF00-5801-0441F7B5E837}"/>
              </a:ext>
            </a:extLst>
          </p:cNvPr>
          <p:cNvSpPr>
            <a:spLocks noGrp="1"/>
          </p:cNvSpPr>
          <p:nvPr>
            <p:ph type="dt" sz="half" idx="10"/>
          </p:nvPr>
        </p:nvSpPr>
        <p:spPr/>
        <p:txBody>
          <a:bodyPr/>
          <a:lstStyle>
            <a:lvl1pPr>
              <a:defRPr/>
            </a:lvl1pPr>
          </a:lstStyle>
          <a:p>
            <a:pPr>
              <a:defRPr/>
            </a:pPr>
            <a:fld id="{F207C443-2D8C-4533-8B30-2FEED0C291F4}" type="datetimeFigureOut">
              <a:rPr lang="en-US"/>
              <a:pPr>
                <a:defRPr/>
              </a:pPr>
              <a:t>9/29/2024</a:t>
            </a:fld>
            <a:endParaRPr lang="en-US"/>
          </a:p>
        </p:txBody>
      </p:sp>
      <p:sp>
        <p:nvSpPr>
          <p:cNvPr id="6" name="Footer Placeholder 4">
            <a:extLst>
              <a:ext uri="{FF2B5EF4-FFF2-40B4-BE49-F238E27FC236}">
                <a16:creationId xmlns:a16="http://schemas.microsoft.com/office/drawing/2014/main" id="{1246EC88-7631-AA09-D3EF-D7B74C8D023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78B646C-227B-D586-B22A-0DB3E27E832C}"/>
              </a:ext>
            </a:extLst>
          </p:cNvPr>
          <p:cNvSpPr>
            <a:spLocks noGrp="1"/>
          </p:cNvSpPr>
          <p:nvPr>
            <p:ph type="sldNum" sz="quarter" idx="12"/>
          </p:nvPr>
        </p:nvSpPr>
        <p:spPr/>
        <p:txBody>
          <a:bodyPr/>
          <a:lstStyle>
            <a:lvl1pPr>
              <a:defRPr/>
            </a:lvl1pPr>
          </a:lstStyle>
          <a:p>
            <a:fld id="{8DA54AEB-A372-452A-9922-5701DEEDCB06}" type="slidenum">
              <a:rPr lang="en-US" altLang="en-US"/>
              <a:pPr/>
              <a:t>‹#›</a:t>
            </a:fld>
            <a:endParaRPr lang="en-US" altLang="en-US"/>
          </a:p>
        </p:txBody>
      </p:sp>
    </p:spTree>
    <p:extLst>
      <p:ext uri="{BB962C8B-B14F-4D97-AF65-F5344CB8AC3E}">
        <p14:creationId xmlns:p14="http://schemas.microsoft.com/office/powerpoint/2010/main" val="1524291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2DB5F0B8-7E10-1FE6-2525-45A7B266A026}"/>
              </a:ext>
            </a:extLst>
          </p:cNvPr>
          <p:cNvSpPr>
            <a:spLocks noGrp="1"/>
          </p:cNvSpPr>
          <p:nvPr>
            <p:ph type="dt" sz="half" idx="10"/>
          </p:nvPr>
        </p:nvSpPr>
        <p:spPr/>
        <p:txBody>
          <a:bodyPr/>
          <a:lstStyle>
            <a:lvl1pPr>
              <a:defRPr/>
            </a:lvl1pPr>
          </a:lstStyle>
          <a:p>
            <a:pPr>
              <a:defRPr/>
            </a:pPr>
            <a:fld id="{691430FD-DFFF-4E52-A8D7-14BD589417FB}" type="datetimeFigureOut">
              <a:rPr lang="en-US"/>
              <a:pPr>
                <a:defRPr/>
              </a:pPr>
              <a:t>9/29/2024</a:t>
            </a:fld>
            <a:endParaRPr lang="en-US"/>
          </a:p>
        </p:txBody>
      </p:sp>
      <p:sp>
        <p:nvSpPr>
          <p:cNvPr id="8" name="Footer Placeholder 4">
            <a:extLst>
              <a:ext uri="{FF2B5EF4-FFF2-40B4-BE49-F238E27FC236}">
                <a16:creationId xmlns:a16="http://schemas.microsoft.com/office/drawing/2014/main" id="{F4DCACCE-D8DE-8AF9-5E34-2BEE0A3B81F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30109AC-4AF5-4F94-F510-C4E04A00F956}"/>
              </a:ext>
            </a:extLst>
          </p:cNvPr>
          <p:cNvSpPr>
            <a:spLocks noGrp="1"/>
          </p:cNvSpPr>
          <p:nvPr>
            <p:ph type="sldNum" sz="quarter" idx="12"/>
          </p:nvPr>
        </p:nvSpPr>
        <p:spPr/>
        <p:txBody>
          <a:bodyPr/>
          <a:lstStyle>
            <a:lvl1pPr>
              <a:defRPr/>
            </a:lvl1pPr>
          </a:lstStyle>
          <a:p>
            <a:fld id="{DE381B89-4C26-4FE9-A16A-8FF6D1B6DC3E}" type="slidenum">
              <a:rPr lang="en-US" altLang="en-US"/>
              <a:pPr/>
              <a:t>‹#›</a:t>
            </a:fld>
            <a:endParaRPr lang="en-US" altLang="en-US"/>
          </a:p>
        </p:txBody>
      </p:sp>
    </p:spTree>
    <p:extLst>
      <p:ext uri="{BB962C8B-B14F-4D97-AF65-F5344CB8AC3E}">
        <p14:creationId xmlns:p14="http://schemas.microsoft.com/office/powerpoint/2010/main" val="216453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2780B4BC-47A3-68C2-30F3-80B6FC751858}"/>
              </a:ext>
            </a:extLst>
          </p:cNvPr>
          <p:cNvSpPr>
            <a:spLocks noGrp="1"/>
          </p:cNvSpPr>
          <p:nvPr>
            <p:ph type="dt" sz="half" idx="10"/>
          </p:nvPr>
        </p:nvSpPr>
        <p:spPr/>
        <p:txBody>
          <a:bodyPr/>
          <a:lstStyle>
            <a:lvl1pPr>
              <a:defRPr/>
            </a:lvl1pPr>
          </a:lstStyle>
          <a:p>
            <a:pPr>
              <a:defRPr/>
            </a:pPr>
            <a:fld id="{29BB2355-635B-4F54-922F-B2F6C114FD12}" type="datetimeFigureOut">
              <a:rPr lang="en-US"/>
              <a:pPr>
                <a:defRPr/>
              </a:pPr>
              <a:t>9/29/2024</a:t>
            </a:fld>
            <a:endParaRPr lang="en-US"/>
          </a:p>
        </p:txBody>
      </p:sp>
      <p:sp>
        <p:nvSpPr>
          <p:cNvPr id="4" name="Footer Placeholder 4">
            <a:extLst>
              <a:ext uri="{FF2B5EF4-FFF2-40B4-BE49-F238E27FC236}">
                <a16:creationId xmlns:a16="http://schemas.microsoft.com/office/drawing/2014/main" id="{7BD6FC31-84F6-5171-B44A-41B7595348A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5E49844-1480-E746-1CC5-1B7EB4037EC9}"/>
              </a:ext>
            </a:extLst>
          </p:cNvPr>
          <p:cNvSpPr>
            <a:spLocks noGrp="1"/>
          </p:cNvSpPr>
          <p:nvPr>
            <p:ph type="sldNum" sz="quarter" idx="12"/>
          </p:nvPr>
        </p:nvSpPr>
        <p:spPr/>
        <p:txBody>
          <a:bodyPr/>
          <a:lstStyle>
            <a:lvl1pPr>
              <a:defRPr/>
            </a:lvl1pPr>
          </a:lstStyle>
          <a:p>
            <a:fld id="{33881598-ED1C-47A9-9CD3-35367E69B64D}" type="slidenum">
              <a:rPr lang="en-US" altLang="en-US"/>
              <a:pPr/>
              <a:t>‹#›</a:t>
            </a:fld>
            <a:endParaRPr lang="en-US" altLang="en-US"/>
          </a:p>
        </p:txBody>
      </p:sp>
    </p:spTree>
    <p:extLst>
      <p:ext uri="{BB962C8B-B14F-4D97-AF65-F5344CB8AC3E}">
        <p14:creationId xmlns:p14="http://schemas.microsoft.com/office/powerpoint/2010/main" val="1426884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99B5107-951C-F4DD-B3DE-FC230BDC963A}"/>
              </a:ext>
            </a:extLst>
          </p:cNvPr>
          <p:cNvSpPr>
            <a:spLocks noGrp="1"/>
          </p:cNvSpPr>
          <p:nvPr>
            <p:ph type="dt" sz="half" idx="10"/>
          </p:nvPr>
        </p:nvSpPr>
        <p:spPr/>
        <p:txBody>
          <a:bodyPr/>
          <a:lstStyle>
            <a:lvl1pPr>
              <a:defRPr/>
            </a:lvl1pPr>
          </a:lstStyle>
          <a:p>
            <a:pPr>
              <a:defRPr/>
            </a:pPr>
            <a:fld id="{556F6874-718A-4607-AF7B-BB2F5CE5C3FE}" type="datetimeFigureOut">
              <a:rPr lang="en-US"/>
              <a:pPr>
                <a:defRPr/>
              </a:pPr>
              <a:t>9/29/2024</a:t>
            </a:fld>
            <a:endParaRPr lang="en-US"/>
          </a:p>
        </p:txBody>
      </p:sp>
      <p:sp>
        <p:nvSpPr>
          <p:cNvPr id="3" name="Footer Placeholder 4">
            <a:extLst>
              <a:ext uri="{FF2B5EF4-FFF2-40B4-BE49-F238E27FC236}">
                <a16:creationId xmlns:a16="http://schemas.microsoft.com/office/drawing/2014/main" id="{AE93023A-D9AF-4932-5EE5-4412246603B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B264CB2-2277-44F7-D472-E7036832F3AA}"/>
              </a:ext>
            </a:extLst>
          </p:cNvPr>
          <p:cNvSpPr>
            <a:spLocks noGrp="1"/>
          </p:cNvSpPr>
          <p:nvPr>
            <p:ph type="sldNum" sz="quarter" idx="12"/>
          </p:nvPr>
        </p:nvSpPr>
        <p:spPr/>
        <p:txBody>
          <a:bodyPr/>
          <a:lstStyle>
            <a:lvl1pPr>
              <a:defRPr/>
            </a:lvl1pPr>
          </a:lstStyle>
          <a:p>
            <a:fld id="{B3FA708C-1189-45B8-BE73-C34497C4634E}" type="slidenum">
              <a:rPr lang="en-US" altLang="en-US"/>
              <a:pPr/>
              <a:t>‹#›</a:t>
            </a:fld>
            <a:endParaRPr lang="en-US" altLang="en-US"/>
          </a:p>
        </p:txBody>
      </p:sp>
    </p:spTree>
    <p:extLst>
      <p:ext uri="{BB962C8B-B14F-4D97-AF65-F5344CB8AC3E}">
        <p14:creationId xmlns:p14="http://schemas.microsoft.com/office/powerpoint/2010/main" val="543626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9973EDA-F7F5-2050-BE3A-88F99CF66D32}"/>
              </a:ext>
            </a:extLst>
          </p:cNvPr>
          <p:cNvSpPr>
            <a:spLocks noGrp="1"/>
          </p:cNvSpPr>
          <p:nvPr>
            <p:ph type="dt" sz="half" idx="10"/>
          </p:nvPr>
        </p:nvSpPr>
        <p:spPr/>
        <p:txBody>
          <a:bodyPr/>
          <a:lstStyle>
            <a:lvl1pPr>
              <a:defRPr/>
            </a:lvl1pPr>
          </a:lstStyle>
          <a:p>
            <a:pPr>
              <a:defRPr/>
            </a:pPr>
            <a:fld id="{DA5698DE-0A20-4218-8D7A-D9F2A359EECC}" type="datetimeFigureOut">
              <a:rPr lang="en-US"/>
              <a:pPr>
                <a:defRPr/>
              </a:pPr>
              <a:t>9/29/2024</a:t>
            </a:fld>
            <a:endParaRPr lang="en-US"/>
          </a:p>
        </p:txBody>
      </p:sp>
      <p:sp>
        <p:nvSpPr>
          <p:cNvPr id="6" name="Footer Placeholder 4">
            <a:extLst>
              <a:ext uri="{FF2B5EF4-FFF2-40B4-BE49-F238E27FC236}">
                <a16:creationId xmlns:a16="http://schemas.microsoft.com/office/drawing/2014/main" id="{ADDC7357-EC9F-011A-4F1D-6BB48F47D1C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5C374D7-8C94-F1C2-F5BC-4A20EDABCE84}"/>
              </a:ext>
            </a:extLst>
          </p:cNvPr>
          <p:cNvSpPr>
            <a:spLocks noGrp="1"/>
          </p:cNvSpPr>
          <p:nvPr>
            <p:ph type="sldNum" sz="quarter" idx="12"/>
          </p:nvPr>
        </p:nvSpPr>
        <p:spPr/>
        <p:txBody>
          <a:bodyPr/>
          <a:lstStyle>
            <a:lvl1pPr>
              <a:defRPr/>
            </a:lvl1pPr>
          </a:lstStyle>
          <a:p>
            <a:fld id="{A07E7EA6-280D-4D83-BFDB-3A2B11E3E3CD}" type="slidenum">
              <a:rPr lang="en-US" altLang="en-US"/>
              <a:pPr/>
              <a:t>‹#›</a:t>
            </a:fld>
            <a:endParaRPr lang="en-US" altLang="en-US"/>
          </a:p>
        </p:txBody>
      </p:sp>
    </p:spTree>
    <p:extLst>
      <p:ext uri="{BB962C8B-B14F-4D97-AF65-F5344CB8AC3E}">
        <p14:creationId xmlns:p14="http://schemas.microsoft.com/office/powerpoint/2010/main" val="3432560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8FFE151-62A5-DEF8-A52F-E22704FB03F9}"/>
              </a:ext>
            </a:extLst>
          </p:cNvPr>
          <p:cNvSpPr>
            <a:spLocks noGrp="1"/>
          </p:cNvSpPr>
          <p:nvPr>
            <p:ph type="dt" sz="half" idx="10"/>
          </p:nvPr>
        </p:nvSpPr>
        <p:spPr/>
        <p:txBody>
          <a:bodyPr/>
          <a:lstStyle>
            <a:lvl1pPr>
              <a:defRPr/>
            </a:lvl1pPr>
          </a:lstStyle>
          <a:p>
            <a:pPr>
              <a:defRPr/>
            </a:pPr>
            <a:fld id="{1F2CDF52-DC68-4F5A-A8A6-C16BCD44723C}" type="datetimeFigureOut">
              <a:rPr lang="en-US"/>
              <a:pPr>
                <a:defRPr/>
              </a:pPr>
              <a:t>9/29/2024</a:t>
            </a:fld>
            <a:endParaRPr lang="en-US"/>
          </a:p>
        </p:txBody>
      </p:sp>
      <p:sp>
        <p:nvSpPr>
          <p:cNvPr id="6" name="Footer Placeholder 4">
            <a:extLst>
              <a:ext uri="{FF2B5EF4-FFF2-40B4-BE49-F238E27FC236}">
                <a16:creationId xmlns:a16="http://schemas.microsoft.com/office/drawing/2014/main" id="{8F1CF9DB-F339-2A83-7791-070F9A63EC2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57FB2E5-1894-5C83-8D27-35817D8CEC38}"/>
              </a:ext>
            </a:extLst>
          </p:cNvPr>
          <p:cNvSpPr>
            <a:spLocks noGrp="1"/>
          </p:cNvSpPr>
          <p:nvPr>
            <p:ph type="sldNum" sz="quarter" idx="12"/>
          </p:nvPr>
        </p:nvSpPr>
        <p:spPr/>
        <p:txBody>
          <a:bodyPr/>
          <a:lstStyle>
            <a:lvl1pPr>
              <a:defRPr/>
            </a:lvl1pPr>
          </a:lstStyle>
          <a:p>
            <a:fld id="{A44626A1-B6EB-426B-9C5A-B3DEEFEC71B4}" type="slidenum">
              <a:rPr lang="en-US" altLang="en-US"/>
              <a:pPr/>
              <a:t>‹#›</a:t>
            </a:fld>
            <a:endParaRPr lang="en-US" altLang="en-US"/>
          </a:p>
        </p:txBody>
      </p:sp>
    </p:spTree>
    <p:extLst>
      <p:ext uri="{BB962C8B-B14F-4D97-AF65-F5344CB8AC3E}">
        <p14:creationId xmlns:p14="http://schemas.microsoft.com/office/powerpoint/2010/main" val="2346045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0A515AB-7B68-40A1-8847-38097471600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E1D4CD7-39FC-316C-C999-B3C155DBBDF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75FC3AC-9EB2-D7FE-715D-46FD101DFB59}"/>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D4C7446-B1D0-49F9-8E9B-9FFDF7D5D057}" type="datetimeFigureOut">
              <a:rPr lang="en-US"/>
              <a:pPr>
                <a:defRPr/>
              </a:pPr>
              <a:t>9/29/2024</a:t>
            </a:fld>
            <a:endParaRPr lang="en-US"/>
          </a:p>
        </p:txBody>
      </p:sp>
      <p:sp>
        <p:nvSpPr>
          <p:cNvPr id="5" name="Footer Placeholder 4">
            <a:extLst>
              <a:ext uri="{FF2B5EF4-FFF2-40B4-BE49-F238E27FC236}">
                <a16:creationId xmlns:a16="http://schemas.microsoft.com/office/drawing/2014/main" id="{110B8649-18F0-B586-CD3C-C2E7614FAAAF}"/>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5A05C0F0-4C96-207A-3D64-83B5FD072089}"/>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02149A88-4A32-4566-80BA-6FDFD2E8DFC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890/notebooks/document%20clustering%20using%20iris%20dataset.ipynb?" TargetMode="External"/><Relationship Id="rId2" Type="http://schemas.openxmlformats.org/officeDocument/2006/relationships/hyperlink" Target="http://localhost:8890/notebooks/clustering%20document%20with%20python.ipynb?" TargetMode="External"/><Relationship Id="rId1" Type="http://schemas.openxmlformats.org/officeDocument/2006/relationships/slideLayout" Target="../slideLayouts/slideLayout2.xml"/><Relationship Id="rId4" Type="http://schemas.openxmlformats.org/officeDocument/2006/relationships/hyperlink" Target="file:///C:\Users\boopa\Downloads\document%20clustering\templates\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5BA8AA06-638D-79BA-0F29-BBFE7E80DC1D}"/>
              </a:ext>
            </a:extLst>
          </p:cNvPr>
          <p:cNvSpPr>
            <a:spLocks noGrp="1"/>
          </p:cNvSpPr>
          <p:nvPr>
            <p:ph type="ctrTitle"/>
          </p:nvPr>
        </p:nvSpPr>
        <p:spPr>
          <a:xfrm>
            <a:off x="685800" y="2530475"/>
            <a:ext cx="7772400" cy="540767"/>
          </a:xfrm>
        </p:spPr>
        <p:txBody>
          <a:bodyPr/>
          <a:lstStyle/>
          <a:p>
            <a:pPr eaLnBrk="1" hangingPunct="1"/>
            <a:r>
              <a:rPr lang="en-US" altLang="en-US" sz="2800" dirty="0">
                <a:solidFill>
                  <a:srgbClr val="FF0000"/>
                </a:solidFill>
              </a:rPr>
              <a:t>To implement Document clustering </a:t>
            </a:r>
            <a:endParaRPr lang="en-US" altLang="en-US" sz="2800" dirty="0"/>
          </a:p>
        </p:txBody>
      </p:sp>
      <p:sp>
        <p:nvSpPr>
          <p:cNvPr id="2051" name="Subtitle 2">
            <a:extLst>
              <a:ext uri="{FF2B5EF4-FFF2-40B4-BE49-F238E27FC236}">
                <a16:creationId xmlns:a16="http://schemas.microsoft.com/office/drawing/2014/main" id="{A735409E-F5E6-B2BC-44B2-F674A1C34E5E}"/>
              </a:ext>
            </a:extLst>
          </p:cNvPr>
          <p:cNvSpPr>
            <a:spLocks noGrp="1"/>
          </p:cNvSpPr>
          <p:nvPr>
            <p:ph type="subTitle" idx="1"/>
          </p:nvPr>
        </p:nvSpPr>
        <p:spPr>
          <a:xfrm>
            <a:off x="1371600" y="3164590"/>
            <a:ext cx="6400800" cy="2000821"/>
          </a:xfrm>
        </p:spPr>
        <p:txBody>
          <a:bodyPr/>
          <a:lstStyle/>
          <a:p>
            <a:pPr algn="just" eaLnBrk="1" hangingPunct="1"/>
            <a:r>
              <a:rPr lang="en-US" altLang="en-US" sz="2000" dirty="0">
                <a:solidFill>
                  <a:schemeClr val="tx1"/>
                </a:solidFill>
              </a:rPr>
              <a:t>Name                     :</a:t>
            </a:r>
            <a:r>
              <a:rPr lang="en-US" altLang="en-US" sz="2000" dirty="0" err="1">
                <a:solidFill>
                  <a:schemeClr val="tx1"/>
                </a:solidFill>
              </a:rPr>
              <a:t>Madhumitha.B</a:t>
            </a:r>
            <a:endParaRPr lang="en-US" altLang="en-US" sz="2000" dirty="0">
              <a:solidFill>
                <a:schemeClr val="tx1"/>
              </a:solidFill>
            </a:endParaRPr>
          </a:p>
          <a:p>
            <a:pPr algn="just" eaLnBrk="1" hangingPunct="1"/>
            <a:r>
              <a:rPr lang="en-US" altLang="en-US" sz="2000" dirty="0">
                <a:solidFill>
                  <a:schemeClr val="tx1"/>
                </a:solidFill>
              </a:rPr>
              <a:t>Dept                       :AI&amp;DS</a:t>
            </a:r>
          </a:p>
          <a:p>
            <a:pPr algn="just" eaLnBrk="1" hangingPunct="1"/>
            <a:r>
              <a:rPr lang="en-US" altLang="en-US" sz="2000" dirty="0">
                <a:solidFill>
                  <a:schemeClr val="tx1"/>
                </a:solidFill>
              </a:rPr>
              <a:t>Sub/Subcode        :FDS/</a:t>
            </a:r>
          </a:p>
          <a:p>
            <a:pPr algn="just" eaLnBrk="1" hangingPunct="1"/>
            <a:r>
              <a:rPr lang="en-US" altLang="en-US" sz="2000" dirty="0">
                <a:solidFill>
                  <a:schemeClr val="tx1"/>
                </a:solidFill>
              </a:rPr>
              <a:t>Regno                    :113222072055</a:t>
            </a:r>
          </a:p>
          <a:p>
            <a:pPr algn="just" eaLnBrk="1" hangingPunct="1"/>
            <a:r>
              <a:rPr lang="en-US" altLang="en-US" sz="2000" dirty="0">
                <a:solidFill>
                  <a:schemeClr val="tx1"/>
                </a:solidFill>
              </a:rPr>
              <a:t>Assignment          :3</a:t>
            </a:r>
          </a:p>
        </p:txBody>
      </p:sp>
      <p:pic>
        <p:nvPicPr>
          <p:cNvPr id="2052" name="Picture 5">
            <a:extLst>
              <a:ext uri="{FF2B5EF4-FFF2-40B4-BE49-F238E27FC236}">
                <a16:creationId xmlns:a16="http://schemas.microsoft.com/office/drawing/2014/main" id="{5572CDBD-D01E-4EBB-DA7A-C81946ADA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57188"/>
            <a:ext cx="20002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a:extLst>
              <a:ext uri="{FF2B5EF4-FFF2-40B4-BE49-F238E27FC236}">
                <a16:creationId xmlns:a16="http://schemas.microsoft.com/office/drawing/2014/main" id="{EABCC68E-D448-1962-16AF-6AF61F84A37A}"/>
              </a:ext>
            </a:extLst>
          </p:cNvPr>
          <p:cNvGraphicFramePr>
            <a:graphicFrameLocks noGrp="1"/>
          </p:cNvGraphicFramePr>
          <p:nvPr/>
        </p:nvGraphicFramePr>
        <p:xfrm>
          <a:off x="428625" y="5357813"/>
          <a:ext cx="8286750" cy="1085850"/>
        </p:xfrm>
        <a:graphic>
          <a:graphicData uri="http://schemas.openxmlformats.org/drawingml/2006/table">
            <a:tbl>
              <a:tblPr/>
              <a:tblGrid>
                <a:gridCol w="1290659">
                  <a:extLst>
                    <a:ext uri="{9D8B030D-6E8A-4147-A177-3AD203B41FA5}">
                      <a16:colId xmlns:a16="http://schemas.microsoft.com/office/drawing/2014/main" val="20000"/>
                    </a:ext>
                  </a:extLst>
                </a:gridCol>
                <a:gridCol w="1363031">
                  <a:extLst>
                    <a:ext uri="{9D8B030D-6E8A-4147-A177-3AD203B41FA5}">
                      <a16:colId xmlns:a16="http://schemas.microsoft.com/office/drawing/2014/main" val="20001"/>
                    </a:ext>
                  </a:extLst>
                </a:gridCol>
                <a:gridCol w="1700774">
                  <a:extLst>
                    <a:ext uri="{9D8B030D-6E8A-4147-A177-3AD203B41FA5}">
                      <a16:colId xmlns:a16="http://schemas.microsoft.com/office/drawing/2014/main" val="20002"/>
                    </a:ext>
                  </a:extLst>
                </a:gridCol>
                <a:gridCol w="1363031">
                  <a:extLst>
                    <a:ext uri="{9D8B030D-6E8A-4147-A177-3AD203B41FA5}">
                      <a16:colId xmlns:a16="http://schemas.microsoft.com/office/drawing/2014/main" val="20003"/>
                    </a:ext>
                  </a:extLst>
                </a:gridCol>
                <a:gridCol w="1556028">
                  <a:extLst>
                    <a:ext uri="{9D8B030D-6E8A-4147-A177-3AD203B41FA5}">
                      <a16:colId xmlns:a16="http://schemas.microsoft.com/office/drawing/2014/main" val="20004"/>
                    </a:ext>
                  </a:extLst>
                </a:gridCol>
                <a:gridCol w="1013227">
                  <a:extLst>
                    <a:ext uri="{9D8B030D-6E8A-4147-A177-3AD203B41FA5}">
                      <a16:colId xmlns:a16="http://schemas.microsoft.com/office/drawing/2014/main" val="20005"/>
                    </a:ext>
                  </a:extLst>
                </a:gridCol>
              </a:tblGrid>
              <a:tr h="619272">
                <a:tc>
                  <a:txBody>
                    <a:bodyPr/>
                    <a:lstStyle/>
                    <a:p>
                      <a:pPr algn="ctr">
                        <a:lnSpc>
                          <a:spcPct val="115000"/>
                        </a:lnSpc>
                        <a:spcAft>
                          <a:spcPts val="1000"/>
                        </a:spcAft>
                      </a:pPr>
                      <a:r>
                        <a:rPr lang="en-US" sz="1600" b="1" dirty="0">
                          <a:latin typeface="Calibri"/>
                          <a:ea typeface="Calibri"/>
                          <a:cs typeface="Times New Roman"/>
                        </a:rPr>
                        <a:t>Objective / Scope (2) </a:t>
                      </a:r>
                      <a:endParaRPr lang="en-US" sz="1600" dirty="0">
                        <a:latin typeface="Calibri"/>
                        <a:ea typeface="Calibri"/>
                        <a:cs typeface="Times New Roman"/>
                      </a:endParaRPr>
                    </a:p>
                  </a:txBody>
                  <a:tcPr marL="63981" marR="63981" marT="32417" marB="324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en-US" sz="1600" b="1" dirty="0">
                          <a:latin typeface="Calibri"/>
                          <a:ea typeface="Calibri"/>
                          <a:cs typeface="Times New Roman"/>
                        </a:rPr>
                        <a:t>Plan of Execution (2) </a:t>
                      </a:r>
                      <a:endParaRPr lang="en-US" sz="1600" dirty="0">
                        <a:latin typeface="Calibri"/>
                        <a:ea typeface="Calibri"/>
                        <a:cs typeface="Times New Roman"/>
                      </a:endParaRPr>
                    </a:p>
                  </a:txBody>
                  <a:tcPr marL="63981" marR="63981" marT="32417" marB="324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en-US" sz="1600" b="1" dirty="0">
                          <a:latin typeface="Calibri"/>
                          <a:ea typeface="Calibri"/>
                          <a:cs typeface="Times New Roman"/>
                        </a:rPr>
                        <a:t>Implementation (2) </a:t>
                      </a:r>
                      <a:endParaRPr lang="en-US" sz="1600" dirty="0">
                        <a:latin typeface="Calibri"/>
                        <a:ea typeface="Calibri"/>
                        <a:cs typeface="Times New Roman"/>
                      </a:endParaRPr>
                    </a:p>
                  </a:txBody>
                  <a:tcPr marL="63981" marR="63981" marT="32417" marB="324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en-US" sz="1600" b="1" dirty="0">
                          <a:latin typeface="Calibri"/>
                          <a:ea typeface="Calibri"/>
                          <a:cs typeface="Times New Roman"/>
                        </a:rPr>
                        <a:t>Presentation (2) </a:t>
                      </a:r>
                      <a:endParaRPr lang="en-US" sz="1600" dirty="0">
                        <a:latin typeface="Calibri"/>
                        <a:ea typeface="Calibri"/>
                        <a:cs typeface="Times New Roman"/>
                      </a:endParaRPr>
                    </a:p>
                  </a:txBody>
                  <a:tcPr marL="63981" marR="63981" marT="32417" marB="324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en-US" sz="1600" b="1" dirty="0">
                          <a:latin typeface="Calibri"/>
                          <a:ea typeface="Calibri"/>
                          <a:cs typeface="Times New Roman"/>
                        </a:rPr>
                        <a:t>Insight on project area (2) </a:t>
                      </a:r>
                      <a:endParaRPr lang="en-US" sz="1600" dirty="0">
                        <a:latin typeface="Calibri"/>
                        <a:ea typeface="Calibri"/>
                        <a:cs typeface="Times New Roman"/>
                      </a:endParaRPr>
                    </a:p>
                  </a:txBody>
                  <a:tcPr marL="63981" marR="63981" marT="32417" marB="324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en-US" sz="1600" b="1" dirty="0">
                          <a:latin typeface="Calibri"/>
                          <a:ea typeface="Calibri"/>
                          <a:cs typeface="Times New Roman"/>
                        </a:rPr>
                        <a:t>Total (10) </a:t>
                      </a:r>
                      <a:endParaRPr lang="en-US" sz="1600" dirty="0">
                        <a:latin typeface="Calibri"/>
                        <a:ea typeface="Calibri"/>
                        <a:cs typeface="Times New Roman"/>
                      </a:endParaRPr>
                    </a:p>
                  </a:txBody>
                  <a:tcPr marL="63981" marR="63981" marT="32417" marB="3241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66578">
                <a:tc>
                  <a:txBody>
                    <a:bodyPr/>
                    <a:lstStyle/>
                    <a:p>
                      <a:pPr>
                        <a:lnSpc>
                          <a:spcPct val="115000"/>
                        </a:lnSpc>
                      </a:pPr>
                      <a:endParaRPr lang="en-US" sz="800">
                        <a:latin typeface="Calibri"/>
                        <a:ea typeface="Times New Roman"/>
                        <a:cs typeface="Times New Roman"/>
                      </a:endParaRPr>
                    </a:p>
                  </a:txBody>
                  <a:tcPr marL="63981" marR="63981" marT="32417" marB="324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pPr>
                      <a:endParaRPr lang="en-US" sz="800">
                        <a:latin typeface="Calibri"/>
                        <a:ea typeface="Times New Roman"/>
                        <a:cs typeface="Times New Roman"/>
                      </a:endParaRPr>
                    </a:p>
                  </a:txBody>
                  <a:tcPr marL="63981" marR="63981" marT="32417" marB="324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pPr>
                      <a:endParaRPr lang="en-US" sz="800">
                        <a:latin typeface="Calibri"/>
                        <a:ea typeface="Times New Roman"/>
                        <a:cs typeface="Times New Roman"/>
                      </a:endParaRPr>
                    </a:p>
                  </a:txBody>
                  <a:tcPr marL="63981" marR="63981" marT="32417" marB="324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pPr>
                      <a:endParaRPr lang="en-US" sz="800">
                        <a:latin typeface="Calibri"/>
                        <a:ea typeface="Times New Roman"/>
                        <a:cs typeface="Times New Roman"/>
                      </a:endParaRPr>
                    </a:p>
                  </a:txBody>
                  <a:tcPr marL="63981" marR="63981" marT="32417" marB="324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pPr>
                      <a:endParaRPr lang="en-US" sz="800">
                        <a:latin typeface="Calibri"/>
                        <a:ea typeface="Times New Roman"/>
                        <a:cs typeface="Times New Roman"/>
                      </a:endParaRPr>
                    </a:p>
                  </a:txBody>
                  <a:tcPr marL="63981" marR="63981" marT="32417" marB="324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nSpc>
                          <a:spcPct val="115000"/>
                        </a:lnSpc>
                      </a:pPr>
                      <a:endParaRPr lang="en-US" sz="800" dirty="0">
                        <a:latin typeface="Calibri"/>
                        <a:ea typeface="Times New Roman"/>
                        <a:cs typeface="Times New Roman"/>
                      </a:endParaRPr>
                    </a:p>
                  </a:txBody>
                  <a:tcPr marL="63981" marR="63981" marT="32417" marB="3241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67B5-E821-5C57-F2F3-2A04B9C4A6F2}"/>
              </a:ext>
            </a:extLst>
          </p:cNvPr>
          <p:cNvSpPr>
            <a:spLocks noGrp="1"/>
          </p:cNvSpPr>
          <p:nvPr>
            <p:ph type="title"/>
          </p:nvPr>
        </p:nvSpPr>
        <p:spPr>
          <a:xfrm>
            <a:off x="457200" y="274638"/>
            <a:ext cx="8229600" cy="457199"/>
          </a:xfrm>
        </p:spPr>
        <p:txBody>
          <a:bodyPr/>
          <a:lstStyle/>
          <a:p>
            <a:r>
              <a:rPr lang="en-IN" sz="2400" dirty="0">
                <a:solidFill>
                  <a:srgbClr val="FF0000"/>
                </a:solidFill>
              </a:rPr>
              <a:t>Module 2 Implementation </a:t>
            </a:r>
          </a:p>
        </p:txBody>
      </p:sp>
      <p:sp>
        <p:nvSpPr>
          <p:cNvPr id="3" name="Content Placeholder 2">
            <a:extLst>
              <a:ext uri="{FF2B5EF4-FFF2-40B4-BE49-F238E27FC236}">
                <a16:creationId xmlns:a16="http://schemas.microsoft.com/office/drawing/2014/main" id="{3C6D90BE-C75F-3F8D-B83D-F31BCB8EDA1E}"/>
              </a:ext>
            </a:extLst>
          </p:cNvPr>
          <p:cNvSpPr>
            <a:spLocks noGrp="1"/>
          </p:cNvSpPr>
          <p:nvPr>
            <p:ph idx="1"/>
          </p:nvPr>
        </p:nvSpPr>
        <p:spPr>
          <a:xfrm>
            <a:off x="457200" y="836712"/>
            <a:ext cx="8229600" cy="5688632"/>
          </a:xfrm>
        </p:spPr>
        <p:txBody>
          <a:bodyPr/>
          <a:lstStyle/>
          <a:p>
            <a:pPr>
              <a:buFont typeface="Wingdings" panose="05000000000000000000" pitchFamily="2" charset="2"/>
              <a:buChar char="q"/>
            </a:pPr>
            <a:r>
              <a:rPr lang="en-IN" dirty="0"/>
              <a:t>Elbow method </a:t>
            </a:r>
          </a:p>
          <a:p>
            <a:pPr marL="0" indent="0">
              <a:buNone/>
            </a:pPr>
            <a:endParaRPr lang="en-IN" dirty="0"/>
          </a:p>
        </p:txBody>
      </p:sp>
      <p:sp>
        <p:nvSpPr>
          <p:cNvPr id="4" name="Rectangle 3">
            <a:extLst>
              <a:ext uri="{FF2B5EF4-FFF2-40B4-BE49-F238E27FC236}">
                <a16:creationId xmlns:a16="http://schemas.microsoft.com/office/drawing/2014/main" id="{43D37B44-52E2-A55E-E232-2E37812FE500}"/>
              </a:ext>
            </a:extLst>
          </p:cNvPr>
          <p:cNvSpPr/>
          <p:nvPr/>
        </p:nvSpPr>
        <p:spPr>
          <a:xfrm>
            <a:off x="457200" y="1293911"/>
            <a:ext cx="8075240" cy="51594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pic>
        <p:nvPicPr>
          <p:cNvPr id="6" name="Picture 5">
            <a:extLst>
              <a:ext uri="{FF2B5EF4-FFF2-40B4-BE49-F238E27FC236}">
                <a16:creationId xmlns:a16="http://schemas.microsoft.com/office/drawing/2014/main" id="{4857CCBF-1453-A8AC-AF5B-DBF474A6E709}"/>
              </a:ext>
            </a:extLst>
          </p:cNvPr>
          <p:cNvPicPr>
            <a:picLocks noChangeAspect="1"/>
          </p:cNvPicPr>
          <p:nvPr/>
        </p:nvPicPr>
        <p:blipFill>
          <a:blip r:embed="rId2"/>
          <a:stretch>
            <a:fillRect/>
          </a:stretch>
        </p:blipFill>
        <p:spPr>
          <a:xfrm>
            <a:off x="755576" y="1467618"/>
            <a:ext cx="7416824" cy="4812010"/>
          </a:xfrm>
          <a:prstGeom prst="rect">
            <a:avLst/>
          </a:prstGeom>
        </p:spPr>
      </p:pic>
    </p:spTree>
    <p:extLst>
      <p:ext uri="{BB962C8B-B14F-4D97-AF65-F5344CB8AC3E}">
        <p14:creationId xmlns:p14="http://schemas.microsoft.com/office/powerpoint/2010/main" val="3989532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CBB79-34CA-A607-DC56-CE42D0237507}"/>
              </a:ext>
            </a:extLst>
          </p:cNvPr>
          <p:cNvSpPr>
            <a:spLocks noGrp="1"/>
          </p:cNvSpPr>
          <p:nvPr>
            <p:ph type="title"/>
          </p:nvPr>
        </p:nvSpPr>
        <p:spPr>
          <a:xfrm>
            <a:off x="457200" y="274638"/>
            <a:ext cx="8229600" cy="562074"/>
          </a:xfrm>
        </p:spPr>
        <p:txBody>
          <a:bodyPr/>
          <a:lstStyle/>
          <a:p>
            <a:r>
              <a:rPr lang="en-IN" sz="2400" dirty="0">
                <a:solidFill>
                  <a:srgbClr val="FF0000"/>
                </a:solidFill>
              </a:rPr>
              <a:t>Module 2 Implementation</a:t>
            </a:r>
          </a:p>
        </p:txBody>
      </p:sp>
      <p:sp>
        <p:nvSpPr>
          <p:cNvPr id="3" name="Content Placeholder 2">
            <a:extLst>
              <a:ext uri="{FF2B5EF4-FFF2-40B4-BE49-F238E27FC236}">
                <a16:creationId xmlns:a16="http://schemas.microsoft.com/office/drawing/2014/main" id="{555B395D-2550-91AD-B302-905D999296D4}"/>
              </a:ext>
            </a:extLst>
          </p:cNvPr>
          <p:cNvSpPr>
            <a:spLocks noGrp="1"/>
          </p:cNvSpPr>
          <p:nvPr>
            <p:ph idx="1"/>
          </p:nvPr>
        </p:nvSpPr>
        <p:spPr>
          <a:xfrm>
            <a:off x="457200" y="980728"/>
            <a:ext cx="8229600" cy="5472608"/>
          </a:xfrm>
        </p:spPr>
        <p:txBody>
          <a:bodyPr/>
          <a:lstStyle/>
          <a:p>
            <a:pPr>
              <a:buFont typeface="Wingdings" panose="05000000000000000000" pitchFamily="2" charset="2"/>
              <a:buChar char="q"/>
            </a:pPr>
            <a:r>
              <a:rPr lang="en-IN" sz="2800" dirty="0"/>
              <a:t>Clustering document using k-means algorithm</a:t>
            </a:r>
            <a:r>
              <a:rPr lang="en-IN" dirty="0"/>
              <a:t>.</a:t>
            </a:r>
          </a:p>
        </p:txBody>
      </p:sp>
      <p:sp>
        <p:nvSpPr>
          <p:cNvPr id="4" name="Rectangle 3">
            <a:extLst>
              <a:ext uri="{FF2B5EF4-FFF2-40B4-BE49-F238E27FC236}">
                <a16:creationId xmlns:a16="http://schemas.microsoft.com/office/drawing/2014/main" id="{672E25C7-4A13-3587-29D8-8178C37EE4A3}"/>
              </a:ext>
            </a:extLst>
          </p:cNvPr>
          <p:cNvSpPr/>
          <p:nvPr/>
        </p:nvSpPr>
        <p:spPr>
          <a:xfrm>
            <a:off x="457200" y="1628800"/>
            <a:ext cx="8229600" cy="495456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pic>
        <p:nvPicPr>
          <p:cNvPr id="6" name="Picture 5">
            <a:extLst>
              <a:ext uri="{FF2B5EF4-FFF2-40B4-BE49-F238E27FC236}">
                <a16:creationId xmlns:a16="http://schemas.microsoft.com/office/drawing/2014/main" id="{3C161CE4-2FA9-769D-085B-9BDEBF352B0F}"/>
              </a:ext>
            </a:extLst>
          </p:cNvPr>
          <p:cNvPicPr>
            <a:picLocks noChangeAspect="1"/>
          </p:cNvPicPr>
          <p:nvPr/>
        </p:nvPicPr>
        <p:blipFill>
          <a:blip r:embed="rId2"/>
          <a:stretch>
            <a:fillRect/>
          </a:stretch>
        </p:blipFill>
        <p:spPr>
          <a:xfrm>
            <a:off x="755576" y="1988840"/>
            <a:ext cx="7488832" cy="4248472"/>
          </a:xfrm>
          <a:prstGeom prst="rect">
            <a:avLst/>
          </a:prstGeom>
        </p:spPr>
      </p:pic>
    </p:spTree>
    <p:extLst>
      <p:ext uri="{BB962C8B-B14F-4D97-AF65-F5344CB8AC3E}">
        <p14:creationId xmlns:p14="http://schemas.microsoft.com/office/powerpoint/2010/main" val="2531562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5E605-8B4C-6388-FF38-FAB30D054C50}"/>
              </a:ext>
            </a:extLst>
          </p:cNvPr>
          <p:cNvSpPr>
            <a:spLocks noGrp="1"/>
          </p:cNvSpPr>
          <p:nvPr>
            <p:ph type="title"/>
          </p:nvPr>
        </p:nvSpPr>
        <p:spPr/>
        <p:txBody>
          <a:bodyPr/>
          <a:lstStyle/>
          <a:p>
            <a:r>
              <a:rPr lang="en-IN" sz="2400" dirty="0">
                <a:solidFill>
                  <a:srgbClr val="FF0000"/>
                </a:solidFill>
              </a:rPr>
              <a:t>Module 2 Implementation</a:t>
            </a:r>
          </a:p>
        </p:txBody>
      </p:sp>
      <p:sp>
        <p:nvSpPr>
          <p:cNvPr id="3" name="Content Placeholder 2">
            <a:extLst>
              <a:ext uri="{FF2B5EF4-FFF2-40B4-BE49-F238E27FC236}">
                <a16:creationId xmlns:a16="http://schemas.microsoft.com/office/drawing/2014/main" id="{FE971066-7E7F-F698-3570-D0A10B73A0BD}"/>
              </a:ext>
            </a:extLst>
          </p:cNvPr>
          <p:cNvSpPr>
            <a:spLocks noGrp="1"/>
          </p:cNvSpPr>
          <p:nvPr>
            <p:ph idx="1"/>
          </p:nvPr>
        </p:nvSpPr>
        <p:spPr>
          <a:xfrm>
            <a:off x="457200" y="1124744"/>
            <a:ext cx="8229600" cy="5256584"/>
          </a:xfrm>
        </p:spPr>
        <p:txBody>
          <a:bodyPr/>
          <a:lstStyle/>
          <a:p>
            <a:pPr>
              <a:buFont typeface="Wingdings" panose="05000000000000000000" pitchFamily="2" charset="2"/>
              <a:buChar char="q"/>
            </a:pPr>
            <a:r>
              <a:rPr lang="en-IN" dirty="0"/>
              <a:t>3-D VIZUALIZATION</a:t>
            </a:r>
          </a:p>
          <a:p>
            <a:pPr marL="0" indent="0">
              <a:buNone/>
            </a:pPr>
            <a:endParaRPr lang="en-IN" dirty="0"/>
          </a:p>
        </p:txBody>
      </p:sp>
      <p:sp>
        <p:nvSpPr>
          <p:cNvPr id="4" name="Rectangle 3">
            <a:extLst>
              <a:ext uri="{FF2B5EF4-FFF2-40B4-BE49-F238E27FC236}">
                <a16:creationId xmlns:a16="http://schemas.microsoft.com/office/drawing/2014/main" id="{C381D24A-10E8-6B6A-32DD-4373CB3C740E}"/>
              </a:ext>
            </a:extLst>
          </p:cNvPr>
          <p:cNvSpPr/>
          <p:nvPr/>
        </p:nvSpPr>
        <p:spPr>
          <a:xfrm>
            <a:off x="611560" y="1628800"/>
            <a:ext cx="7992888" cy="46805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dirty="0"/>
          </a:p>
        </p:txBody>
      </p:sp>
      <p:pic>
        <p:nvPicPr>
          <p:cNvPr id="6" name="Picture 5">
            <a:extLst>
              <a:ext uri="{FF2B5EF4-FFF2-40B4-BE49-F238E27FC236}">
                <a16:creationId xmlns:a16="http://schemas.microsoft.com/office/drawing/2014/main" id="{31DB6268-4793-AAF5-B2A0-46C7E5230CF4}"/>
              </a:ext>
            </a:extLst>
          </p:cNvPr>
          <p:cNvPicPr>
            <a:picLocks noChangeAspect="1"/>
          </p:cNvPicPr>
          <p:nvPr/>
        </p:nvPicPr>
        <p:blipFill>
          <a:blip r:embed="rId2"/>
          <a:stretch>
            <a:fillRect/>
          </a:stretch>
        </p:blipFill>
        <p:spPr>
          <a:xfrm>
            <a:off x="755576" y="1916832"/>
            <a:ext cx="7632848" cy="4254430"/>
          </a:xfrm>
          <a:prstGeom prst="rect">
            <a:avLst/>
          </a:prstGeom>
        </p:spPr>
      </p:pic>
    </p:spTree>
    <p:extLst>
      <p:ext uri="{BB962C8B-B14F-4D97-AF65-F5344CB8AC3E}">
        <p14:creationId xmlns:p14="http://schemas.microsoft.com/office/powerpoint/2010/main" val="495742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D77E51D-9C69-680C-E686-8E64513AA702}"/>
              </a:ext>
            </a:extLst>
          </p:cNvPr>
          <p:cNvSpPr>
            <a:spLocks noGrp="1"/>
          </p:cNvSpPr>
          <p:nvPr>
            <p:ph type="title"/>
          </p:nvPr>
        </p:nvSpPr>
        <p:spPr>
          <a:xfrm>
            <a:off x="457200" y="274638"/>
            <a:ext cx="8229600" cy="457199"/>
          </a:xfrm>
        </p:spPr>
        <p:txBody>
          <a:bodyPr/>
          <a:lstStyle/>
          <a:p>
            <a:pPr eaLnBrk="1" hangingPunct="1"/>
            <a:r>
              <a:rPr lang="en-US" altLang="en-US" sz="2400" dirty="0">
                <a:solidFill>
                  <a:srgbClr val="FF0000"/>
                </a:solidFill>
              </a:rPr>
              <a:t>Module 3</a:t>
            </a:r>
          </a:p>
        </p:txBody>
      </p:sp>
      <p:sp>
        <p:nvSpPr>
          <p:cNvPr id="9219" name="Content Placeholder 2">
            <a:extLst>
              <a:ext uri="{FF2B5EF4-FFF2-40B4-BE49-F238E27FC236}">
                <a16:creationId xmlns:a16="http://schemas.microsoft.com/office/drawing/2014/main" id="{9C888A97-1CB2-28F4-0512-E15BAB11EF4B}"/>
              </a:ext>
            </a:extLst>
          </p:cNvPr>
          <p:cNvSpPr>
            <a:spLocks noGrp="1"/>
          </p:cNvSpPr>
          <p:nvPr>
            <p:ph idx="1"/>
          </p:nvPr>
        </p:nvSpPr>
        <p:spPr>
          <a:xfrm>
            <a:off x="487308" y="888764"/>
            <a:ext cx="8229600" cy="5688632"/>
          </a:xfrm>
        </p:spPr>
        <p:txBody>
          <a:bodyPr/>
          <a:lstStyle/>
          <a:p>
            <a:pPr eaLnBrk="1" hangingPunct="1">
              <a:buFont typeface="Wingdings" panose="05000000000000000000" pitchFamily="2" charset="2"/>
              <a:buChar char="q"/>
            </a:pPr>
            <a:r>
              <a:rPr lang="en-US" altLang="en-US" dirty="0"/>
              <a:t>Website is created using </a:t>
            </a:r>
            <a:r>
              <a:rPr lang="en-US" altLang="en-US" dirty="0" err="1"/>
              <a:t>html,css</a:t>
            </a:r>
            <a:r>
              <a:rPr lang="en-US" altLang="en-US" dirty="0"/>
              <a:t> and java </a:t>
            </a:r>
          </a:p>
          <a:p>
            <a:pPr marL="0" indent="0" eaLnBrk="1" hangingPunct="1">
              <a:buNone/>
            </a:pPr>
            <a:endParaRPr lang="en-US" altLang="en-US" dirty="0"/>
          </a:p>
          <a:p>
            <a:pPr marL="0" indent="0" eaLnBrk="1" hangingPunct="1">
              <a:buNone/>
            </a:pPr>
            <a:endParaRPr lang="en-US" altLang="en-US" dirty="0"/>
          </a:p>
          <a:p>
            <a:pPr marL="0" indent="0" eaLnBrk="1" hangingPunct="1">
              <a:buNone/>
            </a:pPr>
            <a:endParaRPr lang="en-US" altLang="en-US" dirty="0"/>
          </a:p>
        </p:txBody>
      </p:sp>
      <p:sp>
        <p:nvSpPr>
          <p:cNvPr id="5" name="Rectangle 4">
            <a:extLst>
              <a:ext uri="{FF2B5EF4-FFF2-40B4-BE49-F238E27FC236}">
                <a16:creationId xmlns:a16="http://schemas.microsoft.com/office/drawing/2014/main" id="{A8E2A00F-1C7B-9890-C50D-1461920F30E5}"/>
              </a:ext>
            </a:extLst>
          </p:cNvPr>
          <p:cNvSpPr/>
          <p:nvPr/>
        </p:nvSpPr>
        <p:spPr>
          <a:xfrm>
            <a:off x="457200" y="1497080"/>
            <a:ext cx="8229600" cy="5253729"/>
          </a:xfrm>
          <a:prstGeom prst="rect">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0052E085-484B-6648-5928-E3A440C23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628800"/>
            <a:ext cx="7272808" cy="482453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E183-601B-8779-8100-E3F9814265E8}"/>
              </a:ext>
            </a:extLst>
          </p:cNvPr>
          <p:cNvSpPr>
            <a:spLocks noGrp="1"/>
          </p:cNvSpPr>
          <p:nvPr>
            <p:ph type="title"/>
          </p:nvPr>
        </p:nvSpPr>
        <p:spPr>
          <a:xfrm>
            <a:off x="457200" y="274638"/>
            <a:ext cx="8229600" cy="562074"/>
          </a:xfrm>
        </p:spPr>
        <p:txBody>
          <a:bodyPr/>
          <a:lstStyle/>
          <a:p>
            <a:r>
              <a:rPr lang="en-IN" sz="2400" dirty="0">
                <a:solidFill>
                  <a:srgbClr val="FF0000"/>
                </a:solidFill>
              </a:rPr>
              <a:t>Module 3 Implementation</a:t>
            </a:r>
          </a:p>
        </p:txBody>
      </p:sp>
      <p:sp>
        <p:nvSpPr>
          <p:cNvPr id="3" name="Content Placeholder 2">
            <a:extLst>
              <a:ext uri="{FF2B5EF4-FFF2-40B4-BE49-F238E27FC236}">
                <a16:creationId xmlns:a16="http://schemas.microsoft.com/office/drawing/2014/main" id="{57DF4DFF-9A68-B45D-6671-7A0495758697}"/>
              </a:ext>
            </a:extLst>
          </p:cNvPr>
          <p:cNvSpPr>
            <a:spLocks noGrp="1"/>
          </p:cNvSpPr>
          <p:nvPr>
            <p:ph idx="1"/>
          </p:nvPr>
        </p:nvSpPr>
        <p:spPr>
          <a:xfrm>
            <a:off x="457200" y="908720"/>
            <a:ext cx="8229600" cy="5544616"/>
          </a:xfrm>
        </p:spPr>
        <p:txBody>
          <a:bodyPr/>
          <a:lstStyle/>
          <a:p>
            <a:pPr>
              <a:buFont typeface="Wingdings" panose="05000000000000000000" pitchFamily="2" charset="2"/>
              <a:buChar char="q"/>
            </a:pPr>
            <a:r>
              <a:rPr lang="en-IN" dirty="0" err="1"/>
              <a:t>Vizualization</a:t>
            </a:r>
            <a:r>
              <a:rPr lang="en-IN" dirty="0"/>
              <a:t> </a:t>
            </a:r>
          </a:p>
          <a:p>
            <a:pPr marL="0" indent="0">
              <a:buNone/>
            </a:pPr>
            <a:endParaRPr lang="en-IN" dirty="0"/>
          </a:p>
        </p:txBody>
      </p:sp>
      <p:sp>
        <p:nvSpPr>
          <p:cNvPr id="4" name="Rectangle 3">
            <a:extLst>
              <a:ext uri="{FF2B5EF4-FFF2-40B4-BE49-F238E27FC236}">
                <a16:creationId xmlns:a16="http://schemas.microsoft.com/office/drawing/2014/main" id="{CB017351-D4D9-5BA8-EB14-19AAED51FD24}"/>
              </a:ext>
            </a:extLst>
          </p:cNvPr>
          <p:cNvSpPr/>
          <p:nvPr/>
        </p:nvSpPr>
        <p:spPr>
          <a:xfrm>
            <a:off x="611560" y="1470794"/>
            <a:ext cx="7920880" cy="4838526"/>
          </a:xfrm>
          <a:prstGeom prst="rect">
            <a:avLst/>
          </a:prstGeom>
          <a:solidFill>
            <a:schemeClr val="accent6">
              <a:lumMod val="75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6DBE4149-6C35-B737-9FEC-E06A892D4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772816"/>
            <a:ext cx="7632848" cy="4176464"/>
          </a:xfrm>
          <a:prstGeom prst="rect">
            <a:avLst/>
          </a:prstGeom>
        </p:spPr>
      </p:pic>
    </p:spTree>
    <p:extLst>
      <p:ext uri="{BB962C8B-B14F-4D97-AF65-F5344CB8AC3E}">
        <p14:creationId xmlns:p14="http://schemas.microsoft.com/office/powerpoint/2010/main" val="1082187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3F8F-1DCE-90FD-CFC6-D273FF18CE8B}"/>
              </a:ext>
            </a:extLst>
          </p:cNvPr>
          <p:cNvSpPr>
            <a:spLocks noGrp="1"/>
          </p:cNvSpPr>
          <p:nvPr>
            <p:ph type="title"/>
          </p:nvPr>
        </p:nvSpPr>
        <p:spPr>
          <a:xfrm>
            <a:off x="457200" y="274638"/>
            <a:ext cx="8229600" cy="457199"/>
          </a:xfrm>
        </p:spPr>
        <p:txBody>
          <a:bodyPr/>
          <a:lstStyle/>
          <a:p>
            <a:r>
              <a:rPr lang="en-IN" sz="2400" dirty="0">
                <a:solidFill>
                  <a:srgbClr val="FF0000"/>
                </a:solidFill>
              </a:rPr>
              <a:t>Module 3 </a:t>
            </a:r>
          </a:p>
        </p:txBody>
      </p:sp>
      <p:sp>
        <p:nvSpPr>
          <p:cNvPr id="3" name="Content Placeholder 2">
            <a:extLst>
              <a:ext uri="{FF2B5EF4-FFF2-40B4-BE49-F238E27FC236}">
                <a16:creationId xmlns:a16="http://schemas.microsoft.com/office/drawing/2014/main" id="{0641C0B0-E4DB-EF7A-A704-77C02F53926C}"/>
              </a:ext>
            </a:extLst>
          </p:cNvPr>
          <p:cNvSpPr>
            <a:spLocks noGrp="1"/>
          </p:cNvSpPr>
          <p:nvPr>
            <p:ph idx="1"/>
          </p:nvPr>
        </p:nvSpPr>
        <p:spPr>
          <a:xfrm>
            <a:off x="457200" y="908720"/>
            <a:ext cx="8229600" cy="5400600"/>
          </a:xfrm>
        </p:spPr>
        <p:txBody>
          <a:bodyPr/>
          <a:lstStyle/>
          <a:p>
            <a:pPr>
              <a:buFont typeface="Wingdings" panose="05000000000000000000" pitchFamily="2" charset="2"/>
              <a:buChar char="q"/>
            </a:pPr>
            <a:r>
              <a:rPr lang="en-IN" dirty="0"/>
              <a:t> Heatmap</a:t>
            </a:r>
          </a:p>
          <a:p>
            <a:pPr marL="0" indent="0">
              <a:buNone/>
            </a:pPr>
            <a:endParaRPr lang="en-IN" dirty="0"/>
          </a:p>
        </p:txBody>
      </p:sp>
      <p:sp>
        <p:nvSpPr>
          <p:cNvPr id="4" name="Rectangle 3">
            <a:extLst>
              <a:ext uri="{FF2B5EF4-FFF2-40B4-BE49-F238E27FC236}">
                <a16:creationId xmlns:a16="http://schemas.microsoft.com/office/drawing/2014/main" id="{249EA177-D13A-8B85-555E-D62227DCA211}"/>
              </a:ext>
            </a:extLst>
          </p:cNvPr>
          <p:cNvSpPr/>
          <p:nvPr/>
        </p:nvSpPr>
        <p:spPr>
          <a:xfrm>
            <a:off x="611560" y="1484784"/>
            <a:ext cx="8075240" cy="5184576"/>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72269981-8625-165F-E67B-F77E32F5D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036" y="1628800"/>
            <a:ext cx="7547928" cy="4857403"/>
          </a:xfrm>
          <a:prstGeom prst="rect">
            <a:avLst/>
          </a:prstGeom>
        </p:spPr>
      </p:pic>
    </p:spTree>
    <p:extLst>
      <p:ext uri="{BB962C8B-B14F-4D97-AF65-F5344CB8AC3E}">
        <p14:creationId xmlns:p14="http://schemas.microsoft.com/office/powerpoint/2010/main" val="4015005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AFB83581-D039-8395-D85C-8CF520FEC875}"/>
              </a:ext>
            </a:extLst>
          </p:cNvPr>
          <p:cNvSpPr>
            <a:spLocks noGrp="1"/>
          </p:cNvSpPr>
          <p:nvPr>
            <p:ph type="title"/>
          </p:nvPr>
        </p:nvSpPr>
        <p:spPr>
          <a:xfrm>
            <a:off x="445654" y="260648"/>
            <a:ext cx="8229600" cy="720080"/>
          </a:xfrm>
        </p:spPr>
        <p:txBody>
          <a:bodyPr/>
          <a:lstStyle/>
          <a:p>
            <a:pPr eaLnBrk="1" hangingPunct="1"/>
            <a:r>
              <a:rPr lang="en-US" altLang="en-US" sz="2400" dirty="0">
                <a:solidFill>
                  <a:srgbClr val="FF0000"/>
                </a:solidFill>
              </a:rPr>
              <a:t>Conclusion</a:t>
            </a:r>
          </a:p>
        </p:txBody>
      </p:sp>
      <p:sp>
        <p:nvSpPr>
          <p:cNvPr id="10243" name="Content Placeholder 2">
            <a:extLst>
              <a:ext uri="{FF2B5EF4-FFF2-40B4-BE49-F238E27FC236}">
                <a16:creationId xmlns:a16="http://schemas.microsoft.com/office/drawing/2014/main" id="{1622690D-B550-AB2D-DB33-420BCE77D174}"/>
              </a:ext>
            </a:extLst>
          </p:cNvPr>
          <p:cNvSpPr>
            <a:spLocks noGrp="1"/>
          </p:cNvSpPr>
          <p:nvPr>
            <p:ph idx="1"/>
          </p:nvPr>
        </p:nvSpPr>
        <p:spPr>
          <a:xfrm>
            <a:off x="457200" y="980728"/>
            <a:ext cx="8229600" cy="5400600"/>
          </a:xfrm>
        </p:spPr>
        <p:txBody>
          <a:bodyPr/>
          <a:lstStyle/>
          <a:p>
            <a:pPr>
              <a:buFont typeface="Wingdings" panose="05000000000000000000" pitchFamily="2" charset="2"/>
              <a:buChar char="q"/>
            </a:pPr>
            <a:r>
              <a:rPr lang="en-US" sz="2000" dirty="0"/>
              <a:t>Document clustering is a powerful technique for organizing and uncovering patterns in unstructured textual data. By leveraging clustering algorithms, we can group similar documents together based on their content, making information retrieval and topic discovery more efficient. The choice of algorithm depends on the nature of the dataset, the shape of the clusters, and specific use cases:</a:t>
            </a:r>
          </a:p>
          <a:p>
            <a:pPr>
              <a:buFont typeface="Arial" panose="020B0604020202020204" pitchFamily="34" charset="0"/>
              <a:buChar char="•"/>
            </a:pPr>
            <a:r>
              <a:rPr lang="en-US" sz="2000" b="1" dirty="0"/>
              <a:t>K-Means</a:t>
            </a:r>
            <a:r>
              <a:rPr lang="en-US" sz="2000" dirty="0"/>
              <a:t> is ideal for simple, well-separated clusters.</a:t>
            </a:r>
          </a:p>
          <a:p>
            <a:pPr>
              <a:buFont typeface="Arial" panose="020B0604020202020204" pitchFamily="34" charset="0"/>
              <a:buChar char="•"/>
            </a:pPr>
            <a:r>
              <a:rPr lang="en-US" sz="2000" b="1" dirty="0"/>
              <a:t>Hierarchical Clustering</a:t>
            </a:r>
            <a:r>
              <a:rPr lang="en-US" sz="2000" dirty="0"/>
              <a:t> is beneficial when hierarchical relationships or dendrogram visualizations are required.</a:t>
            </a:r>
          </a:p>
          <a:p>
            <a:pPr>
              <a:buFont typeface="Arial" panose="020B0604020202020204" pitchFamily="34" charset="0"/>
              <a:buChar char="•"/>
            </a:pPr>
            <a:r>
              <a:rPr lang="en-US" sz="2000" b="1" dirty="0"/>
              <a:t>DBSCAN</a:t>
            </a:r>
            <a:r>
              <a:rPr lang="en-US" sz="2000" dirty="0"/>
              <a:t> excels in handling noise and irregular clusters.</a:t>
            </a:r>
          </a:p>
          <a:p>
            <a:pPr>
              <a:buFont typeface="Arial" panose="020B0604020202020204" pitchFamily="34" charset="0"/>
              <a:buChar char="•"/>
            </a:pPr>
            <a:r>
              <a:rPr lang="en-US" sz="2000" b="1" dirty="0"/>
              <a:t>Latent Dirichlet Allocation (LDA)</a:t>
            </a:r>
            <a:r>
              <a:rPr lang="en-US" sz="2000" dirty="0"/>
              <a:t> is optimal for discovering underlying topics within documents.</a:t>
            </a:r>
          </a:p>
          <a:p>
            <a:pPr>
              <a:buFont typeface="Arial" panose="020B0604020202020204" pitchFamily="34" charset="0"/>
              <a:buChar char="•"/>
            </a:pPr>
            <a:r>
              <a:rPr lang="en-US" sz="2000" b="1" dirty="0"/>
              <a:t>Spectral Clustering</a:t>
            </a:r>
            <a:r>
              <a:rPr lang="en-US" sz="2000" dirty="0"/>
              <a:t> and </a:t>
            </a:r>
            <a:r>
              <a:rPr lang="en-US" sz="2000" b="1" dirty="0"/>
              <a:t>Affinity Propagation</a:t>
            </a:r>
            <a:r>
              <a:rPr lang="en-US" sz="2000" dirty="0"/>
              <a:t> are useful for complex, non-linear clusters.</a:t>
            </a:r>
          </a:p>
          <a:p>
            <a:pPr eaLnBrk="1" hangingPunct="1"/>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E45933BB-A50E-51E1-C10F-78C2CC92E957}"/>
              </a:ext>
            </a:extLst>
          </p:cNvPr>
          <p:cNvSpPr>
            <a:spLocks noGrp="1"/>
          </p:cNvSpPr>
          <p:nvPr>
            <p:ph type="title"/>
          </p:nvPr>
        </p:nvSpPr>
        <p:spPr>
          <a:xfrm>
            <a:off x="457200" y="274638"/>
            <a:ext cx="8229600" cy="457199"/>
          </a:xfrm>
        </p:spPr>
        <p:txBody>
          <a:bodyPr/>
          <a:lstStyle/>
          <a:p>
            <a:pPr eaLnBrk="1" hangingPunct="1"/>
            <a:r>
              <a:rPr lang="en-US" altLang="en-US" sz="2400" dirty="0">
                <a:solidFill>
                  <a:srgbClr val="FF0000"/>
                </a:solidFill>
              </a:rPr>
              <a:t>Reference</a:t>
            </a:r>
          </a:p>
        </p:txBody>
      </p:sp>
      <p:sp>
        <p:nvSpPr>
          <p:cNvPr id="11267" name="Content Placeholder 2">
            <a:extLst>
              <a:ext uri="{FF2B5EF4-FFF2-40B4-BE49-F238E27FC236}">
                <a16:creationId xmlns:a16="http://schemas.microsoft.com/office/drawing/2014/main" id="{A8F2555C-5E5A-B1B5-6449-33FEF6E9E743}"/>
              </a:ext>
            </a:extLst>
          </p:cNvPr>
          <p:cNvSpPr>
            <a:spLocks noGrp="1"/>
          </p:cNvSpPr>
          <p:nvPr>
            <p:ph idx="1"/>
          </p:nvPr>
        </p:nvSpPr>
        <p:spPr>
          <a:xfrm>
            <a:off x="457200" y="1412776"/>
            <a:ext cx="8229600" cy="5112568"/>
          </a:xfrm>
        </p:spPr>
        <p:txBody>
          <a:bodyPr/>
          <a:lstStyle/>
          <a:p>
            <a:pPr eaLnBrk="1" hangingPunct="1">
              <a:buFont typeface="Wingdings" panose="05000000000000000000" pitchFamily="2" charset="2"/>
              <a:buChar char="q"/>
            </a:pPr>
            <a:r>
              <a:rPr lang="en-IN" dirty="0">
                <a:hlinkClick r:id="rId2"/>
              </a:rPr>
              <a:t>clustering document with python</a:t>
            </a:r>
            <a:endParaRPr lang="en-IN" dirty="0"/>
          </a:p>
          <a:p>
            <a:pPr marL="0" indent="0" eaLnBrk="1" hangingPunct="1">
              <a:buNone/>
            </a:pPr>
            <a:endParaRPr lang="en-IN" dirty="0"/>
          </a:p>
          <a:p>
            <a:pPr eaLnBrk="1" hangingPunct="1">
              <a:buFont typeface="Wingdings" panose="05000000000000000000" pitchFamily="2" charset="2"/>
              <a:buChar char="q"/>
            </a:pPr>
            <a:endParaRPr lang="en-IN" altLang="en-US" dirty="0"/>
          </a:p>
          <a:p>
            <a:pPr eaLnBrk="1" hangingPunct="1">
              <a:buFont typeface="Wingdings" panose="05000000000000000000" pitchFamily="2" charset="2"/>
              <a:buChar char="q"/>
            </a:pPr>
            <a:r>
              <a:rPr lang="en-US" dirty="0">
                <a:hlinkClick r:id="rId3"/>
              </a:rPr>
              <a:t>document clustering using iris dataset</a:t>
            </a:r>
            <a:endParaRPr lang="en-IN" dirty="0"/>
          </a:p>
          <a:p>
            <a:pPr eaLnBrk="1" hangingPunct="1">
              <a:buFont typeface="Wingdings" panose="05000000000000000000" pitchFamily="2" charset="2"/>
              <a:buChar char="q"/>
            </a:pPr>
            <a:endParaRPr lang="en-IN" altLang="en-US" dirty="0"/>
          </a:p>
          <a:p>
            <a:pPr eaLnBrk="1" hangingPunct="1">
              <a:buFont typeface="Wingdings" panose="05000000000000000000" pitchFamily="2" charset="2"/>
              <a:buChar char="q"/>
            </a:pPr>
            <a:endParaRPr lang="en-IN" altLang="en-US" dirty="0"/>
          </a:p>
          <a:p>
            <a:pPr eaLnBrk="1" hangingPunct="1">
              <a:buFont typeface="Wingdings" panose="05000000000000000000" pitchFamily="2" charset="2"/>
              <a:buChar char="q"/>
            </a:pPr>
            <a:r>
              <a:rPr lang="en-US" altLang="en-US" dirty="0">
                <a:hlinkClick r:id="rId4" action="ppaction://hlinkfile"/>
              </a:rPr>
              <a:t>file:///C:/Users/boopa/Downloads/document%20clustering/templates/index.html</a:t>
            </a:r>
            <a:endParaRPr lang="en-IN" altLang="en-US" dirty="0"/>
          </a:p>
          <a:p>
            <a:pPr marL="0" indent="0" eaLnBrk="1" hangingPunct="1">
              <a:buNone/>
            </a:pP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09CBE12F-4706-FDB4-BB9C-1D0C46770AA5}"/>
              </a:ext>
            </a:extLst>
          </p:cNvPr>
          <p:cNvSpPr>
            <a:spLocks noGrp="1"/>
          </p:cNvSpPr>
          <p:nvPr>
            <p:ph type="title"/>
          </p:nvPr>
        </p:nvSpPr>
        <p:spPr/>
        <p:txBody>
          <a:bodyPr/>
          <a:lstStyle/>
          <a:p>
            <a:pPr eaLnBrk="1" hangingPunct="1"/>
            <a:r>
              <a:rPr lang="en-US" altLang="en-US">
                <a:solidFill>
                  <a:srgbClr val="FF0000"/>
                </a:solidFill>
              </a:rPr>
              <a:t>Module Details</a:t>
            </a:r>
          </a:p>
        </p:txBody>
      </p:sp>
      <p:sp>
        <p:nvSpPr>
          <p:cNvPr id="3075" name="Content Placeholder 2">
            <a:extLst>
              <a:ext uri="{FF2B5EF4-FFF2-40B4-BE49-F238E27FC236}">
                <a16:creationId xmlns:a16="http://schemas.microsoft.com/office/drawing/2014/main" id="{C91D1D66-FC5B-B615-D3C3-960EF8EED400}"/>
              </a:ext>
            </a:extLst>
          </p:cNvPr>
          <p:cNvSpPr>
            <a:spLocks noGrp="1"/>
          </p:cNvSpPr>
          <p:nvPr>
            <p:ph idx="1"/>
          </p:nvPr>
        </p:nvSpPr>
        <p:spPr/>
        <p:txBody>
          <a:bodyPr/>
          <a:lstStyle/>
          <a:p>
            <a:pPr eaLnBrk="1" hangingPunct="1"/>
            <a:r>
              <a:rPr lang="en-US" altLang="en-US"/>
              <a:t>Objective &amp; Scope</a:t>
            </a:r>
          </a:p>
          <a:p>
            <a:pPr eaLnBrk="1" hangingPunct="1"/>
            <a:r>
              <a:rPr lang="en-US" altLang="en-US"/>
              <a:t>Problem Statement</a:t>
            </a:r>
          </a:p>
          <a:p>
            <a:pPr eaLnBrk="1" hangingPunct="1"/>
            <a:r>
              <a:rPr lang="en-US" altLang="en-US"/>
              <a:t>Plan of Execution </a:t>
            </a:r>
          </a:p>
          <a:p>
            <a:pPr eaLnBrk="1" hangingPunct="1"/>
            <a:r>
              <a:rPr lang="en-US" altLang="en-US"/>
              <a:t>Module 1</a:t>
            </a:r>
          </a:p>
          <a:p>
            <a:pPr eaLnBrk="1" hangingPunct="1"/>
            <a:r>
              <a:rPr lang="en-US" altLang="en-US"/>
              <a:t>Module 2</a:t>
            </a:r>
          </a:p>
          <a:p>
            <a:pPr eaLnBrk="1" hangingPunct="1"/>
            <a:r>
              <a:rPr lang="en-US" altLang="en-US"/>
              <a:t>Module 3</a:t>
            </a:r>
          </a:p>
          <a:p>
            <a:pPr eaLnBrk="1" hangingPunct="1"/>
            <a:r>
              <a:rPr lang="en-US" altLang="en-US"/>
              <a:t>Conclusion</a:t>
            </a:r>
          </a:p>
          <a:p>
            <a:pPr eaLnBrk="1" hangingPunct="1"/>
            <a:r>
              <a:rPr lang="en-US" altLang="en-US"/>
              <a:t>Reference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5A08CD1-5F51-F1F2-0063-F3CA2AE5199C}"/>
              </a:ext>
            </a:extLst>
          </p:cNvPr>
          <p:cNvSpPr>
            <a:spLocks noGrp="1"/>
          </p:cNvSpPr>
          <p:nvPr>
            <p:ph type="title"/>
          </p:nvPr>
        </p:nvSpPr>
        <p:spPr>
          <a:xfrm>
            <a:off x="457200" y="274638"/>
            <a:ext cx="8229600" cy="634082"/>
          </a:xfrm>
        </p:spPr>
        <p:txBody>
          <a:bodyPr/>
          <a:lstStyle/>
          <a:p>
            <a:pPr eaLnBrk="1" hangingPunct="1"/>
            <a:r>
              <a:rPr lang="en-US" altLang="en-US" sz="2400" dirty="0">
                <a:solidFill>
                  <a:srgbClr val="FF0000"/>
                </a:solidFill>
              </a:rPr>
              <a:t> Scope </a:t>
            </a:r>
          </a:p>
        </p:txBody>
      </p:sp>
      <p:sp>
        <p:nvSpPr>
          <p:cNvPr id="4099" name="Content Placeholder 2">
            <a:extLst>
              <a:ext uri="{FF2B5EF4-FFF2-40B4-BE49-F238E27FC236}">
                <a16:creationId xmlns:a16="http://schemas.microsoft.com/office/drawing/2014/main" id="{5D698063-FDCD-C35A-F987-0444B62FC95E}"/>
              </a:ext>
            </a:extLst>
          </p:cNvPr>
          <p:cNvSpPr>
            <a:spLocks noGrp="1"/>
          </p:cNvSpPr>
          <p:nvPr>
            <p:ph idx="1"/>
          </p:nvPr>
        </p:nvSpPr>
        <p:spPr>
          <a:xfrm>
            <a:off x="457200" y="980728"/>
            <a:ext cx="8229600" cy="5472608"/>
          </a:xfrm>
        </p:spPr>
        <p:txBody>
          <a:bodyPr/>
          <a:lstStyle/>
          <a:p>
            <a:pPr marL="0" indent="0">
              <a:buNone/>
            </a:pPr>
            <a:r>
              <a:rPr lang="en-US" sz="1800" dirty="0"/>
              <a:t>The document clustering project focuses on organizing large sets of documents or textual data into meaningful groups based on their similarities. This technique is used to categorize documents without prior knowledge of the categories or labels. It helps in simplifying information retrieval, topic discovery, and efficient data management. The scope includes:</a:t>
            </a:r>
          </a:p>
          <a:p>
            <a:pPr>
              <a:buFont typeface="+mj-lt"/>
              <a:buAutoNum type="arabicPeriod"/>
            </a:pPr>
            <a:r>
              <a:rPr lang="en-US" sz="1800" b="1" dirty="0"/>
              <a:t>Data Sources</a:t>
            </a:r>
            <a:r>
              <a:rPr lang="en-US" sz="1800" dirty="0"/>
              <a:t>: Documents or text data from sources like research articles, web content, news reports, etc.</a:t>
            </a:r>
          </a:p>
          <a:p>
            <a:pPr>
              <a:buFont typeface="+mj-lt"/>
              <a:buAutoNum type="arabicPeriod"/>
            </a:pPr>
            <a:r>
              <a:rPr lang="en-US" sz="1800" b="1" dirty="0"/>
              <a:t>Preprocessing</a:t>
            </a:r>
            <a:r>
              <a:rPr lang="en-US" sz="1800" dirty="0"/>
              <a:t>: Tokenization, </a:t>
            </a:r>
            <a:r>
              <a:rPr lang="en-US" sz="1800" dirty="0" err="1"/>
              <a:t>stopword</a:t>
            </a:r>
            <a:r>
              <a:rPr lang="en-US" sz="1800" dirty="0"/>
              <a:t> removal, stemming/lemmatization, and vectorization (e.g., TF-IDF or word embeddings) to prepare the documents for clustering.</a:t>
            </a:r>
          </a:p>
          <a:p>
            <a:pPr>
              <a:buFont typeface="+mj-lt"/>
              <a:buAutoNum type="arabicPeriod"/>
            </a:pPr>
            <a:r>
              <a:rPr lang="en-US" sz="1800" b="1" dirty="0"/>
              <a:t>Clustering Algorithm</a:t>
            </a:r>
            <a:r>
              <a:rPr lang="en-US" sz="1800" dirty="0"/>
              <a:t>: Implementation of algorithms such as K-means, Hierarchical Clustering, or DBSCAN.</a:t>
            </a:r>
          </a:p>
          <a:p>
            <a:pPr>
              <a:buFont typeface="+mj-lt"/>
              <a:buAutoNum type="arabicPeriod"/>
            </a:pPr>
            <a:r>
              <a:rPr lang="en-US" sz="1800" b="1" dirty="0"/>
              <a:t>Evaluation</a:t>
            </a:r>
            <a:r>
              <a:rPr lang="en-US" sz="1800" dirty="0"/>
              <a:t>: Measuring cluster performance using methods like silhouette scores or manual validation.</a:t>
            </a:r>
          </a:p>
          <a:p>
            <a:pPr>
              <a:buFont typeface="+mj-lt"/>
              <a:buAutoNum type="arabicPeriod"/>
            </a:pPr>
            <a:r>
              <a:rPr lang="en-US" sz="1800" b="1" dirty="0"/>
              <a:t>Visualization</a:t>
            </a:r>
            <a:r>
              <a:rPr lang="en-US" sz="1800" dirty="0"/>
              <a:t>: Displaying clusters using tools like word clouds or cluster plots for user-friendly interpretation.</a:t>
            </a:r>
          </a:p>
          <a:p>
            <a:pPr marL="0" indent="0" eaLnBrk="1" hangingPunct="1">
              <a:buNone/>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8482D-F230-CA65-93A0-2CEDB228E4C6}"/>
              </a:ext>
            </a:extLst>
          </p:cNvPr>
          <p:cNvSpPr>
            <a:spLocks noGrp="1"/>
          </p:cNvSpPr>
          <p:nvPr>
            <p:ph type="title"/>
          </p:nvPr>
        </p:nvSpPr>
        <p:spPr>
          <a:xfrm>
            <a:off x="457200" y="274638"/>
            <a:ext cx="8229600" cy="457199"/>
          </a:xfrm>
        </p:spPr>
        <p:txBody>
          <a:bodyPr/>
          <a:lstStyle/>
          <a:p>
            <a:r>
              <a:rPr lang="en-IN" sz="2400" dirty="0">
                <a:solidFill>
                  <a:srgbClr val="FF0000"/>
                </a:solidFill>
              </a:rPr>
              <a:t>Objective</a:t>
            </a:r>
          </a:p>
        </p:txBody>
      </p:sp>
      <p:sp>
        <p:nvSpPr>
          <p:cNvPr id="3" name="Content Placeholder 2">
            <a:extLst>
              <a:ext uri="{FF2B5EF4-FFF2-40B4-BE49-F238E27FC236}">
                <a16:creationId xmlns:a16="http://schemas.microsoft.com/office/drawing/2014/main" id="{EB64CAA7-B892-27F4-C86E-F0E27EBF76DF}"/>
              </a:ext>
            </a:extLst>
          </p:cNvPr>
          <p:cNvSpPr>
            <a:spLocks noGrp="1"/>
          </p:cNvSpPr>
          <p:nvPr>
            <p:ph idx="1"/>
          </p:nvPr>
        </p:nvSpPr>
        <p:spPr>
          <a:xfrm>
            <a:off x="457200" y="836712"/>
            <a:ext cx="8229600" cy="5616624"/>
          </a:xfrm>
        </p:spPr>
        <p:txBody>
          <a:bodyPr/>
          <a:lstStyle/>
          <a:p>
            <a:r>
              <a:rPr lang="en-US" sz="2400" dirty="0"/>
              <a:t>The objective of the document clustering project is to group similar documents together based on their content, enabling:</a:t>
            </a:r>
          </a:p>
          <a:p>
            <a:pPr>
              <a:buFont typeface="+mj-lt"/>
              <a:buAutoNum type="arabicPeriod"/>
            </a:pPr>
            <a:r>
              <a:rPr lang="en-US" sz="2400" b="1" dirty="0"/>
              <a:t>Efficient Data Management</a:t>
            </a:r>
            <a:r>
              <a:rPr lang="en-US" sz="2400" dirty="0"/>
              <a:t>: Organizing documents into categories for easier retrieval and storage.</a:t>
            </a:r>
          </a:p>
          <a:p>
            <a:pPr>
              <a:buFont typeface="+mj-lt"/>
              <a:buAutoNum type="arabicPeriod"/>
            </a:pPr>
            <a:r>
              <a:rPr lang="en-US" sz="2400" b="1" dirty="0"/>
              <a:t>Topic Discovery</a:t>
            </a:r>
            <a:r>
              <a:rPr lang="en-US" sz="2400" dirty="0"/>
              <a:t>: Identifying key themes or topics within a large dataset of documents without predefined labels.</a:t>
            </a:r>
          </a:p>
          <a:p>
            <a:pPr>
              <a:buFont typeface="+mj-lt"/>
              <a:buAutoNum type="arabicPeriod"/>
            </a:pPr>
            <a:r>
              <a:rPr lang="en-US" sz="2400" b="1" dirty="0"/>
              <a:t>Improved Search</a:t>
            </a:r>
            <a:r>
              <a:rPr lang="en-US" sz="2400" dirty="0"/>
              <a:t>: Enhancing search and retrieval systems by providing document clustering results as recommendations or category filters.</a:t>
            </a:r>
          </a:p>
          <a:p>
            <a:pPr>
              <a:buFont typeface="+mj-lt"/>
              <a:buAutoNum type="arabicPeriod"/>
            </a:pPr>
            <a:r>
              <a:rPr lang="en-US" sz="2400" b="1" dirty="0"/>
              <a:t>Automation</a:t>
            </a:r>
            <a:r>
              <a:rPr lang="en-US" sz="2400" dirty="0"/>
              <a:t>: Reducing the manual effort involved in classifying large document datasets, saving time and resources.</a:t>
            </a:r>
          </a:p>
          <a:p>
            <a:pPr marL="0" indent="0">
              <a:buNone/>
            </a:pPr>
            <a:endParaRPr lang="en-IN" dirty="0"/>
          </a:p>
        </p:txBody>
      </p:sp>
    </p:spTree>
    <p:extLst>
      <p:ext uri="{BB962C8B-B14F-4D97-AF65-F5344CB8AC3E}">
        <p14:creationId xmlns:p14="http://schemas.microsoft.com/office/powerpoint/2010/main" val="2211443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D6D5ECA8-3A94-AD1E-C8B8-999798519F6A}"/>
              </a:ext>
            </a:extLst>
          </p:cNvPr>
          <p:cNvSpPr>
            <a:spLocks noGrp="1"/>
          </p:cNvSpPr>
          <p:nvPr>
            <p:ph type="title"/>
          </p:nvPr>
        </p:nvSpPr>
        <p:spPr>
          <a:xfrm>
            <a:off x="457200" y="274638"/>
            <a:ext cx="8229600" cy="634082"/>
          </a:xfrm>
        </p:spPr>
        <p:txBody>
          <a:bodyPr/>
          <a:lstStyle/>
          <a:p>
            <a:pPr eaLnBrk="1" hangingPunct="1"/>
            <a:r>
              <a:rPr lang="en-US" altLang="en-US" sz="2400" dirty="0">
                <a:solidFill>
                  <a:srgbClr val="FF0000"/>
                </a:solidFill>
              </a:rPr>
              <a:t>Problem Statement</a:t>
            </a:r>
          </a:p>
        </p:txBody>
      </p:sp>
      <p:sp>
        <p:nvSpPr>
          <p:cNvPr id="5123" name="Content Placeholder 2">
            <a:extLst>
              <a:ext uri="{FF2B5EF4-FFF2-40B4-BE49-F238E27FC236}">
                <a16:creationId xmlns:a16="http://schemas.microsoft.com/office/drawing/2014/main" id="{DFB1E318-A1F4-E420-4FC2-C54EAFD65D9A}"/>
              </a:ext>
            </a:extLst>
          </p:cNvPr>
          <p:cNvSpPr>
            <a:spLocks noGrp="1"/>
          </p:cNvSpPr>
          <p:nvPr>
            <p:ph idx="1"/>
          </p:nvPr>
        </p:nvSpPr>
        <p:spPr>
          <a:xfrm>
            <a:off x="457200" y="1417638"/>
            <a:ext cx="8229600" cy="4708525"/>
          </a:xfrm>
        </p:spPr>
        <p:txBody>
          <a:bodyPr/>
          <a:lstStyle/>
          <a:p>
            <a:pPr algn="just" eaLnBrk="1" hangingPunct="1">
              <a:buFont typeface="Wingdings" panose="05000000000000000000" pitchFamily="2" charset="2"/>
              <a:buChar char="q"/>
            </a:pPr>
            <a:r>
              <a:rPr lang="en-US" altLang="en-US" sz="1800" dirty="0"/>
              <a:t>To implement a document clustering </a:t>
            </a:r>
          </a:p>
          <a:p>
            <a:r>
              <a:rPr lang="en-US" sz="1800" dirty="0"/>
              <a:t>For document clustering, several algorithms can be employed depending on the dataset characteristics and the desired outcomes. Below are some commonly used algorithms:</a:t>
            </a:r>
          </a:p>
          <a:p>
            <a:r>
              <a:rPr lang="en-US" sz="1800" b="1" dirty="0"/>
              <a:t>1. K-Means Clustering</a:t>
            </a:r>
          </a:p>
          <a:p>
            <a:pPr>
              <a:buFont typeface="Arial" panose="020B0604020202020204" pitchFamily="34" charset="0"/>
              <a:buChar char="•"/>
            </a:pPr>
            <a:r>
              <a:rPr lang="en-US" sz="1800" b="1" dirty="0"/>
              <a:t>How it Works</a:t>
            </a:r>
            <a:r>
              <a:rPr lang="en-US" sz="1800" dirty="0"/>
              <a:t>: K-Means divides the data into </a:t>
            </a:r>
            <a:r>
              <a:rPr lang="en-US" sz="1800" dirty="0" err="1"/>
              <a:t>kkk</a:t>
            </a:r>
            <a:r>
              <a:rPr lang="en-US" sz="1800" dirty="0"/>
              <a:t> clusters by minimizing the sum of the squared differences between each data point and the centroid of its assigned cluster.</a:t>
            </a:r>
          </a:p>
          <a:p>
            <a:pPr>
              <a:buFont typeface="Arial" panose="020B0604020202020204" pitchFamily="34" charset="0"/>
              <a:buChar char="•"/>
            </a:pPr>
            <a:r>
              <a:rPr lang="en-US" sz="1800" b="1" dirty="0"/>
              <a:t>Advantages</a:t>
            </a:r>
            <a:r>
              <a:rPr lang="en-US" sz="1800" dirty="0"/>
              <a:t>:</a:t>
            </a:r>
          </a:p>
          <a:p>
            <a:pPr marL="742950" lvl="1" indent="-285750">
              <a:buFont typeface="Arial" panose="020B0604020202020204" pitchFamily="34" charset="0"/>
              <a:buChar char="•"/>
            </a:pPr>
            <a:r>
              <a:rPr lang="en-US" sz="1800" dirty="0"/>
              <a:t>Simple and fast.</a:t>
            </a:r>
          </a:p>
          <a:p>
            <a:pPr marL="742950" lvl="1" indent="-285750">
              <a:buFont typeface="Arial" panose="020B0604020202020204" pitchFamily="34" charset="0"/>
              <a:buChar char="•"/>
            </a:pPr>
            <a:r>
              <a:rPr lang="en-US" sz="1800" dirty="0"/>
              <a:t>Effective for well-separated clusters.</a:t>
            </a:r>
          </a:p>
          <a:p>
            <a:pPr>
              <a:buFont typeface="Arial" panose="020B0604020202020204" pitchFamily="34" charset="0"/>
              <a:buChar char="•"/>
            </a:pPr>
            <a:r>
              <a:rPr lang="en-US" sz="1800" b="1" dirty="0"/>
              <a:t>Limitations</a:t>
            </a:r>
            <a:r>
              <a:rPr lang="en-US" sz="1800" dirty="0"/>
              <a:t>:</a:t>
            </a:r>
          </a:p>
          <a:p>
            <a:pPr marL="742950" lvl="1" indent="-285750">
              <a:buFont typeface="Arial" panose="020B0604020202020204" pitchFamily="34" charset="0"/>
              <a:buChar char="•"/>
            </a:pPr>
            <a:r>
              <a:rPr lang="en-US" sz="1800" dirty="0"/>
              <a:t>Requires pre-specifying the number of clusters (</a:t>
            </a:r>
            <a:r>
              <a:rPr lang="en-US" sz="1800" dirty="0" err="1"/>
              <a:t>kkk</a:t>
            </a:r>
            <a:r>
              <a:rPr lang="en-US" sz="1800" dirty="0"/>
              <a:t>).</a:t>
            </a:r>
          </a:p>
          <a:p>
            <a:pPr marL="742950" lvl="1" indent="-285750">
              <a:buFont typeface="Arial" panose="020B0604020202020204" pitchFamily="34" charset="0"/>
              <a:buChar char="•"/>
            </a:pPr>
            <a:r>
              <a:rPr lang="en-US" sz="1800" dirty="0"/>
              <a:t>Sensitive to initial centroid placement and outliers.</a:t>
            </a:r>
          </a:p>
          <a:p>
            <a:pPr>
              <a:buFont typeface="Arial" panose="020B0604020202020204" pitchFamily="34" charset="0"/>
              <a:buChar char="•"/>
            </a:pPr>
            <a:r>
              <a:rPr lang="en-US" sz="1800" b="1" dirty="0"/>
              <a:t>Use Case</a:t>
            </a:r>
            <a:r>
              <a:rPr lang="en-US" sz="1800" dirty="0"/>
              <a:t>: Large datasets where the number of expected clusters is known.</a:t>
            </a:r>
          </a:p>
          <a:p>
            <a:pPr algn="just" eaLnBrk="1" hangingPunct="1">
              <a:buFont typeface="Wingdings" panose="05000000000000000000" pitchFamily="2" charset="2"/>
              <a:buChar char="q"/>
            </a:pP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0E9AA20-74ED-4811-D684-F46F749AE724}"/>
              </a:ext>
            </a:extLst>
          </p:cNvPr>
          <p:cNvSpPr>
            <a:spLocks noGrp="1"/>
          </p:cNvSpPr>
          <p:nvPr>
            <p:ph type="title"/>
          </p:nvPr>
        </p:nvSpPr>
        <p:spPr>
          <a:xfrm>
            <a:off x="457200" y="274638"/>
            <a:ext cx="8229600" cy="850106"/>
          </a:xfrm>
        </p:spPr>
        <p:txBody>
          <a:bodyPr/>
          <a:lstStyle/>
          <a:p>
            <a:pPr eaLnBrk="1" hangingPunct="1"/>
            <a:r>
              <a:rPr lang="en-US" altLang="en-US" sz="3200" dirty="0">
                <a:solidFill>
                  <a:srgbClr val="FF0000"/>
                </a:solidFill>
              </a:rPr>
              <a:t>Plan of Execution</a:t>
            </a:r>
          </a:p>
        </p:txBody>
      </p:sp>
      <p:sp>
        <p:nvSpPr>
          <p:cNvPr id="6147" name="Content Placeholder 2">
            <a:extLst>
              <a:ext uri="{FF2B5EF4-FFF2-40B4-BE49-F238E27FC236}">
                <a16:creationId xmlns:a16="http://schemas.microsoft.com/office/drawing/2014/main" id="{A9A5D870-329F-1C67-78ED-AB08D01F6B76}"/>
              </a:ext>
            </a:extLst>
          </p:cNvPr>
          <p:cNvSpPr>
            <a:spLocks noGrp="1"/>
          </p:cNvSpPr>
          <p:nvPr>
            <p:ph idx="1"/>
          </p:nvPr>
        </p:nvSpPr>
        <p:spPr>
          <a:xfrm>
            <a:off x="457200" y="1268760"/>
            <a:ext cx="8229600" cy="4857403"/>
          </a:xfrm>
        </p:spPr>
        <p:txBody>
          <a:bodyPr/>
          <a:lstStyle/>
          <a:p>
            <a:pPr eaLnBrk="1" hangingPunct="1">
              <a:buFont typeface="Wingdings" panose="05000000000000000000" pitchFamily="2" charset="2"/>
              <a:buChar char="q"/>
            </a:pPr>
            <a:r>
              <a:rPr lang="en-US" altLang="en-US" dirty="0"/>
              <a:t> 3 plans </a:t>
            </a:r>
          </a:p>
          <a:p>
            <a:pPr eaLnBrk="1" hangingPunct="1">
              <a:buFont typeface="Wingdings" panose="05000000000000000000" pitchFamily="2" charset="2"/>
              <a:buChar char="Ø"/>
            </a:pPr>
            <a:r>
              <a:rPr lang="en-US" altLang="en-US" dirty="0"/>
              <a:t>First, document clustered using python .</a:t>
            </a:r>
          </a:p>
          <a:p>
            <a:pPr eaLnBrk="1" hangingPunct="1">
              <a:buFont typeface="Wingdings" panose="05000000000000000000" pitchFamily="2" charset="2"/>
              <a:buChar char="Ø"/>
            </a:pPr>
            <a:r>
              <a:rPr lang="en-US" altLang="en-US" dirty="0"/>
              <a:t>Second, document is clustered using “elbow method and k-means clustering with iris data set .</a:t>
            </a:r>
          </a:p>
          <a:p>
            <a:pPr eaLnBrk="1" hangingPunct="1">
              <a:buFont typeface="Wingdings" panose="05000000000000000000" pitchFamily="2" charset="2"/>
              <a:buChar char="Ø"/>
            </a:pPr>
            <a:r>
              <a:rPr lang="en-US" altLang="en-US" dirty="0"/>
              <a:t>Third ,a website is created using </a:t>
            </a:r>
            <a:r>
              <a:rPr lang="en-US" altLang="en-US" dirty="0" err="1"/>
              <a:t>html,css,java</a:t>
            </a:r>
            <a:r>
              <a:rPr lang="en-US" altLang="en-US" dirty="0"/>
              <a:t> to document the cluster for first 50 data of iris dataset.</a:t>
            </a:r>
          </a:p>
          <a:p>
            <a:pPr eaLnBrk="1" hangingPunct="1">
              <a:buFont typeface="Wingdings" panose="05000000000000000000" pitchFamily="2" charset="2"/>
              <a:buChar char="Ø"/>
            </a:pP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EF3595E-0ADD-B209-8897-D8B1D41E0B91}"/>
              </a:ext>
            </a:extLst>
          </p:cNvPr>
          <p:cNvSpPr>
            <a:spLocks noGrp="1"/>
          </p:cNvSpPr>
          <p:nvPr>
            <p:ph type="title"/>
          </p:nvPr>
        </p:nvSpPr>
        <p:spPr>
          <a:xfrm>
            <a:off x="457200" y="274638"/>
            <a:ext cx="8229600" cy="634082"/>
          </a:xfrm>
        </p:spPr>
        <p:txBody>
          <a:bodyPr/>
          <a:lstStyle/>
          <a:p>
            <a:pPr eaLnBrk="1" hangingPunct="1"/>
            <a:r>
              <a:rPr lang="en-US" altLang="en-US" sz="2400" dirty="0">
                <a:solidFill>
                  <a:srgbClr val="FF0000"/>
                </a:solidFill>
              </a:rPr>
              <a:t>Module 1</a:t>
            </a:r>
          </a:p>
        </p:txBody>
      </p:sp>
      <p:sp>
        <p:nvSpPr>
          <p:cNvPr id="7171" name="Content Placeholder 2">
            <a:extLst>
              <a:ext uri="{FF2B5EF4-FFF2-40B4-BE49-F238E27FC236}">
                <a16:creationId xmlns:a16="http://schemas.microsoft.com/office/drawing/2014/main" id="{2F71C30D-4D0F-A36E-6BD1-C1873B8AB90B}"/>
              </a:ext>
            </a:extLst>
          </p:cNvPr>
          <p:cNvSpPr>
            <a:spLocks noGrp="1"/>
          </p:cNvSpPr>
          <p:nvPr>
            <p:ph idx="1"/>
          </p:nvPr>
        </p:nvSpPr>
        <p:spPr>
          <a:xfrm>
            <a:off x="457200" y="908720"/>
            <a:ext cx="8229600" cy="5472608"/>
          </a:xfrm>
        </p:spPr>
        <p:txBody>
          <a:bodyPr/>
          <a:lstStyle/>
          <a:p>
            <a:pPr algn="just" eaLnBrk="1" hangingPunct="1">
              <a:buFont typeface="Wingdings" panose="05000000000000000000" pitchFamily="2" charset="2"/>
              <a:buChar char="q"/>
            </a:pPr>
            <a:r>
              <a:rPr lang="en-US" altLang="en-US" sz="2800" dirty="0"/>
              <a:t>Document clustered using </a:t>
            </a:r>
            <a:r>
              <a:rPr lang="en-US" altLang="en-US" sz="2800" dirty="0" err="1"/>
              <a:t>python,with</a:t>
            </a:r>
            <a:r>
              <a:rPr lang="en-US" altLang="en-US" sz="2800" dirty="0"/>
              <a:t> own dataset</a:t>
            </a:r>
          </a:p>
        </p:txBody>
      </p:sp>
      <p:sp>
        <p:nvSpPr>
          <p:cNvPr id="2" name="Rectangle 1">
            <a:extLst>
              <a:ext uri="{FF2B5EF4-FFF2-40B4-BE49-F238E27FC236}">
                <a16:creationId xmlns:a16="http://schemas.microsoft.com/office/drawing/2014/main" id="{DEF149BD-A43F-DD8D-0829-A56B48D80D2C}"/>
              </a:ext>
            </a:extLst>
          </p:cNvPr>
          <p:cNvSpPr/>
          <p:nvPr/>
        </p:nvSpPr>
        <p:spPr>
          <a:xfrm>
            <a:off x="457200" y="1772816"/>
            <a:ext cx="8075240" cy="4810546"/>
          </a:xfrm>
          <a:prstGeom prst="rect">
            <a:avLst/>
          </a:prstGeom>
          <a:solidFill>
            <a:srgbClr val="00B0F0"/>
          </a:solidFill>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pic>
        <p:nvPicPr>
          <p:cNvPr id="4" name="Picture 3">
            <a:extLst>
              <a:ext uri="{FF2B5EF4-FFF2-40B4-BE49-F238E27FC236}">
                <a16:creationId xmlns:a16="http://schemas.microsoft.com/office/drawing/2014/main" id="{FAAA050B-4FE1-B1E9-41EB-311530CEA50F}"/>
              </a:ext>
            </a:extLst>
          </p:cNvPr>
          <p:cNvPicPr>
            <a:picLocks noChangeAspect="1"/>
          </p:cNvPicPr>
          <p:nvPr/>
        </p:nvPicPr>
        <p:blipFill>
          <a:blip r:embed="rId2"/>
          <a:stretch>
            <a:fillRect/>
          </a:stretch>
        </p:blipFill>
        <p:spPr>
          <a:xfrm>
            <a:off x="611559" y="1916831"/>
            <a:ext cx="7704857" cy="45655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98A1-7F75-14BC-7142-4C40AB89B16E}"/>
              </a:ext>
            </a:extLst>
          </p:cNvPr>
          <p:cNvSpPr>
            <a:spLocks noGrp="1"/>
          </p:cNvSpPr>
          <p:nvPr>
            <p:ph type="title"/>
          </p:nvPr>
        </p:nvSpPr>
        <p:spPr>
          <a:xfrm>
            <a:off x="457200" y="274638"/>
            <a:ext cx="8229600" cy="634082"/>
          </a:xfrm>
        </p:spPr>
        <p:txBody>
          <a:bodyPr/>
          <a:lstStyle/>
          <a:p>
            <a:r>
              <a:rPr lang="en-IN" sz="2400" dirty="0">
                <a:solidFill>
                  <a:srgbClr val="FF0000"/>
                </a:solidFill>
              </a:rPr>
              <a:t>Module 1 implementation</a:t>
            </a:r>
          </a:p>
        </p:txBody>
      </p:sp>
      <p:sp>
        <p:nvSpPr>
          <p:cNvPr id="6" name="Content Placeholder 5">
            <a:extLst>
              <a:ext uri="{FF2B5EF4-FFF2-40B4-BE49-F238E27FC236}">
                <a16:creationId xmlns:a16="http://schemas.microsoft.com/office/drawing/2014/main" id="{37132F46-389B-71EC-5BBC-EC6C658D97A7}"/>
              </a:ext>
            </a:extLst>
          </p:cNvPr>
          <p:cNvSpPr>
            <a:spLocks noGrp="1"/>
          </p:cNvSpPr>
          <p:nvPr>
            <p:ph idx="1"/>
          </p:nvPr>
        </p:nvSpPr>
        <p:spPr/>
        <p:txBody>
          <a:bodyPr/>
          <a:lstStyle/>
          <a:p>
            <a:endParaRPr lang="en-IN"/>
          </a:p>
        </p:txBody>
      </p:sp>
      <p:sp>
        <p:nvSpPr>
          <p:cNvPr id="7" name="Rectangle 6">
            <a:extLst>
              <a:ext uri="{FF2B5EF4-FFF2-40B4-BE49-F238E27FC236}">
                <a16:creationId xmlns:a16="http://schemas.microsoft.com/office/drawing/2014/main" id="{9CF62CDB-4B8B-52A3-EAB6-35C77DEFAC90}"/>
              </a:ext>
            </a:extLst>
          </p:cNvPr>
          <p:cNvSpPr/>
          <p:nvPr/>
        </p:nvSpPr>
        <p:spPr>
          <a:xfrm>
            <a:off x="457200" y="980728"/>
            <a:ext cx="8229600" cy="554461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dirty="0"/>
          </a:p>
        </p:txBody>
      </p:sp>
      <p:pic>
        <p:nvPicPr>
          <p:cNvPr id="9" name="Picture 8">
            <a:extLst>
              <a:ext uri="{FF2B5EF4-FFF2-40B4-BE49-F238E27FC236}">
                <a16:creationId xmlns:a16="http://schemas.microsoft.com/office/drawing/2014/main" id="{10098051-4693-D267-505D-626600FA5B85}"/>
              </a:ext>
            </a:extLst>
          </p:cNvPr>
          <p:cNvPicPr>
            <a:picLocks noChangeAspect="1"/>
          </p:cNvPicPr>
          <p:nvPr/>
        </p:nvPicPr>
        <p:blipFill>
          <a:blip r:embed="rId2"/>
          <a:stretch>
            <a:fillRect/>
          </a:stretch>
        </p:blipFill>
        <p:spPr>
          <a:xfrm>
            <a:off x="647564" y="1232756"/>
            <a:ext cx="7848871" cy="5040560"/>
          </a:xfrm>
          <a:prstGeom prst="rect">
            <a:avLst/>
          </a:prstGeom>
        </p:spPr>
      </p:pic>
    </p:spTree>
    <p:extLst>
      <p:ext uri="{BB962C8B-B14F-4D97-AF65-F5344CB8AC3E}">
        <p14:creationId xmlns:p14="http://schemas.microsoft.com/office/powerpoint/2010/main" val="2592803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CE82B25F-4C2F-118B-37EA-A9422BA268CC}"/>
              </a:ext>
            </a:extLst>
          </p:cNvPr>
          <p:cNvSpPr>
            <a:spLocks noGrp="1"/>
          </p:cNvSpPr>
          <p:nvPr>
            <p:ph type="title"/>
          </p:nvPr>
        </p:nvSpPr>
        <p:spPr>
          <a:xfrm>
            <a:off x="457200" y="160337"/>
            <a:ext cx="8229600" cy="460351"/>
          </a:xfrm>
        </p:spPr>
        <p:txBody>
          <a:bodyPr/>
          <a:lstStyle/>
          <a:p>
            <a:pPr eaLnBrk="1" hangingPunct="1"/>
            <a:r>
              <a:rPr lang="en-US" altLang="en-US" sz="2400" dirty="0">
                <a:solidFill>
                  <a:srgbClr val="FF0000"/>
                </a:solidFill>
              </a:rPr>
              <a:t>Module 2</a:t>
            </a:r>
          </a:p>
        </p:txBody>
      </p:sp>
      <p:sp>
        <p:nvSpPr>
          <p:cNvPr id="8195" name="Content Placeholder 2">
            <a:extLst>
              <a:ext uri="{FF2B5EF4-FFF2-40B4-BE49-F238E27FC236}">
                <a16:creationId xmlns:a16="http://schemas.microsoft.com/office/drawing/2014/main" id="{74A4288D-6FFA-AF21-E554-4749E883D6E7}"/>
              </a:ext>
            </a:extLst>
          </p:cNvPr>
          <p:cNvSpPr>
            <a:spLocks noGrp="1"/>
          </p:cNvSpPr>
          <p:nvPr>
            <p:ph idx="1"/>
          </p:nvPr>
        </p:nvSpPr>
        <p:spPr>
          <a:xfrm>
            <a:off x="457200" y="620688"/>
            <a:ext cx="8229600" cy="5760640"/>
          </a:xfrm>
        </p:spPr>
        <p:txBody>
          <a:bodyPr/>
          <a:lstStyle/>
          <a:p>
            <a:pPr eaLnBrk="1" hangingPunct="1">
              <a:buFont typeface="Wingdings" panose="05000000000000000000" pitchFamily="2" charset="2"/>
              <a:buChar char="q"/>
            </a:pPr>
            <a:r>
              <a:rPr lang="en-US" altLang="en-US" sz="2800" dirty="0"/>
              <a:t>In module 2 ,document is clustered for iris dataset.</a:t>
            </a:r>
          </a:p>
        </p:txBody>
      </p:sp>
      <p:sp>
        <p:nvSpPr>
          <p:cNvPr id="2" name="Rectangle 1">
            <a:extLst>
              <a:ext uri="{FF2B5EF4-FFF2-40B4-BE49-F238E27FC236}">
                <a16:creationId xmlns:a16="http://schemas.microsoft.com/office/drawing/2014/main" id="{C95795CE-9C94-17DA-81DA-A8560F8404E0}"/>
              </a:ext>
            </a:extLst>
          </p:cNvPr>
          <p:cNvSpPr/>
          <p:nvPr/>
        </p:nvSpPr>
        <p:spPr>
          <a:xfrm>
            <a:off x="611560" y="1340768"/>
            <a:ext cx="7992888" cy="511256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2DC47210-CC77-69BC-1E1D-6F3DCE751640}"/>
              </a:ext>
            </a:extLst>
          </p:cNvPr>
          <p:cNvPicPr>
            <a:picLocks noChangeAspect="1"/>
          </p:cNvPicPr>
          <p:nvPr/>
        </p:nvPicPr>
        <p:blipFill>
          <a:blip r:embed="rId2"/>
          <a:stretch>
            <a:fillRect/>
          </a:stretch>
        </p:blipFill>
        <p:spPr>
          <a:xfrm>
            <a:off x="899593" y="1628800"/>
            <a:ext cx="7272808" cy="453650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704</Words>
  <Application>Microsoft Office PowerPoint</Application>
  <PresentationFormat>On-screen Show (4:3)</PresentationFormat>
  <Paragraphs>84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Office Theme</vt:lpstr>
      <vt:lpstr>To implement Document clustering </vt:lpstr>
      <vt:lpstr>Module Details</vt:lpstr>
      <vt:lpstr> Scope </vt:lpstr>
      <vt:lpstr>Objective</vt:lpstr>
      <vt:lpstr>Problem Statement</vt:lpstr>
      <vt:lpstr>Plan of Execution</vt:lpstr>
      <vt:lpstr>Module 1</vt:lpstr>
      <vt:lpstr>Module 1 implementation</vt:lpstr>
      <vt:lpstr>Module 2</vt:lpstr>
      <vt:lpstr>Module 2 Implementation </vt:lpstr>
      <vt:lpstr>Module 2 Implementation</vt:lpstr>
      <vt:lpstr>Module 2 Implementation</vt:lpstr>
      <vt:lpstr>Module 3</vt:lpstr>
      <vt:lpstr>Module 3 Implementation</vt:lpstr>
      <vt:lpstr>Module 3 </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Pandu</dc:creator>
  <cp:lastModifiedBy>Boopathy G</cp:lastModifiedBy>
  <cp:revision>6</cp:revision>
  <dcterms:created xsi:type="dcterms:W3CDTF">2024-07-22T08:58:18Z</dcterms:created>
  <dcterms:modified xsi:type="dcterms:W3CDTF">2024-09-29T07:45:52Z</dcterms:modified>
</cp:coreProperties>
</file>