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9/2/2024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5322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7" name="对象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484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9873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471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451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7599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714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431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097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699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114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40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991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26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54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699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3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3" name="文本框"/>
          <p:cNvSpPr>
            <a:spLocks noGrp="1"/>
          </p:cNvSpPr>
          <p:nvPr>
            <p:ph type="title"/>
          </p:nvPr>
        </p:nvSpPr>
        <p:spPr>
          <a:xfrm>
            <a:off x="3195573" y="2067305"/>
            <a:ext cx="5800851" cy="5181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 sz="3200" b="0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24" name="文本框"/>
          <p:cNvSpPr>
            <a:spLocks noGrp="1"/>
          </p:cNvSpPr>
          <p:nvPr>
            <p:ph type="body" idx="4"/>
          </p:nvPr>
        </p:nvSpPr>
        <p:spPr>
          <a:xfrm>
            <a:off x="1828800" y="3840480"/>
            <a:ext cx="8534401" cy="17144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5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6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9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8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7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6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5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4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3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49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50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1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5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09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8151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414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983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11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03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81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939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34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>
            <a:off x="9377426" y="4825"/>
            <a:ext cx="1218564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>
            <a:off x="9182100" y="0"/>
            <a:ext cx="300989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>
            <a:off x="9602878" y="0"/>
            <a:ext cx="25895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>
            <a:off x="9337930" y="0"/>
            <a:ext cx="2854324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>
            <a:off x="10936247" y="0"/>
            <a:ext cx="1256029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7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4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9/2/2024</a:t>
            </a:fld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16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</p:titleStyle>
    <p:bodyStyle>
      <a:lvl1pPr marL="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  <a:lvl2pPr marL="457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2pPr>
      <a:lvl3pPr marL="914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3pPr>
      <a:lvl4pPr marL="13716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4pPr>
      <a:lvl5pPr marL="18288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5pPr>
      <a:lvl6pPr marL="22860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6pPr>
      <a:lvl7pPr marL="2743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7pPr>
      <a:lvl8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8pPr>
      <a:lvl9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3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3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3.xml" /><Relationship Id="rId5" Type="http://schemas.openxmlformats.org/officeDocument/2006/relationships/image" Target="../media/image4.jpg" /><Relationship Id="rId4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1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3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3.xml" /><Relationship Id="rId4" Type="http://schemas.openxmlformats.org/officeDocument/2006/relationships/image" Target="../media/image1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3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>
              <a:off x="1971673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>
            <a:off x="3752849" y="1190625"/>
            <a:ext cx="1666875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>
            <a:off x="-828675" y="19665"/>
            <a:ext cx="9982200" cy="9880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Employee Data Analysis using Excel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charset="0"/>
                <a:cs typeface="Trebuchet MS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>
            <a:off x="2554541" y="3314150"/>
            <a:ext cx="8610599" cy="193899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STUDENT NAME: </a:t>
            </a:r>
            <a:r>
              <a:rPr lang="en-US" altLang="zh-CN" sz="2200" b="1" i="1" dirty="0">
                <a:solidFill>
                  <a:srgbClr val="000000"/>
                </a:solidFill>
                <a:latin typeface="Calibri" charset="0"/>
                <a:cs typeface="Calibri" charset="0"/>
              </a:rPr>
              <a:t>M.MADHU MATHI</a:t>
            </a:r>
            <a:endParaRPr lang="en-US" altLang="zh-CN" sz="2200" b="1" i="1" u="none" strike="noStrike" kern="1200" cap="none" spc="0" baseline="0" dirty="0">
              <a:solidFill>
                <a:srgbClr val="000000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REGISTER NO: </a:t>
            </a:r>
            <a:r>
              <a:rPr lang="en-US" altLang="zh-CN" sz="2200" b="1" i="1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312208401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DEPARTMENT: </a:t>
            </a:r>
            <a:r>
              <a:rPr lang="en-US" altLang="zh-CN" sz="2100" b="1" i="1" u="none" strike="noStrike" kern="1200" cap="none" spc="0" baseline="0" dirty="0" err="1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B.Com</a:t>
            </a:r>
            <a:r>
              <a:rPr lang="en-US" altLang="zh-CN" sz="2100" b="1" i="1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(A/F)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COLLEGE: </a:t>
            </a:r>
            <a:r>
              <a:rPr lang="en-US" altLang="zh-CN" sz="2200" b="1" i="1" u="none" strike="noStrike" kern="1200" cap="none" spc="0" baseline="0" dirty="0" err="1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Chellammal</a:t>
            </a:r>
            <a:r>
              <a:rPr lang="en-US" altLang="zh-CN" sz="2200" b="1" i="1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women’s College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 dirty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          </a:t>
            </a:r>
            <a:endParaRPr lang="zh-CN" altLang="en-US" sz="2400" b="0" i="0" u="none" strike="noStrike" kern="1200" cap="none" spc="0" baseline="0" dirty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862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4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7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>
            <a:off x="739774" y="291147"/>
            <a:ext cx="3303904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9" name="曲线"/>
          <p:cNvSpPr>
            <a:spLocks/>
          </p:cNvSpPr>
          <p:nvPr/>
        </p:nvSpPr>
        <p:spPr>
          <a:xfrm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74" name="文本框"/>
          <p:cNvSpPr txBox="1">
            <a:spLocks/>
          </p:cNvSpPr>
          <p:nvPr/>
        </p:nvSpPr>
        <p:spPr>
          <a:xfrm>
            <a:off x="589075" y="1189672"/>
            <a:ext cx="8492082" cy="47967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Excel modeling is a way to use Excel to manage projects and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meet deadlines.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It can help you predict how long a task will take based on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past data.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After a project is complete, you can review the data to see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how close you were to your goals and make adjustments for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the future.</a:t>
            </a:r>
            <a:endParaRPr lang="zh-CN" altLang="en-US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72512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51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52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53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54" name="文本框"/>
          <p:cNvSpPr>
            <a:spLocks noGrp="1"/>
          </p:cNvSpPr>
          <p:nvPr>
            <p:ph type="title"/>
          </p:nvPr>
        </p:nvSpPr>
        <p:spPr>
          <a:xfrm>
            <a:off x="764856" y="766438"/>
            <a:ext cx="2460712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75" name="文本框"/>
          <p:cNvSpPr txBox="1">
            <a:spLocks/>
          </p:cNvSpPr>
          <p:nvPr/>
        </p:nvSpPr>
        <p:spPr>
          <a:xfrm>
            <a:off x="565129" y="1631083"/>
            <a:ext cx="8878908" cy="470898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Present the key findings from the analysis, such as trends in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employee performance, high and low performers, and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factors affecting performance.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Discuss how these insights can be used to make informed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decisions on employee training, promotions, and resource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allocation.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Mention any unexpected results or challenges encountered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during the analysis.</a:t>
            </a:r>
            <a:endParaRPr lang="zh-CN" altLang="en-US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2238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>
            <a:off x="764856" y="690239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sp>
        <p:nvSpPr>
          <p:cNvPr id="176" name="文本框"/>
          <p:cNvSpPr txBox="1">
            <a:spLocks/>
          </p:cNvSpPr>
          <p:nvPr/>
        </p:nvSpPr>
        <p:spPr>
          <a:xfrm>
            <a:off x="5625346" y="2985123"/>
            <a:ext cx="914386" cy="358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  <p:sp>
        <p:nvSpPr>
          <p:cNvPr id="177" name="文本框"/>
          <p:cNvSpPr txBox="1">
            <a:spLocks/>
          </p:cNvSpPr>
          <p:nvPr/>
        </p:nvSpPr>
        <p:spPr>
          <a:xfrm>
            <a:off x="838187" y="1704949"/>
            <a:ext cx="8496639" cy="452056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Lucida Sans"/>
              </a:rPr>
              <a:t>Summarize the key takeaways: the effectiveness of using Excel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Lucida Sans"/>
              </a:rPr>
              <a:t>for employee performance analytics, the insights gained, and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Lucida Sans"/>
              </a:rPr>
              <a:t>their potential impact on the organization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Lucida Sans"/>
              </a:rPr>
              <a:t>Emphasize the importance of continuous monitoring and datadriven decision-making in improving workforce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Lucida Sans"/>
              </a:rPr>
              <a:t>performance.Encourage the audience to consider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Lucida Sans"/>
              </a:rPr>
              <a:t>implementing such a system in their organization to drive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Lucida Sans"/>
              </a:rPr>
              <a:t>better results</a:t>
            </a:r>
            <a:endParaRPr lang="zh-CN" altLang="en-US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8410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cap="flat" cmpd="sng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>
            <a:off x="739774" y="829626"/>
            <a:ext cx="3909695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5" y="6467475"/>
              <a:ext cx="2143125" cy="200024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>
            <a:off x="1131798" y="2704287"/>
            <a:ext cx="8593228" cy="14249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Employee Performance Analysis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using  Excel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449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>
              <a:off x="9377426" y="4825"/>
              <a:ext cx="1218564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>
              <a:off x="9182100" y="0"/>
              <a:ext cx="300989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>
              <a:off x="9602878" y="0"/>
              <a:ext cx="25895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>
              <a:off x="9337930" y="0"/>
              <a:ext cx="2854324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>
              <a:off x="10936247" y="0"/>
              <a:ext cx="1256029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87050" y="6134100"/>
            <a:ext cx="247649" cy="2476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897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>
            <a:off x="739774" y="445387"/>
            <a:ext cx="2357120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>
            <a:off x="2509806" y="1041533"/>
            <a:ext cx="5029200" cy="437768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Problem Statement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Project Overview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End Users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Our Solution and Proposition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Dataset Description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Modelling Approach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Results and Discussion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Conclusion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44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49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>
            <a:off x="834071" y="575055"/>
            <a:ext cx="5636895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61" name="文本框"/>
          <p:cNvSpPr txBox="1">
            <a:spLocks/>
          </p:cNvSpPr>
          <p:nvPr/>
        </p:nvSpPr>
        <p:spPr>
          <a:xfrm rot="21546252">
            <a:off x="5648919" y="2978558"/>
            <a:ext cx="914386" cy="358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  <p:sp>
        <p:nvSpPr>
          <p:cNvPr id="162" name="文本框"/>
          <p:cNvSpPr txBox="1">
            <a:spLocks/>
          </p:cNvSpPr>
          <p:nvPr/>
        </p:nvSpPr>
        <p:spPr>
          <a:xfrm rot="21592650">
            <a:off x="686378" y="2025785"/>
            <a:ext cx="6071125" cy="440120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• Discuss the challenge of managing and enhancing employee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performance in organizations.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• Mention common issues: low productivity, inconsistent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performance metrics, and lack of actionable insights.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• Highlight the need for a data-driven approach to identify,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analyze, and resolve performance issues</a:t>
            </a:r>
            <a:endParaRPr lang="zh-CN" altLang="en-US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657105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>
            <a:off x="739774" y="829626"/>
            <a:ext cx="5263514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20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66" name="文本框"/>
          <p:cNvSpPr txBox="1">
            <a:spLocks/>
          </p:cNvSpPr>
          <p:nvPr/>
        </p:nvSpPr>
        <p:spPr>
          <a:xfrm>
            <a:off x="676275" y="2221647"/>
            <a:ext cx="7173855" cy="409342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•Introduce the objective of the project: To create a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comprehensive employee performance analytics system using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Excel.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•Explain the importance of this project in providing insights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into workforce performance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•Briefly describe the key stages of the project: data collection,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i="0" u="none" strike="noStrike" kern="1200" cap="none" spc="0" baseline="0">
                <a:solidFill>
                  <a:srgbClr val="D03FB3"/>
                </a:solidFill>
                <a:latin typeface="Droid Sans" charset="0"/>
                <a:ea typeface="宋体" charset="0"/>
                <a:cs typeface="Droid Sans" charset="0"/>
              </a:rPr>
              <a:t>analysis, modeling, and solution implementation</a:t>
            </a:r>
            <a:endParaRPr lang="zh-CN" altLang="en-US" sz="2000" i="0" u="none" strike="noStrike" kern="1200" cap="none" spc="0" baseline="0">
              <a:solidFill>
                <a:srgbClr val="D03FB3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57179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>
            <a:off x="699452" y="691771"/>
            <a:ext cx="5014595" cy="50228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67" name="文本框"/>
          <p:cNvSpPr txBox="1">
            <a:spLocks/>
          </p:cNvSpPr>
          <p:nvPr/>
        </p:nvSpPr>
        <p:spPr>
          <a:xfrm>
            <a:off x="5647373" y="2984743"/>
            <a:ext cx="914386" cy="358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  <p:sp>
        <p:nvSpPr>
          <p:cNvPr id="170" name="文本框"/>
          <p:cNvSpPr txBox="1">
            <a:spLocks/>
          </p:cNvSpPr>
          <p:nvPr/>
        </p:nvSpPr>
        <p:spPr>
          <a:xfrm>
            <a:off x="771306" y="1848879"/>
            <a:ext cx="7414912" cy="452056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</a:t>
            </a:r>
            <a:r>
              <a:rPr lang="en-US" altLang="zh-CN" sz="2000" b="1" i="0" u="sng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 HR Managers</a:t>
            </a:r>
            <a:r>
              <a:rPr lang="en-US" altLang="zh-CN" sz="2000" b="1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 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                       </a:t>
            </a: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They use the analytics to track overall employee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performance, identify trends, and make informed decisions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about training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</a:t>
            </a:r>
            <a:r>
              <a:rPr lang="en-US" altLang="zh-CN" sz="2000" b="1" i="0" u="sng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 Department Heads</a:t>
            </a:r>
            <a:r>
              <a:rPr lang="en-US" altLang="zh-CN" sz="2000" b="1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 </a:t>
            </a: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                             They monitor the performance of their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teams, identify high and low performers, and address any issues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that may impact productivity and efficiency within their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departments.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</a:t>
            </a:r>
            <a:r>
              <a:rPr lang="en-US" altLang="zh-CN" sz="2000" b="1" i="0" u="sng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Executives</a:t>
            </a:r>
            <a:r>
              <a:rPr lang="en-US" altLang="zh-CN" sz="2000" b="1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 :</a:t>
            </a: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                    They gain insights into organizational performance,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enabling them to make strategic decisions regarding workforce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planning</a:t>
            </a:r>
            <a:endParaRPr lang="zh-CN" altLang="en-US" sz="20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554069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0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33" name="文本框"/>
          <p:cNvSpPr>
            <a:spLocks noGrp="1"/>
          </p:cNvSpPr>
          <p:nvPr>
            <p:ph type="title"/>
          </p:nvPr>
        </p:nvSpPr>
        <p:spPr>
          <a:xfrm>
            <a:off x="558165" y="857885"/>
            <a:ext cx="9763125" cy="5562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34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5" name="文本框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71" name="文本框"/>
          <p:cNvSpPr txBox="1">
            <a:spLocks/>
          </p:cNvSpPr>
          <p:nvPr/>
        </p:nvSpPr>
        <p:spPr>
          <a:xfrm>
            <a:off x="5625346" y="2985123"/>
            <a:ext cx="914386" cy="358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  <p:sp>
        <p:nvSpPr>
          <p:cNvPr id="172" name="文本框"/>
          <p:cNvSpPr txBox="1">
            <a:spLocks/>
          </p:cNvSpPr>
          <p:nvPr/>
        </p:nvSpPr>
        <p:spPr>
          <a:xfrm>
            <a:off x="2877329" y="2019300"/>
            <a:ext cx="7324805" cy="424731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Detail the solutions offered, such as automated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performance tracking, real-time analytics, and customized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reports.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Explain the proposition of using Excel: cost-effective, widely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accessible, and flexible for integration with existing systems.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Highlight the added value: improved decision-making,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proactive management, and enhanced employee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engagement.</a:t>
            </a:r>
            <a:endParaRPr lang="zh-CN" altLang="en-US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4822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73" name="文本框"/>
          <p:cNvSpPr txBox="1">
            <a:spLocks/>
          </p:cNvSpPr>
          <p:nvPr/>
        </p:nvSpPr>
        <p:spPr>
          <a:xfrm>
            <a:off x="928400" y="1392555"/>
            <a:ext cx="7706544" cy="40728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Describe the dataset used for analysis: employee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demographics, performance scores, attendance records, etc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Discuss the data sources: internal HR databases,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performance appraisals, and time tracking systems.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• Highlight the importance of data quality and consistency in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Droid San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rgbClr val="E644CC"/>
                </a:solidFill>
                <a:latin typeface="Droid Sans" charset="0"/>
                <a:ea typeface="宋体" charset="0"/>
                <a:cs typeface="Droid Sans" charset="0"/>
              </a:rPr>
              <a:t>generating reliable insights</a:t>
            </a:r>
            <a:endParaRPr lang="zh-CN" altLang="en-US" sz="2400" b="0" i="0" u="none" strike="noStrike" kern="1200" cap="none" spc="0" baseline="0">
              <a:solidFill>
                <a:srgbClr val="E644CC"/>
              </a:solidFill>
              <a:latin typeface="Droid Sans" charset="0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45058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矩形"/>
          <p:cNvSpPr>
            <a:spLocks/>
          </p:cNvSpPr>
          <p:nvPr/>
        </p:nvSpPr>
        <p:spPr>
          <a:xfrm>
            <a:off x="752474" y="6486037"/>
            <a:ext cx="1773555" cy="16636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41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6675" y="3381373"/>
            <a:ext cx="2466975" cy="341947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>
            <a:off x="739774" y="654938"/>
            <a:ext cx="8480425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WOW"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4" name="矩形"/>
          <p:cNvSpPr>
            <a:spLocks/>
          </p:cNvSpPr>
          <p:nvPr/>
        </p:nvSpPr>
        <p:spPr>
          <a:xfrm>
            <a:off x="2586227" y="2274838"/>
            <a:ext cx="8534019" cy="230832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3600" b="0" i="0" u="none" strike="noStrike" kern="1200" cap="none" spc="0" baseline="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Performance level=IFS[Z8&gt;5,”VERY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HIGH”,Z8&gt;4”HIGH”,Z8&gt;3,”MED”,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TRUE,”LOW”</a:t>
            </a:r>
            <a:endParaRPr lang="zh-CN" altLang="en-US" sz="3600" b="0" i="0" u="none" strike="noStrike" kern="1200" cap="none" spc="0" baseline="0" dirty="0">
              <a:solidFill>
                <a:schemeClr val="accent2">
                  <a:lumMod val="60000"/>
                  <a:lumOff val="40000"/>
                </a:schemeClr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998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227</TotalTime>
  <Application>Microsoft Office PowerPoint</Application>
  <PresentationFormat>Widescreen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Madhu mathi M</cp:lastModifiedBy>
  <cp:revision>19</cp:revision>
  <dcterms:created xsi:type="dcterms:W3CDTF">2024-03-29T15:07:22Z</dcterms:created>
  <dcterms:modified xsi:type="dcterms:W3CDTF">2024-09-02T11:57:52Z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