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104" d="100"/>
          <a:sy n="104" d="100"/>
        </p:scale>
        <p:origin x="216"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BBCB3-05A7-FB94-53AE-225DDAB507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311DA2-7774-4D4B-ADDC-C9768EA814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2B3891-6A3B-EE55-BB7B-AC17220B3311}"/>
              </a:ext>
            </a:extLst>
          </p:cNvPr>
          <p:cNvSpPr>
            <a:spLocks noGrp="1"/>
          </p:cNvSpPr>
          <p:nvPr>
            <p:ph type="dt" sz="half" idx="10"/>
          </p:nvPr>
        </p:nvSpPr>
        <p:spPr/>
        <p:txBody>
          <a:bodyPr/>
          <a:lstStyle/>
          <a:p>
            <a:fld id="{3F92339B-79C1-49AA-9498-0397181486BB}" type="datetimeFigureOut">
              <a:rPr lang="en-US" smtClean="0"/>
              <a:t>4/20/2024</a:t>
            </a:fld>
            <a:endParaRPr lang="en-US"/>
          </a:p>
        </p:txBody>
      </p:sp>
      <p:sp>
        <p:nvSpPr>
          <p:cNvPr id="5" name="Footer Placeholder 4">
            <a:extLst>
              <a:ext uri="{FF2B5EF4-FFF2-40B4-BE49-F238E27FC236}">
                <a16:creationId xmlns:a16="http://schemas.microsoft.com/office/drawing/2014/main" id="{5667B896-60DB-8B3B-AC93-9B34D2804B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F80519-230D-0EC4-09C9-FA45B023335C}"/>
              </a:ext>
            </a:extLst>
          </p:cNvPr>
          <p:cNvSpPr>
            <a:spLocks noGrp="1"/>
          </p:cNvSpPr>
          <p:nvPr>
            <p:ph type="sldNum" sz="quarter" idx="12"/>
          </p:nvPr>
        </p:nvSpPr>
        <p:spPr/>
        <p:txBody>
          <a:bodyPr/>
          <a:lstStyle/>
          <a:p>
            <a:fld id="{DAE43CEC-390B-4948-B890-DCD93A657E92}" type="slidenum">
              <a:rPr lang="en-US" smtClean="0"/>
              <a:t>‹#›</a:t>
            </a:fld>
            <a:endParaRPr lang="en-US"/>
          </a:p>
        </p:txBody>
      </p:sp>
    </p:spTree>
    <p:extLst>
      <p:ext uri="{BB962C8B-B14F-4D97-AF65-F5344CB8AC3E}">
        <p14:creationId xmlns:p14="http://schemas.microsoft.com/office/powerpoint/2010/main" val="4164089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CB65-CE09-34AE-A4F7-9645DF991F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EAB5D2E-7D44-510C-2DD1-04B4E65251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9F144E-C196-97AE-78EC-AB92E17E4D4C}"/>
              </a:ext>
            </a:extLst>
          </p:cNvPr>
          <p:cNvSpPr>
            <a:spLocks noGrp="1"/>
          </p:cNvSpPr>
          <p:nvPr>
            <p:ph type="dt" sz="half" idx="10"/>
          </p:nvPr>
        </p:nvSpPr>
        <p:spPr/>
        <p:txBody>
          <a:bodyPr/>
          <a:lstStyle/>
          <a:p>
            <a:fld id="{3F92339B-79C1-49AA-9498-0397181486BB}" type="datetimeFigureOut">
              <a:rPr lang="en-US" smtClean="0"/>
              <a:t>4/20/2024</a:t>
            </a:fld>
            <a:endParaRPr lang="en-US"/>
          </a:p>
        </p:txBody>
      </p:sp>
      <p:sp>
        <p:nvSpPr>
          <p:cNvPr id="5" name="Footer Placeholder 4">
            <a:extLst>
              <a:ext uri="{FF2B5EF4-FFF2-40B4-BE49-F238E27FC236}">
                <a16:creationId xmlns:a16="http://schemas.microsoft.com/office/drawing/2014/main" id="{6F9A6EBC-4EFF-6822-CF91-72FCBBF566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FA0E0C-04F1-0166-AEF5-9EB4A45990BF}"/>
              </a:ext>
            </a:extLst>
          </p:cNvPr>
          <p:cNvSpPr>
            <a:spLocks noGrp="1"/>
          </p:cNvSpPr>
          <p:nvPr>
            <p:ph type="sldNum" sz="quarter" idx="12"/>
          </p:nvPr>
        </p:nvSpPr>
        <p:spPr/>
        <p:txBody>
          <a:bodyPr/>
          <a:lstStyle/>
          <a:p>
            <a:fld id="{DAE43CEC-390B-4948-B890-DCD93A657E92}" type="slidenum">
              <a:rPr lang="en-US" smtClean="0"/>
              <a:t>‹#›</a:t>
            </a:fld>
            <a:endParaRPr lang="en-US"/>
          </a:p>
        </p:txBody>
      </p:sp>
    </p:spTree>
    <p:extLst>
      <p:ext uri="{BB962C8B-B14F-4D97-AF65-F5344CB8AC3E}">
        <p14:creationId xmlns:p14="http://schemas.microsoft.com/office/powerpoint/2010/main" val="1542743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10547E-C0D4-857E-C0B1-5F86C9ED8C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38E576-A7B6-73C0-E147-0801269BC8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00F6D5-148D-CD30-CA33-D91EBA627A46}"/>
              </a:ext>
            </a:extLst>
          </p:cNvPr>
          <p:cNvSpPr>
            <a:spLocks noGrp="1"/>
          </p:cNvSpPr>
          <p:nvPr>
            <p:ph type="dt" sz="half" idx="10"/>
          </p:nvPr>
        </p:nvSpPr>
        <p:spPr/>
        <p:txBody>
          <a:bodyPr/>
          <a:lstStyle/>
          <a:p>
            <a:fld id="{3F92339B-79C1-49AA-9498-0397181486BB}" type="datetimeFigureOut">
              <a:rPr lang="en-US" smtClean="0"/>
              <a:t>4/20/2024</a:t>
            </a:fld>
            <a:endParaRPr lang="en-US"/>
          </a:p>
        </p:txBody>
      </p:sp>
      <p:sp>
        <p:nvSpPr>
          <p:cNvPr id="5" name="Footer Placeholder 4">
            <a:extLst>
              <a:ext uri="{FF2B5EF4-FFF2-40B4-BE49-F238E27FC236}">
                <a16:creationId xmlns:a16="http://schemas.microsoft.com/office/drawing/2014/main" id="{9F6ACFDB-B06E-870F-D8F2-B9969E36B8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C70A6-7309-74CD-2301-0D7447F6916E}"/>
              </a:ext>
            </a:extLst>
          </p:cNvPr>
          <p:cNvSpPr>
            <a:spLocks noGrp="1"/>
          </p:cNvSpPr>
          <p:nvPr>
            <p:ph type="sldNum" sz="quarter" idx="12"/>
          </p:nvPr>
        </p:nvSpPr>
        <p:spPr/>
        <p:txBody>
          <a:bodyPr/>
          <a:lstStyle/>
          <a:p>
            <a:fld id="{DAE43CEC-390B-4948-B890-DCD93A657E92}" type="slidenum">
              <a:rPr lang="en-US" smtClean="0"/>
              <a:t>‹#›</a:t>
            </a:fld>
            <a:endParaRPr lang="en-US"/>
          </a:p>
        </p:txBody>
      </p:sp>
    </p:spTree>
    <p:extLst>
      <p:ext uri="{BB962C8B-B14F-4D97-AF65-F5344CB8AC3E}">
        <p14:creationId xmlns:p14="http://schemas.microsoft.com/office/powerpoint/2010/main" val="3074944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BB1F7-BC96-35BB-215B-A4D035A791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62AEB6-7C29-A015-F16E-97E94CCEC8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053F8A-C44C-8F65-DDB5-6306218BCED0}"/>
              </a:ext>
            </a:extLst>
          </p:cNvPr>
          <p:cNvSpPr>
            <a:spLocks noGrp="1"/>
          </p:cNvSpPr>
          <p:nvPr>
            <p:ph type="dt" sz="half" idx="10"/>
          </p:nvPr>
        </p:nvSpPr>
        <p:spPr/>
        <p:txBody>
          <a:bodyPr/>
          <a:lstStyle/>
          <a:p>
            <a:fld id="{3F92339B-79C1-49AA-9498-0397181486BB}" type="datetimeFigureOut">
              <a:rPr lang="en-US" smtClean="0"/>
              <a:t>4/20/2024</a:t>
            </a:fld>
            <a:endParaRPr lang="en-US"/>
          </a:p>
        </p:txBody>
      </p:sp>
      <p:sp>
        <p:nvSpPr>
          <p:cNvPr id="5" name="Footer Placeholder 4">
            <a:extLst>
              <a:ext uri="{FF2B5EF4-FFF2-40B4-BE49-F238E27FC236}">
                <a16:creationId xmlns:a16="http://schemas.microsoft.com/office/drawing/2014/main" id="{0BFA452F-EDEF-5990-C253-851CA0776A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52F66D-BBCB-3067-DE6E-31FE0ACE4C85}"/>
              </a:ext>
            </a:extLst>
          </p:cNvPr>
          <p:cNvSpPr>
            <a:spLocks noGrp="1"/>
          </p:cNvSpPr>
          <p:nvPr>
            <p:ph type="sldNum" sz="quarter" idx="12"/>
          </p:nvPr>
        </p:nvSpPr>
        <p:spPr/>
        <p:txBody>
          <a:bodyPr/>
          <a:lstStyle/>
          <a:p>
            <a:fld id="{DAE43CEC-390B-4948-B890-DCD93A657E92}" type="slidenum">
              <a:rPr lang="en-US" smtClean="0"/>
              <a:t>‹#›</a:t>
            </a:fld>
            <a:endParaRPr lang="en-US"/>
          </a:p>
        </p:txBody>
      </p:sp>
    </p:spTree>
    <p:extLst>
      <p:ext uri="{BB962C8B-B14F-4D97-AF65-F5344CB8AC3E}">
        <p14:creationId xmlns:p14="http://schemas.microsoft.com/office/powerpoint/2010/main" val="817596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EF5C8-A14D-F6DF-6177-960D57EEE1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7FFF9C-A72F-757A-6466-AA3B4B01213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E4799F-7B6F-BB7C-3F07-815742C23A4E}"/>
              </a:ext>
            </a:extLst>
          </p:cNvPr>
          <p:cNvSpPr>
            <a:spLocks noGrp="1"/>
          </p:cNvSpPr>
          <p:nvPr>
            <p:ph type="dt" sz="half" idx="10"/>
          </p:nvPr>
        </p:nvSpPr>
        <p:spPr/>
        <p:txBody>
          <a:bodyPr/>
          <a:lstStyle/>
          <a:p>
            <a:fld id="{3F92339B-79C1-49AA-9498-0397181486BB}" type="datetimeFigureOut">
              <a:rPr lang="en-US" smtClean="0"/>
              <a:t>4/20/2024</a:t>
            </a:fld>
            <a:endParaRPr lang="en-US"/>
          </a:p>
        </p:txBody>
      </p:sp>
      <p:sp>
        <p:nvSpPr>
          <p:cNvPr id="5" name="Footer Placeholder 4">
            <a:extLst>
              <a:ext uri="{FF2B5EF4-FFF2-40B4-BE49-F238E27FC236}">
                <a16:creationId xmlns:a16="http://schemas.microsoft.com/office/drawing/2014/main" id="{C8F0FFF0-6D3E-38B6-12A4-C93BB72141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BA43A-19FE-A642-F092-64E34C50DD97}"/>
              </a:ext>
            </a:extLst>
          </p:cNvPr>
          <p:cNvSpPr>
            <a:spLocks noGrp="1"/>
          </p:cNvSpPr>
          <p:nvPr>
            <p:ph type="sldNum" sz="quarter" idx="12"/>
          </p:nvPr>
        </p:nvSpPr>
        <p:spPr/>
        <p:txBody>
          <a:bodyPr/>
          <a:lstStyle/>
          <a:p>
            <a:fld id="{DAE43CEC-390B-4948-B890-DCD93A657E92}" type="slidenum">
              <a:rPr lang="en-US" smtClean="0"/>
              <a:t>‹#›</a:t>
            </a:fld>
            <a:endParaRPr lang="en-US"/>
          </a:p>
        </p:txBody>
      </p:sp>
    </p:spTree>
    <p:extLst>
      <p:ext uri="{BB962C8B-B14F-4D97-AF65-F5344CB8AC3E}">
        <p14:creationId xmlns:p14="http://schemas.microsoft.com/office/powerpoint/2010/main" val="688330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BE030-72AA-C263-21DF-2F3629603D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C60A83-8640-0341-79BC-E2ACAF5770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5FF084-33B5-37A1-7A2C-62F289AD10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D5AFE8-C40D-D65E-7163-BDEE5BEE9DB4}"/>
              </a:ext>
            </a:extLst>
          </p:cNvPr>
          <p:cNvSpPr>
            <a:spLocks noGrp="1"/>
          </p:cNvSpPr>
          <p:nvPr>
            <p:ph type="dt" sz="half" idx="10"/>
          </p:nvPr>
        </p:nvSpPr>
        <p:spPr/>
        <p:txBody>
          <a:bodyPr/>
          <a:lstStyle/>
          <a:p>
            <a:fld id="{3F92339B-79C1-49AA-9498-0397181486BB}" type="datetimeFigureOut">
              <a:rPr lang="en-US" smtClean="0"/>
              <a:t>4/20/2024</a:t>
            </a:fld>
            <a:endParaRPr lang="en-US"/>
          </a:p>
        </p:txBody>
      </p:sp>
      <p:sp>
        <p:nvSpPr>
          <p:cNvPr id="6" name="Footer Placeholder 5">
            <a:extLst>
              <a:ext uri="{FF2B5EF4-FFF2-40B4-BE49-F238E27FC236}">
                <a16:creationId xmlns:a16="http://schemas.microsoft.com/office/drawing/2014/main" id="{8D9E7813-8433-8915-240B-67B04AD9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7CF105-55AA-F328-FC32-4A3ED4C8AC5D}"/>
              </a:ext>
            </a:extLst>
          </p:cNvPr>
          <p:cNvSpPr>
            <a:spLocks noGrp="1"/>
          </p:cNvSpPr>
          <p:nvPr>
            <p:ph type="sldNum" sz="quarter" idx="12"/>
          </p:nvPr>
        </p:nvSpPr>
        <p:spPr/>
        <p:txBody>
          <a:bodyPr/>
          <a:lstStyle/>
          <a:p>
            <a:fld id="{DAE43CEC-390B-4948-B890-DCD93A657E92}" type="slidenum">
              <a:rPr lang="en-US" smtClean="0"/>
              <a:t>‹#›</a:t>
            </a:fld>
            <a:endParaRPr lang="en-US"/>
          </a:p>
        </p:txBody>
      </p:sp>
    </p:spTree>
    <p:extLst>
      <p:ext uri="{BB962C8B-B14F-4D97-AF65-F5344CB8AC3E}">
        <p14:creationId xmlns:p14="http://schemas.microsoft.com/office/powerpoint/2010/main" val="3701836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E2127-E4DB-4477-BAA8-2FAD2A05D3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A693ED-FA64-7249-338E-9D10ACD7BE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B46E2E-08C7-3CDA-932C-642B73F25F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97B969-BDBE-2C19-E0CF-26A8DA468E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614B5A-AB4F-503A-335C-0B3D8AE285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1513E2-B6E7-89DA-A4CA-E7F89C97EA47}"/>
              </a:ext>
            </a:extLst>
          </p:cNvPr>
          <p:cNvSpPr>
            <a:spLocks noGrp="1"/>
          </p:cNvSpPr>
          <p:nvPr>
            <p:ph type="dt" sz="half" idx="10"/>
          </p:nvPr>
        </p:nvSpPr>
        <p:spPr/>
        <p:txBody>
          <a:bodyPr/>
          <a:lstStyle/>
          <a:p>
            <a:fld id="{3F92339B-79C1-49AA-9498-0397181486BB}" type="datetimeFigureOut">
              <a:rPr lang="en-US" smtClean="0"/>
              <a:t>4/20/2024</a:t>
            </a:fld>
            <a:endParaRPr lang="en-US"/>
          </a:p>
        </p:txBody>
      </p:sp>
      <p:sp>
        <p:nvSpPr>
          <p:cNvPr id="8" name="Footer Placeholder 7">
            <a:extLst>
              <a:ext uri="{FF2B5EF4-FFF2-40B4-BE49-F238E27FC236}">
                <a16:creationId xmlns:a16="http://schemas.microsoft.com/office/drawing/2014/main" id="{FDD10EB5-1325-D895-C235-23AFA03150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34C752-3612-E424-5AFF-EC5CAD48F3C7}"/>
              </a:ext>
            </a:extLst>
          </p:cNvPr>
          <p:cNvSpPr>
            <a:spLocks noGrp="1"/>
          </p:cNvSpPr>
          <p:nvPr>
            <p:ph type="sldNum" sz="quarter" idx="12"/>
          </p:nvPr>
        </p:nvSpPr>
        <p:spPr/>
        <p:txBody>
          <a:bodyPr/>
          <a:lstStyle/>
          <a:p>
            <a:fld id="{DAE43CEC-390B-4948-B890-DCD93A657E92}" type="slidenum">
              <a:rPr lang="en-US" smtClean="0"/>
              <a:t>‹#›</a:t>
            </a:fld>
            <a:endParaRPr lang="en-US"/>
          </a:p>
        </p:txBody>
      </p:sp>
    </p:spTree>
    <p:extLst>
      <p:ext uri="{BB962C8B-B14F-4D97-AF65-F5344CB8AC3E}">
        <p14:creationId xmlns:p14="http://schemas.microsoft.com/office/powerpoint/2010/main" val="2776169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3B7D9-F87A-CF1D-C180-578B104335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4FD9FC-23DD-CDBC-99C1-9DD7FB682233}"/>
              </a:ext>
            </a:extLst>
          </p:cNvPr>
          <p:cNvSpPr>
            <a:spLocks noGrp="1"/>
          </p:cNvSpPr>
          <p:nvPr>
            <p:ph type="dt" sz="half" idx="10"/>
          </p:nvPr>
        </p:nvSpPr>
        <p:spPr/>
        <p:txBody>
          <a:bodyPr/>
          <a:lstStyle/>
          <a:p>
            <a:fld id="{3F92339B-79C1-49AA-9498-0397181486BB}" type="datetimeFigureOut">
              <a:rPr lang="en-US" smtClean="0"/>
              <a:t>4/20/2024</a:t>
            </a:fld>
            <a:endParaRPr lang="en-US"/>
          </a:p>
        </p:txBody>
      </p:sp>
      <p:sp>
        <p:nvSpPr>
          <p:cNvPr id="4" name="Footer Placeholder 3">
            <a:extLst>
              <a:ext uri="{FF2B5EF4-FFF2-40B4-BE49-F238E27FC236}">
                <a16:creationId xmlns:a16="http://schemas.microsoft.com/office/drawing/2014/main" id="{7A30E804-142B-C479-BFF9-4997745F5A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709CD0-5077-7882-755B-3A0B1CBF6387}"/>
              </a:ext>
            </a:extLst>
          </p:cNvPr>
          <p:cNvSpPr>
            <a:spLocks noGrp="1"/>
          </p:cNvSpPr>
          <p:nvPr>
            <p:ph type="sldNum" sz="quarter" idx="12"/>
          </p:nvPr>
        </p:nvSpPr>
        <p:spPr/>
        <p:txBody>
          <a:bodyPr/>
          <a:lstStyle/>
          <a:p>
            <a:fld id="{DAE43CEC-390B-4948-B890-DCD93A657E92}" type="slidenum">
              <a:rPr lang="en-US" smtClean="0"/>
              <a:t>‹#›</a:t>
            </a:fld>
            <a:endParaRPr lang="en-US"/>
          </a:p>
        </p:txBody>
      </p:sp>
    </p:spTree>
    <p:extLst>
      <p:ext uri="{BB962C8B-B14F-4D97-AF65-F5344CB8AC3E}">
        <p14:creationId xmlns:p14="http://schemas.microsoft.com/office/powerpoint/2010/main" val="1681130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0976D6-CE89-5B5E-DADD-C5E28688B2B3}"/>
              </a:ext>
            </a:extLst>
          </p:cNvPr>
          <p:cNvSpPr>
            <a:spLocks noGrp="1"/>
          </p:cNvSpPr>
          <p:nvPr>
            <p:ph type="dt" sz="half" idx="10"/>
          </p:nvPr>
        </p:nvSpPr>
        <p:spPr/>
        <p:txBody>
          <a:bodyPr/>
          <a:lstStyle/>
          <a:p>
            <a:fld id="{3F92339B-79C1-49AA-9498-0397181486BB}" type="datetimeFigureOut">
              <a:rPr lang="en-US" smtClean="0"/>
              <a:t>4/20/2024</a:t>
            </a:fld>
            <a:endParaRPr lang="en-US"/>
          </a:p>
        </p:txBody>
      </p:sp>
      <p:sp>
        <p:nvSpPr>
          <p:cNvPr id="3" name="Footer Placeholder 2">
            <a:extLst>
              <a:ext uri="{FF2B5EF4-FFF2-40B4-BE49-F238E27FC236}">
                <a16:creationId xmlns:a16="http://schemas.microsoft.com/office/drawing/2014/main" id="{C557B425-C441-891A-EA35-7B9DB7E0F2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5090BB-3179-5181-F1F8-4C9C6F91FF3E}"/>
              </a:ext>
            </a:extLst>
          </p:cNvPr>
          <p:cNvSpPr>
            <a:spLocks noGrp="1"/>
          </p:cNvSpPr>
          <p:nvPr>
            <p:ph type="sldNum" sz="quarter" idx="12"/>
          </p:nvPr>
        </p:nvSpPr>
        <p:spPr/>
        <p:txBody>
          <a:bodyPr/>
          <a:lstStyle/>
          <a:p>
            <a:fld id="{DAE43CEC-390B-4948-B890-DCD93A657E92}" type="slidenum">
              <a:rPr lang="en-US" smtClean="0"/>
              <a:t>‹#›</a:t>
            </a:fld>
            <a:endParaRPr lang="en-US"/>
          </a:p>
        </p:txBody>
      </p:sp>
    </p:spTree>
    <p:extLst>
      <p:ext uri="{BB962C8B-B14F-4D97-AF65-F5344CB8AC3E}">
        <p14:creationId xmlns:p14="http://schemas.microsoft.com/office/powerpoint/2010/main" val="2370497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E5092-CB6D-4016-0D29-920366D124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D6C785-20A1-160A-F59C-CFB2BAF215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5BA319-7230-3971-3574-D2BC1C3DA5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4EEF67-A085-E3A4-EAED-D7E61BE882C9}"/>
              </a:ext>
            </a:extLst>
          </p:cNvPr>
          <p:cNvSpPr>
            <a:spLocks noGrp="1"/>
          </p:cNvSpPr>
          <p:nvPr>
            <p:ph type="dt" sz="half" idx="10"/>
          </p:nvPr>
        </p:nvSpPr>
        <p:spPr/>
        <p:txBody>
          <a:bodyPr/>
          <a:lstStyle/>
          <a:p>
            <a:fld id="{3F92339B-79C1-49AA-9498-0397181486BB}" type="datetimeFigureOut">
              <a:rPr lang="en-US" smtClean="0"/>
              <a:t>4/20/2024</a:t>
            </a:fld>
            <a:endParaRPr lang="en-US"/>
          </a:p>
        </p:txBody>
      </p:sp>
      <p:sp>
        <p:nvSpPr>
          <p:cNvPr id="6" name="Footer Placeholder 5">
            <a:extLst>
              <a:ext uri="{FF2B5EF4-FFF2-40B4-BE49-F238E27FC236}">
                <a16:creationId xmlns:a16="http://schemas.microsoft.com/office/drawing/2014/main" id="{EE973C16-6976-85FC-7D19-321E8E59FA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67D153-25E2-4C89-C6DC-F0E467E361A6}"/>
              </a:ext>
            </a:extLst>
          </p:cNvPr>
          <p:cNvSpPr>
            <a:spLocks noGrp="1"/>
          </p:cNvSpPr>
          <p:nvPr>
            <p:ph type="sldNum" sz="quarter" idx="12"/>
          </p:nvPr>
        </p:nvSpPr>
        <p:spPr/>
        <p:txBody>
          <a:bodyPr/>
          <a:lstStyle/>
          <a:p>
            <a:fld id="{DAE43CEC-390B-4948-B890-DCD93A657E92}" type="slidenum">
              <a:rPr lang="en-US" smtClean="0"/>
              <a:t>‹#›</a:t>
            </a:fld>
            <a:endParaRPr lang="en-US"/>
          </a:p>
        </p:txBody>
      </p:sp>
    </p:spTree>
    <p:extLst>
      <p:ext uri="{BB962C8B-B14F-4D97-AF65-F5344CB8AC3E}">
        <p14:creationId xmlns:p14="http://schemas.microsoft.com/office/powerpoint/2010/main" val="278545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0240E-8648-A42E-B887-76828E118E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C1243D-8E70-2B3E-B369-AD05F11133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827CA5-4E8E-497B-65A0-713743A3E0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52E331-8C6F-776F-FF4B-07CD1BB760C7}"/>
              </a:ext>
            </a:extLst>
          </p:cNvPr>
          <p:cNvSpPr>
            <a:spLocks noGrp="1"/>
          </p:cNvSpPr>
          <p:nvPr>
            <p:ph type="dt" sz="half" idx="10"/>
          </p:nvPr>
        </p:nvSpPr>
        <p:spPr/>
        <p:txBody>
          <a:bodyPr/>
          <a:lstStyle/>
          <a:p>
            <a:fld id="{3F92339B-79C1-49AA-9498-0397181486BB}" type="datetimeFigureOut">
              <a:rPr lang="en-US" smtClean="0"/>
              <a:t>4/20/2024</a:t>
            </a:fld>
            <a:endParaRPr lang="en-US"/>
          </a:p>
        </p:txBody>
      </p:sp>
      <p:sp>
        <p:nvSpPr>
          <p:cNvPr id="6" name="Footer Placeholder 5">
            <a:extLst>
              <a:ext uri="{FF2B5EF4-FFF2-40B4-BE49-F238E27FC236}">
                <a16:creationId xmlns:a16="http://schemas.microsoft.com/office/drawing/2014/main" id="{9FB57919-AD0D-45C9-A863-EAEB5EA913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70CEB1-3EE9-B6FD-0A29-EE6666B043A2}"/>
              </a:ext>
            </a:extLst>
          </p:cNvPr>
          <p:cNvSpPr>
            <a:spLocks noGrp="1"/>
          </p:cNvSpPr>
          <p:nvPr>
            <p:ph type="sldNum" sz="quarter" idx="12"/>
          </p:nvPr>
        </p:nvSpPr>
        <p:spPr/>
        <p:txBody>
          <a:bodyPr/>
          <a:lstStyle/>
          <a:p>
            <a:fld id="{DAE43CEC-390B-4948-B890-DCD93A657E92}" type="slidenum">
              <a:rPr lang="en-US" smtClean="0"/>
              <a:t>‹#›</a:t>
            </a:fld>
            <a:endParaRPr lang="en-US"/>
          </a:p>
        </p:txBody>
      </p:sp>
    </p:spTree>
    <p:extLst>
      <p:ext uri="{BB962C8B-B14F-4D97-AF65-F5344CB8AC3E}">
        <p14:creationId xmlns:p14="http://schemas.microsoft.com/office/powerpoint/2010/main" val="2720620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FC0A40-9C44-D4DF-07A0-AD5744F413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4BB41C-5976-77DD-EFEF-87620BC29D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6A6414-80A6-DB44-D39C-1B97E6A11D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F92339B-79C1-49AA-9498-0397181486BB}" type="datetimeFigureOut">
              <a:rPr lang="en-US" smtClean="0"/>
              <a:t>4/20/2024</a:t>
            </a:fld>
            <a:endParaRPr lang="en-US"/>
          </a:p>
        </p:txBody>
      </p:sp>
      <p:sp>
        <p:nvSpPr>
          <p:cNvPr id="5" name="Footer Placeholder 4">
            <a:extLst>
              <a:ext uri="{FF2B5EF4-FFF2-40B4-BE49-F238E27FC236}">
                <a16:creationId xmlns:a16="http://schemas.microsoft.com/office/drawing/2014/main" id="{75A66549-615D-9058-4287-25BAEF5342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E4B2C63-8485-646A-814D-B56B1AF1E3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AE43CEC-390B-4948-B890-DCD93A657E92}" type="slidenum">
              <a:rPr lang="en-US" smtClean="0"/>
              <a:t>‹#›</a:t>
            </a:fld>
            <a:endParaRPr lang="en-US"/>
          </a:p>
        </p:txBody>
      </p:sp>
    </p:spTree>
    <p:extLst>
      <p:ext uri="{BB962C8B-B14F-4D97-AF65-F5344CB8AC3E}">
        <p14:creationId xmlns:p14="http://schemas.microsoft.com/office/powerpoint/2010/main" val="4114874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CB748-0D3D-59D4-062F-37CD2A588A14}"/>
              </a:ext>
            </a:extLst>
          </p:cNvPr>
          <p:cNvSpPr>
            <a:spLocks noGrp="1"/>
          </p:cNvSpPr>
          <p:nvPr>
            <p:ph type="title"/>
          </p:nvPr>
        </p:nvSpPr>
        <p:spPr/>
        <p:txBody>
          <a:bodyPr/>
          <a:lstStyle/>
          <a:p>
            <a:r>
              <a:rPr lang="en-US" dirty="0"/>
              <a:t>Airplanes</a:t>
            </a:r>
          </a:p>
        </p:txBody>
      </p:sp>
      <p:sp>
        <p:nvSpPr>
          <p:cNvPr id="3" name="Content Placeholder 2">
            <a:extLst>
              <a:ext uri="{FF2B5EF4-FFF2-40B4-BE49-F238E27FC236}">
                <a16:creationId xmlns:a16="http://schemas.microsoft.com/office/drawing/2014/main" id="{24BDEE7E-E571-9DD4-2FD7-7C9B13A71441}"/>
              </a:ext>
            </a:extLst>
          </p:cNvPr>
          <p:cNvSpPr>
            <a:spLocks noGrp="1"/>
          </p:cNvSpPr>
          <p:nvPr>
            <p:ph idx="1"/>
          </p:nvPr>
        </p:nvSpPr>
        <p:spPr/>
        <p:txBody>
          <a:bodyPr/>
          <a:lstStyle/>
          <a:p>
            <a:pPr marL="0" indent="0">
              <a:buNone/>
            </a:pPr>
            <a:r>
              <a:rPr lang="en-US" dirty="0"/>
              <a:t>Airplanes are incredible machines that can soar through the sky like birds! These amazing vehicles have wings that create lift, allowing them to stay airborne. But how do they stay up there? Well, it's all thanks to their powerful engines! These engines push the airplane forward, generating the speed needed to keep it flying. Imagine zooming through the clouds, looking down at the world below! It's like being on a thrilling adventure in the sky. Whether it's carrying people on exciting vacations or delivering goods to faraway places, airplanes play a vital role in connecting the world and making it feel a little smaller.</a:t>
            </a:r>
          </a:p>
        </p:txBody>
      </p:sp>
    </p:spTree>
    <p:extLst>
      <p:ext uri="{BB962C8B-B14F-4D97-AF65-F5344CB8AC3E}">
        <p14:creationId xmlns:p14="http://schemas.microsoft.com/office/powerpoint/2010/main" val="2518528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CF7BC-BA93-A5AE-6EC3-BF90CEFE0D46}"/>
              </a:ext>
            </a:extLst>
          </p:cNvPr>
          <p:cNvSpPr>
            <a:spLocks noGrp="1"/>
          </p:cNvSpPr>
          <p:nvPr>
            <p:ph type="title"/>
          </p:nvPr>
        </p:nvSpPr>
        <p:spPr/>
        <p:txBody>
          <a:bodyPr/>
          <a:lstStyle/>
          <a:p>
            <a:r>
              <a:rPr lang="en-US" dirty="0"/>
              <a:t>Cars	</a:t>
            </a:r>
          </a:p>
        </p:txBody>
      </p:sp>
      <p:sp>
        <p:nvSpPr>
          <p:cNvPr id="3" name="Content Placeholder 2">
            <a:extLst>
              <a:ext uri="{FF2B5EF4-FFF2-40B4-BE49-F238E27FC236}">
                <a16:creationId xmlns:a16="http://schemas.microsoft.com/office/drawing/2014/main" id="{AC9BB9A7-E5F1-83C3-6FC0-8982F28C27B2}"/>
              </a:ext>
            </a:extLst>
          </p:cNvPr>
          <p:cNvSpPr>
            <a:spLocks noGrp="1"/>
          </p:cNvSpPr>
          <p:nvPr>
            <p:ph idx="1"/>
          </p:nvPr>
        </p:nvSpPr>
        <p:spPr/>
        <p:txBody>
          <a:bodyPr/>
          <a:lstStyle/>
          <a:p>
            <a:pPr marL="0" indent="0">
              <a:buNone/>
            </a:pPr>
            <a:r>
              <a:rPr lang="en-US" dirty="0"/>
              <a:t>Cars are like magic carpets that can take us anywhere we want to go! These amazing machines have wheels that roll on the ground, carrying us smoothly from place to place. But how do they move? It's all thanks to their powerful engines! Just like a heart pumps blood through our bodies, the engine of a car pumps power to its wheels, making them turn and move the car forward. Isn't that cool? Cars come in all shapes and sizes, from sleek sports cars that zip around like lightning bolts to sturdy trucks that haul heavy loads. They're like our trusty sidekicks, helping us explore the world and get to where we need to be.</a:t>
            </a:r>
          </a:p>
        </p:txBody>
      </p:sp>
    </p:spTree>
    <p:extLst>
      <p:ext uri="{BB962C8B-B14F-4D97-AF65-F5344CB8AC3E}">
        <p14:creationId xmlns:p14="http://schemas.microsoft.com/office/powerpoint/2010/main" val="1462028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37</TotalTime>
  <Words>248</Words>
  <Application>Microsoft Office PowerPoint</Application>
  <PresentationFormat>Widescreen</PresentationFormat>
  <Paragraphs>4</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Aptos</vt:lpstr>
      <vt:lpstr>Aptos Display</vt:lpstr>
      <vt:lpstr>Arial</vt:lpstr>
      <vt:lpstr>Office Theme</vt:lpstr>
      <vt:lpstr>Airplanes</vt:lpstr>
      <vt:lpstr>Cars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Airplanes</dc:title>
  <dc:creator>Madhusudhan Sharma</dc:creator>
  <cp:lastModifiedBy>Madhusudhan Sharma</cp:lastModifiedBy>
  <cp:revision>1</cp:revision>
  <dcterms:created xsi:type="dcterms:W3CDTF">2024-04-21T01:01:00Z</dcterms:created>
  <dcterms:modified xsi:type="dcterms:W3CDTF">2024-04-21T01:38:29Z</dcterms:modified>
</cp:coreProperties>
</file>