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41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9612B9-521F-43AD-AB2B-200448482A8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FCCB22-39E2-4C00-A94B-EEEF6DBD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3451-B112-5873-4001-AF55F4FA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Kepler’s First Law: Law </a:t>
            </a:r>
            <a:r>
              <a:rPr lang="en-US"/>
              <a:t>of Orbits.</a:t>
            </a:r>
            <a:br>
              <a:rPr lang="en-US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CCF98-3191-0E04-BB78-3288297C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 Periods: The square of the orbital period of any planet is directly proportional to the cube of the semimajor axis of its orbit.</a:t>
            </a:r>
          </a:p>
          <a:p>
            <a:r>
              <a:rPr lang="en-US" dirty="0"/>
              <a:t>Airplanes can float in the sky.</a:t>
            </a:r>
          </a:p>
          <a:p>
            <a:r>
              <a:rPr lang="en-US" dirty="0"/>
              <a:t>The new movie is awesome.</a:t>
            </a:r>
          </a:p>
          <a:p>
            <a:r>
              <a:rPr lang="en-US" dirty="0"/>
              <a:t>Law of Areas: A line that connects a planet to the sun sweeps out equal areas in equal times.</a:t>
            </a:r>
          </a:p>
          <a:p>
            <a:r>
              <a:rPr lang="en-US" dirty="0"/>
              <a:t>Airplanes are vehicles that use wings to generate lift and engines to propel forward, allowing them to fly through the air.</a:t>
            </a:r>
          </a:p>
          <a:p>
            <a:r>
              <a:rPr lang="en-US" dirty="0"/>
              <a:t>The new movie is so great.</a:t>
            </a:r>
          </a:p>
        </p:txBody>
      </p:sp>
    </p:spTree>
    <p:extLst>
      <p:ext uri="{BB962C8B-B14F-4D97-AF65-F5344CB8AC3E}">
        <p14:creationId xmlns:p14="http://schemas.microsoft.com/office/powerpoint/2010/main" val="36719795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</TotalTime>
  <Words>100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Kepler’s First Law: Law of Orbits.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Madhusudhan Sharma</dc:creator>
  <cp:lastModifiedBy>Madhusudhan Sharma</cp:lastModifiedBy>
  <cp:revision>5</cp:revision>
  <dcterms:created xsi:type="dcterms:W3CDTF">2024-04-16T21:26:44Z</dcterms:created>
  <dcterms:modified xsi:type="dcterms:W3CDTF">2024-04-20T10:22:30Z</dcterms:modified>
</cp:coreProperties>
</file>