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e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9786" y="3571876"/>
            <a:ext cx="8898928" cy="26870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lang="en-GB" sz="2800" b="1" spc="-10" dirty="0">
                <a:latin typeface="Times New Roman"/>
                <a:cs typeface="Times New Roman"/>
              </a:rPr>
              <a:t>MADHUMITHA .R</a:t>
            </a:r>
            <a:endParaRPr lang="en-IN" sz="2800" b="1" spc="-10" dirty="0">
              <a:latin typeface="Times New Roman"/>
              <a:cs typeface="Times New Roman"/>
            </a:endParaRP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</a:t>
            </a:r>
            <a:r>
              <a:rPr lang="en-GB" sz="2800" b="1" spc="-10" dirty="0">
                <a:latin typeface="Times New Roman"/>
                <a:cs typeface="Times New Roman"/>
              </a:rPr>
              <a:t>737.       </a:t>
            </a: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439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Madhumitha Ramesh</cp:lastModifiedBy>
  <cp:revision>9</cp:revision>
  <dcterms:created xsi:type="dcterms:W3CDTF">2024-08-30T09:35:35Z</dcterms:created>
  <dcterms:modified xsi:type="dcterms:W3CDTF">2024-09-05T10:00:12Z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