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F78B-D974-40A8-8C3D-BD4BC81E0524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1BEC-0F74-4B2A-AB69-D1B937055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20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F78B-D974-40A8-8C3D-BD4BC81E0524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1BEC-0F74-4B2A-AB69-D1B937055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420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F78B-D974-40A8-8C3D-BD4BC81E0524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1BEC-0F74-4B2A-AB69-D1B937055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30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F78B-D974-40A8-8C3D-BD4BC81E0524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1BEC-0F74-4B2A-AB69-D1B937055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96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F78B-D974-40A8-8C3D-BD4BC81E0524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1BEC-0F74-4B2A-AB69-D1B937055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4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F78B-D974-40A8-8C3D-BD4BC81E0524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1BEC-0F74-4B2A-AB69-D1B937055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77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F78B-D974-40A8-8C3D-BD4BC81E0524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1BEC-0F74-4B2A-AB69-D1B937055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51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F78B-D974-40A8-8C3D-BD4BC81E0524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1BEC-0F74-4B2A-AB69-D1B937055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5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F78B-D974-40A8-8C3D-BD4BC81E0524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1BEC-0F74-4B2A-AB69-D1B937055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9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F78B-D974-40A8-8C3D-BD4BC81E0524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1BEC-0F74-4B2A-AB69-D1B937055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086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F78B-D974-40A8-8C3D-BD4BC81E0524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1BEC-0F74-4B2A-AB69-D1B937055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73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8F78B-D974-40A8-8C3D-BD4BC81E0524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A1BEC-0F74-4B2A-AB69-D1B937055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66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66" y="1176144"/>
            <a:ext cx="7663152" cy="4351338"/>
          </a:xfrm>
        </p:spPr>
      </p:pic>
    </p:spTree>
    <p:extLst>
      <p:ext uri="{BB962C8B-B14F-4D97-AF65-F5344CB8AC3E}">
        <p14:creationId xmlns:p14="http://schemas.microsoft.com/office/powerpoint/2010/main" val="3048225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025" y="1184690"/>
            <a:ext cx="7746851" cy="4351338"/>
          </a:xfrm>
        </p:spPr>
      </p:pic>
    </p:spTree>
    <p:extLst>
      <p:ext uri="{BB962C8B-B14F-4D97-AF65-F5344CB8AC3E}">
        <p14:creationId xmlns:p14="http://schemas.microsoft.com/office/powerpoint/2010/main" val="261926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340" y="1372698"/>
            <a:ext cx="7760220" cy="4351338"/>
          </a:xfrm>
        </p:spPr>
      </p:pic>
    </p:spTree>
    <p:extLst>
      <p:ext uri="{BB962C8B-B14F-4D97-AF65-F5344CB8AC3E}">
        <p14:creationId xmlns:p14="http://schemas.microsoft.com/office/powerpoint/2010/main" val="292160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712" y="1389790"/>
            <a:ext cx="7798936" cy="4351338"/>
          </a:xfrm>
        </p:spPr>
      </p:pic>
    </p:spTree>
    <p:extLst>
      <p:ext uri="{BB962C8B-B14F-4D97-AF65-F5344CB8AC3E}">
        <p14:creationId xmlns:p14="http://schemas.microsoft.com/office/powerpoint/2010/main" val="3777233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2020-07-11T06:24:35Z</dcterms:created>
  <dcterms:modified xsi:type="dcterms:W3CDTF">2020-07-11T06:29:52Z</dcterms:modified>
</cp:coreProperties>
</file>