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9753600" cy="7315200"/>
  <p:notesSz cx="6858000" cy="9144000"/>
  <p:embeddedFontLst>
    <p:embeddedFont>
      <p:font typeface="Arial Black" panose="020B0A04020102020204" pitchFamily="34" charset="0"/>
      <p:bold r:id="rId12"/>
    </p:embeddedFont>
    <p:embeddedFont>
      <p:font typeface="Times New Roman Bold" panose="02020803070505020304" pitchFamily="18" charset="0"/>
      <p:regular r:id="rId13"/>
      <p:bold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3" d="100"/>
          <a:sy n="73" d="100"/>
        </p:scale>
        <p:origin x="1598" y="-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753600" cy="894080"/>
            <a:chOff x="0" y="0"/>
            <a:chExt cx="13004800" cy="1192107"/>
          </a:xfrm>
        </p:grpSpPr>
        <p:sp>
          <p:nvSpPr>
            <p:cNvPr id="3" name="Freeform 3"/>
            <p:cNvSpPr/>
            <p:nvPr/>
          </p:nvSpPr>
          <p:spPr>
            <a:xfrm>
              <a:off x="0" y="0"/>
              <a:ext cx="13004800" cy="1192149"/>
            </a:xfrm>
            <a:custGeom>
              <a:avLst/>
              <a:gdLst/>
              <a:ahLst/>
              <a:cxnLst/>
              <a:rect l="l" t="t" r="r" b="b"/>
              <a:pathLst>
                <a:path w="13004800" h="1192149">
                  <a:moveTo>
                    <a:pt x="0" y="0"/>
                  </a:moveTo>
                  <a:lnTo>
                    <a:pt x="13004800" y="0"/>
                  </a:lnTo>
                  <a:lnTo>
                    <a:pt x="13004800" y="1192149"/>
                  </a:lnTo>
                  <a:lnTo>
                    <a:pt x="0" y="1192149"/>
                  </a:lnTo>
                  <a:close/>
                </a:path>
              </a:pathLst>
            </a:custGeom>
            <a:solidFill>
              <a:srgbClr val="FF3300"/>
            </a:solidFill>
          </p:spPr>
        </p:sp>
      </p:grpSp>
      <p:grpSp>
        <p:nvGrpSpPr>
          <p:cNvPr id="4" name="Group 4"/>
          <p:cNvGrpSpPr/>
          <p:nvPr/>
        </p:nvGrpSpPr>
        <p:grpSpPr>
          <a:xfrm>
            <a:off x="0" y="7152640"/>
            <a:ext cx="9753600" cy="211324"/>
            <a:chOff x="0" y="0"/>
            <a:chExt cx="13004800" cy="281765"/>
          </a:xfrm>
        </p:grpSpPr>
        <p:sp>
          <p:nvSpPr>
            <p:cNvPr id="5" name="Freeform 5"/>
            <p:cNvSpPr/>
            <p:nvPr/>
          </p:nvSpPr>
          <p:spPr>
            <a:xfrm>
              <a:off x="0" y="0"/>
              <a:ext cx="13004800" cy="281813"/>
            </a:xfrm>
            <a:custGeom>
              <a:avLst/>
              <a:gdLst/>
              <a:ahLst/>
              <a:cxnLst/>
              <a:rect l="l" t="t" r="r" b="b"/>
              <a:pathLst>
                <a:path w="13004800" h="281813">
                  <a:moveTo>
                    <a:pt x="0" y="281813"/>
                  </a:moveTo>
                  <a:lnTo>
                    <a:pt x="13004800" y="281813"/>
                  </a:lnTo>
                  <a:lnTo>
                    <a:pt x="13004800" y="0"/>
                  </a:lnTo>
                  <a:lnTo>
                    <a:pt x="0" y="0"/>
                  </a:lnTo>
                  <a:close/>
                </a:path>
              </a:pathLst>
            </a:custGeom>
            <a:solidFill>
              <a:srgbClr val="FF0000"/>
            </a:solidFill>
          </p:spPr>
        </p:sp>
      </p:grpSp>
      <p:sp>
        <p:nvSpPr>
          <p:cNvPr id="6" name="Freeform 6"/>
          <p:cNvSpPr/>
          <p:nvPr/>
        </p:nvSpPr>
        <p:spPr>
          <a:xfrm>
            <a:off x="6990080" y="243840"/>
            <a:ext cx="2194560" cy="677333"/>
          </a:xfrm>
          <a:custGeom>
            <a:avLst/>
            <a:gdLst/>
            <a:ahLst/>
            <a:cxnLst/>
            <a:rect l="l" t="t" r="r" b="b"/>
            <a:pathLst>
              <a:path w="2194560" h="677333">
                <a:moveTo>
                  <a:pt x="0" y="0"/>
                </a:moveTo>
                <a:lnTo>
                  <a:pt x="2194560" y="0"/>
                </a:lnTo>
                <a:lnTo>
                  <a:pt x="2194560" y="677333"/>
                </a:lnTo>
                <a:lnTo>
                  <a:pt x="0" y="677333"/>
                </a:lnTo>
                <a:lnTo>
                  <a:pt x="0" y="0"/>
                </a:lnTo>
                <a:close/>
              </a:path>
            </a:pathLst>
          </a:custGeom>
          <a:blipFill>
            <a:blip r:embed="rId2"/>
            <a:stretch>
              <a:fillRect b="-12011"/>
            </a:stretch>
          </a:blipFill>
        </p:spPr>
      </p:sp>
      <p:sp>
        <p:nvSpPr>
          <p:cNvPr id="7" name="Freeform 7"/>
          <p:cNvSpPr/>
          <p:nvPr/>
        </p:nvSpPr>
        <p:spPr>
          <a:xfrm>
            <a:off x="6990080" y="243840"/>
            <a:ext cx="2194560" cy="677333"/>
          </a:xfrm>
          <a:custGeom>
            <a:avLst/>
            <a:gdLst/>
            <a:ahLst/>
            <a:cxnLst/>
            <a:rect l="l" t="t" r="r" b="b"/>
            <a:pathLst>
              <a:path w="2194560" h="677333">
                <a:moveTo>
                  <a:pt x="0" y="0"/>
                </a:moveTo>
                <a:lnTo>
                  <a:pt x="2194560" y="0"/>
                </a:lnTo>
                <a:lnTo>
                  <a:pt x="2194560" y="677333"/>
                </a:lnTo>
                <a:lnTo>
                  <a:pt x="0" y="677333"/>
                </a:lnTo>
                <a:lnTo>
                  <a:pt x="0" y="0"/>
                </a:lnTo>
                <a:close/>
              </a:path>
            </a:pathLst>
          </a:custGeom>
          <a:blipFill>
            <a:blip r:embed="rId2"/>
            <a:stretch>
              <a:fillRect b="-12011"/>
            </a:stretch>
          </a:blipFill>
        </p:spPr>
      </p:sp>
      <p:grpSp>
        <p:nvGrpSpPr>
          <p:cNvPr id="8" name="Group 8"/>
          <p:cNvGrpSpPr/>
          <p:nvPr/>
        </p:nvGrpSpPr>
        <p:grpSpPr>
          <a:xfrm>
            <a:off x="6556587" y="0"/>
            <a:ext cx="3197013" cy="894080"/>
            <a:chOff x="0" y="0"/>
            <a:chExt cx="4262684" cy="1192107"/>
          </a:xfrm>
        </p:grpSpPr>
        <p:sp>
          <p:nvSpPr>
            <p:cNvPr id="9" name="Freeform 9"/>
            <p:cNvSpPr/>
            <p:nvPr/>
          </p:nvSpPr>
          <p:spPr>
            <a:xfrm>
              <a:off x="0" y="0"/>
              <a:ext cx="4262628" cy="1192149"/>
            </a:xfrm>
            <a:custGeom>
              <a:avLst/>
              <a:gdLst/>
              <a:ahLst/>
              <a:cxnLst/>
              <a:rect l="l" t="t" r="r" b="b"/>
              <a:pathLst>
                <a:path w="4262628" h="1192149">
                  <a:moveTo>
                    <a:pt x="0" y="0"/>
                  </a:moveTo>
                  <a:lnTo>
                    <a:pt x="4262628" y="0"/>
                  </a:lnTo>
                  <a:lnTo>
                    <a:pt x="4262628" y="1192149"/>
                  </a:lnTo>
                  <a:lnTo>
                    <a:pt x="0" y="1192149"/>
                  </a:lnTo>
                  <a:close/>
                </a:path>
              </a:pathLst>
            </a:custGeom>
            <a:solidFill>
              <a:srgbClr val="FF3300"/>
            </a:solidFill>
          </p:spPr>
        </p:sp>
      </p:grpSp>
      <p:sp>
        <p:nvSpPr>
          <p:cNvPr id="10" name="Freeform 10"/>
          <p:cNvSpPr/>
          <p:nvPr/>
        </p:nvSpPr>
        <p:spPr>
          <a:xfrm>
            <a:off x="6990080" y="243840"/>
            <a:ext cx="2194560" cy="677333"/>
          </a:xfrm>
          <a:custGeom>
            <a:avLst/>
            <a:gdLst/>
            <a:ahLst/>
            <a:cxnLst/>
            <a:rect l="l" t="t" r="r" b="b"/>
            <a:pathLst>
              <a:path w="2194560" h="677333">
                <a:moveTo>
                  <a:pt x="0" y="0"/>
                </a:moveTo>
                <a:lnTo>
                  <a:pt x="2194560" y="0"/>
                </a:lnTo>
                <a:lnTo>
                  <a:pt x="2194560" y="677333"/>
                </a:lnTo>
                <a:lnTo>
                  <a:pt x="0" y="677333"/>
                </a:lnTo>
                <a:lnTo>
                  <a:pt x="0" y="0"/>
                </a:lnTo>
                <a:close/>
              </a:path>
            </a:pathLst>
          </a:custGeom>
          <a:blipFill>
            <a:blip r:embed="rId2"/>
            <a:stretch>
              <a:fillRect b="-12011"/>
            </a:stretch>
          </a:blipFill>
        </p:spPr>
      </p:sp>
      <p:grpSp>
        <p:nvGrpSpPr>
          <p:cNvPr id="11" name="Group 11"/>
          <p:cNvGrpSpPr/>
          <p:nvPr/>
        </p:nvGrpSpPr>
        <p:grpSpPr>
          <a:xfrm>
            <a:off x="6962987" y="203200"/>
            <a:ext cx="2214880" cy="731520"/>
            <a:chOff x="0" y="0"/>
            <a:chExt cx="2953173" cy="975360"/>
          </a:xfrm>
        </p:grpSpPr>
        <p:sp>
          <p:nvSpPr>
            <p:cNvPr id="12" name="Freeform 12"/>
            <p:cNvSpPr/>
            <p:nvPr/>
          </p:nvSpPr>
          <p:spPr>
            <a:xfrm>
              <a:off x="0" y="0"/>
              <a:ext cx="2953131" cy="975360"/>
            </a:xfrm>
            <a:custGeom>
              <a:avLst/>
              <a:gdLst/>
              <a:ahLst/>
              <a:cxnLst/>
              <a:rect l="l" t="t" r="r" b="b"/>
              <a:pathLst>
                <a:path w="2953131" h="975360">
                  <a:moveTo>
                    <a:pt x="0" y="0"/>
                  </a:moveTo>
                  <a:lnTo>
                    <a:pt x="2953131" y="0"/>
                  </a:lnTo>
                  <a:lnTo>
                    <a:pt x="2953131" y="975360"/>
                  </a:lnTo>
                  <a:lnTo>
                    <a:pt x="0" y="975360"/>
                  </a:lnTo>
                  <a:close/>
                </a:path>
              </a:pathLst>
            </a:custGeom>
            <a:solidFill>
              <a:srgbClr val="FFFFFF"/>
            </a:solidFill>
          </p:spPr>
        </p:sp>
      </p:grpSp>
      <p:sp>
        <p:nvSpPr>
          <p:cNvPr id="13" name="Freeform 13"/>
          <p:cNvSpPr/>
          <p:nvPr/>
        </p:nvSpPr>
        <p:spPr>
          <a:xfrm>
            <a:off x="6990080" y="243840"/>
            <a:ext cx="2048933" cy="650240"/>
          </a:xfrm>
          <a:custGeom>
            <a:avLst/>
            <a:gdLst/>
            <a:ahLst/>
            <a:cxnLst/>
            <a:rect l="l" t="t" r="r" b="b"/>
            <a:pathLst>
              <a:path w="2048933" h="650240">
                <a:moveTo>
                  <a:pt x="0" y="0"/>
                </a:moveTo>
                <a:lnTo>
                  <a:pt x="2048933" y="0"/>
                </a:lnTo>
                <a:lnTo>
                  <a:pt x="2048933" y="650240"/>
                </a:lnTo>
                <a:lnTo>
                  <a:pt x="0" y="650240"/>
                </a:lnTo>
                <a:lnTo>
                  <a:pt x="0" y="0"/>
                </a:lnTo>
                <a:close/>
              </a:path>
            </a:pathLst>
          </a:custGeom>
          <a:blipFill>
            <a:blip r:embed="rId3"/>
            <a:stretch>
              <a:fillRect r="-41"/>
            </a:stretch>
          </a:blipFill>
        </p:spPr>
      </p:sp>
      <p:sp>
        <p:nvSpPr>
          <p:cNvPr id="15" name="TextBox 14">
            <a:extLst>
              <a:ext uri="{FF2B5EF4-FFF2-40B4-BE49-F238E27FC236}">
                <a16:creationId xmlns:a16="http://schemas.microsoft.com/office/drawing/2014/main" id="{147FE4F4-F05F-9CC6-219B-CB991C99D950}"/>
              </a:ext>
            </a:extLst>
          </p:cNvPr>
          <p:cNvSpPr txBox="1"/>
          <p:nvPr/>
        </p:nvSpPr>
        <p:spPr>
          <a:xfrm>
            <a:off x="1066757" y="1840160"/>
            <a:ext cx="6624736" cy="646331"/>
          </a:xfrm>
          <a:prstGeom prst="rect">
            <a:avLst/>
          </a:prstGeom>
          <a:noFill/>
        </p:spPr>
        <p:txBody>
          <a:bodyPr wrap="square" rtlCol="0">
            <a:spAutoFit/>
          </a:bodyPr>
          <a:lstStyle/>
          <a:p>
            <a:pPr algn="ctr"/>
            <a:r>
              <a:rPr lang="en-US" sz="3600" dirty="0">
                <a:solidFill>
                  <a:srgbClr val="FF0000"/>
                </a:solidFill>
                <a:latin typeface="Arial Black" pitchFamily="34" charset="0"/>
              </a:rPr>
              <a:t>   CARE CONNECT</a:t>
            </a:r>
          </a:p>
        </p:txBody>
      </p:sp>
      <p:sp>
        <p:nvSpPr>
          <p:cNvPr id="16" name="TextBox 15">
            <a:extLst>
              <a:ext uri="{FF2B5EF4-FFF2-40B4-BE49-F238E27FC236}">
                <a16:creationId xmlns:a16="http://schemas.microsoft.com/office/drawing/2014/main" id="{06978E80-85C0-FE93-2B9E-20FA2B7DE238}"/>
              </a:ext>
            </a:extLst>
          </p:cNvPr>
          <p:cNvSpPr txBox="1"/>
          <p:nvPr/>
        </p:nvSpPr>
        <p:spPr>
          <a:xfrm>
            <a:off x="1877144" y="3006824"/>
            <a:ext cx="5791200" cy="1600438"/>
          </a:xfrm>
          <a:prstGeom prst="rect">
            <a:avLst/>
          </a:prstGeom>
          <a:solidFill>
            <a:schemeClr val="accent6">
              <a:lumMod val="60000"/>
              <a:lumOff val="40000"/>
            </a:schemeClr>
          </a:solidFill>
        </p:spPr>
        <p:txBody>
          <a:bodyPr wrap="square" rtlCol="0">
            <a:spAutoFit/>
          </a:bodyPr>
          <a:lstStyle/>
          <a:p>
            <a:r>
              <a:rPr lang="en-US" sz="2000" dirty="0"/>
              <a:t>Team Members:   Madhu(2310992056)</a:t>
            </a:r>
          </a:p>
          <a:p>
            <a:r>
              <a:rPr lang="en-US" sz="2000" dirty="0">
                <a:latin typeface="Times New Roman" pitchFamily="18" charset="0"/>
                <a:cs typeface="Times New Roman" pitchFamily="18" charset="0"/>
              </a:rPr>
              <a:t>                        Diksha Vadehra(2310992592)</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Faculty Coordinator: Vikas Patel</a:t>
            </a:r>
            <a:endParaRPr lang="en-US" dirty="0">
              <a:solidFill>
                <a:schemeClr val="bg1"/>
              </a:solidFill>
            </a:endParaRPr>
          </a:p>
          <a:p>
            <a:endParaRPr lang="en-US" dirty="0">
              <a:solidFill>
                <a:schemeClr val="bg1"/>
              </a:solidFill>
            </a:endParaRPr>
          </a:p>
        </p:txBody>
      </p:sp>
      <p:sp>
        <p:nvSpPr>
          <p:cNvPr id="17" name="TextBox 16">
            <a:extLst>
              <a:ext uri="{FF2B5EF4-FFF2-40B4-BE49-F238E27FC236}">
                <a16:creationId xmlns:a16="http://schemas.microsoft.com/office/drawing/2014/main" id="{8938E06A-01BC-89FC-1EF2-AED1FFDDCEE8}"/>
              </a:ext>
            </a:extLst>
          </p:cNvPr>
          <p:cNvSpPr txBox="1"/>
          <p:nvPr/>
        </p:nvSpPr>
        <p:spPr>
          <a:xfrm>
            <a:off x="1299196" y="5600869"/>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63131" y="1419951"/>
            <a:ext cx="6027338" cy="4475299"/>
          </a:xfrm>
          <a:custGeom>
            <a:avLst/>
            <a:gdLst/>
            <a:ahLst/>
            <a:cxnLst/>
            <a:rect l="l" t="t" r="r" b="b"/>
            <a:pathLst>
              <a:path w="6027338" h="4475299">
                <a:moveTo>
                  <a:pt x="0" y="0"/>
                </a:moveTo>
                <a:lnTo>
                  <a:pt x="6027338" y="0"/>
                </a:lnTo>
                <a:lnTo>
                  <a:pt x="6027338" y="4475298"/>
                </a:lnTo>
                <a:lnTo>
                  <a:pt x="0" y="4475298"/>
                </a:lnTo>
                <a:lnTo>
                  <a:pt x="0" y="0"/>
                </a:lnTo>
                <a:close/>
              </a:path>
            </a:pathLst>
          </a:custGeom>
          <a:blipFill>
            <a:blip r:embed="rId2"/>
            <a:stretch>
              <a:fillRect/>
            </a:stretch>
          </a:blipFill>
        </p:spPr>
      </p:sp>
      <p:sp>
        <p:nvSpPr>
          <p:cNvPr id="3" name="Freeform 3"/>
          <p:cNvSpPr/>
          <p:nvPr/>
        </p:nvSpPr>
        <p:spPr>
          <a:xfrm>
            <a:off x="2015531" y="1572351"/>
            <a:ext cx="6027338" cy="4475299"/>
          </a:xfrm>
          <a:custGeom>
            <a:avLst/>
            <a:gdLst/>
            <a:ahLst/>
            <a:cxnLst/>
            <a:rect l="l" t="t" r="r" b="b"/>
            <a:pathLst>
              <a:path w="6027338" h="4475299">
                <a:moveTo>
                  <a:pt x="0" y="0"/>
                </a:moveTo>
                <a:lnTo>
                  <a:pt x="6027338" y="0"/>
                </a:lnTo>
                <a:lnTo>
                  <a:pt x="6027338" y="4475298"/>
                </a:lnTo>
                <a:lnTo>
                  <a:pt x="0" y="4475298"/>
                </a:lnTo>
                <a:lnTo>
                  <a:pt x="0" y="0"/>
                </a:lnTo>
                <a:close/>
              </a:path>
            </a:pathLst>
          </a:custGeom>
          <a:blipFill>
            <a:blip r:embed="rId2"/>
            <a:stretch>
              <a:fillRect/>
            </a:stretch>
          </a:blipFill>
        </p:spPr>
      </p:sp>
      <p:sp>
        <p:nvSpPr>
          <p:cNvPr id="4" name="Freeform 4"/>
          <p:cNvSpPr/>
          <p:nvPr/>
        </p:nvSpPr>
        <p:spPr>
          <a:xfrm>
            <a:off x="165536" y="1419951"/>
            <a:ext cx="9192414" cy="5522922"/>
          </a:xfrm>
          <a:custGeom>
            <a:avLst/>
            <a:gdLst/>
            <a:ahLst/>
            <a:cxnLst/>
            <a:rect l="l" t="t" r="r" b="b"/>
            <a:pathLst>
              <a:path w="9192414" h="5522922">
                <a:moveTo>
                  <a:pt x="0" y="0"/>
                </a:moveTo>
                <a:lnTo>
                  <a:pt x="9192414" y="0"/>
                </a:lnTo>
                <a:lnTo>
                  <a:pt x="9192414" y="5522922"/>
                </a:lnTo>
                <a:lnTo>
                  <a:pt x="0" y="5522922"/>
                </a:lnTo>
                <a:lnTo>
                  <a:pt x="0" y="0"/>
                </a:lnTo>
                <a:close/>
              </a:path>
            </a:pathLst>
          </a:custGeom>
          <a:blipFill>
            <a:blip r:embed="rId3"/>
            <a:stretch>
              <a:fillRect t="-16730" b="-6852"/>
            </a:stretch>
          </a:blipFill>
        </p:spPr>
      </p:sp>
      <p:grpSp>
        <p:nvGrpSpPr>
          <p:cNvPr id="5" name="Group 5"/>
          <p:cNvGrpSpPr/>
          <p:nvPr/>
        </p:nvGrpSpPr>
        <p:grpSpPr>
          <a:xfrm>
            <a:off x="0" y="0"/>
            <a:ext cx="9753600" cy="894080"/>
            <a:chOff x="0" y="0"/>
            <a:chExt cx="13004800" cy="1192107"/>
          </a:xfrm>
        </p:grpSpPr>
        <p:sp>
          <p:nvSpPr>
            <p:cNvPr id="6" name="Freeform 6"/>
            <p:cNvSpPr/>
            <p:nvPr/>
          </p:nvSpPr>
          <p:spPr>
            <a:xfrm>
              <a:off x="0" y="0"/>
              <a:ext cx="13004800" cy="1192149"/>
            </a:xfrm>
            <a:custGeom>
              <a:avLst/>
              <a:gdLst/>
              <a:ahLst/>
              <a:cxnLst/>
              <a:rect l="l" t="t" r="r" b="b"/>
              <a:pathLst>
                <a:path w="13004800" h="1192149">
                  <a:moveTo>
                    <a:pt x="0" y="0"/>
                  </a:moveTo>
                  <a:lnTo>
                    <a:pt x="13004800" y="0"/>
                  </a:lnTo>
                  <a:lnTo>
                    <a:pt x="13004800" y="1192149"/>
                  </a:lnTo>
                  <a:lnTo>
                    <a:pt x="0" y="1192149"/>
                  </a:lnTo>
                  <a:close/>
                </a:path>
              </a:pathLst>
            </a:custGeom>
            <a:solidFill>
              <a:srgbClr val="FF3300"/>
            </a:solidFill>
          </p:spPr>
        </p:sp>
      </p:grpSp>
      <p:sp>
        <p:nvSpPr>
          <p:cNvPr id="7" name="Freeform 7"/>
          <p:cNvSpPr/>
          <p:nvPr/>
        </p:nvSpPr>
        <p:spPr>
          <a:xfrm>
            <a:off x="6973147" y="121920"/>
            <a:ext cx="2048933" cy="650240"/>
          </a:xfrm>
          <a:custGeom>
            <a:avLst/>
            <a:gdLst/>
            <a:ahLst/>
            <a:cxnLst/>
            <a:rect l="l" t="t" r="r" b="b"/>
            <a:pathLst>
              <a:path w="2048933" h="650240">
                <a:moveTo>
                  <a:pt x="0" y="0"/>
                </a:moveTo>
                <a:lnTo>
                  <a:pt x="2048933" y="0"/>
                </a:lnTo>
                <a:lnTo>
                  <a:pt x="2048933" y="650240"/>
                </a:lnTo>
                <a:lnTo>
                  <a:pt x="0" y="650240"/>
                </a:lnTo>
                <a:lnTo>
                  <a:pt x="0" y="0"/>
                </a:lnTo>
                <a:close/>
              </a:path>
            </a:pathLst>
          </a:custGeom>
          <a:blipFill>
            <a:blip r:embed="rId4"/>
            <a:stretch>
              <a:fillRect r="-41"/>
            </a:stretch>
          </a:blipFill>
        </p:spPr>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187" y="0"/>
            <a:ext cx="9753600" cy="894080"/>
            <a:chOff x="0" y="0"/>
            <a:chExt cx="13004800" cy="1192107"/>
          </a:xfrm>
        </p:grpSpPr>
        <p:sp>
          <p:nvSpPr>
            <p:cNvPr id="3" name="Freeform 3"/>
            <p:cNvSpPr/>
            <p:nvPr/>
          </p:nvSpPr>
          <p:spPr>
            <a:xfrm>
              <a:off x="0" y="0"/>
              <a:ext cx="13004800" cy="1192149"/>
            </a:xfrm>
            <a:custGeom>
              <a:avLst/>
              <a:gdLst/>
              <a:ahLst/>
              <a:cxnLst/>
              <a:rect l="l" t="t" r="r" b="b"/>
              <a:pathLst>
                <a:path w="13004800" h="1192149">
                  <a:moveTo>
                    <a:pt x="0" y="0"/>
                  </a:moveTo>
                  <a:lnTo>
                    <a:pt x="13004800" y="0"/>
                  </a:lnTo>
                  <a:lnTo>
                    <a:pt x="13004800" y="1192149"/>
                  </a:lnTo>
                  <a:lnTo>
                    <a:pt x="0" y="1192149"/>
                  </a:lnTo>
                  <a:close/>
                </a:path>
              </a:pathLst>
            </a:custGeom>
            <a:solidFill>
              <a:srgbClr val="FF3300"/>
            </a:solidFill>
          </p:spPr>
        </p:sp>
      </p:grpSp>
      <p:grpSp>
        <p:nvGrpSpPr>
          <p:cNvPr id="4" name="Group 4"/>
          <p:cNvGrpSpPr/>
          <p:nvPr/>
        </p:nvGrpSpPr>
        <p:grpSpPr>
          <a:xfrm>
            <a:off x="0" y="7152640"/>
            <a:ext cx="9753600" cy="211324"/>
            <a:chOff x="0" y="0"/>
            <a:chExt cx="13004800" cy="281765"/>
          </a:xfrm>
        </p:grpSpPr>
        <p:sp>
          <p:nvSpPr>
            <p:cNvPr id="5" name="Freeform 5"/>
            <p:cNvSpPr/>
            <p:nvPr/>
          </p:nvSpPr>
          <p:spPr>
            <a:xfrm>
              <a:off x="0" y="0"/>
              <a:ext cx="13004800" cy="281813"/>
            </a:xfrm>
            <a:custGeom>
              <a:avLst/>
              <a:gdLst/>
              <a:ahLst/>
              <a:cxnLst/>
              <a:rect l="l" t="t" r="r" b="b"/>
              <a:pathLst>
                <a:path w="13004800" h="281813">
                  <a:moveTo>
                    <a:pt x="0" y="281813"/>
                  </a:moveTo>
                  <a:lnTo>
                    <a:pt x="13004800" y="281813"/>
                  </a:lnTo>
                  <a:lnTo>
                    <a:pt x="13004800" y="0"/>
                  </a:lnTo>
                  <a:lnTo>
                    <a:pt x="0" y="0"/>
                  </a:lnTo>
                  <a:close/>
                </a:path>
              </a:pathLst>
            </a:custGeom>
            <a:solidFill>
              <a:srgbClr val="FF0000"/>
            </a:solidFill>
          </p:spPr>
        </p:sp>
      </p:grpSp>
      <p:sp>
        <p:nvSpPr>
          <p:cNvPr id="6" name="Freeform 6"/>
          <p:cNvSpPr/>
          <p:nvPr/>
        </p:nvSpPr>
        <p:spPr>
          <a:xfrm>
            <a:off x="6990080" y="243840"/>
            <a:ext cx="2194560" cy="677333"/>
          </a:xfrm>
          <a:custGeom>
            <a:avLst/>
            <a:gdLst/>
            <a:ahLst/>
            <a:cxnLst/>
            <a:rect l="l" t="t" r="r" b="b"/>
            <a:pathLst>
              <a:path w="2194560" h="677333">
                <a:moveTo>
                  <a:pt x="0" y="0"/>
                </a:moveTo>
                <a:lnTo>
                  <a:pt x="2194560" y="0"/>
                </a:lnTo>
                <a:lnTo>
                  <a:pt x="2194560" y="677333"/>
                </a:lnTo>
                <a:lnTo>
                  <a:pt x="0" y="677333"/>
                </a:lnTo>
                <a:lnTo>
                  <a:pt x="0" y="0"/>
                </a:lnTo>
                <a:close/>
              </a:path>
            </a:pathLst>
          </a:custGeom>
          <a:blipFill>
            <a:blip r:embed="rId2"/>
            <a:stretch>
              <a:fillRect b="-12011"/>
            </a:stretch>
          </a:blipFill>
        </p:spPr>
      </p:sp>
      <p:sp>
        <p:nvSpPr>
          <p:cNvPr id="7" name="Freeform 7"/>
          <p:cNvSpPr/>
          <p:nvPr/>
        </p:nvSpPr>
        <p:spPr>
          <a:xfrm>
            <a:off x="6990080" y="243840"/>
            <a:ext cx="2194560" cy="677333"/>
          </a:xfrm>
          <a:custGeom>
            <a:avLst/>
            <a:gdLst/>
            <a:ahLst/>
            <a:cxnLst/>
            <a:rect l="l" t="t" r="r" b="b"/>
            <a:pathLst>
              <a:path w="2194560" h="677333">
                <a:moveTo>
                  <a:pt x="0" y="0"/>
                </a:moveTo>
                <a:lnTo>
                  <a:pt x="2194560" y="0"/>
                </a:lnTo>
                <a:lnTo>
                  <a:pt x="2194560" y="677333"/>
                </a:lnTo>
                <a:lnTo>
                  <a:pt x="0" y="677333"/>
                </a:lnTo>
                <a:lnTo>
                  <a:pt x="0" y="0"/>
                </a:lnTo>
                <a:close/>
              </a:path>
            </a:pathLst>
          </a:custGeom>
          <a:blipFill>
            <a:blip r:embed="rId2"/>
            <a:stretch>
              <a:fillRect b="-12011"/>
            </a:stretch>
          </a:blipFill>
        </p:spPr>
      </p:sp>
      <p:grpSp>
        <p:nvGrpSpPr>
          <p:cNvPr id="8" name="Group 8"/>
          <p:cNvGrpSpPr/>
          <p:nvPr/>
        </p:nvGrpSpPr>
        <p:grpSpPr>
          <a:xfrm>
            <a:off x="6556587" y="0"/>
            <a:ext cx="3197013" cy="894080"/>
            <a:chOff x="0" y="0"/>
            <a:chExt cx="4262684" cy="1192107"/>
          </a:xfrm>
        </p:grpSpPr>
        <p:sp>
          <p:nvSpPr>
            <p:cNvPr id="9" name="Freeform 9"/>
            <p:cNvSpPr/>
            <p:nvPr/>
          </p:nvSpPr>
          <p:spPr>
            <a:xfrm>
              <a:off x="0" y="0"/>
              <a:ext cx="4262628" cy="1192149"/>
            </a:xfrm>
            <a:custGeom>
              <a:avLst/>
              <a:gdLst/>
              <a:ahLst/>
              <a:cxnLst/>
              <a:rect l="l" t="t" r="r" b="b"/>
              <a:pathLst>
                <a:path w="4262628" h="1192149">
                  <a:moveTo>
                    <a:pt x="0" y="0"/>
                  </a:moveTo>
                  <a:lnTo>
                    <a:pt x="4262628" y="0"/>
                  </a:lnTo>
                  <a:lnTo>
                    <a:pt x="4262628" y="1192149"/>
                  </a:lnTo>
                  <a:lnTo>
                    <a:pt x="0" y="1192149"/>
                  </a:lnTo>
                  <a:close/>
                </a:path>
              </a:pathLst>
            </a:custGeom>
            <a:solidFill>
              <a:srgbClr val="FF3300"/>
            </a:solidFill>
          </p:spPr>
        </p:sp>
      </p:grpSp>
      <p:sp>
        <p:nvSpPr>
          <p:cNvPr id="10" name="Freeform 10"/>
          <p:cNvSpPr/>
          <p:nvPr/>
        </p:nvSpPr>
        <p:spPr>
          <a:xfrm>
            <a:off x="6990080" y="243840"/>
            <a:ext cx="2194560" cy="677333"/>
          </a:xfrm>
          <a:custGeom>
            <a:avLst/>
            <a:gdLst/>
            <a:ahLst/>
            <a:cxnLst/>
            <a:rect l="l" t="t" r="r" b="b"/>
            <a:pathLst>
              <a:path w="2194560" h="677333">
                <a:moveTo>
                  <a:pt x="0" y="0"/>
                </a:moveTo>
                <a:lnTo>
                  <a:pt x="2194560" y="0"/>
                </a:lnTo>
                <a:lnTo>
                  <a:pt x="2194560" y="677333"/>
                </a:lnTo>
                <a:lnTo>
                  <a:pt x="0" y="677333"/>
                </a:lnTo>
                <a:lnTo>
                  <a:pt x="0" y="0"/>
                </a:lnTo>
                <a:close/>
              </a:path>
            </a:pathLst>
          </a:custGeom>
          <a:blipFill>
            <a:blip r:embed="rId2"/>
            <a:stretch>
              <a:fillRect b="-12011"/>
            </a:stretch>
          </a:blipFill>
        </p:spPr>
      </p:sp>
      <p:grpSp>
        <p:nvGrpSpPr>
          <p:cNvPr id="11" name="Group 11"/>
          <p:cNvGrpSpPr/>
          <p:nvPr/>
        </p:nvGrpSpPr>
        <p:grpSpPr>
          <a:xfrm>
            <a:off x="6962987" y="203200"/>
            <a:ext cx="2214880" cy="731520"/>
            <a:chOff x="0" y="0"/>
            <a:chExt cx="2953173" cy="975360"/>
          </a:xfrm>
        </p:grpSpPr>
        <p:sp>
          <p:nvSpPr>
            <p:cNvPr id="12" name="Freeform 12"/>
            <p:cNvSpPr/>
            <p:nvPr/>
          </p:nvSpPr>
          <p:spPr>
            <a:xfrm>
              <a:off x="0" y="0"/>
              <a:ext cx="2953131" cy="975360"/>
            </a:xfrm>
            <a:custGeom>
              <a:avLst/>
              <a:gdLst/>
              <a:ahLst/>
              <a:cxnLst/>
              <a:rect l="l" t="t" r="r" b="b"/>
              <a:pathLst>
                <a:path w="2953131" h="975360">
                  <a:moveTo>
                    <a:pt x="0" y="0"/>
                  </a:moveTo>
                  <a:lnTo>
                    <a:pt x="2953131" y="0"/>
                  </a:lnTo>
                  <a:lnTo>
                    <a:pt x="2953131" y="975360"/>
                  </a:lnTo>
                  <a:lnTo>
                    <a:pt x="0" y="975360"/>
                  </a:lnTo>
                  <a:close/>
                </a:path>
              </a:pathLst>
            </a:custGeom>
            <a:solidFill>
              <a:srgbClr val="FFFFFF"/>
            </a:solidFill>
          </p:spPr>
        </p:sp>
      </p:grpSp>
      <p:sp>
        <p:nvSpPr>
          <p:cNvPr id="13" name="Freeform 13"/>
          <p:cNvSpPr/>
          <p:nvPr/>
        </p:nvSpPr>
        <p:spPr>
          <a:xfrm>
            <a:off x="6990080" y="243840"/>
            <a:ext cx="2048933" cy="650240"/>
          </a:xfrm>
          <a:custGeom>
            <a:avLst/>
            <a:gdLst/>
            <a:ahLst/>
            <a:cxnLst/>
            <a:rect l="l" t="t" r="r" b="b"/>
            <a:pathLst>
              <a:path w="2048933" h="650240">
                <a:moveTo>
                  <a:pt x="0" y="0"/>
                </a:moveTo>
                <a:lnTo>
                  <a:pt x="2048933" y="0"/>
                </a:lnTo>
                <a:lnTo>
                  <a:pt x="2048933" y="650240"/>
                </a:lnTo>
                <a:lnTo>
                  <a:pt x="0" y="650240"/>
                </a:lnTo>
                <a:lnTo>
                  <a:pt x="0" y="0"/>
                </a:lnTo>
                <a:close/>
              </a:path>
            </a:pathLst>
          </a:custGeom>
          <a:blipFill>
            <a:blip r:embed="rId3"/>
            <a:stretch>
              <a:fillRect r="-41"/>
            </a:stretch>
          </a:blipFill>
        </p:spPr>
      </p:sp>
      <p:sp>
        <p:nvSpPr>
          <p:cNvPr id="14" name="TextBox 14"/>
          <p:cNvSpPr txBox="1"/>
          <p:nvPr/>
        </p:nvSpPr>
        <p:spPr>
          <a:xfrm>
            <a:off x="719340" y="257070"/>
            <a:ext cx="5577760" cy="598995"/>
          </a:xfrm>
          <a:prstGeom prst="rect">
            <a:avLst/>
          </a:prstGeom>
        </p:spPr>
        <p:txBody>
          <a:bodyPr lIns="0" tIns="0" rIns="0" bIns="0" rtlCol="0" anchor="t">
            <a:spAutoFit/>
          </a:bodyPr>
          <a:lstStyle/>
          <a:p>
            <a:pPr algn="l">
              <a:lnSpc>
                <a:spcPts val="4095"/>
              </a:lnSpc>
            </a:pPr>
            <a:r>
              <a:rPr lang="en-US" sz="3413" b="1">
                <a:solidFill>
                  <a:srgbClr val="000000"/>
                </a:solidFill>
                <a:latin typeface="Times New Roman Bold"/>
                <a:ea typeface="Times New Roman Bold"/>
                <a:cs typeface="Times New Roman Bold"/>
                <a:sym typeface="Times New Roman Bold"/>
              </a:rPr>
              <a:t>Table of Contents</a:t>
            </a:r>
          </a:p>
        </p:txBody>
      </p:sp>
      <p:sp>
        <p:nvSpPr>
          <p:cNvPr id="15" name="TextBox 15"/>
          <p:cNvSpPr txBox="1"/>
          <p:nvPr/>
        </p:nvSpPr>
        <p:spPr>
          <a:xfrm>
            <a:off x="484982" y="1034680"/>
            <a:ext cx="7190739" cy="3667671"/>
          </a:xfrm>
          <a:prstGeom prst="rect">
            <a:avLst/>
          </a:prstGeom>
        </p:spPr>
        <p:txBody>
          <a:bodyPr lIns="0" tIns="0" rIns="0" bIns="0" rtlCol="0" anchor="t">
            <a:spAutoFit/>
          </a:bodyPr>
          <a:lstStyle/>
          <a:p>
            <a:pPr marL="384364" lvl="1" indent="-192182" algn="l">
              <a:lnSpc>
                <a:spcPts val="3583"/>
              </a:lnSpc>
              <a:buFont typeface="Arial"/>
              <a:buChar char="•"/>
            </a:pPr>
            <a:r>
              <a:rPr lang="en-US" sz="2986" dirty="0">
                <a:solidFill>
                  <a:srgbClr val="000000"/>
                </a:solidFill>
                <a:latin typeface="Times New Roman"/>
                <a:ea typeface="Times New Roman"/>
                <a:cs typeface="Times New Roman"/>
                <a:sym typeface="Times New Roman"/>
              </a:rPr>
              <a:t>Introduction</a:t>
            </a:r>
          </a:p>
          <a:p>
            <a:pPr marL="384364" lvl="1" indent="-192182" algn="l">
              <a:lnSpc>
                <a:spcPts val="3583"/>
              </a:lnSpc>
              <a:buFont typeface="Arial"/>
              <a:buChar char="•"/>
            </a:pPr>
            <a:r>
              <a:rPr lang="en-US" sz="2986" dirty="0">
                <a:solidFill>
                  <a:srgbClr val="000000"/>
                </a:solidFill>
                <a:latin typeface="Times New Roman"/>
                <a:ea typeface="Times New Roman"/>
                <a:cs typeface="Times New Roman"/>
                <a:sym typeface="Times New Roman"/>
              </a:rPr>
              <a:t>Problem Statement</a:t>
            </a:r>
          </a:p>
          <a:p>
            <a:pPr marL="384364" lvl="1" indent="-192182" algn="l">
              <a:lnSpc>
                <a:spcPts val="3583"/>
              </a:lnSpc>
              <a:buFont typeface="Arial"/>
              <a:buChar char="•"/>
            </a:pPr>
            <a:r>
              <a:rPr lang="en-US" sz="2986" dirty="0">
                <a:solidFill>
                  <a:srgbClr val="000000"/>
                </a:solidFill>
                <a:latin typeface="Times New Roman"/>
                <a:ea typeface="Times New Roman"/>
                <a:cs typeface="Times New Roman"/>
                <a:sym typeface="Times New Roman"/>
              </a:rPr>
              <a:t>Technical Details</a:t>
            </a:r>
          </a:p>
          <a:p>
            <a:pPr marL="384238" lvl="1" indent="-192119" algn="l">
              <a:lnSpc>
                <a:spcPts val="3583"/>
              </a:lnSpc>
              <a:buFont typeface="Arial"/>
              <a:buChar char="•"/>
            </a:pPr>
            <a:r>
              <a:rPr lang="en-US" sz="2986" dirty="0">
                <a:solidFill>
                  <a:srgbClr val="000000"/>
                </a:solidFill>
                <a:latin typeface="Times New Roman"/>
                <a:ea typeface="Times New Roman"/>
                <a:cs typeface="Times New Roman"/>
                <a:sym typeface="Times New Roman"/>
              </a:rPr>
              <a:t>Key Features </a:t>
            </a:r>
          </a:p>
          <a:p>
            <a:pPr marL="384364" lvl="1" indent="-192182" algn="l">
              <a:lnSpc>
                <a:spcPts val="3583"/>
              </a:lnSpc>
              <a:buFont typeface="Arial"/>
              <a:buChar char="•"/>
            </a:pPr>
            <a:r>
              <a:rPr lang="en-US" sz="2986" dirty="0">
                <a:solidFill>
                  <a:srgbClr val="000000"/>
                </a:solidFill>
                <a:latin typeface="Times New Roman"/>
                <a:ea typeface="Times New Roman"/>
                <a:cs typeface="Times New Roman"/>
                <a:sym typeface="Times New Roman"/>
              </a:rPr>
              <a:t>Project Highlights</a:t>
            </a:r>
          </a:p>
          <a:p>
            <a:pPr marL="384364" lvl="1" indent="-192182" algn="l">
              <a:lnSpc>
                <a:spcPts val="3583"/>
              </a:lnSpc>
              <a:buFont typeface="Arial"/>
              <a:buChar char="•"/>
            </a:pPr>
            <a:r>
              <a:rPr lang="en-US" sz="2986" dirty="0">
                <a:solidFill>
                  <a:srgbClr val="000000"/>
                </a:solidFill>
                <a:latin typeface="Times New Roman"/>
                <a:ea typeface="Times New Roman"/>
                <a:cs typeface="Times New Roman"/>
                <a:sym typeface="Times New Roman"/>
              </a:rPr>
              <a:t>Conclusion </a:t>
            </a:r>
          </a:p>
          <a:p>
            <a:pPr marL="384364" lvl="1" indent="-192182" algn="l">
              <a:lnSpc>
                <a:spcPts val="3583"/>
              </a:lnSpc>
            </a:pPr>
            <a:endParaRPr lang="en-US" sz="2986" dirty="0">
              <a:solidFill>
                <a:srgbClr val="000000"/>
              </a:solidFill>
              <a:latin typeface="Times New Roman"/>
              <a:ea typeface="Times New Roman"/>
              <a:cs typeface="Times New Roman"/>
              <a:sym typeface="Times New Roman"/>
            </a:endParaRPr>
          </a:p>
          <a:p>
            <a:pPr marL="384364" lvl="1" indent="-192182" algn="l">
              <a:lnSpc>
                <a:spcPts val="3583"/>
              </a:lnSpc>
            </a:pPr>
            <a:endParaRPr lang="en-US" sz="2986" dirty="0">
              <a:solidFill>
                <a:srgbClr val="000000"/>
              </a:solidFill>
              <a:latin typeface="Times New Roman"/>
              <a:ea typeface="Times New Roman"/>
              <a:cs typeface="Times New Roman"/>
              <a:sym typeface="Times New Roman"/>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753600" cy="894080"/>
            <a:chOff x="0" y="0"/>
            <a:chExt cx="13004800" cy="1192107"/>
          </a:xfrm>
        </p:grpSpPr>
        <p:sp>
          <p:nvSpPr>
            <p:cNvPr id="3" name="Freeform 3"/>
            <p:cNvSpPr/>
            <p:nvPr/>
          </p:nvSpPr>
          <p:spPr>
            <a:xfrm>
              <a:off x="0" y="0"/>
              <a:ext cx="13004800" cy="1192149"/>
            </a:xfrm>
            <a:custGeom>
              <a:avLst/>
              <a:gdLst/>
              <a:ahLst/>
              <a:cxnLst/>
              <a:rect l="l" t="t" r="r" b="b"/>
              <a:pathLst>
                <a:path w="13004800" h="1192149">
                  <a:moveTo>
                    <a:pt x="0" y="0"/>
                  </a:moveTo>
                  <a:lnTo>
                    <a:pt x="13004800" y="0"/>
                  </a:lnTo>
                  <a:lnTo>
                    <a:pt x="13004800" y="1192149"/>
                  </a:lnTo>
                  <a:lnTo>
                    <a:pt x="0" y="1192149"/>
                  </a:lnTo>
                  <a:close/>
                </a:path>
              </a:pathLst>
            </a:custGeom>
            <a:solidFill>
              <a:srgbClr val="FF3300"/>
            </a:solidFill>
          </p:spPr>
        </p:sp>
      </p:grpSp>
      <p:grpSp>
        <p:nvGrpSpPr>
          <p:cNvPr id="4" name="Group 4"/>
          <p:cNvGrpSpPr/>
          <p:nvPr/>
        </p:nvGrpSpPr>
        <p:grpSpPr>
          <a:xfrm>
            <a:off x="0" y="7152640"/>
            <a:ext cx="9753600" cy="211324"/>
            <a:chOff x="0" y="0"/>
            <a:chExt cx="13004800" cy="281765"/>
          </a:xfrm>
        </p:grpSpPr>
        <p:sp>
          <p:nvSpPr>
            <p:cNvPr id="5" name="Freeform 5"/>
            <p:cNvSpPr/>
            <p:nvPr/>
          </p:nvSpPr>
          <p:spPr>
            <a:xfrm>
              <a:off x="0" y="0"/>
              <a:ext cx="13004800" cy="281813"/>
            </a:xfrm>
            <a:custGeom>
              <a:avLst/>
              <a:gdLst/>
              <a:ahLst/>
              <a:cxnLst/>
              <a:rect l="l" t="t" r="r" b="b"/>
              <a:pathLst>
                <a:path w="13004800" h="281813">
                  <a:moveTo>
                    <a:pt x="0" y="281813"/>
                  </a:moveTo>
                  <a:lnTo>
                    <a:pt x="13004800" y="281813"/>
                  </a:lnTo>
                  <a:lnTo>
                    <a:pt x="13004800" y="0"/>
                  </a:lnTo>
                  <a:lnTo>
                    <a:pt x="0" y="0"/>
                  </a:lnTo>
                  <a:close/>
                </a:path>
              </a:pathLst>
            </a:custGeom>
            <a:solidFill>
              <a:srgbClr val="FF0000"/>
            </a:solidFill>
          </p:spPr>
        </p:sp>
      </p:grpSp>
      <p:sp>
        <p:nvSpPr>
          <p:cNvPr id="6" name="Freeform 6"/>
          <p:cNvSpPr/>
          <p:nvPr/>
        </p:nvSpPr>
        <p:spPr>
          <a:xfrm>
            <a:off x="6990080" y="243840"/>
            <a:ext cx="2194560" cy="677333"/>
          </a:xfrm>
          <a:custGeom>
            <a:avLst/>
            <a:gdLst/>
            <a:ahLst/>
            <a:cxnLst/>
            <a:rect l="l" t="t" r="r" b="b"/>
            <a:pathLst>
              <a:path w="2194560" h="677333">
                <a:moveTo>
                  <a:pt x="0" y="0"/>
                </a:moveTo>
                <a:lnTo>
                  <a:pt x="2194560" y="0"/>
                </a:lnTo>
                <a:lnTo>
                  <a:pt x="2194560" y="677333"/>
                </a:lnTo>
                <a:lnTo>
                  <a:pt x="0" y="677333"/>
                </a:lnTo>
                <a:lnTo>
                  <a:pt x="0" y="0"/>
                </a:lnTo>
                <a:close/>
              </a:path>
            </a:pathLst>
          </a:custGeom>
          <a:blipFill>
            <a:blip r:embed="rId2"/>
            <a:stretch>
              <a:fillRect b="-12011"/>
            </a:stretch>
          </a:blipFill>
        </p:spPr>
      </p:sp>
      <p:sp>
        <p:nvSpPr>
          <p:cNvPr id="7" name="Freeform 7"/>
          <p:cNvSpPr/>
          <p:nvPr/>
        </p:nvSpPr>
        <p:spPr>
          <a:xfrm>
            <a:off x="6990080" y="243840"/>
            <a:ext cx="2194560" cy="677333"/>
          </a:xfrm>
          <a:custGeom>
            <a:avLst/>
            <a:gdLst/>
            <a:ahLst/>
            <a:cxnLst/>
            <a:rect l="l" t="t" r="r" b="b"/>
            <a:pathLst>
              <a:path w="2194560" h="677333">
                <a:moveTo>
                  <a:pt x="0" y="0"/>
                </a:moveTo>
                <a:lnTo>
                  <a:pt x="2194560" y="0"/>
                </a:lnTo>
                <a:lnTo>
                  <a:pt x="2194560" y="677333"/>
                </a:lnTo>
                <a:lnTo>
                  <a:pt x="0" y="677333"/>
                </a:lnTo>
                <a:lnTo>
                  <a:pt x="0" y="0"/>
                </a:lnTo>
                <a:close/>
              </a:path>
            </a:pathLst>
          </a:custGeom>
          <a:blipFill>
            <a:blip r:embed="rId2"/>
            <a:stretch>
              <a:fillRect b="-12011"/>
            </a:stretch>
          </a:blipFill>
        </p:spPr>
      </p:sp>
      <p:grpSp>
        <p:nvGrpSpPr>
          <p:cNvPr id="8" name="Group 8"/>
          <p:cNvGrpSpPr/>
          <p:nvPr/>
        </p:nvGrpSpPr>
        <p:grpSpPr>
          <a:xfrm>
            <a:off x="6556587" y="0"/>
            <a:ext cx="3197013" cy="894080"/>
            <a:chOff x="0" y="0"/>
            <a:chExt cx="4262684" cy="1192107"/>
          </a:xfrm>
        </p:grpSpPr>
        <p:sp>
          <p:nvSpPr>
            <p:cNvPr id="9" name="Freeform 9"/>
            <p:cNvSpPr/>
            <p:nvPr/>
          </p:nvSpPr>
          <p:spPr>
            <a:xfrm>
              <a:off x="0" y="0"/>
              <a:ext cx="4262628" cy="1192149"/>
            </a:xfrm>
            <a:custGeom>
              <a:avLst/>
              <a:gdLst/>
              <a:ahLst/>
              <a:cxnLst/>
              <a:rect l="l" t="t" r="r" b="b"/>
              <a:pathLst>
                <a:path w="4262628" h="1192149">
                  <a:moveTo>
                    <a:pt x="0" y="0"/>
                  </a:moveTo>
                  <a:lnTo>
                    <a:pt x="4262628" y="0"/>
                  </a:lnTo>
                  <a:lnTo>
                    <a:pt x="4262628" y="1192149"/>
                  </a:lnTo>
                  <a:lnTo>
                    <a:pt x="0" y="1192149"/>
                  </a:lnTo>
                  <a:close/>
                </a:path>
              </a:pathLst>
            </a:custGeom>
            <a:solidFill>
              <a:srgbClr val="FF3300"/>
            </a:solidFill>
          </p:spPr>
        </p:sp>
      </p:grpSp>
      <p:sp>
        <p:nvSpPr>
          <p:cNvPr id="10" name="Freeform 10"/>
          <p:cNvSpPr/>
          <p:nvPr/>
        </p:nvSpPr>
        <p:spPr>
          <a:xfrm>
            <a:off x="6990080" y="243840"/>
            <a:ext cx="2194560" cy="677333"/>
          </a:xfrm>
          <a:custGeom>
            <a:avLst/>
            <a:gdLst/>
            <a:ahLst/>
            <a:cxnLst/>
            <a:rect l="l" t="t" r="r" b="b"/>
            <a:pathLst>
              <a:path w="2194560" h="677333">
                <a:moveTo>
                  <a:pt x="0" y="0"/>
                </a:moveTo>
                <a:lnTo>
                  <a:pt x="2194560" y="0"/>
                </a:lnTo>
                <a:lnTo>
                  <a:pt x="2194560" y="677333"/>
                </a:lnTo>
                <a:lnTo>
                  <a:pt x="0" y="677333"/>
                </a:lnTo>
                <a:lnTo>
                  <a:pt x="0" y="0"/>
                </a:lnTo>
                <a:close/>
              </a:path>
            </a:pathLst>
          </a:custGeom>
          <a:blipFill>
            <a:blip r:embed="rId2"/>
            <a:stretch>
              <a:fillRect b="-12011"/>
            </a:stretch>
          </a:blipFill>
        </p:spPr>
      </p:sp>
      <p:grpSp>
        <p:nvGrpSpPr>
          <p:cNvPr id="11" name="Group 11"/>
          <p:cNvGrpSpPr/>
          <p:nvPr/>
        </p:nvGrpSpPr>
        <p:grpSpPr>
          <a:xfrm>
            <a:off x="6962987" y="203200"/>
            <a:ext cx="2214880" cy="731520"/>
            <a:chOff x="0" y="0"/>
            <a:chExt cx="2953173" cy="975360"/>
          </a:xfrm>
        </p:grpSpPr>
        <p:sp>
          <p:nvSpPr>
            <p:cNvPr id="12" name="Freeform 12"/>
            <p:cNvSpPr/>
            <p:nvPr/>
          </p:nvSpPr>
          <p:spPr>
            <a:xfrm>
              <a:off x="0" y="0"/>
              <a:ext cx="2953131" cy="975360"/>
            </a:xfrm>
            <a:custGeom>
              <a:avLst/>
              <a:gdLst/>
              <a:ahLst/>
              <a:cxnLst/>
              <a:rect l="l" t="t" r="r" b="b"/>
              <a:pathLst>
                <a:path w="2953131" h="975360">
                  <a:moveTo>
                    <a:pt x="0" y="0"/>
                  </a:moveTo>
                  <a:lnTo>
                    <a:pt x="2953131" y="0"/>
                  </a:lnTo>
                  <a:lnTo>
                    <a:pt x="2953131" y="975360"/>
                  </a:lnTo>
                  <a:lnTo>
                    <a:pt x="0" y="975360"/>
                  </a:lnTo>
                  <a:close/>
                </a:path>
              </a:pathLst>
            </a:custGeom>
            <a:solidFill>
              <a:srgbClr val="FFFFFF"/>
            </a:solidFill>
          </p:spPr>
        </p:sp>
      </p:grpSp>
      <p:sp>
        <p:nvSpPr>
          <p:cNvPr id="13" name="Freeform 13"/>
          <p:cNvSpPr/>
          <p:nvPr/>
        </p:nvSpPr>
        <p:spPr>
          <a:xfrm>
            <a:off x="6990080" y="243840"/>
            <a:ext cx="2048933" cy="650240"/>
          </a:xfrm>
          <a:custGeom>
            <a:avLst/>
            <a:gdLst/>
            <a:ahLst/>
            <a:cxnLst/>
            <a:rect l="l" t="t" r="r" b="b"/>
            <a:pathLst>
              <a:path w="2048933" h="650240">
                <a:moveTo>
                  <a:pt x="0" y="0"/>
                </a:moveTo>
                <a:lnTo>
                  <a:pt x="2048933" y="0"/>
                </a:lnTo>
                <a:lnTo>
                  <a:pt x="2048933" y="650240"/>
                </a:lnTo>
                <a:lnTo>
                  <a:pt x="0" y="650240"/>
                </a:lnTo>
                <a:lnTo>
                  <a:pt x="0" y="0"/>
                </a:lnTo>
                <a:close/>
              </a:path>
            </a:pathLst>
          </a:custGeom>
          <a:blipFill>
            <a:blip r:embed="rId3"/>
            <a:stretch>
              <a:fillRect r="-41"/>
            </a:stretch>
          </a:blipFill>
        </p:spPr>
      </p:sp>
      <p:sp>
        <p:nvSpPr>
          <p:cNvPr id="14" name="TextBox 14"/>
          <p:cNvSpPr txBox="1"/>
          <p:nvPr/>
        </p:nvSpPr>
        <p:spPr>
          <a:xfrm>
            <a:off x="590154" y="257070"/>
            <a:ext cx="5577760" cy="581025"/>
          </a:xfrm>
          <a:prstGeom prst="rect">
            <a:avLst/>
          </a:prstGeom>
        </p:spPr>
        <p:txBody>
          <a:bodyPr lIns="0" tIns="0" rIns="0" bIns="0" rtlCol="0" anchor="t">
            <a:spAutoFit/>
          </a:bodyPr>
          <a:lstStyle/>
          <a:p>
            <a:pPr algn="l">
              <a:lnSpc>
                <a:spcPts val="4095"/>
              </a:lnSpc>
            </a:pPr>
            <a:r>
              <a:rPr lang="en-US" sz="3413" b="1">
                <a:solidFill>
                  <a:srgbClr val="000000"/>
                </a:solidFill>
                <a:latin typeface="Times New Roman Bold"/>
                <a:ea typeface="Times New Roman Bold"/>
                <a:cs typeface="Times New Roman Bold"/>
                <a:sym typeface="Times New Roman Bold"/>
              </a:rPr>
              <a:t>Introduction</a:t>
            </a:r>
          </a:p>
        </p:txBody>
      </p:sp>
      <p:sp>
        <p:nvSpPr>
          <p:cNvPr id="15" name="TextBox 15"/>
          <p:cNvSpPr txBox="1"/>
          <p:nvPr/>
        </p:nvSpPr>
        <p:spPr>
          <a:xfrm>
            <a:off x="408411" y="1532326"/>
            <a:ext cx="8936778" cy="3667125"/>
          </a:xfrm>
          <a:prstGeom prst="rect">
            <a:avLst/>
          </a:prstGeom>
        </p:spPr>
        <p:txBody>
          <a:bodyPr lIns="0" tIns="0" rIns="0" bIns="0" rtlCol="0" anchor="t">
            <a:spAutoFit/>
          </a:bodyPr>
          <a:lstStyle/>
          <a:p>
            <a:pPr algn="just">
              <a:lnSpc>
                <a:spcPts val="4095"/>
              </a:lnSpc>
              <a:spcBef>
                <a:spcPct val="0"/>
              </a:spcBef>
            </a:pPr>
            <a:r>
              <a:rPr lang="en-US" sz="3413">
                <a:solidFill>
                  <a:srgbClr val="000000"/>
                </a:solidFill>
                <a:latin typeface="Times New Roman"/>
                <a:ea typeface="Times New Roman"/>
                <a:cs typeface="Times New Roman"/>
                <a:sym typeface="Times New Roman"/>
              </a:rPr>
              <a:t>CareConnect Hospital is a state-of-the-art healthcare facility dedicated to delivering comprehensive and compassionate medical care. Our digital platform simplifies the patient experience by offering tools for appointment scheduling, medical record management, billing, and communication with healthcare providers</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690" y="-40609"/>
            <a:ext cx="9753600" cy="894080"/>
            <a:chOff x="0" y="0"/>
            <a:chExt cx="13004800" cy="1192107"/>
          </a:xfrm>
        </p:grpSpPr>
        <p:sp>
          <p:nvSpPr>
            <p:cNvPr id="3" name="Freeform 3"/>
            <p:cNvSpPr/>
            <p:nvPr/>
          </p:nvSpPr>
          <p:spPr>
            <a:xfrm>
              <a:off x="0" y="0"/>
              <a:ext cx="13004800" cy="1192149"/>
            </a:xfrm>
            <a:custGeom>
              <a:avLst/>
              <a:gdLst/>
              <a:ahLst/>
              <a:cxnLst/>
              <a:rect l="l" t="t" r="r" b="b"/>
              <a:pathLst>
                <a:path w="13004800" h="1192149">
                  <a:moveTo>
                    <a:pt x="0" y="0"/>
                  </a:moveTo>
                  <a:lnTo>
                    <a:pt x="13004800" y="0"/>
                  </a:lnTo>
                  <a:lnTo>
                    <a:pt x="13004800" y="1192149"/>
                  </a:lnTo>
                  <a:lnTo>
                    <a:pt x="0" y="1192149"/>
                  </a:lnTo>
                  <a:close/>
                </a:path>
              </a:pathLst>
            </a:custGeom>
            <a:solidFill>
              <a:srgbClr val="FF3300"/>
            </a:solidFill>
          </p:spPr>
        </p:sp>
      </p:grpSp>
      <p:grpSp>
        <p:nvGrpSpPr>
          <p:cNvPr id="4" name="Group 4"/>
          <p:cNvGrpSpPr/>
          <p:nvPr/>
        </p:nvGrpSpPr>
        <p:grpSpPr>
          <a:xfrm>
            <a:off x="0" y="7152640"/>
            <a:ext cx="9753600" cy="211324"/>
            <a:chOff x="0" y="0"/>
            <a:chExt cx="13004800" cy="281765"/>
          </a:xfrm>
        </p:grpSpPr>
        <p:sp>
          <p:nvSpPr>
            <p:cNvPr id="5" name="Freeform 5"/>
            <p:cNvSpPr/>
            <p:nvPr/>
          </p:nvSpPr>
          <p:spPr>
            <a:xfrm>
              <a:off x="0" y="0"/>
              <a:ext cx="13004800" cy="281813"/>
            </a:xfrm>
            <a:custGeom>
              <a:avLst/>
              <a:gdLst/>
              <a:ahLst/>
              <a:cxnLst/>
              <a:rect l="l" t="t" r="r" b="b"/>
              <a:pathLst>
                <a:path w="13004800" h="281813">
                  <a:moveTo>
                    <a:pt x="0" y="281813"/>
                  </a:moveTo>
                  <a:lnTo>
                    <a:pt x="13004800" y="281813"/>
                  </a:lnTo>
                  <a:lnTo>
                    <a:pt x="13004800" y="0"/>
                  </a:lnTo>
                  <a:lnTo>
                    <a:pt x="0" y="0"/>
                  </a:lnTo>
                  <a:close/>
                </a:path>
              </a:pathLst>
            </a:custGeom>
            <a:solidFill>
              <a:srgbClr val="FF0000"/>
            </a:solidFill>
          </p:spPr>
        </p:sp>
      </p:grpSp>
      <p:sp>
        <p:nvSpPr>
          <p:cNvPr id="6" name="Freeform 6"/>
          <p:cNvSpPr/>
          <p:nvPr/>
        </p:nvSpPr>
        <p:spPr>
          <a:xfrm>
            <a:off x="6990080" y="243840"/>
            <a:ext cx="2194560" cy="677333"/>
          </a:xfrm>
          <a:custGeom>
            <a:avLst/>
            <a:gdLst/>
            <a:ahLst/>
            <a:cxnLst/>
            <a:rect l="l" t="t" r="r" b="b"/>
            <a:pathLst>
              <a:path w="2194560" h="677333">
                <a:moveTo>
                  <a:pt x="0" y="0"/>
                </a:moveTo>
                <a:lnTo>
                  <a:pt x="2194560" y="0"/>
                </a:lnTo>
                <a:lnTo>
                  <a:pt x="2194560" y="677333"/>
                </a:lnTo>
                <a:lnTo>
                  <a:pt x="0" y="677333"/>
                </a:lnTo>
                <a:lnTo>
                  <a:pt x="0" y="0"/>
                </a:lnTo>
                <a:close/>
              </a:path>
            </a:pathLst>
          </a:custGeom>
          <a:blipFill>
            <a:blip r:embed="rId2"/>
            <a:stretch>
              <a:fillRect b="-12011"/>
            </a:stretch>
          </a:blipFill>
        </p:spPr>
      </p:sp>
      <p:sp>
        <p:nvSpPr>
          <p:cNvPr id="7" name="Freeform 7"/>
          <p:cNvSpPr/>
          <p:nvPr/>
        </p:nvSpPr>
        <p:spPr>
          <a:xfrm>
            <a:off x="6990080" y="243840"/>
            <a:ext cx="2194560" cy="677333"/>
          </a:xfrm>
          <a:custGeom>
            <a:avLst/>
            <a:gdLst/>
            <a:ahLst/>
            <a:cxnLst/>
            <a:rect l="l" t="t" r="r" b="b"/>
            <a:pathLst>
              <a:path w="2194560" h="677333">
                <a:moveTo>
                  <a:pt x="0" y="0"/>
                </a:moveTo>
                <a:lnTo>
                  <a:pt x="2194560" y="0"/>
                </a:lnTo>
                <a:lnTo>
                  <a:pt x="2194560" y="677333"/>
                </a:lnTo>
                <a:lnTo>
                  <a:pt x="0" y="677333"/>
                </a:lnTo>
                <a:lnTo>
                  <a:pt x="0" y="0"/>
                </a:lnTo>
                <a:close/>
              </a:path>
            </a:pathLst>
          </a:custGeom>
          <a:blipFill>
            <a:blip r:embed="rId2"/>
            <a:stretch>
              <a:fillRect b="-12011"/>
            </a:stretch>
          </a:blipFill>
        </p:spPr>
      </p:sp>
      <p:grpSp>
        <p:nvGrpSpPr>
          <p:cNvPr id="8" name="Group 8"/>
          <p:cNvGrpSpPr/>
          <p:nvPr/>
        </p:nvGrpSpPr>
        <p:grpSpPr>
          <a:xfrm>
            <a:off x="6556587" y="0"/>
            <a:ext cx="3197013" cy="894080"/>
            <a:chOff x="0" y="0"/>
            <a:chExt cx="4262684" cy="1192107"/>
          </a:xfrm>
        </p:grpSpPr>
        <p:sp>
          <p:nvSpPr>
            <p:cNvPr id="9" name="Freeform 9"/>
            <p:cNvSpPr/>
            <p:nvPr/>
          </p:nvSpPr>
          <p:spPr>
            <a:xfrm>
              <a:off x="0" y="0"/>
              <a:ext cx="4262628" cy="1192149"/>
            </a:xfrm>
            <a:custGeom>
              <a:avLst/>
              <a:gdLst/>
              <a:ahLst/>
              <a:cxnLst/>
              <a:rect l="l" t="t" r="r" b="b"/>
              <a:pathLst>
                <a:path w="4262628" h="1192149">
                  <a:moveTo>
                    <a:pt x="0" y="0"/>
                  </a:moveTo>
                  <a:lnTo>
                    <a:pt x="4262628" y="0"/>
                  </a:lnTo>
                  <a:lnTo>
                    <a:pt x="4262628" y="1192149"/>
                  </a:lnTo>
                  <a:lnTo>
                    <a:pt x="0" y="1192149"/>
                  </a:lnTo>
                  <a:close/>
                </a:path>
              </a:pathLst>
            </a:custGeom>
            <a:solidFill>
              <a:srgbClr val="FF3300"/>
            </a:solidFill>
          </p:spPr>
        </p:sp>
      </p:grpSp>
      <p:sp>
        <p:nvSpPr>
          <p:cNvPr id="10" name="Freeform 10"/>
          <p:cNvSpPr/>
          <p:nvPr/>
        </p:nvSpPr>
        <p:spPr>
          <a:xfrm>
            <a:off x="6990080" y="243840"/>
            <a:ext cx="2194560" cy="677333"/>
          </a:xfrm>
          <a:custGeom>
            <a:avLst/>
            <a:gdLst/>
            <a:ahLst/>
            <a:cxnLst/>
            <a:rect l="l" t="t" r="r" b="b"/>
            <a:pathLst>
              <a:path w="2194560" h="677333">
                <a:moveTo>
                  <a:pt x="0" y="0"/>
                </a:moveTo>
                <a:lnTo>
                  <a:pt x="2194560" y="0"/>
                </a:lnTo>
                <a:lnTo>
                  <a:pt x="2194560" y="677333"/>
                </a:lnTo>
                <a:lnTo>
                  <a:pt x="0" y="677333"/>
                </a:lnTo>
                <a:lnTo>
                  <a:pt x="0" y="0"/>
                </a:lnTo>
                <a:close/>
              </a:path>
            </a:pathLst>
          </a:custGeom>
          <a:blipFill>
            <a:blip r:embed="rId2"/>
            <a:stretch>
              <a:fillRect b="-12011"/>
            </a:stretch>
          </a:blipFill>
        </p:spPr>
      </p:sp>
      <p:grpSp>
        <p:nvGrpSpPr>
          <p:cNvPr id="11" name="Group 11"/>
          <p:cNvGrpSpPr/>
          <p:nvPr/>
        </p:nvGrpSpPr>
        <p:grpSpPr>
          <a:xfrm>
            <a:off x="6962987" y="203200"/>
            <a:ext cx="2214880" cy="731520"/>
            <a:chOff x="0" y="0"/>
            <a:chExt cx="2953173" cy="975360"/>
          </a:xfrm>
        </p:grpSpPr>
        <p:sp>
          <p:nvSpPr>
            <p:cNvPr id="12" name="Freeform 12"/>
            <p:cNvSpPr/>
            <p:nvPr/>
          </p:nvSpPr>
          <p:spPr>
            <a:xfrm>
              <a:off x="0" y="0"/>
              <a:ext cx="2953131" cy="975360"/>
            </a:xfrm>
            <a:custGeom>
              <a:avLst/>
              <a:gdLst/>
              <a:ahLst/>
              <a:cxnLst/>
              <a:rect l="l" t="t" r="r" b="b"/>
              <a:pathLst>
                <a:path w="2953131" h="975360">
                  <a:moveTo>
                    <a:pt x="0" y="0"/>
                  </a:moveTo>
                  <a:lnTo>
                    <a:pt x="2953131" y="0"/>
                  </a:lnTo>
                  <a:lnTo>
                    <a:pt x="2953131" y="975360"/>
                  </a:lnTo>
                  <a:lnTo>
                    <a:pt x="0" y="975360"/>
                  </a:lnTo>
                  <a:close/>
                </a:path>
              </a:pathLst>
            </a:custGeom>
            <a:solidFill>
              <a:srgbClr val="FFFFFF"/>
            </a:solidFill>
          </p:spPr>
        </p:sp>
      </p:grpSp>
      <p:sp>
        <p:nvSpPr>
          <p:cNvPr id="13" name="Freeform 13"/>
          <p:cNvSpPr/>
          <p:nvPr/>
        </p:nvSpPr>
        <p:spPr>
          <a:xfrm>
            <a:off x="6990080" y="243840"/>
            <a:ext cx="2048933" cy="650240"/>
          </a:xfrm>
          <a:custGeom>
            <a:avLst/>
            <a:gdLst/>
            <a:ahLst/>
            <a:cxnLst/>
            <a:rect l="l" t="t" r="r" b="b"/>
            <a:pathLst>
              <a:path w="2048933" h="650240">
                <a:moveTo>
                  <a:pt x="0" y="0"/>
                </a:moveTo>
                <a:lnTo>
                  <a:pt x="2048933" y="0"/>
                </a:lnTo>
                <a:lnTo>
                  <a:pt x="2048933" y="650240"/>
                </a:lnTo>
                <a:lnTo>
                  <a:pt x="0" y="650240"/>
                </a:lnTo>
                <a:lnTo>
                  <a:pt x="0" y="0"/>
                </a:lnTo>
                <a:close/>
              </a:path>
            </a:pathLst>
          </a:custGeom>
          <a:blipFill>
            <a:blip r:embed="rId3"/>
            <a:stretch>
              <a:fillRect r="-41"/>
            </a:stretch>
          </a:blipFill>
        </p:spPr>
      </p:sp>
      <p:sp>
        <p:nvSpPr>
          <p:cNvPr id="14" name="TextBox 14"/>
          <p:cNvSpPr txBox="1"/>
          <p:nvPr/>
        </p:nvSpPr>
        <p:spPr>
          <a:xfrm>
            <a:off x="156551" y="100253"/>
            <a:ext cx="6261214" cy="496931"/>
          </a:xfrm>
          <a:prstGeom prst="rect">
            <a:avLst/>
          </a:prstGeom>
        </p:spPr>
        <p:txBody>
          <a:bodyPr wrap="square" lIns="0" tIns="0" rIns="0" bIns="0" rtlCol="0" anchor="t">
            <a:spAutoFit/>
          </a:bodyPr>
          <a:lstStyle/>
          <a:p>
            <a:pPr algn="l">
              <a:lnSpc>
                <a:spcPts val="4095"/>
              </a:lnSpc>
            </a:pPr>
            <a:r>
              <a:rPr lang="en-US" sz="3413" dirty="0">
                <a:solidFill>
                  <a:srgbClr val="000000"/>
                </a:solidFill>
                <a:latin typeface="Times New Roman"/>
                <a:ea typeface="Times New Roman"/>
                <a:cs typeface="Times New Roman"/>
                <a:sym typeface="Times New Roman"/>
              </a:rPr>
              <a:t>Purpose of the Registration Form</a:t>
            </a:r>
          </a:p>
        </p:txBody>
      </p:sp>
      <p:sp>
        <p:nvSpPr>
          <p:cNvPr id="15" name="TextBox 15"/>
          <p:cNvSpPr txBox="1"/>
          <p:nvPr/>
        </p:nvSpPr>
        <p:spPr>
          <a:xfrm>
            <a:off x="124721" y="1392435"/>
            <a:ext cx="9628879" cy="5257850"/>
          </a:xfrm>
          <a:prstGeom prst="rect">
            <a:avLst/>
          </a:prstGeom>
        </p:spPr>
        <p:txBody>
          <a:bodyPr lIns="0" tIns="0" rIns="0" bIns="0" rtlCol="0" anchor="t">
            <a:spAutoFit/>
          </a:bodyPr>
          <a:lstStyle/>
          <a:p>
            <a:pPr algn="l">
              <a:lnSpc>
                <a:spcPts val="4146"/>
              </a:lnSpc>
              <a:spcBef>
                <a:spcPct val="0"/>
              </a:spcBef>
            </a:pPr>
            <a:r>
              <a:rPr lang="en-US" sz="3455" dirty="0">
                <a:solidFill>
                  <a:srgbClr val="000000"/>
                </a:solidFill>
                <a:latin typeface="Times New Roman"/>
                <a:ea typeface="Times New Roman"/>
                <a:cs typeface="Times New Roman"/>
                <a:sym typeface="Times New Roman"/>
              </a:rPr>
              <a:t>Why We Created This Form?</a:t>
            </a:r>
          </a:p>
          <a:p>
            <a:pPr algn="l">
              <a:lnSpc>
                <a:spcPts val="4146"/>
              </a:lnSpc>
              <a:spcBef>
                <a:spcPct val="0"/>
              </a:spcBef>
            </a:pPr>
            <a:endParaRPr lang="en-US" sz="3455" dirty="0">
              <a:solidFill>
                <a:srgbClr val="000000"/>
              </a:solidFill>
              <a:latin typeface="Times New Roman"/>
              <a:ea typeface="Times New Roman"/>
              <a:cs typeface="Times New Roman"/>
              <a:sym typeface="Times New Roman"/>
            </a:endParaRPr>
          </a:p>
          <a:p>
            <a:pPr algn="l">
              <a:lnSpc>
                <a:spcPts val="4146"/>
              </a:lnSpc>
              <a:spcBef>
                <a:spcPct val="0"/>
              </a:spcBef>
            </a:pPr>
            <a:r>
              <a:rPr lang="en-US" sz="3455" b="1" dirty="0">
                <a:solidFill>
                  <a:srgbClr val="000000"/>
                </a:solidFill>
                <a:latin typeface="Times New Roman"/>
                <a:ea typeface="Times New Roman"/>
                <a:cs typeface="Times New Roman"/>
                <a:sym typeface="Times New Roman"/>
              </a:rPr>
              <a:t>Identification: </a:t>
            </a:r>
            <a:r>
              <a:rPr lang="en-US" sz="3455" dirty="0">
                <a:solidFill>
                  <a:srgbClr val="000000"/>
                </a:solidFill>
                <a:latin typeface="Times New Roman"/>
                <a:ea typeface="Times New Roman"/>
                <a:cs typeface="Times New Roman"/>
                <a:sym typeface="Times New Roman"/>
              </a:rPr>
              <a:t>Captures user identity through name and age.</a:t>
            </a:r>
          </a:p>
          <a:p>
            <a:pPr algn="l">
              <a:lnSpc>
                <a:spcPts val="4146"/>
              </a:lnSpc>
              <a:spcBef>
                <a:spcPct val="0"/>
              </a:spcBef>
            </a:pPr>
            <a:endParaRPr lang="en-US" sz="3455" dirty="0">
              <a:solidFill>
                <a:srgbClr val="000000"/>
              </a:solidFill>
              <a:latin typeface="Times New Roman"/>
              <a:ea typeface="Times New Roman"/>
              <a:cs typeface="Times New Roman"/>
              <a:sym typeface="Times New Roman"/>
            </a:endParaRPr>
          </a:p>
          <a:p>
            <a:pPr algn="l">
              <a:lnSpc>
                <a:spcPts val="4146"/>
              </a:lnSpc>
              <a:spcBef>
                <a:spcPct val="0"/>
              </a:spcBef>
            </a:pPr>
            <a:r>
              <a:rPr lang="en-US" sz="3455" b="1" dirty="0">
                <a:solidFill>
                  <a:srgbClr val="000000"/>
                </a:solidFill>
                <a:latin typeface="Times New Roman"/>
                <a:ea typeface="Times New Roman"/>
                <a:cs typeface="Times New Roman"/>
                <a:sym typeface="Times New Roman"/>
              </a:rPr>
              <a:t>Communication:</a:t>
            </a:r>
            <a:r>
              <a:rPr lang="en-US" sz="3455" dirty="0">
                <a:solidFill>
                  <a:srgbClr val="000000"/>
                </a:solidFill>
                <a:latin typeface="Times New Roman"/>
                <a:ea typeface="Times New Roman"/>
                <a:cs typeface="Times New Roman"/>
                <a:sym typeface="Times New Roman"/>
              </a:rPr>
              <a:t> Ensures reliable contact via phone number and email.</a:t>
            </a:r>
          </a:p>
          <a:p>
            <a:pPr algn="l">
              <a:lnSpc>
                <a:spcPts val="4146"/>
              </a:lnSpc>
              <a:spcBef>
                <a:spcPct val="0"/>
              </a:spcBef>
            </a:pPr>
            <a:endParaRPr lang="en-US" sz="3455" dirty="0">
              <a:solidFill>
                <a:srgbClr val="000000"/>
              </a:solidFill>
              <a:latin typeface="Times New Roman"/>
              <a:ea typeface="Times New Roman"/>
              <a:cs typeface="Times New Roman"/>
              <a:sym typeface="Times New Roman"/>
            </a:endParaRPr>
          </a:p>
          <a:p>
            <a:pPr algn="l">
              <a:lnSpc>
                <a:spcPts val="4146"/>
              </a:lnSpc>
              <a:spcBef>
                <a:spcPct val="0"/>
              </a:spcBef>
            </a:pPr>
            <a:r>
              <a:rPr lang="en-US" sz="3455" b="1" dirty="0">
                <a:solidFill>
                  <a:srgbClr val="000000"/>
                </a:solidFill>
                <a:latin typeface="Times New Roman"/>
                <a:ea typeface="Times New Roman"/>
                <a:cs typeface="Times New Roman"/>
                <a:sym typeface="Times New Roman"/>
              </a:rPr>
              <a:t>Security:</a:t>
            </a:r>
            <a:r>
              <a:rPr lang="en-US" sz="3455" dirty="0">
                <a:solidFill>
                  <a:srgbClr val="000000"/>
                </a:solidFill>
                <a:latin typeface="Times New Roman"/>
                <a:ea typeface="Times New Roman"/>
                <a:cs typeface="Times New Roman"/>
                <a:sym typeface="Times New Roman"/>
              </a:rPr>
              <a:t> Facilitates secure user authentication and data management.?</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753600" cy="894080"/>
            <a:chOff x="0" y="0"/>
            <a:chExt cx="13004800" cy="1192107"/>
          </a:xfrm>
        </p:grpSpPr>
        <p:sp>
          <p:nvSpPr>
            <p:cNvPr id="3" name="Freeform 3"/>
            <p:cNvSpPr/>
            <p:nvPr/>
          </p:nvSpPr>
          <p:spPr>
            <a:xfrm>
              <a:off x="0" y="0"/>
              <a:ext cx="13004800" cy="1192149"/>
            </a:xfrm>
            <a:custGeom>
              <a:avLst/>
              <a:gdLst/>
              <a:ahLst/>
              <a:cxnLst/>
              <a:rect l="l" t="t" r="r" b="b"/>
              <a:pathLst>
                <a:path w="13004800" h="1192149">
                  <a:moveTo>
                    <a:pt x="0" y="0"/>
                  </a:moveTo>
                  <a:lnTo>
                    <a:pt x="13004800" y="0"/>
                  </a:lnTo>
                  <a:lnTo>
                    <a:pt x="13004800" y="1192149"/>
                  </a:lnTo>
                  <a:lnTo>
                    <a:pt x="0" y="1192149"/>
                  </a:lnTo>
                  <a:close/>
                </a:path>
              </a:pathLst>
            </a:custGeom>
            <a:solidFill>
              <a:srgbClr val="FF3300"/>
            </a:solidFill>
          </p:spPr>
        </p:sp>
      </p:grpSp>
      <p:grpSp>
        <p:nvGrpSpPr>
          <p:cNvPr id="4" name="Group 4"/>
          <p:cNvGrpSpPr/>
          <p:nvPr/>
        </p:nvGrpSpPr>
        <p:grpSpPr>
          <a:xfrm>
            <a:off x="0" y="7152640"/>
            <a:ext cx="9753600" cy="211324"/>
            <a:chOff x="0" y="0"/>
            <a:chExt cx="13004800" cy="281765"/>
          </a:xfrm>
        </p:grpSpPr>
        <p:sp>
          <p:nvSpPr>
            <p:cNvPr id="5" name="Freeform 5"/>
            <p:cNvSpPr/>
            <p:nvPr/>
          </p:nvSpPr>
          <p:spPr>
            <a:xfrm>
              <a:off x="0" y="0"/>
              <a:ext cx="13004800" cy="281813"/>
            </a:xfrm>
            <a:custGeom>
              <a:avLst/>
              <a:gdLst/>
              <a:ahLst/>
              <a:cxnLst/>
              <a:rect l="l" t="t" r="r" b="b"/>
              <a:pathLst>
                <a:path w="13004800" h="281813">
                  <a:moveTo>
                    <a:pt x="0" y="281813"/>
                  </a:moveTo>
                  <a:lnTo>
                    <a:pt x="13004800" y="281813"/>
                  </a:lnTo>
                  <a:lnTo>
                    <a:pt x="13004800" y="0"/>
                  </a:lnTo>
                  <a:lnTo>
                    <a:pt x="0" y="0"/>
                  </a:lnTo>
                  <a:close/>
                </a:path>
              </a:pathLst>
            </a:custGeom>
            <a:solidFill>
              <a:srgbClr val="FF0000"/>
            </a:solidFill>
          </p:spPr>
        </p:sp>
      </p:grpSp>
      <p:sp>
        <p:nvSpPr>
          <p:cNvPr id="6" name="Freeform 6"/>
          <p:cNvSpPr/>
          <p:nvPr/>
        </p:nvSpPr>
        <p:spPr>
          <a:xfrm>
            <a:off x="6990080" y="243840"/>
            <a:ext cx="2194560" cy="677333"/>
          </a:xfrm>
          <a:custGeom>
            <a:avLst/>
            <a:gdLst/>
            <a:ahLst/>
            <a:cxnLst/>
            <a:rect l="l" t="t" r="r" b="b"/>
            <a:pathLst>
              <a:path w="2194560" h="677333">
                <a:moveTo>
                  <a:pt x="0" y="0"/>
                </a:moveTo>
                <a:lnTo>
                  <a:pt x="2194560" y="0"/>
                </a:lnTo>
                <a:lnTo>
                  <a:pt x="2194560" y="677333"/>
                </a:lnTo>
                <a:lnTo>
                  <a:pt x="0" y="677333"/>
                </a:lnTo>
                <a:lnTo>
                  <a:pt x="0" y="0"/>
                </a:lnTo>
                <a:close/>
              </a:path>
            </a:pathLst>
          </a:custGeom>
          <a:blipFill>
            <a:blip r:embed="rId2"/>
            <a:stretch>
              <a:fillRect b="-12011"/>
            </a:stretch>
          </a:blipFill>
        </p:spPr>
      </p:sp>
      <p:sp>
        <p:nvSpPr>
          <p:cNvPr id="7" name="Freeform 7"/>
          <p:cNvSpPr/>
          <p:nvPr/>
        </p:nvSpPr>
        <p:spPr>
          <a:xfrm>
            <a:off x="6990080" y="243840"/>
            <a:ext cx="2194560" cy="677333"/>
          </a:xfrm>
          <a:custGeom>
            <a:avLst/>
            <a:gdLst/>
            <a:ahLst/>
            <a:cxnLst/>
            <a:rect l="l" t="t" r="r" b="b"/>
            <a:pathLst>
              <a:path w="2194560" h="677333">
                <a:moveTo>
                  <a:pt x="0" y="0"/>
                </a:moveTo>
                <a:lnTo>
                  <a:pt x="2194560" y="0"/>
                </a:lnTo>
                <a:lnTo>
                  <a:pt x="2194560" y="677333"/>
                </a:lnTo>
                <a:lnTo>
                  <a:pt x="0" y="677333"/>
                </a:lnTo>
                <a:lnTo>
                  <a:pt x="0" y="0"/>
                </a:lnTo>
                <a:close/>
              </a:path>
            </a:pathLst>
          </a:custGeom>
          <a:blipFill>
            <a:blip r:embed="rId2"/>
            <a:stretch>
              <a:fillRect b="-12011"/>
            </a:stretch>
          </a:blipFill>
        </p:spPr>
      </p:sp>
      <p:grpSp>
        <p:nvGrpSpPr>
          <p:cNvPr id="8" name="Group 8"/>
          <p:cNvGrpSpPr/>
          <p:nvPr/>
        </p:nvGrpSpPr>
        <p:grpSpPr>
          <a:xfrm>
            <a:off x="6556587" y="0"/>
            <a:ext cx="3197013" cy="894080"/>
            <a:chOff x="0" y="0"/>
            <a:chExt cx="4262684" cy="1192107"/>
          </a:xfrm>
        </p:grpSpPr>
        <p:sp>
          <p:nvSpPr>
            <p:cNvPr id="9" name="Freeform 9"/>
            <p:cNvSpPr/>
            <p:nvPr/>
          </p:nvSpPr>
          <p:spPr>
            <a:xfrm>
              <a:off x="0" y="0"/>
              <a:ext cx="4262628" cy="1192149"/>
            </a:xfrm>
            <a:custGeom>
              <a:avLst/>
              <a:gdLst/>
              <a:ahLst/>
              <a:cxnLst/>
              <a:rect l="l" t="t" r="r" b="b"/>
              <a:pathLst>
                <a:path w="4262628" h="1192149">
                  <a:moveTo>
                    <a:pt x="0" y="0"/>
                  </a:moveTo>
                  <a:lnTo>
                    <a:pt x="4262628" y="0"/>
                  </a:lnTo>
                  <a:lnTo>
                    <a:pt x="4262628" y="1192149"/>
                  </a:lnTo>
                  <a:lnTo>
                    <a:pt x="0" y="1192149"/>
                  </a:lnTo>
                  <a:close/>
                </a:path>
              </a:pathLst>
            </a:custGeom>
            <a:solidFill>
              <a:srgbClr val="FF3300"/>
            </a:solidFill>
          </p:spPr>
        </p:sp>
      </p:grpSp>
      <p:sp>
        <p:nvSpPr>
          <p:cNvPr id="10" name="Freeform 10"/>
          <p:cNvSpPr/>
          <p:nvPr/>
        </p:nvSpPr>
        <p:spPr>
          <a:xfrm>
            <a:off x="6990080" y="243840"/>
            <a:ext cx="2194560" cy="677333"/>
          </a:xfrm>
          <a:custGeom>
            <a:avLst/>
            <a:gdLst/>
            <a:ahLst/>
            <a:cxnLst/>
            <a:rect l="l" t="t" r="r" b="b"/>
            <a:pathLst>
              <a:path w="2194560" h="677333">
                <a:moveTo>
                  <a:pt x="0" y="0"/>
                </a:moveTo>
                <a:lnTo>
                  <a:pt x="2194560" y="0"/>
                </a:lnTo>
                <a:lnTo>
                  <a:pt x="2194560" y="677333"/>
                </a:lnTo>
                <a:lnTo>
                  <a:pt x="0" y="677333"/>
                </a:lnTo>
                <a:lnTo>
                  <a:pt x="0" y="0"/>
                </a:lnTo>
                <a:close/>
              </a:path>
            </a:pathLst>
          </a:custGeom>
          <a:blipFill>
            <a:blip r:embed="rId2"/>
            <a:stretch>
              <a:fillRect b="-12011"/>
            </a:stretch>
          </a:blipFill>
        </p:spPr>
      </p:sp>
      <p:grpSp>
        <p:nvGrpSpPr>
          <p:cNvPr id="11" name="Group 11"/>
          <p:cNvGrpSpPr/>
          <p:nvPr/>
        </p:nvGrpSpPr>
        <p:grpSpPr>
          <a:xfrm>
            <a:off x="6962987" y="203200"/>
            <a:ext cx="2214880" cy="731520"/>
            <a:chOff x="0" y="0"/>
            <a:chExt cx="2953173" cy="975360"/>
          </a:xfrm>
        </p:grpSpPr>
        <p:sp>
          <p:nvSpPr>
            <p:cNvPr id="12" name="Freeform 12"/>
            <p:cNvSpPr/>
            <p:nvPr/>
          </p:nvSpPr>
          <p:spPr>
            <a:xfrm>
              <a:off x="0" y="0"/>
              <a:ext cx="2953131" cy="975360"/>
            </a:xfrm>
            <a:custGeom>
              <a:avLst/>
              <a:gdLst/>
              <a:ahLst/>
              <a:cxnLst/>
              <a:rect l="l" t="t" r="r" b="b"/>
              <a:pathLst>
                <a:path w="2953131" h="975360">
                  <a:moveTo>
                    <a:pt x="0" y="0"/>
                  </a:moveTo>
                  <a:lnTo>
                    <a:pt x="2953131" y="0"/>
                  </a:lnTo>
                  <a:lnTo>
                    <a:pt x="2953131" y="975360"/>
                  </a:lnTo>
                  <a:lnTo>
                    <a:pt x="0" y="975360"/>
                  </a:lnTo>
                  <a:close/>
                </a:path>
              </a:pathLst>
            </a:custGeom>
            <a:solidFill>
              <a:srgbClr val="FFFFFF"/>
            </a:solidFill>
          </p:spPr>
        </p:sp>
      </p:grpSp>
      <p:sp>
        <p:nvSpPr>
          <p:cNvPr id="13" name="Freeform 13"/>
          <p:cNvSpPr/>
          <p:nvPr/>
        </p:nvSpPr>
        <p:spPr>
          <a:xfrm>
            <a:off x="6990080" y="243840"/>
            <a:ext cx="2048933" cy="650240"/>
          </a:xfrm>
          <a:custGeom>
            <a:avLst/>
            <a:gdLst/>
            <a:ahLst/>
            <a:cxnLst/>
            <a:rect l="l" t="t" r="r" b="b"/>
            <a:pathLst>
              <a:path w="2048933" h="650240">
                <a:moveTo>
                  <a:pt x="0" y="0"/>
                </a:moveTo>
                <a:lnTo>
                  <a:pt x="2048933" y="0"/>
                </a:lnTo>
                <a:lnTo>
                  <a:pt x="2048933" y="650240"/>
                </a:lnTo>
                <a:lnTo>
                  <a:pt x="0" y="650240"/>
                </a:lnTo>
                <a:lnTo>
                  <a:pt x="0" y="0"/>
                </a:lnTo>
                <a:close/>
              </a:path>
            </a:pathLst>
          </a:custGeom>
          <a:blipFill>
            <a:blip r:embed="rId3"/>
            <a:stretch>
              <a:fillRect r="-41"/>
            </a:stretch>
          </a:blipFill>
        </p:spPr>
      </p:sp>
      <p:sp>
        <p:nvSpPr>
          <p:cNvPr id="14" name="TextBox 14"/>
          <p:cNvSpPr txBox="1"/>
          <p:nvPr/>
        </p:nvSpPr>
        <p:spPr>
          <a:xfrm>
            <a:off x="590154" y="257070"/>
            <a:ext cx="5577760" cy="581025"/>
          </a:xfrm>
          <a:prstGeom prst="rect">
            <a:avLst/>
          </a:prstGeom>
        </p:spPr>
        <p:txBody>
          <a:bodyPr lIns="0" tIns="0" rIns="0" bIns="0" rtlCol="0" anchor="t">
            <a:spAutoFit/>
          </a:bodyPr>
          <a:lstStyle/>
          <a:p>
            <a:pPr algn="l">
              <a:lnSpc>
                <a:spcPts val="4095"/>
              </a:lnSpc>
            </a:pPr>
            <a:r>
              <a:rPr lang="en-US" sz="3413">
                <a:solidFill>
                  <a:srgbClr val="000000"/>
                </a:solidFill>
                <a:latin typeface="Times New Roman"/>
                <a:ea typeface="Times New Roman"/>
                <a:cs typeface="Times New Roman"/>
                <a:sym typeface="Times New Roman"/>
              </a:rPr>
              <a:t>Technology Stack</a:t>
            </a:r>
          </a:p>
        </p:txBody>
      </p:sp>
      <p:sp>
        <p:nvSpPr>
          <p:cNvPr id="15" name="TextBox 15"/>
          <p:cNvSpPr txBox="1"/>
          <p:nvPr/>
        </p:nvSpPr>
        <p:spPr>
          <a:xfrm>
            <a:off x="343791" y="1200606"/>
            <a:ext cx="9230665" cy="5528857"/>
          </a:xfrm>
          <a:prstGeom prst="rect">
            <a:avLst/>
          </a:prstGeom>
        </p:spPr>
        <p:txBody>
          <a:bodyPr lIns="0" tIns="0" rIns="0" bIns="0" rtlCol="0" anchor="t">
            <a:spAutoFit/>
          </a:bodyPr>
          <a:lstStyle/>
          <a:p>
            <a:pPr algn="l">
              <a:lnSpc>
                <a:spcPts val="4018"/>
              </a:lnSpc>
              <a:spcBef>
                <a:spcPct val="0"/>
              </a:spcBef>
            </a:pPr>
            <a:r>
              <a:rPr lang="en-US" sz="3348" b="1">
                <a:solidFill>
                  <a:srgbClr val="000000"/>
                </a:solidFill>
                <a:latin typeface="Times New Roman Bold"/>
                <a:ea typeface="Times New Roman Bold"/>
                <a:cs typeface="Times New Roman Bold"/>
                <a:sym typeface="Times New Roman Bold"/>
              </a:rPr>
              <a:t>Frontend Development:</a:t>
            </a:r>
          </a:p>
          <a:p>
            <a:pPr algn="l">
              <a:lnSpc>
                <a:spcPts val="3751"/>
              </a:lnSpc>
              <a:spcBef>
                <a:spcPct val="0"/>
              </a:spcBef>
            </a:pPr>
            <a:r>
              <a:rPr lang="en-US" sz="3126">
                <a:solidFill>
                  <a:srgbClr val="000000"/>
                </a:solidFill>
                <a:latin typeface="Times New Roman"/>
                <a:ea typeface="Times New Roman"/>
                <a:cs typeface="Times New Roman"/>
                <a:sym typeface="Times New Roman"/>
              </a:rPr>
              <a:t>HTML5</a:t>
            </a:r>
          </a:p>
          <a:p>
            <a:pPr algn="l">
              <a:lnSpc>
                <a:spcPts val="3751"/>
              </a:lnSpc>
              <a:spcBef>
                <a:spcPct val="0"/>
              </a:spcBef>
            </a:pPr>
            <a:r>
              <a:rPr lang="en-US" sz="3126">
                <a:solidFill>
                  <a:srgbClr val="000000"/>
                </a:solidFill>
                <a:latin typeface="Times New Roman"/>
                <a:ea typeface="Times New Roman"/>
                <a:cs typeface="Times New Roman"/>
                <a:sym typeface="Times New Roman"/>
              </a:rPr>
              <a:t>CSS</a:t>
            </a:r>
          </a:p>
          <a:p>
            <a:pPr algn="l">
              <a:lnSpc>
                <a:spcPts val="3751"/>
              </a:lnSpc>
              <a:spcBef>
                <a:spcPct val="0"/>
              </a:spcBef>
            </a:pPr>
            <a:r>
              <a:rPr lang="en-US" sz="3126">
                <a:solidFill>
                  <a:srgbClr val="000000"/>
                </a:solidFill>
                <a:latin typeface="Times New Roman"/>
                <a:ea typeface="Times New Roman"/>
                <a:cs typeface="Times New Roman"/>
                <a:sym typeface="Times New Roman"/>
              </a:rPr>
              <a:t>Bootstrap </a:t>
            </a:r>
          </a:p>
          <a:p>
            <a:pPr algn="l">
              <a:lnSpc>
                <a:spcPts val="3751"/>
              </a:lnSpc>
              <a:spcBef>
                <a:spcPct val="0"/>
              </a:spcBef>
            </a:pPr>
            <a:endParaRPr lang="en-US" sz="3126">
              <a:solidFill>
                <a:srgbClr val="000000"/>
              </a:solidFill>
              <a:latin typeface="Times New Roman"/>
              <a:ea typeface="Times New Roman"/>
              <a:cs typeface="Times New Roman"/>
              <a:sym typeface="Times New Roman"/>
            </a:endParaRPr>
          </a:p>
          <a:p>
            <a:pPr algn="l">
              <a:lnSpc>
                <a:spcPts val="4018"/>
              </a:lnSpc>
              <a:spcBef>
                <a:spcPct val="0"/>
              </a:spcBef>
            </a:pPr>
            <a:r>
              <a:rPr lang="en-US" sz="3348" b="1">
                <a:solidFill>
                  <a:srgbClr val="000000"/>
                </a:solidFill>
                <a:latin typeface="Times New Roman Bold"/>
                <a:ea typeface="Times New Roman Bold"/>
                <a:cs typeface="Times New Roman Bold"/>
                <a:sym typeface="Times New Roman Bold"/>
              </a:rPr>
              <a:t>Interactive Elements:</a:t>
            </a:r>
          </a:p>
          <a:p>
            <a:pPr algn="l">
              <a:lnSpc>
                <a:spcPts val="4018"/>
              </a:lnSpc>
              <a:spcBef>
                <a:spcPct val="0"/>
              </a:spcBef>
            </a:pPr>
            <a:r>
              <a:rPr lang="en-US" sz="3348">
                <a:solidFill>
                  <a:srgbClr val="000000"/>
                </a:solidFill>
                <a:latin typeface="Times New Roman"/>
                <a:ea typeface="Times New Roman"/>
                <a:cs typeface="Times New Roman"/>
                <a:sym typeface="Times New Roman"/>
              </a:rPr>
              <a:t>JavaScript</a:t>
            </a:r>
          </a:p>
          <a:p>
            <a:pPr algn="l">
              <a:lnSpc>
                <a:spcPts val="4018"/>
              </a:lnSpc>
              <a:spcBef>
                <a:spcPct val="0"/>
              </a:spcBef>
            </a:pPr>
            <a:endParaRPr lang="en-US" sz="3348">
              <a:solidFill>
                <a:srgbClr val="000000"/>
              </a:solidFill>
              <a:latin typeface="Times New Roman"/>
              <a:ea typeface="Times New Roman"/>
              <a:cs typeface="Times New Roman"/>
              <a:sym typeface="Times New Roman"/>
            </a:endParaRPr>
          </a:p>
          <a:p>
            <a:pPr algn="l">
              <a:lnSpc>
                <a:spcPts val="4018"/>
              </a:lnSpc>
              <a:spcBef>
                <a:spcPct val="0"/>
              </a:spcBef>
            </a:pPr>
            <a:r>
              <a:rPr lang="en-US" sz="3348" b="1">
                <a:solidFill>
                  <a:srgbClr val="000000"/>
                </a:solidFill>
                <a:latin typeface="Times New Roman Bold"/>
                <a:ea typeface="Times New Roman Bold"/>
                <a:cs typeface="Times New Roman Bold"/>
                <a:sym typeface="Times New Roman Bold"/>
              </a:rPr>
              <a:t>Backend Development:</a:t>
            </a:r>
          </a:p>
          <a:p>
            <a:pPr algn="l">
              <a:lnSpc>
                <a:spcPts val="4018"/>
              </a:lnSpc>
              <a:spcBef>
                <a:spcPct val="0"/>
              </a:spcBef>
            </a:pPr>
            <a:r>
              <a:rPr lang="en-US" sz="3348">
                <a:solidFill>
                  <a:srgbClr val="000000"/>
                </a:solidFill>
                <a:latin typeface="Times New Roman"/>
                <a:ea typeface="Times New Roman"/>
                <a:cs typeface="Times New Roman"/>
                <a:sym typeface="Times New Roman"/>
              </a:rPr>
              <a:t>Node.js</a:t>
            </a:r>
          </a:p>
          <a:p>
            <a:pPr algn="l">
              <a:lnSpc>
                <a:spcPts val="4018"/>
              </a:lnSpc>
              <a:spcBef>
                <a:spcPct val="0"/>
              </a:spcBef>
            </a:pPr>
            <a:endParaRPr lang="en-US" sz="3348">
              <a:solidFill>
                <a:srgbClr val="000000"/>
              </a:solidFill>
              <a:latin typeface="Times New Roman"/>
              <a:ea typeface="Times New Roman"/>
              <a:cs typeface="Times New Roman"/>
              <a:sym typeface="Times New Roman"/>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753600" cy="894080"/>
            <a:chOff x="0" y="0"/>
            <a:chExt cx="13004800" cy="1192107"/>
          </a:xfrm>
        </p:grpSpPr>
        <p:sp>
          <p:nvSpPr>
            <p:cNvPr id="3" name="Freeform 3"/>
            <p:cNvSpPr/>
            <p:nvPr/>
          </p:nvSpPr>
          <p:spPr>
            <a:xfrm>
              <a:off x="0" y="0"/>
              <a:ext cx="13004800" cy="1192149"/>
            </a:xfrm>
            <a:custGeom>
              <a:avLst/>
              <a:gdLst/>
              <a:ahLst/>
              <a:cxnLst/>
              <a:rect l="l" t="t" r="r" b="b"/>
              <a:pathLst>
                <a:path w="13004800" h="1192149">
                  <a:moveTo>
                    <a:pt x="0" y="0"/>
                  </a:moveTo>
                  <a:lnTo>
                    <a:pt x="13004800" y="0"/>
                  </a:lnTo>
                  <a:lnTo>
                    <a:pt x="13004800" y="1192149"/>
                  </a:lnTo>
                  <a:lnTo>
                    <a:pt x="0" y="1192149"/>
                  </a:lnTo>
                  <a:close/>
                </a:path>
              </a:pathLst>
            </a:custGeom>
            <a:solidFill>
              <a:srgbClr val="FF3300"/>
            </a:solidFill>
          </p:spPr>
        </p:sp>
      </p:grpSp>
      <p:grpSp>
        <p:nvGrpSpPr>
          <p:cNvPr id="4" name="Group 4"/>
          <p:cNvGrpSpPr/>
          <p:nvPr/>
        </p:nvGrpSpPr>
        <p:grpSpPr>
          <a:xfrm>
            <a:off x="0" y="7152640"/>
            <a:ext cx="9753600" cy="211324"/>
            <a:chOff x="0" y="0"/>
            <a:chExt cx="13004800" cy="281765"/>
          </a:xfrm>
        </p:grpSpPr>
        <p:sp>
          <p:nvSpPr>
            <p:cNvPr id="5" name="Freeform 5"/>
            <p:cNvSpPr/>
            <p:nvPr/>
          </p:nvSpPr>
          <p:spPr>
            <a:xfrm>
              <a:off x="0" y="0"/>
              <a:ext cx="13004800" cy="281813"/>
            </a:xfrm>
            <a:custGeom>
              <a:avLst/>
              <a:gdLst/>
              <a:ahLst/>
              <a:cxnLst/>
              <a:rect l="l" t="t" r="r" b="b"/>
              <a:pathLst>
                <a:path w="13004800" h="281813">
                  <a:moveTo>
                    <a:pt x="0" y="281813"/>
                  </a:moveTo>
                  <a:lnTo>
                    <a:pt x="13004800" y="281813"/>
                  </a:lnTo>
                  <a:lnTo>
                    <a:pt x="13004800" y="0"/>
                  </a:lnTo>
                  <a:lnTo>
                    <a:pt x="0" y="0"/>
                  </a:lnTo>
                  <a:close/>
                </a:path>
              </a:pathLst>
            </a:custGeom>
            <a:solidFill>
              <a:srgbClr val="FF0000"/>
            </a:solidFill>
          </p:spPr>
        </p:sp>
      </p:grpSp>
      <p:sp>
        <p:nvSpPr>
          <p:cNvPr id="6" name="Freeform 6"/>
          <p:cNvSpPr/>
          <p:nvPr/>
        </p:nvSpPr>
        <p:spPr>
          <a:xfrm>
            <a:off x="6990080" y="243840"/>
            <a:ext cx="2194560" cy="677333"/>
          </a:xfrm>
          <a:custGeom>
            <a:avLst/>
            <a:gdLst/>
            <a:ahLst/>
            <a:cxnLst/>
            <a:rect l="l" t="t" r="r" b="b"/>
            <a:pathLst>
              <a:path w="2194560" h="677333">
                <a:moveTo>
                  <a:pt x="0" y="0"/>
                </a:moveTo>
                <a:lnTo>
                  <a:pt x="2194560" y="0"/>
                </a:lnTo>
                <a:lnTo>
                  <a:pt x="2194560" y="677333"/>
                </a:lnTo>
                <a:lnTo>
                  <a:pt x="0" y="677333"/>
                </a:lnTo>
                <a:lnTo>
                  <a:pt x="0" y="0"/>
                </a:lnTo>
                <a:close/>
              </a:path>
            </a:pathLst>
          </a:custGeom>
          <a:blipFill>
            <a:blip r:embed="rId2"/>
            <a:stretch>
              <a:fillRect b="-12011"/>
            </a:stretch>
          </a:blipFill>
        </p:spPr>
      </p:sp>
      <p:sp>
        <p:nvSpPr>
          <p:cNvPr id="7" name="Freeform 7"/>
          <p:cNvSpPr/>
          <p:nvPr/>
        </p:nvSpPr>
        <p:spPr>
          <a:xfrm>
            <a:off x="6990080" y="243840"/>
            <a:ext cx="2194560" cy="677333"/>
          </a:xfrm>
          <a:custGeom>
            <a:avLst/>
            <a:gdLst/>
            <a:ahLst/>
            <a:cxnLst/>
            <a:rect l="l" t="t" r="r" b="b"/>
            <a:pathLst>
              <a:path w="2194560" h="677333">
                <a:moveTo>
                  <a:pt x="0" y="0"/>
                </a:moveTo>
                <a:lnTo>
                  <a:pt x="2194560" y="0"/>
                </a:lnTo>
                <a:lnTo>
                  <a:pt x="2194560" y="677333"/>
                </a:lnTo>
                <a:lnTo>
                  <a:pt x="0" y="677333"/>
                </a:lnTo>
                <a:lnTo>
                  <a:pt x="0" y="0"/>
                </a:lnTo>
                <a:close/>
              </a:path>
            </a:pathLst>
          </a:custGeom>
          <a:blipFill>
            <a:blip r:embed="rId2"/>
            <a:stretch>
              <a:fillRect b="-12011"/>
            </a:stretch>
          </a:blipFill>
        </p:spPr>
      </p:sp>
      <p:grpSp>
        <p:nvGrpSpPr>
          <p:cNvPr id="8" name="Group 8"/>
          <p:cNvGrpSpPr/>
          <p:nvPr/>
        </p:nvGrpSpPr>
        <p:grpSpPr>
          <a:xfrm>
            <a:off x="6556587" y="0"/>
            <a:ext cx="3197013" cy="894080"/>
            <a:chOff x="0" y="0"/>
            <a:chExt cx="4262684" cy="1192107"/>
          </a:xfrm>
        </p:grpSpPr>
        <p:sp>
          <p:nvSpPr>
            <p:cNvPr id="9" name="Freeform 9"/>
            <p:cNvSpPr/>
            <p:nvPr/>
          </p:nvSpPr>
          <p:spPr>
            <a:xfrm>
              <a:off x="0" y="0"/>
              <a:ext cx="4262628" cy="1192149"/>
            </a:xfrm>
            <a:custGeom>
              <a:avLst/>
              <a:gdLst/>
              <a:ahLst/>
              <a:cxnLst/>
              <a:rect l="l" t="t" r="r" b="b"/>
              <a:pathLst>
                <a:path w="4262628" h="1192149">
                  <a:moveTo>
                    <a:pt x="0" y="0"/>
                  </a:moveTo>
                  <a:lnTo>
                    <a:pt x="4262628" y="0"/>
                  </a:lnTo>
                  <a:lnTo>
                    <a:pt x="4262628" y="1192149"/>
                  </a:lnTo>
                  <a:lnTo>
                    <a:pt x="0" y="1192149"/>
                  </a:lnTo>
                  <a:close/>
                </a:path>
              </a:pathLst>
            </a:custGeom>
            <a:solidFill>
              <a:srgbClr val="FF3300"/>
            </a:solidFill>
          </p:spPr>
        </p:sp>
      </p:grpSp>
      <p:sp>
        <p:nvSpPr>
          <p:cNvPr id="10" name="Freeform 10"/>
          <p:cNvSpPr/>
          <p:nvPr/>
        </p:nvSpPr>
        <p:spPr>
          <a:xfrm>
            <a:off x="6990080" y="243840"/>
            <a:ext cx="2194560" cy="677333"/>
          </a:xfrm>
          <a:custGeom>
            <a:avLst/>
            <a:gdLst/>
            <a:ahLst/>
            <a:cxnLst/>
            <a:rect l="l" t="t" r="r" b="b"/>
            <a:pathLst>
              <a:path w="2194560" h="677333">
                <a:moveTo>
                  <a:pt x="0" y="0"/>
                </a:moveTo>
                <a:lnTo>
                  <a:pt x="2194560" y="0"/>
                </a:lnTo>
                <a:lnTo>
                  <a:pt x="2194560" y="677333"/>
                </a:lnTo>
                <a:lnTo>
                  <a:pt x="0" y="677333"/>
                </a:lnTo>
                <a:lnTo>
                  <a:pt x="0" y="0"/>
                </a:lnTo>
                <a:close/>
              </a:path>
            </a:pathLst>
          </a:custGeom>
          <a:blipFill>
            <a:blip r:embed="rId2"/>
            <a:stretch>
              <a:fillRect b="-12011"/>
            </a:stretch>
          </a:blipFill>
        </p:spPr>
      </p:sp>
      <p:grpSp>
        <p:nvGrpSpPr>
          <p:cNvPr id="11" name="Group 11"/>
          <p:cNvGrpSpPr/>
          <p:nvPr/>
        </p:nvGrpSpPr>
        <p:grpSpPr>
          <a:xfrm>
            <a:off x="6962987" y="203200"/>
            <a:ext cx="2214880" cy="731520"/>
            <a:chOff x="0" y="0"/>
            <a:chExt cx="2953173" cy="975360"/>
          </a:xfrm>
        </p:grpSpPr>
        <p:sp>
          <p:nvSpPr>
            <p:cNvPr id="12" name="Freeform 12"/>
            <p:cNvSpPr/>
            <p:nvPr/>
          </p:nvSpPr>
          <p:spPr>
            <a:xfrm>
              <a:off x="0" y="0"/>
              <a:ext cx="2953131" cy="975360"/>
            </a:xfrm>
            <a:custGeom>
              <a:avLst/>
              <a:gdLst/>
              <a:ahLst/>
              <a:cxnLst/>
              <a:rect l="l" t="t" r="r" b="b"/>
              <a:pathLst>
                <a:path w="2953131" h="975360">
                  <a:moveTo>
                    <a:pt x="0" y="0"/>
                  </a:moveTo>
                  <a:lnTo>
                    <a:pt x="2953131" y="0"/>
                  </a:lnTo>
                  <a:lnTo>
                    <a:pt x="2953131" y="975360"/>
                  </a:lnTo>
                  <a:lnTo>
                    <a:pt x="0" y="975360"/>
                  </a:lnTo>
                  <a:close/>
                </a:path>
              </a:pathLst>
            </a:custGeom>
            <a:solidFill>
              <a:srgbClr val="FFFFFF"/>
            </a:solidFill>
          </p:spPr>
        </p:sp>
      </p:grpSp>
      <p:sp>
        <p:nvSpPr>
          <p:cNvPr id="13" name="Freeform 13"/>
          <p:cNvSpPr/>
          <p:nvPr/>
        </p:nvSpPr>
        <p:spPr>
          <a:xfrm>
            <a:off x="6990080" y="243840"/>
            <a:ext cx="2048933" cy="650240"/>
          </a:xfrm>
          <a:custGeom>
            <a:avLst/>
            <a:gdLst/>
            <a:ahLst/>
            <a:cxnLst/>
            <a:rect l="l" t="t" r="r" b="b"/>
            <a:pathLst>
              <a:path w="2048933" h="650240">
                <a:moveTo>
                  <a:pt x="0" y="0"/>
                </a:moveTo>
                <a:lnTo>
                  <a:pt x="2048933" y="0"/>
                </a:lnTo>
                <a:lnTo>
                  <a:pt x="2048933" y="650240"/>
                </a:lnTo>
                <a:lnTo>
                  <a:pt x="0" y="650240"/>
                </a:lnTo>
                <a:lnTo>
                  <a:pt x="0" y="0"/>
                </a:lnTo>
                <a:close/>
              </a:path>
            </a:pathLst>
          </a:custGeom>
          <a:blipFill>
            <a:blip r:embed="rId3"/>
            <a:stretch>
              <a:fillRect r="-41"/>
            </a:stretch>
          </a:blipFill>
        </p:spPr>
      </p:sp>
      <p:sp>
        <p:nvSpPr>
          <p:cNvPr id="14" name="TextBox 14"/>
          <p:cNvSpPr txBox="1"/>
          <p:nvPr/>
        </p:nvSpPr>
        <p:spPr>
          <a:xfrm>
            <a:off x="590154" y="257070"/>
            <a:ext cx="5577760" cy="598995"/>
          </a:xfrm>
          <a:prstGeom prst="rect">
            <a:avLst/>
          </a:prstGeom>
        </p:spPr>
        <p:txBody>
          <a:bodyPr lIns="0" tIns="0" rIns="0" bIns="0" rtlCol="0" anchor="t">
            <a:spAutoFit/>
          </a:bodyPr>
          <a:lstStyle/>
          <a:p>
            <a:pPr algn="l">
              <a:lnSpc>
                <a:spcPts val="4095"/>
              </a:lnSpc>
            </a:pPr>
            <a:r>
              <a:rPr lang="en-US" sz="3413">
                <a:solidFill>
                  <a:srgbClr val="000000"/>
                </a:solidFill>
                <a:latin typeface="Times New Roman"/>
                <a:ea typeface="Times New Roman"/>
                <a:cs typeface="Times New Roman"/>
                <a:sym typeface="Times New Roman"/>
              </a:rPr>
              <a:t>Key Features</a:t>
            </a:r>
          </a:p>
        </p:txBody>
      </p:sp>
      <p:sp>
        <p:nvSpPr>
          <p:cNvPr id="15" name="TextBox 15"/>
          <p:cNvSpPr txBox="1"/>
          <p:nvPr/>
        </p:nvSpPr>
        <p:spPr>
          <a:xfrm>
            <a:off x="372059" y="1481137"/>
            <a:ext cx="6225897" cy="4800600"/>
          </a:xfrm>
          <a:prstGeom prst="rect">
            <a:avLst/>
          </a:prstGeom>
        </p:spPr>
        <p:txBody>
          <a:bodyPr lIns="0" tIns="0" rIns="0" bIns="0" rtlCol="0" anchor="t">
            <a:spAutoFit/>
          </a:bodyPr>
          <a:lstStyle/>
          <a:p>
            <a:pPr algn="l">
              <a:lnSpc>
                <a:spcPts val="4068"/>
              </a:lnSpc>
              <a:spcBef>
                <a:spcPct val="0"/>
              </a:spcBef>
            </a:pPr>
            <a:r>
              <a:rPr lang="en-US" sz="3390" b="1">
                <a:solidFill>
                  <a:srgbClr val="000000"/>
                </a:solidFill>
                <a:latin typeface="Times New Roman Bold"/>
                <a:ea typeface="Times New Roman Bold"/>
                <a:cs typeface="Times New Roman Bold"/>
                <a:sym typeface="Times New Roman Bold"/>
              </a:rPr>
              <a:t>Registration Form Highlights:</a:t>
            </a:r>
          </a:p>
          <a:p>
            <a:pPr algn="l">
              <a:lnSpc>
                <a:spcPts val="4068"/>
              </a:lnSpc>
              <a:spcBef>
                <a:spcPct val="0"/>
              </a:spcBef>
            </a:pPr>
            <a:r>
              <a:rPr lang="en-US" sz="3390">
                <a:solidFill>
                  <a:srgbClr val="000000"/>
                </a:solidFill>
                <a:latin typeface="Times New Roman"/>
                <a:ea typeface="Times New Roman"/>
                <a:cs typeface="Times New Roman"/>
                <a:sym typeface="Times New Roman"/>
              </a:rPr>
              <a:t>Information fields include:</a:t>
            </a:r>
          </a:p>
          <a:p>
            <a:pPr marL="731979" lvl="1" indent="-365989" algn="l">
              <a:lnSpc>
                <a:spcPts val="4068"/>
              </a:lnSpc>
              <a:spcBef>
                <a:spcPct val="0"/>
              </a:spcBef>
              <a:buFont typeface="Arial"/>
              <a:buChar char="•"/>
            </a:pPr>
            <a:r>
              <a:rPr lang="en-US" sz="3390">
                <a:solidFill>
                  <a:srgbClr val="000000"/>
                </a:solidFill>
                <a:latin typeface="Times New Roman"/>
                <a:ea typeface="Times New Roman"/>
                <a:cs typeface="Times New Roman"/>
                <a:sym typeface="Times New Roman"/>
              </a:rPr>
              <a:t>Username and password</a:t>
            </a:r>
          </a:p>
          <a:p>
            <a:pPr marL="731979" lvl="1" indent="-365989" algn="l">
              <a:lnSpc>
                <a:spcPts val="4068"/>
              </a:lnSpc>
              <a:buFont typeface="Arial"/>
              <a:buChar char="•"/>
            </a:pPr>
            <a:r>
              <a:rPr lang="en-US" sz="3390">
                <a:solidFill>
                  <a:srgbClr val="000000"/>
                </a:solidFill>
                <a:latin typeface="Times New Roman"/>
                <a:ea typeface="Times New Roman"/>
                <a:cs typeface="Times New Roman"/>
                <a:sym typeface="Times New Roman"/>
              </a:rPr>
              <a:t>Names of engaged individuals</a:t>
            </a:r>
          </a:p>
          <a:p>
            <a:pPr marL="731979" lvl="1" indent="-365989" algn="l">
              <a:lnSpc>
                <a:spcPts val="4068"/>
              </a:lnSpc>
              <a:buFont typeface="Arial"/>
              <a:buChar char="•"/>
            </a:pPr>
            <a:r>
              <a:rPr lang="en-US" sz="3390">
                <a:solidFill>
                  <a:srgbClr val="000000"/>
                </a:solidFill>
                <a:latin typeface="Times New Roman"/>
                <a:ea typeface="Times New Roman"/>
                <a:cs typeface="Times New Roman"/>
                <a:sym typeface="Times New Roman"/>
              </a:rPr>
              <a:t>Email and phone number</a:t>
            </a:r>
          </a:p>
          <a:p>
            <a:pPr marL="731979" lvl="1" indent="-365989" algn="l">
              <a:lnSpc>
                <a:spcPts val="4068"/>
              </a:lnSpc>
              <a:buFont typeface="Arial"/>
              <a:buChar char="•"/>
            </a:pPr>
            <a:r>
              <a:rPr lang="en-US" sz="3390">
                <a:solidFill>
                  <a:srgbClr val="000000"/>
                </a:solidFill>
                <a:latin typeface="Times New Roman"/>
                <a:ea typeface="Times New Roman"/>
                <a:cs typeface="Times New Roman"/>
                <a:sym typeface="Times New Roman"/>
              </a:rPr>
              <a:t>Age</a:t>
            </a:r>
          </a:p>
          <a:p>
            <a:pPr algn="l">
              <a:lnSpc>
                <a:spcPts val="4068"/>
              </a:lnSpc>
            </a:pPr>
            <a:endParaRPr lang="en-US" sz="3390">
              <a:solidFill>
                <a:srgbClr val="000000"/>
              </a:solidFill>
              <a:latin typeface="Times New Roman"/>
              <a:ea typeface="Times New Roman"/>
              <a:cs typeface="Times New Roman"/>
              <a:sym typeface="Times New Roman"/>
            </a:endParaRPr>
          </a:p>
          <a:p>
            <a:pPr algn="l">
              <a:lnSpc>
                <a:spcPts val="4068"/>
              </a:lnSpc>
            </a:pPr>
            <a:endParaRPr lang="en-US" sz="3390">
              <a:solidFill>
                <a:srgbClr val="000000"/>
              </a:solidFill>
              <a:latin typeface="Times New Roman"/>
              <a:ea typeface="Times New Roman"/>
              <a:cs typeface="Times New Roman"/>
              <a:sym typeface="Times New Roman"/>
            </a:endParaRPr>
          </a:p>
          <a:p>
            <a:pPr algn="l">
              <a:lnSpc>
                <a:spcPts val="4908"/>
              </a:lnSpc>
              <a:spcBef>
                <a:spcPct val="0"/>
              </a:spcBef>
            </a:pPr>
            <a:endParaRPr lang="en-US" sz="3390">
              <a:solidFill>
                <a:srgbClr val="000000"/>
              </a:solidFill>
              <a:latin typeface="Times New Roman"/>
              <a:ea typeface="Times New Roman"/>
              <a:cs typeface="Times New Roman"/>
              <a:sym typeface="Times New Roman"/>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753600" cy="894080"/>
            <a:chOff x="0" y="0"/>
            <a:chExt cx="13004800" cy="1192107"/>
          </a:xfrm>
        </p:grpSpPr>
        <p:sp>
          <p:nvSpPr>
            <p:cNvPr id="3" name="Freeform 3"/>
            <p:cNvSpPr/>
            <p:nvPr/>
          </p:nvSpPr>
          <p:spPr>
            <a:xfrm>
              <a:off x="0" y="0"/>
              <a:ext cx="13004800" cy="1192149"/>
            </a:xfrm>
            <a:custGeom>
              <a:avLst/>
              <a:gdLst/>
              <a:ahLst/>
              <a:cxnLst/>
              <a:rect l="l" t="t" r="r" b="b"/>
              <a:pathLst>
                <a:path w="13004800" h="1192149">
                  <a:moveTo>
                    <a:pt x="0" y="0"/>
                  </a:moveTo>
                  <a:lnTo>
                    <a:pt x="13004800" y="0"/>
                  </a:lnTo>
                  <a:lnTo>
                    <a:pt x="13004800" y="1192149"/>
                  </a:lnTo>
                  <a:lnTo>
                    <a:pt x="0" y="1192149"/>
                  </a:lnTo>
                  <a:close/>
                </a:path>
              </a:pathLst>
            </a:custGeom>
            <a:solidFill>
              <a:srgbClr val="FF3300"/>
            </a:solidFill>
          </p:spPr>
        </p:sp>
      </p:grpSp>
      <p:grpSp>
        <p:nvGrpSpPr>
          <p:cNvPr id="4" name="Group 4"/>
          <p:cNvGrpSpPr/>
          <p:nvPr/>
        </p:nvGrpSpPr>
        <p:grpSpPr>
          <a:xfrm>
            <a:off x="0" y="7152640"/>
            <a:ext cx="9753600" cy="211324"/>
            <a:chOff x="0" y="0"/>
            <a:chExt cx="13004800" cy="281765"/>
          </a:xfrm>
        </p:grpSpPr>
        <p:sp>
          <p:nvSpPr>
            <p:cNvPr id="5" name="Freeform 5"/>
            <p:cNvSpPr/>
            <p:nvPr/>
          </p:nvSpPr>
          <p:spPr>
            <a:xfrm>
              <a:off x="0" y="0"/>
              <a:ext cx="13004800" cy="281813"/>
            </a:xfrm>
            <a:custGeom>
              <a:avLst/>
              <a:gdLst/>
              <a:ahLst/>
              <a:cxnLst/>
              <a:rect l="l" t="t" r="r" b="b"/>
              <a:pathLst>
                <a:path w="13004800" h="281813">
                  <a:moveTo>
                    <a:pt x="0" y="281813"/>
                  </a:moveTo>
                  <a:lnTo>
                    <a:pt x="13004800" y="281813"/>
                  </a:lnTo>
                  <a:lnTo>
                    <a:pt x="13004800" y="0"/>
                  </a:lnTo>
                  <a:lnTo>
                    <a:pt x="0" y="0"/>
                  </a:lnTo>
                  <a:close/>
                </a:path>
              </a:pathLst>
            </a:custGeom>
            <a:solidFill>
              <a:srgbClr val="FF0000"/>
            </a:solidFill>
          </p:spPr>
        </p:sp>
      </p:grpSp>
      <p:sp>
        <p:nvSpPr>
          <p:cNvPr id="6" name="Freeform 6"/>
          <p:cNvSpPr/>
          <p:nvPr/>
        </p:nvSpPr>
        <p:spPr>
          <a:xfrm>
            <a:off x="6990080" y="243840"/>
            <a:ext cx="2194560" cy="677333"/>
          </a:xfrm>
          <a:custGeom>
            <a:avLst/>
            <a:gdLst/>
            <a:ahLst/>
            <a:cxnLst/>
            <a:rect l="l" t="t" r="r" b="b"/>
            <a:pathLst>
              <a:path w="2194560" h="677333">
                <a:moveTo>
                  <a:pt x="0" y="0"/>
                </a:moveTo>
                <a:lnTo>
                  <a:pt x="2194560" y="0"/>
                </a:lnTo>
                <a:lnTo>
                  <a:pt x="2194560" y="677333"/>
                </a:lnTo>
                <a:lnTo>
                  <a:pt x="0" y="677333"/>
                </a:lnTo>
                <a:lnTo>
                  <a:pt x="0" y="0"/>
                </a:lnTo>
                <a:close/>
              </a:path>
            </a:pathLst>
          </a:custGeom>
          <a:blipFill>
            <a:blip r:embed="rId2"/>
            <a:stretch>
              <a:fillRect b="-12011"/>
            </a:stretch>
          </a:blipFill>
        </p:spPr>
      </p:sp>
      <p:sp>
        <p:nvSpPr>
          <p:cNvPr id="7" name="Freeform 7"/>
          <p:cNvSpPr/>
          <p:nvPr/>
        </p:nvSpPr>
        <p:spPr>
          <a:xfrm>
            <a:off x="6990080" y="243840"/>
            <a:ext cx="2194560" cy="677333"/>
          </a:xfrm>
          <a:custGeom>
            <a:avLst/>
            <a:gdLst/>
            <a:ahLst/>
            <a:cxnLst/>
            <a:rect l="l" t="t" r="r" b="b"/>
            <a:pathLst>
              <a:path w="2194560" h="677333">
                <a:moveTo>
                  <a:pt x="0" y="0"/>
                </a:moveTo>
                <a:lnTo>
                  <a:pt x="2194560" y="0"/>
                </a:lnTo>
                <a:lnTo>
                  <a:pt x="2194560" y="677333"/>
                </a:lnTo>
                <a:lnTo>
                  <a:pt x="0" y="677333"/>
                </a:lnTo>
                <a:lnTo>
                  <a:pt x="0" y="0"/>
                </a:lnTo>
                <a:close/>
              </a:path>
            </a:pathLst>
          </a:custGeom>
          <a:blipFill>
            <a:blip r:embed="rId2"/>
            <a:stretch>
              <a:fillRect b="-12011"/>
            </a:stretch>
          </a:blipFill>
        </p:spPr>
      </p:sp>
      <p:grpSp>
        <p:nvGrpSpPr>
          <p:cNvPr id="8" name="Group 8"/>
          <p:cNvGrpSpPr/>
          <p:nvPr/>
        </p:nvGrpSpPr>
        <p:grpSpPr>
          <a:xfrm>
            <a:off x="6556587" y="0"/>
            <a:ext cx="3197013" cy="894080"/>
            <a:chOff x="0" y="0"/>
            <a:chExt cx="4262684" cy="1192107"/>
          </a:xfrm>
        </p:grpSpPr>
        <p:sp>
          <p:nvSpPr>
            <p:cNvPr id="9" name="Freeform 9"/>
            <p:cNvSpPr/>
            <p:nvPr/>
          </p:nvSpPr>
          <p:spPr>
            <a:xfrm>
              <a:off x="0" y="0"/>
              <a:ext cx="4262628" cy="1192149"/>
            </a:xfrm>
            <a:custGeom>
              <a:avLst/>
              <a:gdLst/>
              <a:ahLst/>
              <a:cxnLst/>
              <a:rect l="l" t="t" r="r" b="b"/>
              <a:pathLst>
                <a:path w="4262628" h="1192149">
                  <a:moveTo>
                    <a:pt x="0" y="0"/>
                  </a:moveTo>
                  <a:lnTo>
                    <a:pt x="4262628" y="0"/>
                  </a:lnTo>
                  <a:lnTo>
                    <a:pt x="4262628" y="1192149"/>
                  </a:lnTo>
                  <a:lnTo>
                    <a:pt x="0" y="1192149"/>
                  </a:lnTo>
                  <a:close/>
                </a:path>
              </a:pathLst>
            </a:custGeom>
            <a:solidFill>
              <a:srgbClr val="FF3300"/>
            </a:solidFill>
          </p:spPr>
        </p:sp>
      </p:grpSp>
      <p:sp>
        <p:nvSpPr>
          <p:cNvPr id="10" name="Freeform 10"/>
          <p:cNvSpPr/>
          <p:nvPr/>
        </p:nvSpPr>
        <p:spPr>
          <a:xfrm>
            <a:off x="6990080" y="243840"/>
            <a:ext cx="2194560" cy="677333"/>
          </a:xfrm>
          <a:custGeom>
            <a:avLst/>
            <a:gdLst/>
            <a:ahLst/>
            <a:cxnLst/>
            <a:rect l="l" t="t" r="r" b="b"/>
            <a:pathLst>
              <a:path w="2194560" h="677333">
                <a:moveTo>
                  <a:pt x="0" y="0"/>
                </a:moveTo>
                <a:lnTo>
                  <a:pt x="2194560" y="0"/>
                </a:lnTo>
                <a:lnTo>
                  <a:pt x="2194560" y="677333"/>
                </a:lnTo>
                <a:lnTo>
                  <a:pt x="0" y="677333"/>
                </a:lnTo>
                <a:lnTo>
                  <a:pt x="0" y="0"/>
                </a:lnTo>
                <a:close/>
              </a:path>
            </a:pathLst>
          </a:custGeom>
          <a:blipFill>
            <a:blip r:embed="rId2"/>
            <a:stretch>
              <a:fillRect b="-12011"/>
            </a:stretch>
          </a:blipFill>
        </p:spPr>
      </p:sp>
      <p:grpSp>
        <p:nvGrpSpPr>
          <p:cNvPr id="11" name="Group 11"/>
          <p:cNvGrpSpPr/>
          <p:nvPr/>
        </p:nvGrpSpPr>
        <p:grpSpPr>
          <a:xfrm>
            <a:off x="6962987" y="203200"/>
            <a:ext cx="2214880" cy="731520"/>
            <a:chOff x="0" y="0"/>
            <a:chExt cx="2953173" cy="975360"/>
          </a:xfrm>
        </p:grpSpPr>
        <p:sp>
          <p:nvSpPr>
            <p:cNvPr id="12" name="Freeform 12"/>
            <p:cNvSpPr/>
            <p:nvPr/>
          </p:nvSpPr>
          <p:spPr>
            <a:xfrm>
              <a:off x="0" y="0"/>
              <a:ext cx="2953131" cy="975360"/>
            </a:xfrm>
            <a:custGeom>
              <a:avLst/>
              <a:gdLst/>
              <a:ahLst/>
              <a:cxnLst/>
              <a:rect l="l" t="t" r="r" b="b"/>
              <a:pathLst>
                <a:path w="2953131" h="975360">
                  <a:moveTo>
                    <a:pt x="0" y="0"/>
                  </a:moveTo>
                  <a:lnTo>
                    <a:pt x="2953131" y="0"/>
                  </a:lnTo>
                  <a:lnTo>
                    <a:pt x="2953131" y="975360"/>
                  </a:lnTo>
                  <a:lnTo>
                    <a:pt x="0" y="975360"/>
                  </a:lnTo>
                  <a:close/>
                </a:path>
              </a:pathLst>
            </a:custGeom>
            <a:solidFill>
              <a:srgbClr val="FFFFFF"/>
            </a:solidFill>
          </p:spPr>
        </p:sp>
      </p:grpSp>
      <p:sp>
        <p:nvSpPr>
          <p:cNvPr id="13" name="Freeform 13"/>
          <p:cNvSpPr/>
          <p:nvPr/>
        </p:nvSpPr>
        <p:spPr>
          <a:xfrm>
            <a:off x="6990080" y="243840"/>
            <a:ext cx="2048933" cy="650240"/>
          </a:xfrm>
          <a:custGeom>
            <a:avLst/>
            <a:gdLst/>
            <a:ahLst/>
            <a:cxnLst/>
            <a:rect l="l" t="t" r="r" b="b"/>
            <a:pathLst>
              <a:path w="2048933" h="650240">
                <a:moveTo>
                  <a:pt x="0" y="0"/>
                </a:moveTo>
                <a:lnTo>
                  <a:pt x="2048933" y="0"/>
                </a:lnTo>
                <a:lnTo>
                  <a:pt x="2048933" y="650240"/>
                </a:lnTo>
                <a:lnTo>
                  <a:pt x="0" y="650240"/>
                </a:lnTo>
                <a:lnTo>
                  <a:pt x="0" y="0"/>
                </a:lnTo>
                <a:close/>
              </a:path>
            </a:pathLst>
          </a:custGeom>
          <a:blipFill>
            <a:blip r:embed="rId3"/>
            <a:stretch>
              <a:fillRect r="-41"/>
            </a:stretch>
          </a:blipFill>
        </p:spPr>
      </p:sp>
      <p:sp>
        <p:nvSpPr>
          <p:cNvPr id="14" name="Freeform 14"/>
          <p:cNvSpPr/>
          <p:nvPr/>
        </p:nvSpPr>
        <p:spPr>
          <a:xfrm>
            <a:off x="856623" y="1097066"/>
            <a:ext cx="7830426" cy="5486614"/>
          </a:xfrm>
          <a:custGeom>
            <a:avLst/>
            <a:gdLst/>
            <a:ahLst/>
            <a:cxnLst/>
            <a:rect l="l" t="t" r="r" b="b"/>
            <a:pathLst>
              <a:path w="7830426" h="5486614">
                <a:moveTo>
                  <a:pt x="0" y="0"/>
                </a:moveTo>
                <a:lnTo>
                  <a:pt x="7830426" y="0"/>
                </a:lnTo>
                <a:lnTo>
                  <a:pt x="7830426" y="5486614"/>
                </a:lnTo>
                <a:lnTo>
                  <a:pt x="0" y="5486614"/>
                </a:lnTo>
                <a:lnTo>
                  <a:pt x="0" y="0"/>
                </a:lnTo>
                <a:close/>
              </a:path>
            </a:pathLst>
          </a:custGeom>
          <a:blipFill>
            <a:blip r:embed="rId4"/>
            <a:stretch>
              <a:fillRect t="-8991" b="-2329"/>
            </a:stretch>
          </a:blipFill>
        </p:spPr>
      </p:sp>
      <p:sp>
        <p:nvSpPr>
          <p:cNvPr id="15" name="TextBox 15"/>
          <p:cNvSpPr txBox="1"/>
          <p:nvPr/>
        </p:nvSpPr>
        <p:spPr>
          <a:xfrm>
            <a:off x="590154" y="257070"/>
            <a:ext cx="5577760" cy="598995"/>
          </a:xfrm>
          <a:prstGeom prst="rect">
            <a:avLst/>
          </a:prstGeom>
        </p:spPr>
        <p:txBody>
          <a:bodyPr lIns="0" tIns="0" rIns="0" bIns="0" rtlCol="0" anchor="t">
            <a:spAutoFit/>
          </a:bodyPr>
          <a:lstStyle/>
          <a:p>
            <a:pPr algn="l">
              <a:lnSpc>
                <a:spcPts val="4095"/>
              </a:lnSpc>
            </a:pPr>
            <a:r>
              <a:rPr lang="en-US" sz="3413">
                <a:solidFill>
                  <a:srgbClr val="000000"/>
                </a:solidFill>
                <a:latin typeface="Times New Roman"/>
                <a:ea typeface="Times New Roman"/>
                <a:cs typeface="Times New Roman"/>
                <a:sym typeface="Times New Roman"/>
              </a:rPr>
              <a:t>Project Highlights</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1024"/>
            <a:ext cx="9753600" cy="894080"/>
            <a:chOff x="0" y="0"/>
            <a:chExt cx="13004800" cy="1192107"/>
          </a:xfrm>
        </p:grpSpPr>
        <p:sp>
          <p:nvSpPr>
            <p:cNvPr id="3" name="Freeform 3"/>
            <p:cNvSpPr/>
            <p:nvPr/>
          </p:nvSpPr>
          <p:spPr>
            <a:xfrm>
              <a:off x="0" y="0"/>
              <a:ext cx="13004800" cy="1192149"/>
            </a:xfrm>
            <a:custGeom>
              <a:avLst/>
              <a:gdLst/>
              <a:ahLst/>
              <a:cxnLst/>
              <a:rect l="l" t="t" r="r" b="b"/>
              <a:pathLst>
                <a:path w="13004800" h="1192149">
                  <a:moveTo>
                    <a:pt x="0" y="0"/>
                  </a:moveTo>
                  <a:lnTo>
                    <a:pt x="13004800" y="0"/>
                  </a:lnTo>
                  <a:lnTo>
                    <a:pt x="13004800" y="1192149"/>
                  </a:lnTo>
                  <a:lnTo>
                    <a:pt x="0" y="1192149"/>
                  </a:lnTo>
                  <a:close/>
                </a:path>
              </a:pathLst>
            </a:custGeom>
            <a:solidFill>
              <a:srgbClr val="FF3300"/>
            </a:solidFill>
          </p:spPr>
        </p:sp>
      </p:grpSp>
      <p:grpSp>
        <p:nvGrpSpPr>
          <p:cNvPr id="4" name="Group 4"/>
          <p:cNvGrpSpPr/>
          <p:nvPr/>
        </p:nvGrpSpPr>
        <p:grpSpPr>
          <a:xfrm>
            <a:off x="0" y="7152640"/>
            <a:ext cx="9753600" cy="211324"/>
            <a:chOff x="0" y="0"/>
            <a:chExt cx="13004800" cy="281765"/>
          </a:xfrm>
        </p:grpSpPr>
        <p:sp>
          <p:nvSpPr>
            <p:cNvPr id="5" name="Freeform 5"/>
            <p:cNvSpPr/>
            <p:nvPr/>
          </p:nvSpPr>
          <p:spPr>
            <a:xfrm>
              <a:off x="0" y="0"/>
              <a:ext cx="13004800" cy="281813"/>
            </a:xfrm>
            <a:custGeom>
              <a:avLst/>
              <a:gdLst/>
              <a:ahLst/>
              <a:cxnLst/>
              <a:rect l="l" t="t" r="r" b="b"/>
              <a:pathLst>
                <a:path w="13004800" h="281813">
                  <a:moveTo>
                    <a:pt x="0" y="281813"/>
                  </a:moveTo>
                  <a:lnTo>
                    <a:pt x="13004800" y="281813"/>
                  </a:lnTo>
                  <a:lnTo>
                    <a:pt x="13004800" y="0"/>
                  </a:lnTo>
                  <a:lnTo>
                    <a:pt x="0" y="0"/>
                  </a:lnTo>
                  <a:close/>
                </a:path>
              </a:pathLst>
            </a:custGeom>
            <a:solidFill>
              <a:srgbClr val="FF0000"/>
            </a:solidFill>
          </p:spPr>
        </p:sp>
      </p:grpSp>
      <p:sp>
        <p:nvSpPr>
          <p:cNvPr id="6" name="Freeform 6"/>
          <p:cNvSpPr/>
          <p:nvPr/>
        </p:nvSpPr>
        <p:spPr>
          <a:xfrm>
            <a:off x="6990080" y="243840"/>
            <a:ext cx="2194560" cy="677333"/>
          </a:xfrm>
          <a:custGeom>
            <a:avLst/>
            <a:gdLst/>
            <a:ahLst/>
            <a:cxnLst/>
            <a:rect l="l" t="t" r="r" b="b"/>
            <a:pathLst>
              <a:path w="2194560" h="677333">
                <a:moveTo>
                  <a:pt x="0" y="0"/>
                </a:moveTo>
                <a:lnTo>
                  <a:pt x="2194560" y="0"/>
                </a:lnTo>
                <a:lnTo>
                  <a:pt x="2194560" y="677333"/>
                </a:lnTo>
                <a:lnTo>
                  <a:pt x="0" y="677333"/>
                </a:lnTo>
                <a:lnTo>
                  <a:pt x="0" y="0"/>
                </a:lnTo>
                <a:close/>
              </a:path>
            </a:pathLst>
          </a:custGeom>
          <a:blipFill>
            <a:blip r:embed="rId2"/>
            <a:stretch>
              <a:fillRect b="-12011"/>
            </a:stretch>
          </a:blipFill>
        </p:spPr>
      </p:sp>
      <p:sp>
        <p:nvSpPr>
          <p:cNvPr id="7" name="Freeform 7"/>
          <p:cNvSpPr/>
          <p:nvPr/>
        </p:nvSpPr>
        <p:spPr>
          <a:xfrm>
            <a:off x="6990080" y="243840"/>
            <a:ext cx="2194560" cy="677333"/>
          </a:xfrm>
          <a:custGeom>
            <a:avLst/>
            <a:gdLst/>
            <a:ahLst/>
            <a:cxnLst/>
            <a:rect l="l" t="t" r="r" b="b"/>
            <a:pathLst>
              <a:path w="2194560" h="677333">
                <a:moveTo>
                  <a:pt x="0" y="0"/>
                </a:moveTo>
                <a:lnTo>
                  <a:pt x="2194560" y="0"/>
                </a:lnTo>
                <a:lnTo>
                  <a:pt x="2194560" y="677333"/>
                </a:lnTo>
                <a:lnTo>
                  <a:pt x="0" y="677333"/>
                </a:lnTo>
                <a:lnTo>
                  <a:pt x="0" y="0"/>
                </a:lnTo>
                <a:close/>
              </a:path>
            </a:pathLst>
          </a:custGeom>
          <a:blipFill>
            <a:blip r:embed="rId2"/>
            <a:stretch>
              <a:fillRect b="-12011"/>
            </a:stretch>
          </a:blipFill>
        </p:spPr>
      </p:sp>
      <p:grpSp>
        <p:nvGrpSpPr>
          <p:cNvPr id="8" name="Group 8"/>
          <p:cNvGrpSpPr/>
          <p:nvPr/>
        </p:nvGrpSpPr>
        <p:grpSpPr>
          <a:xfrm>
            <a:off x="6556587" y="0"/>
            <a:ext cx="3197013" cy="894080"/>
            <a:chOff x="0" y="0"/>
            <a:chExt cx="4262684" cy="1192107"/>
          </a:xfrm>
        </p:grpSpPr>
        <p:sp>
          <p:nvSpPr>
            <p:cNvPr id="9" name="Freeform 9"/>
            <p:cNvSpPr/>
            <p:nvPr/>
          </p:nvSpPr>
          <p:spPr>
            <a:xfrm>
              <a:off x="0" y="0"/>
              <a:ext cx="4262628" cy="1192149"/>
            </a:xfrm>
            <a:custGeom>
              <a:avLst/>
              <a:gdLst/>
              <a:ahLst/>
              <a:cxnLst/>
              <a:rect l="l" t="t" r="r" b="b"/>
              <a:pathLst>
                <a:path w="4262628" h="1192149">
                  <a:moveTo>
                    <a:pt x="0" y="0"/>
                  </a:moveTo>
                  <a:lnTo>
                    <a:pt x="4262628" y="0"/>
                  </a:lnTo>
                  <a:lnTo>
                    <a:pt x="4262628" y="1192149"/>
                  </a:lnTo>
                  <a:lnTo>
                    <a:pt x="0" y="1192149"/>
                  </a:lnTo>
                  <a:close/>
                </a:path>
              </a:pathLst>
            </a:custGeom>
            <a:solidFill>
              <a:srgbClr val="FF3300"/>
            </a:solidFill>
          </p:spPr>
        </p:sp>
      </p:grpSp>
      <p:sp>
        <p:nvSpPr>
          <p:cNvPr id="10" name="Freeform 10"/>
          <p:cNvSpPr/>
          <p:nvPr/>
        </p:nvSpPr>
        <p:spPr>
          <a:xfrm>
            <a:off x="6990080" y="243840"/>
            <a:ext cx="2194560" cy="677333"/>
          </a:xfrm>
          <a:custGeom>
            <a:avLst/>
            <a:gdLst/>
            <a:ahLst/>
            <a:cxnLst/>
            <a:rect l="l" t="t" r="r" b="b"/>
            <a:pathLst>
              <a:path w="2194560" h="677333">
                <a:moveTo>
                  <a:pt x="0" y="0"/>
                </a:moveTo>
                <a:lnTo>
                  <a:pt x="2194560" y="0"/>
                </a:lnTo>
                <a:lnTo>
                  <a:pt x="2194560" y="677333"/>
                </a:lnTo>
                <a:lnTo>
                  <a:pt x="0" y="677333"/>
                </a:lnTo>
                <a:lnTo>
                  <a:pt x="0" y="0"/>
                </a:lnTo>
                <a:close/>
              </a:path>
            </a:pathLst>
          </a:custGeom>
          <a:blipFill>
            <a:blip r:embed="rId2"/>
            <a:stretch>
              <a:fillRect b="-12011"/>
            </a:stretch>
          </a:blipFill>
        </p:spPr>
      </p:sp>
      <p:grpSp>
        <p:nvGrpSpPr>
          <p:cNvPr id="11" name="Group 11"/>
          <p:cNvGrpSpPr/>
          <p:nvPr/>
        </p:nvGrpSpPr>
        <p:grpSpPr>
          <a:xfrm>
            <a:off x="6962987" y="203200"/>
            <a:ext cx="2214880" cy="731520"/>
            <a:chOff x="0" y="0"/>
            <a:chExt cx="2953173" cy="975360"/>
          </a:xfrm>
        </p:grpSpPr>
        <p:sp>
          <p:nvSpPr>
            <p:cNvPr id="12" name="Freeform 12"/>
            <p:cNvSpPr/>
            <p:nvPr/>
          </p:nvSpPr>
          <p:spPr>
            <a:xfrm>
              <a:off x="0" y="0"/>
              <a:ext cx="2953131" cy="975360"/>
            </a:xfrm>
            <a:custGeom>
              <a:avLst/>
              <a:gdLst/>
              <a:ahLst/>
              <a:cxnLst/>
              <a:rect l="l" t="t" r="r" b="b"/>
              <a:pathLst>
                <a:path w="2953131" h="975360">
                  <a:moveTo>
                    <a:pt x="0" y="0"/>
                  </a:moveTo>
                  <a:lnTo>
                    <a:pt x="2953131" y="0"/>
                  </a:lnTo>
                  <a:lnTo>
                    <a:pt x="2953131" y="975360"/>
                  </a:lnTo>
                  <a:lnTo>
                    <a:pt x="0" y="975360"/>
                  </a:lnTo>
                  <a:close/>
                </a:path>
              </a:pathLst>
            </a:custGeom>
            <a:solidFill>
              <a:srgbClr val="FFFFFF"/>
            </a:solidFill>
          </p:spPr>
        </p:sp>
      </p:grpSp>
      <p:sp>
        <p:nvSpPr>
          <p:cNvPr id="13" name="Freeform 13"/>
          <p:cNvSpPr/>
          <p:nvPr/>
        </p:nvSpPr>
        <p:spPr>
          <a:xfrm>
            <a:off x="6990080" y="243840"/>
            <a:ext cx="2048933" cy="650240"/>
          </a:xfrm>
          <a:custGeom>
            <a:avLst/>
            <a:gdLst/>
            <a:ahLst/>
            <a:cxnLst/>
            <a:rect l="l" t="t" r="r" b="b"/>
            <a:pathLst>
              <a:path w="2048933" h="650240">
                <a:moveTo>
                  <a:pt x="0" y="0"/>
                </a:moveTo>
                <a:lnTo>
                  <a:pt x="2048933" y="0"/>
                </a:lnTo>
                <a:lnTo>
                  <a:pt x="2048933" y="650240"/>
                </a:lnTo>
                <a:lnTo>
                  <a:pt x="0" y="650240"/>
                </a:lnTo>
                <a:lnTo>
                  <a:pt x="0" y="0"/>
                </a:lnTo>
                <a:close/>
              </a:path>
            </a:pathLst>
          </a:custGeom>
          <a:blipFill>
            <a:blip r:embed="rId3"/>
            <a:stretch>
              <a:fillRect r="-41"/>
            </a:stretch>
          </a:blipFill>
        </p:spPr>
      </p:sp>
      <p:sp>
        <p:nvSpPr>
          <p:cNvPr id="14" name="Freeform 14"/>
          <p:cNvSpPr/>
          <p:nvPr/>
        </p:nvSpPr>
        <p:spPr>
          <a:xfrm>
            <a:off x="280593" y="1279282"/>
            <a:ext cx="8897273" cy="5515608"/>
          </a:xfrm>
          <a:custGeom>
            <a:avLst/>
            <a:gdLst/>
            <a:ahLst/>
            <a:cxnLst/>
            <a:rect l="l" t="t" r="r" b="b"/>
            <a:pathLst>
              <a:path w="8897273" h="5515608">
                <a:moveTo>
                  <a:pt x="0" y="0"/>
                </a:moveTo>
                <a:lnTo>
                  <a:pt x="8897274" y="0"/>
                </a:lnTo>
                <a:lnTo>
                  <a:pt x="8897274" y="5515608"/>
                </a:lnTo>
                <a:lnTo>
                  <a:pt x="0" y="5515608"/>
                </a:lnTo>
                <a:lnTo>
                  <a:pt x="0" y="0"/>
                </a:lnTo>
                <a:close/>
              </a:path>
            </a:pathLst>
          </a:custGeom>
          <a:blipFill>
            <a:blip r:embed="rId4"/>
            <a:stretch>
              <a:fillRect l="-11013" r="-17135"/>
            </a:stretch>
          </a:blipFill>
        </p:spPr>
      </p:sp>
      <p:sp>
        <p:nvSpPr>
          <p:cNvPr id="15" name="TextBox 15"/>
          <p:cNvSpPr txBox="1"/>
          <p:nvPr/>
        </p:nvSpPr>
        <p:spPr>
          <a:xfrm>
            <a:off x="590154" y="257070"/>
            <a:ext cx="5577760" cy="598995"/>
          </a:xfrm>
          <a:prstGeom prst="rect">
            <a:avLst/>
          </a:prstGeom>
        </p:spPr>
        <p:txBody>
          <a:bodyPr lIns="0" tIns="0" rIns="0" bIns="0" rtlCol="0" anchor="t">
            <a:spAutoFit/>
          </a:bodyPr>
          <a:lstStyle/>
          <a:p>
            <a:pPr algn="l">
              <a:lnSpc>
                <a:spcPts val="4095"/>
              </a:lnSpc>
            </a:pPr>
            <a:r>
              <a:rPr lang="en-US" sz="3413" dirty="0">
                <a:solidFill>
                  <a:srgbClr val="000000"/>
                </a:solidFill>
                <a:latin typeface="Times New Roman"/>
                <a:ea typeface="Times New Roman"/>
                <a:cs typeface="Times New Roman"/>
                <a:sym typeface="Times New Roman"/>
              </a:rPr>
              <a:t>Project Highlights</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a:extLst>
              <a:ext uri="{FF2B5EF4-FFF2-40B4-BE49-F238E27FC236}">
                <a16:creationId xmlns:a16="http://schemas.microsoft.com/office/drawing/2014/main" id="{773A39B4-2131-BAA4-C8E6-1593E8109EAE}"/>
              </a:ext>
            </a:extLst>
          </p:cNvPr>
          <p:cNvGrpSpPr/>
          <p:nvPr/>
        </p:nvGrpSpPr>
        <p:grpSpPr>
          <a:xfrm>
            <a:off x="0" y="7152640"/>
            <a:ext cx="9753600" cy="211324"/>
            <a:chOff x="0" y="0"/>
            <a:chExt cx="13004800" cy="281765"/>
          </a:xfrm>
        </p:grpSpPr>
        <p:sp>
          <p:nvSpPr>
            <p:cNvPr id="5" name="Freeform 5">
              <a:extLst>
                <a:ext uri="{FF2B5EF4-FFF2-40B4-BE49-F238E27FC236}">
                  <a16:creationId xmlns:a16="http://schemas.microsoft.com/office/drawing/2014/main" id="{FFB9DBB6-98D2-7DFC-0D18-F90924AE8510}"/>
                </a:ext>
              </a:extLst>
            </p:cNvPr>
            <p:cNvSpPr/>
            <p:nvPr/>
          </p:nvSpPr>
          <p:spPr>
            <a:xfrm>
              <a:off x="0" y="0"/>
              <a:ext cx="13004800" cy="281813"/>
            </a:xfrm>
            <a:custGeom>
              <a:avLst/>
              <a:gdLst/>
              <a:ahLst/>
              <a:cxnLst/>
              <a:rect l="l" t="t" r="r" b="b"/>
              <a:pathLst>
                <a:path w="13004800" h="281813">
                  <a:moveTo>
                    <a:pt x="0" y="281813"/>
                  </a:moveTo>
                  <a:lnTo>
                    <a:pt x="13004800" y="281813"/>
                  </a:lnTo>
                  <a:lnTo>
                    <a:pt x="13004800" y="0"/>
                  </a:lnTo>
                  <a:lnTo>
                    <a:pt x="0" y="0"/>
                  </a:lnTo>
                  <a:close/>
                </a:path>
              </a:pathLst>
            </a:custGeom>
            <a:solidFill>
              <a:srgbClr val="FF0000"/>
            </a:solidFill>
          </p:spPr>
        </p:sp>
      </p:grpSp>
      <p:grpSp>
        <p:nvGrpSpPr>
          <p:cNvPr id="14" name="Group 2">
            <a:extLst>
              <a:ext uri="{FF2B5EF4-FFF2-40B4-BE49-F238E27FC236}">
                <a16:creationId xmlns:a16="http://schemas.microsoft.com/office/drawing/2014/main" id="{46F38662-0F19-E97F-5BE0-83D3C19C9709}"/>
              </a:ext>
            </a:extLst>
          </p:cNvPr>
          <p:cNvGrpSpPr/>
          <p:nvPr/>
        </p:nvGrpSpPr>
        <p:grpSpPr>
          <a:xfrm>
            <a:off x="0" y="0"/>
            <a:ext cx="9753600" cy="762000"/>
            <a:chOff x="0" y="0"/>
            <a:chExt cx="13004800" cy="1192107"/>
          </a:xfrm>
        </p:grpSpPr>
        <p:sp>
          <p:nvSpPr>
            <p:cNvPr id="15" name="Freeform 3">
              <a:extLst>
                <a:ext uri="{FF2B5EF4-FFF2-40B4-BE49-F238E27FC236}">
                  <a16:creationId xmlns:a16="http://schemas.microsoft.com/office/drawing/2014/main" id="{F64882B2-B352-EF0E-866D-4D5DB8574AF5}"/>
                </a:ext>
              </a:extLst>
            </p:cNvPr>
            <p:cNvSpPr/>
            <p:nvPr/>
          </p:nvSpPr>
          <p:spPr>
            <a:xfrm>
              <a:off x="0" y="0"/>
              <a:ext cx="13004800" cy="1192149"/>
            </a:xfrm>
            <a:custGeom>
              <a:avLst/>
              <a:gdLst/>
              <a:ahLst/>
              <a:cxnLst/>
              <a:rect l="l" t="t" r="r" b="b"/>
              <a:pathLst>
                <a:path w="13004800" h="1192149">
                  <a:moveTo>
                    <a:pt x="0" y="0"/>
                  </a:moveTo>
                  <a:lnTo>
                    <a:pt x="13004800" y="0"/>
                  </a:lnTo>
                  <a:lnTo>
                    <a:pt x="13004800" y="1192149"/>
                  </a:lnTo>
                  <a:lnTo>
                    <a:pt x="0" y="1192149"/>
                  </a:lnTo>
                  <a:close/>
                </a:path>
              </a:pathLst>
            </a:custGeom>
            <a:solidFill>
              <a:srgbClr val="FF3300"/>
            </a:solidFill>
          </p:spPr>
          <p:txBody>
            <a:bodyPr/>
            <a:lstStyle/>
            <a:p>
              <a:r>
                <a:rPr lang="en-US" sz="4800" dirty="0"/>
                <a:t>Conclusion</a:t>
              </a:r>
              <a:endParaRPr lang="en-IN" sz="4800" dirty="0"/>
            </a:p>
          </p:txBody>
        </p:sp>
      </p:grpSp>
      <p:sp>
        <p:nvSpPr>
          <p:cNvPr id="16" name="Freeform 13">
            <a:extLst>
              <a:ext uri="{FF2B5EF4-FFF2-40B4-BE49-F238E27FC236}">
                <a16:creationId xmlns:a16="http://schemas.microsoft.com/office/drawing/2014/main" id="{E0211C12-E423-A743-D9C0-72B76729E6BE}"/>
              </a:ext>
            </a:extLst>
          </p:cNvPr>
          <p:cNvSpPr/>
          <p:nvPr/>
        </p:nvSpPr>
        <p:spPr>
          <a:xfrm>
            <a:off x="6990080" y="76200"/>
            <a:ext cx="2048933" cy="685800"/>
          </a:xfrm>
          <a:custGeom>
            <a:avLst/>
            <a:gdLst/>
            <a:ahLst/>
            <a:cxnLst/>
            <a:rect l="l" t="t" r="r" b="b"/>
            <a:pathLst>
              <a:path w="2048933" h="650240">
                <a:moveTo>
                  <a:pt x="0" y="0"/>
                </a:moveTo>
                <a:lnTo>
                  <a:pt x="2048933" y="0"/>
                </a:lnTo>
                <a:lnTo>
                  <a:pt x="2048933" y="650240"/>
                </a:lnTo>
                <a:lnTo>
                  <a:pt x="0" y="650240"/>
                </a:lnTo>
                <a:lnTo>
                  <a:pt x="0" y="0"/>
                </a:lnTo>
                <a:close/>
              </a:path>
            </a:pathLst>
          </a:custGeom>
          <a:blipFill>
            <a:blip r:embed="rId2"/>
            <a:stretch>
              <a:fillRect r="-41"/>
            </a:stretch>
          </a:blipFill>
        </p:spPr>
      </p:sp>
      <p:sp>
        <p:nvSpPr>
          <p:cNvPr id="39" name="Rectangle 38">
            <a:extLst>
              <a:ext uri="{FF2B5EF4-FFF2-40B4-BE49-F238E27FC236}">
                <a16:creationId xmlns:a16="http://schemas.microsoft.com/office/drawing/2014/main" id="{DA7BD2F3-E415-0206-09E7-04263026B5F0}"/>
              </a:ext>
            </a:extLst>
          </p:cNvPr>
          <p:cNvSpPr/>
          <p:nvPr/>
        </p:nvSpPr>
        <p:spPr>
          <a:xfrm>
            <a:off x="457200" y="1412776"/>
            <a:ext cx="8142831" cy="6124754"/>
          </a:xfrm>
          <a:prstGeom prst="rect">
            <a:avLst/>
          </a:prstGeom>
        </p:spPr>
        <p:txBody>
          <a:bodyPr wrap="square">
            <a:spAutoFit/>
          </a:bodyPr>
          <a:lstStyle/>
          <a:p>
            <a:r>
              <a:rPr lang="en-US" sz="2400" dirty="0"/>
              <a:t> </a:t>
            </a:r>
            <a:r>
              <a:rPr lang="en-US" sz="2800" dirty="0"/>
              <a:t>The Care Connect Hospital website serves as a comprehensive digital platform to enhance patient care by providing seamless access to vital services such as registration, appointment management, and department information. With an intuitive interface, secure data handling, and personalized user experiences, it ensures convenience, trust, and efficient healthcare delivery for all users.</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147988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237</Words>
  <Application>Microsoft Office PowerPoint</Application>
  <PresentationFormat>Custom</PresentationFormat>
  <Paragraphs>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Times New Roman Bold</vt:lpstr>
      <vt:lpstr>Arial Black</vt:lpstr>
      <vt:lpstr>Times New Roman</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BackEnd PPT</dc:title>
  <cp:lastModifiedBy>Dell Pc</cp:lastModifiedBy>
  <cp:revision>2</cp:revision>
  <dcterms:created xsi:type="dcterms:W3CDTF">2006-08-16T00:00:00Z</dcterms:created>
  <dcterms:modified xsi:type="dcterms:W3CDTF">2024-12-27T04:45:57Z</dcterms:modified>
  <dc:identifier>DAGaXEU4cSg</dc:identifier>
</cp:coreProperties>
</file>